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 id="2147483677" r:id="rId4"/>
    <p:sldMasterId id="2147483690" r:id="rId5"/>
    <p:sldMasterId id="2147483703" r:id="rId6"/>
    <p:sldMasterId id="2147483715" r:id="rId7"/>
    <p:sldMasterId id="2147483727" r:id="rId8"/>
  </p:sldMasterIdLst>
  <p:notesMasterIdLst>
    <p:notesMasterId r:id="rId11"/>
  </p:notesMasterIdLst>
  <p:sldIdLst>
    <p:sldId id="567" r:id="rId9"/>
    <p:sldId id="559" r:id="rId10"/>
    <p:sldId id="558" r:id="rId12"/>
    <p:sldId id="256" r:id="rId13"/>
    <p:sldId id="257" r:id="rId14"/>
    <p:sldId id="299" r:id="rId15"/>
    <p:sldId id="516" r:id="rId16"/>
    <p:sldId id="512" r:id="rId17"/>
    <p:sldId id="513" r:id="rId18"/>
    <p:sldId id="300" r:id="rId19"/>
    <p:sldId id="515" r:id="rId20"/>
    <p:sldId id="514" r:id="rId21"/>
    <p:sldId id="305" r:id="rId22"/>
    <p:sldId id="519" r:id="rId23"/>
    <p:sldId id="518" r:id="rId24"/>
    <p:sldId id="560" r:id="rId25"/>
    <p:sldId id="595" r:id="rId26"/>
    <p:sldId id="394" r:id="rId27"/>
    <p:sldId id="561" r:id="rId28"/>
    <p:sldId id="562" r:id="rId29"/>
    <p:sldId id="563" r:id="rId30"/>
    <p:sldId id="565" r:id="rId31"/>
    <p:sldId id="566" r:id="rId32"/>
    <p:sldId id="568" r:id="rId33"/>
    <p:sldId id="569" r:id="rId34"/>
    <p:sldId id="570" r:id="rId35"/>
    <p:sldId id="571" r:id="rId36"/>
    <p:sldId id="573" r:id="rId37"/>
    <p:sldId id="574" r:id="rId38"/>
    <p:sldId id="575" r:id="rId39"/>
    <p:sldId id="576" r:id="rId40"/>
    <p:sldId id="577" r:id="rId41"/>
    <p:sldId id="582" r:id="rId42"/>
    <p:sldId id="586" r:id="rId43"/>
    <p:sldId id="585" r:id="rId44"/>
    <p:sldId id="584" r:id="rId45"/>
    <p:sldId id="589" r:id="rId46"/>
    <p:sldId id="588" r:id="rId47"/>
    <p:sldId id="587" r:id="rId48"/>
    <p:sldId id="590" r:id="rId49"/>
    <p:sldId id="591" r:id="rId50"/>
    <p:sldId id="592" r:id="rId51"/>
    <p:sldId id="59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ONG DAO"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6F378"/>
    <a:srgbClr val="FDDCD7"/>
    <a:srgbClr val="FDEBD8"/>
    <a:srgbClr val="E1DACC"/>
    <a:srgbClr val="F2E9CD"/>
    <a:srgbClr val="7E343A"/>
    <a:srgbClr val="85CFB4"/>
    <a:srgbClr val="FFEEBA"/>
    <a:srgbClr val="B0B0A6"/>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6" d="100"/>
          <a:sy n="66" d="100"/>
        </p:scale>
        <p:origin x="437" y="49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6" Type="http://schemas.openxmlformats.org/officeDocument/2006/relationships/commentAuthors" Target="commentAuthors.xml"/><Relationship Id="rId55" Type="http://schemas.openxmlformats.org/officeDocument/2006/relationships/tableStyles" Target="tableStyles.xml"/><Relationship Id="rId54" Type="http://schemas.openxmlformats.org/officeDocument/2006/relationships/viewProps" Target="viewProps.xml"/><Relationship Id="rId53" Type="http://schemas.openxmlformats.org/officeDocument/2006/relationships/presProps" Target="presProps.xml"/><Relationship Id="rId52" Type="http://schemas.openxmlformats.org/officeDocument/2006/relationships/slide" Target="slides/slide43.xml"/><Relationship Id="rId51" Type="http://schemas.openxmlformats.org/officeDocument/2006/relationships/slide" Target="slides/slide42.xml"/><Relationship Id="rId50" Type="http://schemas.openxmlformats.org/officeDocument/2006/relationships/slide" Target="slides/slide41.xml"/><Relationship Id="rId5" Type="http://schemas.openxmlformats.org/officeDocument/2006/relationships/slideMaster" Target="slideMasters/slideMaster4.xml"/><Relationship Id="rId49" Type="http://schemas.openxmlformats.org/officeDocument/2006/relationships/slide" Target="slides/slide40.xml"/><Relationship Id="rId48" Type="http://schemas.openxmlformats.org/officeDocument/2006/relationships/slide" Target="slides/slide39.xml"/><Relationship Id="rId47" Type="http://schemas.openxmlformats.org/officeDocument/2006/relationships/slide" Target="slides/slide38.xml"/><Relationship Id="rId46" Type="http://schemas.openxmlformats.org/officeDocument/2006/relationships/slide" Target="slides/slide37.xml"/><Relationship Id="rId45" Type="http://schemas.openxmlformats.org/officeDocument/2006/relationships/slide" Target="slides/slide36.xml"/><Relationship Id="rId44" Type="http://schemas.openxmlformats.org/officeDocument/2006/relationships/slide" Target="slides/slide35.xml"/><Relationship Id="rId43" Type="http://schemas.openxmlformats.org/officeDocument/2006/relationships/slide" Target="slides/slide34.xml"/><Relationship Id="rId42" Type="http://schemas.openxmlformats.org/officeDocument/2006/relationships/slide" Target="slides/slide33.xml"/><Relationship Id="rId41" Type="http://schemas.openxmlformats.org/officeDocument/2006/relationships/slide" Target="slides/slide32.xml"/><Relationship Id="rId40" Type="http://schemas.openxmlformats.org/officeDocument/2006/relationships/slide" Target="slides/slide31.xml"/><Relationship Id="rId4" Type="http://schemas.openxmlformats.org/officeDocument/2006/relationships/slideMaster" Target="slideMasters/slideMaster3.xml"/><Relationship Id="rId39" Type="http://schemas.openxmlformats.org/officeDocument/2006/relationships/slide" Target="slides/slide30.xml"/><Relationship Id="rId38" Type="http://schemas.openxmlformats.org/officeDocument/2006/relationships/slide" Target="slides/slide29.xml"/><Relationship Id="rId37" Type="http://schemas.openxmlformats.org/officeDocument/2006/relationships/slide" Target="slides/slide28.xml"/><Relationship Id="rId36" Type="http://schemas.openxmlformats.org/officeDocument/2006/relationships/slide" Target="slides/slide27.xml"/><Relationship Id="rId35" Type="http://schemas.openxmlformats.org/officeDocument/2006/relationships/slide" Target="slides/slide26.xml"/><Relationship Id="rId34" Type="http://schemas.openxmlformats.org/officeDocument/2006/relationships/slide" Target="slides/slide25.xml"/><Relationship Id="rId33" Type="http://schemas.openxmlformats.org/officeDocument/2006/relationships/slide" Target="slides/slide24.xml"/><Relationship Id="rId32" Type="http://schemas.openxmlformats.org/officeDocument/2006/relationships/slide" Target="slides/slide23.xml"/><Relationship Id="rId31" Type="http://schemas.openxmlformats.org/officeDocument/2006/relationships/slide" Target="slides/slide22.xml"/><Relationship Id="rId30" Type="http://schemas.openxmlformats.org/officeDocument/2006/relationships/slide" Target="slides/slide21.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slide" Target="slides/slide5.xml"/><Relationship Id="rId13" Type="http://schemas.openxmlformats.org/officeDocument/2006/relationships/slide" Target="slides/slide4.xml"/><Relationship Id="rId12" Type="http://schemas.openxmlformats.org/officeDocument/2006/relationships/slide" Target="slides/slide3.xml"/><Relationship Id="rId11" Type="http://schemas.openxmlformats.org/officeDocument/2006/relationships/notesMaster" Target="notesMasters/notesMaster1.xml"/><Relationship Id="rId10" Type="http://schemas.openxmlformats.org/officeDocument/2006/relationships/slide" Target="slides/slide2.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7-11T08:43:20.465" idx="1">
    <p:pos x="5021" y="1724"/>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F5CCB6CC-CA54-430D-9AF1-99C023897309}" type="slidenum">
              <a:rPr lang="vi-VN" smtClean="0"/>
            </a:fld>
            <a:endParaRPr lang="vi-V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F5CCB6CC-CA54-430D-9AF1-99C023897309}" type="slidenum">
              <a:rPr lang="vi-VN" smtClean="0"/>
            </a:fld>
            <a:endParaRPr lang="vi-V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43"/>
        <p:cNvGrpSpPr/>
        <p:nvPr/>
      </p:nvGrpSpPr>
      <p:grpSpPr>
        <a:xfrm>
          <a:off x="0" y="0"/>
          <a:ext cx="0" cy="0"/>
          <a:chOff x="0" y="0"/>
          <a:chExt cx="0" cy="0"/>
        </a:xfrm>
      </p:grpSpPr>
      <p:sp>
        <p:nvSpPr>
          <p:cNvPr id="4144" name="Google Shape;4144;g11e60888ad0_4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5" name="Google Shape;4145;g11e60888ad0_4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2A6B1648-F42B-48C3-951D-20D1E07C6CB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A6B1648-F42B-48C3-951D-20D1E07C6CB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A6B1648-F42B-48C3-951D-20D1E07C6CB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竖排文字">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3"/>
          <p:cNvSpPr/>
          <p:nvPr userDrawn="1"/>
        </p:nvSpPr>
        <p:spPr>
          <a:xfrm>
            <a:off x="4564283" y="0"/>
            <a:ext cx="3080533" cy="6858000"/>
          </a:xfrm>
          <a:prstGeom prst="rect">
            <a:avLst/>
          </a:prstGeom>
          <a:solidFill>
            <a:srgbClr val="017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1" name="矩形 10"/>
          <p:cNvSpPr/>
          <p:nvPr userDrawn="1"/>
        </p:nvSpPr>
        <p:spPr>
          <a:xfrm>
            <a:off x="489195" y="545124"/>
            <a:ext cx="11230708" cy="5767752"/>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729" name="Google Shape;729;p15"/>
          <p:cNvGrpSpPr/>
          <p:nvPr/>
        </p:nvGrpSpPr>
        <p:grpSpPr>
          <a:xfrm>
            <a:off x="-186375"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1F20BF0-DA75-46DF-B18A-E8B366CBA091}" type="slidenum">
              <a:rPr lang="en-US" altLang="en-US"/>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21D5E03-D7B6-4079-9E3C-5A2C4B8FE03B}" type="slidenum">
              <a:rPr lang="en-US" altLang="en-US"/>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587B79E-5B9C-4AAB-B25B-6EE0FD1993A4}" type="slidenum">
              <a:rPr lang="en-US" altLang="en-US"/>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46A1272-FA55-46CA-B2E2-7E409D5E7E40}" type="slidenum">
              <a:rPr lang="en-US" altLang="en-US"/>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endParaRPr lang="en-US"/>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94369A67-0C1C-43F5-88AD-D70F811BD811}" type="slidenum">
              <a:rPr lang="en-US" altLang="en-US"/>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05CC4FA1-7795-4A2E-9C2F-2CCB18F928BF}" type="slidenum">
              <a:rPr lang="en-US" altLang="en-US"/>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A6B1648-F42B-48C3-951D-20D1E07C6CB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3C50485-515D-42C1-9547-D6FBE653AA03}" type="slidenum">
              <a:rPr lang="en-US" altLang="en-US"/>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6A9E7E4-A791-47B9-988B-ED883EA1573C}" type="slidenum">
              <a:rPr lang="en-US" altLang="en-US"/>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585CAA8-6AB7-489F-96F6-CB19377C5200}" type="slidenum">
              <a:rPr lang="en-US" altLang="en-US"/>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452EE08-2A27-461D-9B8B-80D380FC89DD}" type="slidenum">
              <a:rPr lang="en-US" altLang="en-US"/>
            </a:fld>
            <a:endParaRPr lang="en-US"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6A74B64-815D-4B6C-9F95-ABBBA54BE42E}" type="slidenum">
              <a:rPr lang="en-US" altLang="en-US"/>
            </a:fld>
            <a:endParaRPr lang="en-US"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48F80149-44F2-437E-8A8A-A2A718B1E094}" type="slidenum">
              <a:rPr lang="en-US" altLang="en-US"/>
            </a:fld>
            <a:endParaRPr lang="en-US"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729" name="Google Shape;729;p15"/>
          <p:cNvGrpSpPr/>
          <p:nvPr/>
        </p:nvGrpSpPr>
        <p:grpSpPr>
          <a:xfrm>
            <a:off x="-186375"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1">
  <p:cSld name="BLANK_1_1_1_2_1">
    <p:spTree>
      <p:nvGrpSpPr>
        <p:cNvPr id="1" name="Shape 2870"/>
        <p:cNvGrpSpPr/>
        <p:nvPr/>
      </p:nvGrpSpPr>
      <p:grpSpPr>
        <a:xfrm>
          <a:off x="0" y="0"/>
          <a:ext cx="0" cy="0"/>
          <a:chOff x="0" y="0"/>
          <a:chExt cx="0" cy="0"/>
        </a:xfrm>
      </p:grpSpPr>
      <p:sp>
        <p:nvSpPr>
          <p:cNvPr id="2871" name="Google Shape;2871;p29"/>
          <p:cNvSpPr/>
          <p:nvPr/>
        </p:nvSpPr>
        <p:spPr>
          <a:xfrm flipH="1">
            <a:off x="-209400" y="5785817"/>
            <a:ext cx="1034800" cy="717667"/>
          </a:xfrm>
          <a:custGeom>
            <a:avLst/>
            <a:gdLst/>
            <a:ahLst/>
            <a:cxnLst/>
            <a:rect l="l" t="t" r="r" b="b"/>
            <a:pathLst>
              <a:path w="31044" h="21530" extrusionOk="0">
                <a:moveTo>
                  <a:pt x="15939" y="1"/>
                </a:moveTo>
                <a:cubicBezTo>
                  <a:pt x="13825" y="1"/>
                  <a:pt x="11823" y="1103"/>
                  <a:pt x="10702" y="2933"/>
                </a:cubicBezTo>
                <a:cubicBezTo>
                  <a:pt x="10622" y="2899"/>
                  <a:pt x="10544" y="2862"/>
                  <a:pt x="10460" y="2836"/>
                </a:cubicBezTo>
                <a:cubicBezTo>
                  <a:pt x="10054" y="2693"/>
                  <a:pt x="9639" y="2626"/>
                  <a:pt x="9231" y="2626"/>
                </a:cubicBezTo>
                <a:cubicBezTo>
                  <a:pt x="7693" y="2626"/>
                  <a:pt x="6252" y="3588"/>
                  <a:pt x="5715" y="5119"/>
                </a:cubicBezTo>
                <a:cubicBezTo>
                  <a:pt x="5248" y="4956"/>
                  <a:pt x="4771" y="4878"/>
                  <a:pt x="4303" y="4878"/>
                </a:cubicBezTo>
                <a:cubicBezTo>
                  <a:pt x="2535" y="4878"/>
                  <a:pt x="880" y="5983"/>
                  <a:pt x="263" y="7749"/>
                </a:cubicBezTo>
                <a:cubicBezTo>
                  <a:pt x="105" y="8196"/>
                  <a:pt x="27" y="8654"/>
                  <a:pt x="24" y="9104"/>
                </a:cubicBezTo>
                <a:cubicBezTo>
                  <a:pt x="0" y="10897"/>
                  <a:pt x="1107" y="12579"/>
                  <a:pt x="2889" y="13201"/>
                </a:cubicBezTo>
                <a:cubicBezTo>
                  <a:pt x="3357" y="13366"/>
                  <a:pt x="3832" y="13440"/>
                  <a:pt x="4300" y="13440"/>
                </a:cubicBezTo>
                <a:cubicBezTo>
                  <a:pt x="4320" y="13440"/>
                  <a:pt x="4340" y="13440"/>
                  <a:pt x="4359" y="13440"/>
                </a:cubicBezTo>
                <a:lnTo>
                  <a:pt x="4359" y="13440"/>
                </a:lnTo>
                <a:cubicBezTo>
                  <a:pt x="4050" y="16221"/>
                  <a:pt x="5681" y="18946"/>
                  <a:pt x="8436" y="19911"/>
                </a:cubicBezTo>
                <a:cubicBezTo>
                  <a:pt x="9543" y="20299"/>
                  <a:pt x="10647" y="20581"/>
                  <a:pt x="11676" y="20581"/>
                </a:cubicBezTo>
                <a:cubicBezTo>
                  <a:pt x="12716" y="20581"/>
                  <a:pt x="13678" y="20293"/>
                  <a:pt x="14490" y="19537"/>
                </a:cubicBezTo>
                <a:cubicBezTo>
                  <a:pt x="14850" y="19820"/>
                  <a:pt x="15260" y="20052"/>
                  <a:pt x="15717" y="20211"/>
                </a:cubicBezTo>
                <a:cubicBezTo>
                  <a:pt x="16183" y="20374"/>
                  <a:pt x="16658" y="20452"/>
                  <a:pt x="17126" y="20452"/>
                </a:cubicBezTo>
                <a:cubicBezTo>
                  <a:pt x="18292" y="20452"/>
                  <a:pt x="19409" y="19969"/>
                  <a:pt x="20210" y="19134"/>
                </a:cubicBezTo>
                <a:cubicBezTo>
                  <a:pt x="20577" y="20160"/>
                  <a:pt x="21381" y="21018"/>
                  <a:pt x="22490" y="21404"/>
                </a:cubicBezTo>
                <a:cubicBezTo>
                  <a:pt x="22735" y="21490"/>
                  <a:pt x="22985" y="21530"/>
                  <a:pt x="23238" y="21530"/>
                </a:cubicBezTo>
                <a:cubicBezTo>
                  <a:pt x="24736" y="21530"/>
                  <a:pt x="26308" y="20147"/>
                  <a:pt x="27068" y="18879"/>
                </a:cubicBezTo>
                <a:cubicBezTo>
                  <a:pt x="27364" y="18980"/>
                  <a:pt x="27665" y="19029"/>
                  <a:pt x="27960" y="19029"/>
                </a:cubicBezTo>
                <a:cubicBezTo>
                  <a:pt x="29092" y="19029"/>
                  <a:pt x="30148" y="18322"/>
                  <a:pt x="30542" y="17196"/>
                </a:cubicBezTo>
                <a:cubicBezTo>
                  <a:pt x="31044" y="15767"/>
                  <a:pt x="30290" y="14207"/>
                  <a:pt x="28864" y="13705"/>
                </a:cubicBezTo>
                <a:cubicBezTo>
                  <a:pt x="28858" y="13705"/>
                  <a:pt x="28851" y="13702"/>
                  <a:pt x="28844" y="13702"/>
                </a:cubicBezTo>
                <a:cubicBezTo>
                  <a:pt x="28904" y="13561"/>
                  <a:pt x="28962" y="13416"/>
                  <a:pt x="29016" y="13272"/>
                </a:cubicBezTo>
                <a:cubicBezTo>
                  <a:pt x="29214" y="12704"/>
                  <a:pt x="29322" y="12125"/>
                  <a:pt x="29352" y="11549"/>
                </a:cubicBezTo>
                <a:cubicBezTo>
                  <a:pt x="29483" y="8903"/>
                  <a:pt x="27879" y="6374"/>
                  <a:pt x="25249" y="5452"/>
                </a:cubicBezTo>
                <a:cubicBezTo>
                  <a:pt x="24577" y="5216"/>
                  <a:pt x="23893" y="5105"/>
                  <a:pt x="23221" y="5105"/>
                </a:cubicBezTo>
                <a:cubicBezTo>
                  <a:pt x="22810" y="5105"/>
                  <a:pt x="22403" y="5146"/>
                  <a:pt x="22006" y="5227"/>
                </a:cubicBezTo>
                <a:cubicBezTo>
                  <a:pt x="21677" y="3050"/>
                  <a:pt x="20187" y="1124"/>
                  <a:pt x="17964" y="346"/>
                </a:cubicBezTo>
                <a:cubicBezTo>
                  <a:pt x="17294" y="112"/>
                  <a:pt x="16611" y="1"/>
                  <a:pt x="1593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2" name="Google Shape;2872;p29"/>
          <p:cNvSpPr/>
          <p:nvPr/>
        </p:nvSpPr>
        <p:spPr>
          <a:xfrm flipH="1">
            <a:off x="11544400" y="4842417"/>
            <a:ext cx="1034800" cy="717667"/>
          </a:xfrm>
          <a:custGeom>
            <a:avLst/>
            <a:gdLst/>
            <a:ahLst/>
            <a:cxnLst/>
            <a:rect l="l" t="t" r="r" b="b"/>
            <a:pathLst>
              <a:path w="31044" h="21530" extrusionOk="0">
                <a:moveTo>
                  <a:pt x="15939" y="1"/>
                </a:moveTo>
                <a:cubicBezTo>
                  <a:pt x="13825" y="1"/>
                  <a:pt x="11823" y="1103"/>
                  <a:pt x="10702" y="2933"/>
                </a:cubicBezTo>
                <a:cubicBezTo>
                  <a:pt x="10622" y="2899"/>
                  <a:pt x="10544" y="2862"/>
                  <a:pt x="10460" y="2836"/>
                </a:cubicBezTo>
                <a:cubicBezTo>
                  <a:pt x="10054" y="2693"/>
                  <a:pt x="9639" y="2626"/>
                  <a:pt x="9231" y="2626"/>
                </a:cubicBezTo>
                <a:cubicBezTo>
                  <a:pt x="7693" y="2626"/>
                  <a:pt x="6252" y="3588"/>
                  <a:pt x="5715" y="5119"/>
                </a:cubicBezTo>
                <a:cubicBezTo>
                  <a:pt x="5248" y="4956"/>
                  <a:pt x="4771" y="4878"/>
                  <a:pt x="4303" y="4878"/>
                </a:cubicBezTo>
                <a:cubicBezTo>
                  <a:pt x="2535" y="4878"/>
                  <a:pt x="880" y="5983"/>
                  <a:pt x="263" y="7749"/>
                </a:cubicBezTo>
                <a:cubicBezTo>
                  <a:pt x="105" y="8196"/>
                  <a:pt x="27" y="8654"/>
                  <a:pt x="24" y="9104"/>
                </a:cubicBezTo>
                <a:cubicBezTo>
                  <a:pt x="0" y="10897"/>
                  <a:pt x="1107" y="12579"/>
                  <a:pt x="2889" y="13201"/>
                </a:cubicBezTo>
                <a:cubicBezTo>
                  <a:pt x="3357" y="13366"/>
                  <a:pt x="3832" y="13440"/>
                  <a:pt x="4300" y="13440"/>
                </a:cubicBezTo>
                <a:cubicBezTo>
                  <a:pt x="4320" y="13440"/>
                  <a:pt x="4340" y="13440"/>
                  <a:pt x="4359" y="13440"/>
                </a:cubicBezTo>
                <a:lnTo>
                  <a:pt x="4359" y="13440"/>
                </a:lnTo>
                <a:cubicBezTo>
                  <a:pt x="4050" y="16221"/>
                  <a:pt x="5681" y="18946"/>
                  <a:pt x="8436" y="19911"/>
                </a:cubicBezTo>
                <a:cubicBezTo>
                  <a:pt x="9543" y="20299"/>
                  <a:pt x="10647" y="20581"/>
                  <a:pt x="11676" y="20581"/>
                </a:cubicBezTo>
                <a:cubicBezTo>
                  <a:pt x="12716" y="20581"/>
                  <a:pt x="13678" y="20293"/>
                  <a:pt x="14490" y="19537"/>
                </a:cubicBezTo>
                <a:cubicBezTo>
                  <a:pt x="14850" y="19820"/>
                  <a:pt x="15260" y="20052"/>
                  <a:pt x="15717" y="20211"/>
                </a:cubicBezTo>
                <a:cubicBezTo>
                  <a:pt x="16183" y="20374"/>
                  <a:pt x="16658" y="20452"/>
                  <a:pt x="17126" y="20452"/>
                </a:cubicBezTo>
                <a:cubicBezTo>
                  <a:pt x="18292" y="20452"/>
                  <a:pt x="19409" y="19969"/>
                  <a:pt x="20210" y="19134"/>
                </a:cubicBezTo>
                <a:cubicBezTo>
                  <a:pt x="20577" y="20160"/>
                  <a:pt x="21381" y="21018"/>
                  <a:pt x="22490" y="21404"/>
                </a:cubicBezTo>
                <a:cubicBezTo>
                  <a:pt x="22735" y="21490"/>
                  <a:pt x="22985" y="21530"/>
                  <a:pt x="23238" y="21530"/>
                </a:cubicBezTo>
                <a:cubicBezTo>
                  <a:pt x="24736" y="21530"/>
                  <a:pt x="26308" y="20147"/>
                  <a:pt x="27068" y="18879"/>
                </a:cubicBezTo>
                <a:cubicBezTo>
                  <a:pt x="27364" y="18980"/>
                  <a:pt x="27665" y="19029"/>
                  <a:pt x="27960" y="19029"/>
                </a:cubicBezTo>
                <a:cubicBezTo>
                  <a:pt x="29092" y="19029"/>
                  <a:pt x="30148" y="18322"/>
                  <a:pt x="30542" y="17196"/>
                </a:cubicBezTo>
                <a:cubicBezTo>
                  <a:pt x="31044" y="15767"/>
                  <a:pt x="30290" y="14207"/>
                  <a:pt x="28864" y="13705"/>
                </a:cubicBezTo>
                <a:cubicBezTo>
                  <a:pt x="28858" y="13705"/>
                  <a:pt x="28851" y="13702"/>
                  <a:pt x="28844" y="13702"/>
                </a:cubicBezTo>
                <a:cubicBezTo>
                  <a:pt x="28904" y="13561"/>
                  <a:pt x="28962" y="13416"/>
                  <a:pt x="29016" y="13272"/>
                </a:cubicBezTo>
                <a:cubicBezTo>
                  <a:pt x="29214" y="12704"/>
                  <a:pt x="29322" y="12125"/>
                  <a:pt x="29352" y="11549"/>
                </a:cubicBezTo>
                <a:cubicBezTo>
                  <a:pt x="29483" y="8903"/>
                  <a:pt x="27879" y="6374"/>
                  <a:pt x="25249" y="5452"/>
                </a:cubicBezTo>
                <a:cubicBezTo>
                  <a:pt x="24577" y="5216"/>
                  <a:pt x="23893" y="5105"/>
                  <a:pt x="23221" y="5105"/>
                </a:cubicBezTo>
                <a:cubicBezTo>
                  <a:pt x="22810" y="5105"/>
                  <a:pt x="22403" y="5146"/>
                  <a:pt x="22006" y="5227"/>
                </a:cubicBezTo>
                <a:cubicBezTo>
                  <a:pt x="21677" y="3050"/>
                  <a:pt x="20187" y="1124"/>
                  <a:pt x="17964" y="346"/>
                </a:cubicBezTo>
                <a:cubicBezTo>
                  <a:pt x="17294" y="112"/>
                  <a:pt x="16611" y="1"/>
                  <a:pt x="1593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73" name="Google Shape;2873;p29"/>
          <p:cNvGrpSpPr/>
          <p:nvPr/>
        </p:nvGrpSpPr>
        <p:grpSpPr>
          <a:xfrm flipH="1">
            <a:off x="-801999" y="17123"/>
            <a:ext cx="1443687" cy="767925"/>
            <a:chOff x="-442165" y="1704075"/>
            <a:chExt cx="1082765" cy="575944"/>
          </a:xfrm>
        </p:grpSpPr>
        <p:sp>
          <p:nvSpPr>
            <p:cNvPr id="2874" name="Google Shape;2874;p29"/>
            <p:cNvSpPr/>
            <p:nvPr/>
          </p:nvSpPr>
          <p:spPr>
            <a:xfrm>
              <a:off x="-442165" y="1704075"/>
              <a:ext cx="1082765" cy="575944"/>
            </a:xfrm>
            <a:custGeom>
              <a:avLst/>
              <a:gdLst/>
              <a:ahLst/>
              <a:cxnLst/>
              <a:rect l="l" t="t" r="r" b="b"/>
              <a:pathLst>
                <a:path w="23951" h="12740" extrusionOk="0">
                  <a:moveTo>
                    <a:pt x="12878" y="0"/>
                  </a:moveTo>
                  <a:cubicBezTo>
                    <a:pt x="9130" y="0"/>
                    <a:pt x="5456" y="1952"/>
                    <a:pt x="3125" y="4954"/>
                  </a:cubicBezTo>
                  <a:cubicBezTo>
                    <a:pt x="1386" y="7194"/>
                    <a:pt x="397" y="9847"/>
                    <a:pt x="0" y="12632"/>
                  </a:cubicBezTo>
                  <a:lnTo>
                    <a:pt x="1524" y="12639"/>
                  </a:lnTo>
                  <a:cubicBezTo>
                    <a:pt x="2378" y="7042"/>
                    <a:pt x="6529" y="1658"/>
                    <a:pt x="12580" y="1509"/>
                  </a:cubicBezTo>
                  <a:cubicBezTo>
                    <a:pt x="12651" y="1508"/>
                    <a:pt x="12723" y="1507"/>
                    <a:pt x="12795" y="1507"/>
                  </a:cubicBezTo>
                  <a:cubicBezTo>
                    <a:pt x="15419" y="1507"/>
                    <a:pt x="18074" y="2639"/>
                    <a:pt x="19736" y="4705"/>
                  </a:cubicBezTo>
                  <a:cubicBezTo>
                    <a:pt x="21482" y="6871"/>
                    <a:pt x="22172" y="9938"/>
                    <a:pt x="22427" y="12732"/>
                  </a:cubicBezTo>
                  <a:lnTo>
                    <a:pt x="23951" y="12740"/>
                  </a:lnTo>
                  <a:cubicBezTo>
                    <a:pt x="23719" y="10250"/>
                    <a:pt x="23160" y="7725"/>
                    <a:pt x="22037" y="5498"/>
                  </a:cubicBezTo>
                  <a:cubicBezTo>
                    <a:pt x="20897" y="3252"/>
                    <a:pt x="18960" y="1587"/>
                    <a:pt x="16616" y="689"/>
                  </a:cubicBezTo>
                  <a:cubicBezTo>
                    <a:pt x="15393" y="219"/>
                    <a:pt x="14131" y="0"/>
                    <a:pt x="1287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5" name="Google Shape;2875;p29"/>
            <p:cNvSpPr/>
            <p:nvPr/>
          </p:nvSpPr>
          <p:spPr>
            <a:xfrm>
              <a:off x="-297138" y="1840603"/>
              <a:ext cx="811972" cy="438829"/>
            </a:xfrm>
            <a:custGeom>
              <a:avLst/>
              <a:gdLst/>
              <a:ahLst/>
              <a:cxnLst/>
              <a:rect l="l" t="t" r="r" b="b"/>
              <a:pathLst>
                <a:path w="17961" h="9707" extrusionOk="0">
                  <a:moveTo>
                    <a:pt x="10124" y="1"/>
                  </a:moveTo>
                  <a:cubicBezTo>
                    <a:pt x="9931" y="1"/>
                    <a:pt x="9736" y="9"/>
                    <a:pt x="9540" y="26"/>
                  </a:cubicBezTo>
                  <a:cubicBezTo>
                    <a:pt x="4319" y="474"/>
                    <a:pt x="1494" y="5102"/>
                    <a:pt x="1" y="9625"/>
                  </a:cubicBezTo>
                  <a:lnTo>
                    <a:pt x="1602" y="9632"/>
                  </a:lnTo>
                  <a:cubicBezTo>
                    <a:pt x="2870" y="5973"/>
                    <a:pt x="5089" y="2172"/>
                    <a:pt x="9254" y="1577"/>
                  </a:cubicBezTo>
                  <a:cubicBezTo>
                    <a:pt x="9526" y="1538"/>
                    <a:pt x="9796" y="1519"/>
                    <a:pt x="10062" y="1519"/>
                  </a:cubicBezTo>
                  <a:cubicBezTo>
                    <a:pt x="11821" y="1519"/>
                    <a:pt x="13408" y="2352"/>
                    <a:pt x="14480" y="3810"/>
                  </a:cubicBezTo>
                  <a:cubicBezTo>
                    <a:pt x="15738" y="5515"/>
                    <a:pt x="16168" y="7628"/>
                    <a:pt x="16441" y="9700"/>
                  </a:cubicBezTo>
                  <a:lnTo>
                    <a:pt x="17961" y="9706"/>
                  </a:lnTo>
                  <a:cubicBezTo>
                    <a:pt x="17649" y="7275"/>
                    <a:pt x="17151" y="4826"/>
                    <a:pt x="15640" y="2831"/>
                  </a:cubicBezTo>
                  <a:cubicBezTo>
                    <a:pt x="14302" y="1069"/>
                    <a:pt x="12316" y="1"/>
                    <a:pt x="1012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6" name="Google Shape;2876;p29"/>
            <p:cNvSpPr/>
            <p:nvPr/>
          </p:nvSpPr>
          <p:spPr>
            <a:xfrm>
              <a:off x="-146867" y="1987755"/>
              <a:ext cx="523051" cy="291046"/>
            </a:xfrm>
            <a:custGeom>
              <a:avLst/>
              <a:gdLst/>
              <a:ahLst/>
              <a:cxnLst/>
              <a:rect l="l" t="t" r="r" b="b"/>
              <a:pathLst>
                <a:path w="11570" h="6438" extrusionOk="0">
                  <a:moveTo>
                    <a:pt x="6480" y="1"/>
                  </a:moveTo>
                  <a:cubicBezTo>
                    <a:pt x="6383" y="1"/>
                    <a:pt x="6286" y="4"/>
                    <a:pt x="6189" y="10"/>
                  </a:cubicBezTo>
                  <a:cubicBezTo>
                    <a:pt x="2741" y="232"/>
                    <a:pt x="1056" y="3485"/>
                    <a:pt x="0" y="6387"/>
                  </a:cubicBezTo>
                  <a:lnTo>
                    <a:pt x="1608" y="6394"/>
                  </a:lnTo>
                  <a:cubicBezTo>
                    <a:pt x="2425" y="4214"/>
                    <a:pt x="3696" y="1722"/>
                    <a:pt x="6195" y="1530"/>
                  </a:cubicBezTo>
                  <a:cubicBezTo>
                    <a:pt x="6285" y="1524"/>
                    <a:pt x="6373" y="1520"/>
                    <a:pt x="6460" y="1520"/>
                  </a:cubicBezTo>
                  <a:cubicBezTo>
                    <a:pt x="7650" y="1520"/>
                    <a:pt x="8567" y="2160"/>
                    <a:pt x="9041" y="3286"/>
                  </a:cubicBezTo>
                  <a:cubicBezTo>
                    <a:pt x="9461" y="4289"/>
                    <a:pt x="9764" y="5358"/>
                    <a:pt x="10009" y="6431"/>
                  </a:cubicBezTo>
                  <a:lnTo>
                    <a:pt x="11570" y="6437"/>
                  </a:lnTo>
                  <a:cubicBezTo>
                    <a:pt x="11254" y="4867"/>
                    <a:pt x="10846" y="3145"/>
                    <a:pt x="10006" y="1836"/>
                  </a:cubicBezTo>
                  <a:cubicBezTo>
                    <a:pt x="9242" y="652"/>
                    <a:pt x="7869" y="1"/>
                    <a:pt x="64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877" name="Google Shape;2877;p29"/>
          <p:cNvSpPr/>
          <p:nvPr/>
        </p:nvSpPr>
        <p:spPr>
          <a:xfrm flipH="1">
            <a:off x="11417412" y="529849"/>
            <a:ext cx="367453" cy="366968"/>
          </a:xfrm>
          <a:custGeom>
            <a:avLst/>
            <a:gdLst/>
            <a:ahLst/>
            <a:cxnLst/>
            <a:rect l="l" t="t" r="r" b="b"/>
            <a:pathLst>
              <a:path w="2971" h="2967" extrusionOk="0">
                <a:moveTo>
                  <a:pt x="2799" y="1289"/>
                </a:moveTo>
                <a:lnTo>
                  <a:pt x="2005" y="1289"/>
                </a:lnTo>
                <a:lnTo>
                  <a:pt x="2604" y="767"/>
                </a:lnTo>
                <a:cubicBezTo>
                  <a:pt x="2674" y="707"/>
                  <a:pt x="2681" y="599"/>
                  <a:pt x="2620" y="528"/>
                </a:cubicBezTo>
                <a:lnTo>
                  <a:pt x="2587" y="492"/>
                </a:lnTo>
                <a:cubicBezTo>
                  <a:pt x="2527" y="421"/>
                  <a:pt x="2419" y="411"/>
                  <a:pt x="2348" y="475"/>
                </a:cubicBezTo>
                <a:lnTo>
                  <a:pt x="1679" y="1053"/>
                </a:lnTo>
                <a:lnTo>
                  <a:pt x="1679" y="172"/>
                </a:lnTo>
                <a:cubicBezTo>
                  <a:pt x="1679" y="78"/>
                  <a:pt x="1605" y="0"/>
                  <a:pt x="1510" y="0"/>
                </a:cubicBezTo>
                <a:lnTo>
                  <a:pt x="1460" y="0"/>
                </a:lnTo>
                <a:cubicBezTo>
                  <a:pt x="1366" y="0"/>
                  <a:pt x="1288" y="78"/>
                  <a:pt x="1288" y="172"/>
                </a:cubicBezTo>
                <a:lnTo>
                  <a:pt x="1288" y="1053"/>
                </a:lnTo>
                <a:lnTo>
                  <a:pt x="623" y="475"/>
                </a:lnTo>
                <a:cubicBezTo>
                  <a:pt x="552" y="411"/>
                  <a:pt x="445" y="421"/>
                  <a:pt x="380" y="492"/>
                </a:cubicBezTo>
                <a:lnTo>
                  <a:pt x="350" y="528"/>
                </a:lnTo>
                <a:cubicBezTo>
                  <a:pt x="287" y="599"/>
                  <a:pt x="296" y="707"/>
                  <a:pt x="367" y="767"/>
                </a:cubicBezTo>
                <a:lnTo>
                  <a:pt x="962" y="1289"/>
                </a:lnTo>
                <a:lnTo>
                  <a:pt x="172" y="1289"/>
                </a:lnTo>
                <a:cubicBezTo>
                  <a:pt x="78" y="1289"/>
                  <a:pt x="1" y="1366"/>
                  <a:pt x="1" y="1460"/>
                </a:cubicBezTo>
                <a:lnTo>
                  <a:pt x="1" y="1507"/>
                </a:lnTo>
                <a:cubicBezTo>
                  <a:pt x="1" y="1602"/>
                  <a:pt x="78" y="1678"/>
                  <a:pt x="172" y="1678"/>
                </a:cubicBezTo>
                <a:lnTo>
                  <a:pt x="962" y="1678"/>
                </a:lnTo>
                <a:lnTo>
                  <a:pt x="367" y="2200"/>
                </a:lnTo>
                <a:cubicBezTo>
                  <a:pt x="296" y="2260"/>
                  <a:pt x="287" y="2369"/>
                  <a:pt x="350" y="2439"/>
                </a:cubicBezTo>
                <a:lnTo>
                  <a:pt x="380" y="2476"/>
                </a:lnTo>
                <a:cubicBezTo>
                  <a:pt x="445" y="2550"/>
                  <a:pt x="552" y="2557"/>
                  <a:pt x="623" y="2493"/>
                </a:cubicBezTo>
                <a:lnTo>
                  <a:pt x="1288" y="1914"/>
                </a:lnTo>
                <a:lnTo>
                  <a:pt x="1288" y="2799"/>
                </a:lnTo>
                <a:cubicBezTo>
                  <a:pt x="1288" y="2893"/>
                  <a:pt x="1366" y="2967"/>
                  <a:pt x="1460" y="2967"/>
                </a:cubicBezTo>
                <a:lnTo>
                  <a:pt x="1510" y="2967"/>
                </a:lnTo>
                <a:cubicBezTo>
                  <a:pt x="1605" y="2967"/>
                  <a:pt x="1679" y="2893"/>
                  <a:pt x="1679" y="2799"/>
                </a:cubicBezTo>
                <a:lnTo>
                  <a:pt x="1679" y="1914"/>
                </a:lnTo>
                <a:lnTo>
                  <a:pt x="2348" y="2493"/>
                </a:lnTo>
                <a:cubicBezTo>
                  <a:pt x="2419" y="2557"/>
                  <a:pt x="2527" y="2550"/>
                  <a:pt x="2587" y="2476"/>
                </a:cubicBezTo>
                <a:lnTo>
                  <a:pt x="2620" y="2439"/>
                </a:lnTo>
                <a:cubicBezTo>
                  <a:pt x="2681" y="2369"/>
                  <a:pt x="2674" y="2260"/>
                  <a:pt x="2604" y="2200"/>
                </a:cubicBezTo>
                <a:lnTo>
                  <a:pt x="2005" y="1678"/>
                </a:lnTo>
                <a:lnTo>
                  <a:pt x="2799" y="1678"/>
                </a:lnTo>
                <a:cubicBezTo>
                  <a:pt x="2893" y="1678"/>
                  <a:pt x="2971" y="1602"/>
                  <a:pt x="2971" y="1507"/>
                </a:cubicBezTo>
                <a:lnTo>
                  <a:pt x="2971" y="1460"/>
                </a:lnTo>
                <a:cubicBezTo>
                  <a:pt x="2971" y="1366"/>
                  <a:pt x="2893" y="1289"/>
                  <a:pt x="2799" y="128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78" name="Google Shape;2878;p29"/>
          <p:cNvGrpSpPr/>
          <p:nvPr/>
        </p:nvGrpSpPr>
        <p:grpSpPr>
          <a:xfrm flipH="1">
            <a:off x="11438988" y="2422329"/>
            <a:ext cx="1245629" cy="1169931"/>
            <a:chOff x="1914600" y="3077425"/>
            <a:chExt cx="628175" cy="590000"/>
          </a:xfrm>
        </p:grpSpPr>
        <p:sp>
          <p:nvSpPr>
            <p:cNvPr id="2879" name="Google Shape;2879;p29"/>
            <p:cNvSpPr/>
            <p:nvPr/>
          </p:nvSpPr>
          <p:spPr>
            <a:xfrm>
              <a:off x="2010300" y="3163175"/>
              <a:ext cx="434900" cy="397050"/>
            </a:xfrm>
            <a:custGeom>
              <a:avLst/>
              <a:gdLst/>
              <a:ahLst/>
              <a:cxnLst/>
              <a:rect l="l" t="t" r="r" b="b"/>
              <a:pathLst>
                <a:path w="17396" h="15882" extrusionOk="0">
                  <a:moveTo>
                    <a:pt x="8298" y="1"/>
                  </a:moveTo>
                  <a:cubicBezTo>
                    <a:pt x="4069" y="1"/>
                    <a:pt x="1130" y="3255"/>
                    <a:pt x="606" y="6223"/>
                  </a:cubicBezTo>
                  <a:cubicBezTo>
                    <a:pt x="0" y="9630"/>
                    <a:pt x="803" y="12458"/>
                    <a:pt x="3023" y="14238"/>
                  </a:cubicBezTo>
                  <a:cubicBezTo>
                    <a:pt x="4258" y="15232"/>
                    <a:pt x="6619" y="15881"/>
                    <a:pt x="8924" y="15881"/>
                  </a:cubicBezTo>
                  <a:cubicBezTo>
                    <a:pt x="10862" y="15881"/>
                    <a:pt x="12760" y="15422"/>
                    <a:pt x="13917" y="14322"/>
                  </a:cubicBezTo>
                  <a:cubicBezTo>
                    <a:pt x="13917" y="14322"/>
                    <a:pt x="16191" y="12953"/>
                    <a:pt x="16793" y="9133"/>
                  </a:cubicBezTo>
                  <a:cubicBezTo>
                    <a:pt x="17395" y="5308"/>
                    <a:pt x="15501" y="1407"/>
                    <a:pt x="10241" y="223"/>
                  </a:cubicBezTo>
                  <a:cubicBezTo>
                    <a:pt x="9568" y="71"/>
                    <a:pt x="8919" y="1"/>
                    <a:pt x="829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0" name="Google Shape;2880;p29"/>
            <p:cNvSpPr/>
            <p:nvPr/>
          </p:nvSpPr>
          <p:spPr>
            <a:xfrm>
              <a:off x="2192075" y="3077425"/>
              <a:ext cx="26000" cy="73075"/>
            </a:xfrm>
            <a:custGeom>
              <a:avLst/>
              <a:gdLst/>
              <a:ahLst/>
              <a:cxnLst/>
              <a:rect l="l" t="t" r="r" b="b"/>
              <a:pathLst>
                <a:path w="1040" h="2923" extrusionOk="0">
                  <a:moveTo>
                    <a:pt x="437" y="0"/>
                  </a:moveTo>
                  <a:cubicBezTo>
                    <a:pt x="211" y="0"/>
                    <a:pt x="0" y="144"/>
                    <a:pt x="30" y="434"/>
                  </a:cubicBezTo>
                  <a:cubicBezTo>
                    <a:pt x="101" y="1117"/>
                    <a:pt x="131" y="1799"/>
                    <a:pt x="125" y="2486"/>
                  </a:cubicBezTo>
                  <a:cubicBezTo>
                    <a:pt x="123" y="2777"/>
                    <a:pt x="349" y="2922"/>
                    <a:pt x="576" y="2922"/>
                  </a:cubicBezTo>
                  <a:cubicBezTo>
                    <a:pt x="803" y="2922"/>
                    <a:pt x="1031" y="2777"/>
                    <a:pt x="1033" y="2486"/>
                  </a:cubicBezTo>
                  <a:cubicBezTo>
                    <a:pt x="1039" y="1799"/>
                    <a:pt x="1006" y="1117"/>
                    <a:pt x="938" y="434"/>
                  </a:cubicBezTo>
                  <a:cubicBezTo>
                    <a:pt x="908" y="146"/>
                    <a:pt x="665" y="0"/>
                    <a:pt x="43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1" name="Google Shape;2881;p29"/>
            <p:cNvSpPr/>
            <p:nvPr/>
          </p:nvSpPr>
          <p:spPr>
            <a:xfrm>
              <a:off x="2004450" y="3158125"/>
              <a:ext cx="66925" cy="61075"/>
            </a:xfrm>
            <a:custGeom>
              <a:avLst/>
              <a:gdLst/>
              <a:ahLst/>
              <a:cxnLst/>
              <a:rect l="l" t="t" r="r" b="b"/>
              <a:pathLst>
                <a:path w="2677" h="2443" extrusionOk="0">
                  <a:moveTo>
                    <a:pt x="661" y="1"/>
                  </a:moveTo>
                  <a:cubicBezTo>
                    <a:pt x="311" y="1"/>
                    <a:pt x="1" y="457"/>
                    <a:pt x="321" y="774"/>
                  </a:cubicBezTo>
                  <a:cubicBezTo>
                    <a:pt x="815" y="1263"/>
                    <a:pt x="1290" y="1767"/>
                    <a:pt x="1744" y="2295"/>
                  </a:cubicBezTo>
                  <a:cubicBezTo>
                    <a:pt x="1834" y="2399"/>
                    <a:pt x="1939" y="2443"/>
                    <a:pt x="2042" y="2443"/>
                  </a:cubicBezTo>
                  <a:cubicBezTo>
                    <a:pt x="2372" y="2443"/>
                    <a:pt x="2676" y="1989"/>
                    <a:pt x="2386" y="1653"/>
                  </a:cubicBezTo>
                  <a:cubicBezTo>
                    <a:pt x="1932" y="1128"/>
                    <a:pt x="1458" y="620"/>
                    <a:pt x="964" y="133"/>
                  </a:cubicBezTo>
                  <a:cubicBezTo>
                    <a:pt x="869" y="40"/>
                    <a:pt x="764" y="1"/>
                    <a:pt x="66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2" name="Google Shape;2882;p29"/>
            <p:cNvSpPr/>
            <p:nvPr/>
          </p:nvSpPr>
          <p:spPr>
            <a:xfrm>
              <a:off x="2373025" y="3149675"/>
              <a:ext cx="65925" cy="53650"/>
            </a:xfrm>
            <a:custGeom>
              <a:avLst/>
              <a:gdLst/>
              <a:ahLst/>
              <a:cxnLst/>
              <a:rect l="l" t="t" r="r" b="b"/>
              <a:pathLst>
                <a:path w="2637" h="2146" extrusionOk="0">
                  <a:moveTo>
                    <a:pt x="1955" y="0"/>
                  </a:moveTo>
                  <a:cubicBezTo>
                    <a:pt x="1854" y="0"/>
                    <a:pt x="1750" y="36"/>
                    <a:pt x="1655" y="120"/>
                  </a:cubicBezTo>
                  <a:cubicBezTo>
                    <a:pt x="1197" y="524"/>
                    <a:pt x="754" y="944"/>
                    <a:pt x="323" y="1371"/>
                  </a:cubicBezTo>
                  <a:cubicBezTo>
                    <a:pt x="1" y="1692"/>
                    <a:pt x="312" y="2146"/>
                    <a:pt x="660" y="2146"/>
                  </a:cubicBezTo>
                  <a:cubicBezTo>
                    <a:pt x="763" y="2146"/>
                    <a:pt x="868" y="2107"/>
                    <a:pt x="962" y="2014"/>
                  </a:cubicBezTo>
                  <a:cubicBezTo>
                    <a:pt x="1396" y="1584"/>
                    <a:pt x="1840" y="1166"/>
                    <a:pt x="2297" y="760"/>
                  </a:cubicBezTo>
                  <a:cubicBezTo>
                    <a:pt x="2636" y="457"/>
                    <a:pt x="2318" y="0"/>
                    <a:pt x="195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3" name="Google Shape;2883;p29"/>
            <p:cNvSpPr/>
            <p:nvPr/>
          </p:nvSpPr>
          <p:spPr>
            <a:xfrm>
              <a:off x="2434825" y="3278600"/>
              <a:ext cx="74800" cy="39875"/>
            </a:xfrm>
            <a:custGeom>
              <a:avLst/>
              <a:gdLst/>
              <a:ahLst/>
              <a:cxnLst/>
              <a:rect l="l" t="t" r="r" b="b"/>
              <a:pathLst>
                <a:path w="2992" h="1595" extrusionOk="0">
                  <a:moveTo>
                    <a:pt x="2426" y="1"/>
                  </a:moveTo>
                  <a:cubicBezTo>
                    <a:pt x="2377" y="1"/>
                    <a:pt x="2323" y="10"/>
                    <a:pt x="2267" y="32"/>
                  </a:cubicBezTo>
                  <a:cubicBezTo>
                    <a:pt x="1658" y="261"/>
                    <a:pt x="1060" y="506"/>
                    <a:pt x="464" y="769"/>
                  </a:cubicBezTo>
                  <a:cubicBezTo>
                    <a:pt x="0" y="971"/>
                    <a:pt x="293" y="1595"/>
                    <a:pt x="727" y="1595"/>
                  </a:cubicBezTo>
                  <a:cubicBezTo>
                    <a:pt x="789" y="1595"/>
                    <a:pt x="855" y="1582"/>
                    <a:pt x="922" y="1552"/>
                  </a:cubicBezTo>
                  <a:cubicBezTo>
                    <a:pt x="1443" y="1320"/>
                    <a:pt x="1974" y="1108"/>
                    <a:pt x="2509" y="907"/>
                  </a:cubicBezTo>
                  <a:cubicBezTo>
                    <a:pt x="2992" y="726"/>
                    <a:pt x="2855" y="1"/>
                    <a:pt x="242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4" name="Google Shape;2884;p29"/>
            <p:cNvSpPr/>
            <p:nvPr/>
          </p:nvSpPr>
          <p:spPr>
            <a:xfrm>
              <a:off x="1936300" y="3429450"/>
              <a:ext cx="74875" cy="39800"/>
            </a:xfrm>
            <a:custGeom>
              <a:avLst/>
              <a:gdLst/>
              <a:ahLst/>
              <a:cxnLst/>
              <a:rect l="l" t="t" r="r" b="b"/>
              <a:pathLst>
                <a:path w="2995" h="1592" extrusionOk="0">
                  <a:moveTo>
                    <a:pt x="2430" y="0"/>
                  </a:moveTo>
                  <a:cubicBezTo>
                    <a:pt x="2380" y="0"/>
                    <a:pt x="2327" y="10"/>
                    <a:pt x="2270" y="31"/>
                  </a:cubicBezTo>
                  <a:cubicBezTo>
                    <a:pt x="1661" y="261"/>
                    <a:pt x="1063" y="506"/>
                    <a:pt x="468" y="768"/>
                  </a:cubicBezTo>
                  <a:cubicBezTo>
                    <a:pt x="1" y="971"/>
                    <a:pt x="293" y="1591"/>
                    <a:pt x="728" y="1591"/>
                  </a:cubicBezTo>
                  <a:cubicBezTo>
                    <a:pt x="791" y="1591"/>
                    <a:pt x="858" y="1578"/>
                    <a:pt x="925" y="1549"/>
                  </a:cubicBezTo>
                  <a:cubicBezTo>
                    <a:pt x="1447" y="1320"/>
                    <a:pt x="1978" y="1108"/>
                    <a:pt x="2509" y="906"/>
                  </a:cubicBezTo>
                  <a:cubicBezTo>
                    <a:pt x="2994" y="723"/>
                    <a:pt x="2859" y="0"/>
                    <a:pt x="243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5" name="Google Shape;2885;p29"/>
            <p:cNvSpPr/>
            <p:nvPr/>
          </p:nvSpPr>
          <p:spPr>
            <a:xfrm>
              <a:off x="1914600" y="3322925"/>
              <a:ext cx="101150" cy="26625"/>
            </a:xfrm>
            <a:custGeom>
              <a:avLst/>
              <a:gdLst/>
              <a:ahLst/>
              <a:cxnLst/>
              <a:rect l="l" t="t" r="r" b="b"/>
              <a:pathLst>
                <a:path w="4046" h="1065" extrusionOk="0">
                  <a:moveTo>
                    <a:pt x="551" y="0"/>
                  </a:moveTo>
                  <a:cubicBezTo>
                    <a:pt x="1" y="0"/>
                    <a:pt x="11" y="876"/>
                    <a:pt x="582" y="906"/>
                  </a:cubicBezTo>
                  <a:cubicBezTo>
                    <a:pt x="1544" y="959"/>
                    <a:pt x="2503" y="1014"/>
                    <a:pt x="3465" y="1064"/>
                  </a:cubicBezTo>
                  <a:cubicBezTo>
                    <a:pt x="3476" y="1064"/>
                    <a:pt x="3486" y="1065"/>
                    <a:pt x="3496" y="1065"/>
                  </a:cubicBezTo>
                  <a:cubicBezTo>
                    <a:pt x="4046" y="1065"/>
                    <a:pt x="4032" y="189"/>
                    <a:pt x="3465" y="160"/>
                  </a:cubicBezTo>
                  <a:cubicBezTo>
                    <a:pt x="2503" y="105"/>
                    <a:pt x="1544" y="51"/>
                    <a:pt x="582" y="1"/>
                  </a:cubicBezTo>
                  <a:cubicBezTo>
                    <a:pt x="572" y="1"/>
                    <a:pt x="561" y="0"/>
                    <a:pt x="5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6" name="Google Shape;2886;p29"/>
            <p:cNvSpPr/>
            <p:nvPr/>
          </p:nvSpPr>
          <p:spPr>
            <a:xfrm>
              <a:off x="2212200" y="3596500"/>
              <a:ext cx="24575" cy="70925"/>
            </a:xfrm>
            <a:custGeom>
              <a:avLst/>
              <a:gdLst/>
              <a:ahLst/>
              <a:cxnLst/>
              <a:rect l="l" t="t" r="r" b="b"/>
              <a:pathLst>
                <a:path w="983" h="2837" extrusionOk="0">
                  <a:moveTo>
                    <a:pt x="533" y="0"/>
                  </a:moveTo>
                  <a:cubicBezTo>
                    <a:pt x="306" y="0"/>
                    <a:pt x="76" y="146"/>
                    <a:pt x="70" y="437"/>
                  </a:cubicBezTo>
                  <a:cubicBezTo>
                    <a:pt x="57" y="1092"/>
                    <a:pt x="36" y="1744"/>
                    <a:pt x="12" y="2400"/>
                  </a:cubicBezTo>
                  <a:cubicBezTo>
                    <a:pt x="1" y="2691"/>
                    <a:pt x="222" y="2837"/>
                    <a:pt x="448" y="2837"/>
                  </a:cubicBezTo>
                  <a:cubicBezTo>
                    <a:pt x="675" y="2837"/>
                    <a:pt x="907" y="2691"/>
                    <a:pt x="917" y="2400"/>
                  </a:cubicBezTo>
                  <a:cubicBezTo>
                    <a:pt x="945" y="1744"/>
                    <a:pt x="961" y="1092"/>
                    <a:pt x="978" y="437"/>
                  </a:cubicBezTo>
                  <a:cubicBezTo>
                    <a:pt x="983" y="146"/>
                    <a:pt x="759" y="0"/>
                    <a:pt x="53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7" name="Google Shape;2887;p29"/>
            <p:cNvSpPr/>
            <p:nvPr/>
          </p:nvSpPr>
          <p:spPr>
            <a:xfrm>
              <a:off x="2041350" y="3562950"/>
              <a:ext cx="53125" cy="55250"/>
            </a:xfrm>
            <a:custGeom>
              <a:avLst/>
              <a:gdLst/>
              <a:ahLst/>
              <a:cxnLst/>
              <a:rect l="l" t="t" r="r" b="b"/>
              <a:pathLst>
                <a:path w="2125" h="2210" extrusionOk="0">
                  <a:moveTo>
                    <a:pt x="1600" y="1"/>
                  </a:moveTo>
                  <a:cubicBezTo>
                    <a:pt x="1484" y="1"/>
                    <a:pt x="1371" y="42"/>
                    <a:pt x="1297" y="133"/>
                  </a:cubicBezTo>
                  <a:cubicBezTo>
                    <a:pt x="924" y="591"/>
                    <a:pt x="567" y="1065"/>
                    <a:pt x="231" y="1549"/>
                  </a:cubicBezTo>
                  <a:cubicBezTo>
                    <a:pt x="0" y="1886"/>
                    <a:pt x="315" y="2210"/>
                    <a:pt x="638" y="2210"/>
                  </a:cubicBezTo>
                  <a:cubicBezTo>
                    <a:pt x="776" y="2210"/>
                    <a:pt x="915" y="2150"/>
                    <a:pt x="1014" y="2007"/>
                  </a:cubicBezTo>
                  <a:cubicBezTo>
                    <a:pt x="1307" y="1583"/>
                    <a:pt x="1613" y="1173"/>
                    <a:pt x="1939" y="773"/>
                  </a:cubicBezTo>
                  <a:cubicBezTo>
                    <a:pt x="2094" y="584"/>
                    <a:pt x="2124" y="318"/>
                    <a:pt x="1939" y="133"/>
                  </a:cubicBezTo>
                  <a:cubicBezTo>
                    <a:pt x="1855" y="49"/>
                    <a:pt x="1726" y="1"/>
                    <a:pt x="160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8" name="Google Shape;2888;p29"/>
            <p:cNvSpPr/>
            <p:nvPr/>
          </p:nvSpPr>
          <p:spPr>
            <a:xfrm>
              <a:off x="2362600" y="3559225"/>
              <a:ext cx="77775" cy="63075"/>
            </a:xfrm>
            <a:custGeom>
              <a:avLst/>
              <a:gdLst/>
              <a:ahLst/>
              <a:cxnLst/>
              <a:rect l="l" t="t" r="r" b="b"/>
              <a:pathLst>
                <a:path w="3111" h="2523" extrusionOk="0">
                  <a:moveTo>
                    <a:pt x="672" y="1"/>
                  </a:moveTo>
                  <a:cubicBezTo>
                    <a:pt x="315" y="1"/>
                    <a:pt x="1" y="456"/>
                    <a:pt x="333" y="767"/>
                  </a:cubicBezTo>
                  <a:cubicBezTo>
                    <a:pt x="922" y="1322"/>
                    <a:pt x="1520" y="1867"/>
                    <a:pt x="2125" y="2405"/>
                  </a:cubicBezTo>
                  <a:cubicBezTo>
                    <a:pt x="2220" y="2488"/>
                    <a:pt x="2324" y="2523"/>
                    <a:pt x="2425" y="2523"/>
                  </a:cubicBezTo>
                  <a:cubicBezTo>
                    <a:pt x="2789" y="2523"/>
                    <a:pt x="3111" y="2065"/>
                    <a:pt x="2768" y="1762"/>
                  </a:cubicBezTo>
                  <a:cubicBezTo>
                    <a:pt x="2159" y="1228"/>
                    <a:pt x="1564" y="683"/>
                    <a:pt x="975" y="128"/>
                  </a:cubicBezTo>
                  <a:cubicBezTo>
                    <a:pt x="880" y="38"/>
                    <a:pt x="774" y="1"/>
                    <a:pt x="67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9" name="Google Shape;2889;p29"/>
            <p:cNvSpPr/>
            <p:nvPr/>
          </p:nvSpPr>
          <p:spPr>
            <a:xfrm>
              <a:off x="2466100" y="3430925"/>
              <a:ext cx="76675" cy="46925"/>
            </a:xfrm>
            <a:custGeom>
              <a:avLst/>
              <a:gdLst/>
              <a:ahLst/>
              <a:cxnLst/>
              <a:rect l="l" t="t" r="r" b="b"/>
              <a:pathLst>
                <a:path w="3067" h="1877" extrusionOk="0">
                  <a:moveTo>
                    <a:pt x="560" y="0"/>
                  </a:moveTo>
                  <a:cubicBezTo>
                    <a:pt x="137" y="0"/>
                    <a:pt x="0" y="718"/>
                    <a:pt x="481" y="908"/>
                  </a:cubicBezTo>
                  <a:cubicBezTo>
                    <a:pt x="1130" y="1160"/>
                    <a:pt x="1695" y="1584"/>
                    <a:pt x="2344" y="1843"/>
                  </a:cubicBezTo>
                  <a:cubicBezTo>
                    <a:pt x="2403" y="1866"/>
                    <a:pt x="2458" y="1876"/>
                    <a:pt x="2509" y="1876"/>
                  </a:cubicBezTo>
                  <a:cubicBezTo>
                    <a:pt x="2931" y="1876"/>
                    <a:pt x="3067" y="1157"/>
                    <a:pt x="2586" y="968"/>
                  </a:cubicBezTo>
                  <a:cubicBezTo>
                    <a:pt x="1937" y="709"/>
                    <a:pt x="1376" y="286"/>
                    <a:pt x="723" y="33"/>
                  </a:cubicBezTo>
                  <a:cubicBezTo>
                    <a:pt x="665" y="10"/>
                    <a:pt x="611" y="0"/>
                    <a:pt x="56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890" name="Google Shape;2890;p29"/>
          <p:cNvSpPr/>
          <p:nvPr/>
        </p:nvSpPr>
        <p:spPr>
          <a:xfrm flipH="1">
            <a:off x="457961" y="4342616"/>
            <a:ext cx="367453" cy="366968"/>
          </a:xfrm>
          <a:custGeom>
            <a:avLst/>
            <a:gdLst/>
            <a:ahLst/>
            <a:cxnLst/>
            <a:rect l="l" t="t" r="r" b="b"/>
            <a:pathLst>
              <a:path w="2971" h="2967" extrusionOk="0">
                <a:moveTo>
                  <a:pt x="2799" y="1289"/>
                </a:moveTo>
                <a:lnTo>
                  <a:pt x="2005" y="1289"/>
                </a:lnTo>
                <a:lnTo>
                  <a:pt x="2604" y="767"/>
                </a:lnTo>
                <a:cubicBezTo>
                  <a:pt x="2674" y="707"/>
                  <a:pt x="2681" y="599"/>
                  <a:pt x="2620" y="528"/>
                </a:cubicBezTo>
                <a:lnTo>
                  <a:pt x="2587" y="492"/>
                </a:lnTo>
                <a:cubicBezTo>
                  <a:pt x="2527" y="421"/>
                  <a:pt x="2419" y="411"/>
                  <a:pt x="2348" y="475"/>
                </a:cubicBezTo>
                <a:lnTo>
                  <a:pt x="1679" y="1053"/>
                </a:lnTo>
                <a:lnTo>
                  <a:pt x="1679" y="172"/>
                </a:lnTo>
                <a:cubicBezTo>
                  <a:pt x="1679" y="78"/>
                  <a:pt x="1605" y="0"/>
                  <a:pt x="1510" y="0"/>
                </a:cubicBezTo>
                <a:lnTo>
                  <a:pt x="1460" y="0"/>
                </a:lnTo>
                <a:cubicBezTo>
                  <a:pt x="1366" y="0"/>
                  <a:pt x="1288" y="78"/>
                  <a:pt x="1288" y="172"/>
                </a:cubicBezTo>
                <a:lnTo>
                  <a:pt x="1288" y="1053"/>
                </a:lnTo>
                <a:lnTo>
                  <a:pt x="623" y="475"/>
                </a:lnTo>
                <a:cubicBezTo>
                  <a:pt x="552" y="411"/>
                  <a:pt x="445" y="421"/>
                  <a:pt x="380" y="492"/>
                </a:cubicBezTo>
                <a:lnTo>
                  <a:pt x="350" y="528"/>
                </a:lnTo>
                <a:cubicBezTo>
                  <a:pt x="287" y="599"/>
                  <a:pt x="296" y="707"/>
                  <a:pt x="367" y="767"/>
                </a:cubicBezTo>
                <a:lnTo>
                  <a:pt x="962" y="1289"/>
                </a:lnTo>
                <a:lnTo>
                  <a:pt x="172" y="1289"/>
                </a:lnTo>
                <a:cubicBezTo>
                  <a:pt x="78" y="1289"/>
                  <a:pt x="1" y="1366"/>
                  <a:pt x="1" y="1460"/>
                </a:cubicBezTo>
                <a:lnTo>
                  <a:pt x="1" y="1507"/>
                </a:lnTo>
                <a:cubicBezTo>
                  <a:pt x="1" y="1602"/>
                  <a:pt x="78" y="1678"/>
                  <a:pt x="172" y="1678"/>
                </a:cubicBezTo>
                <a:lnTo>
                  <a:pt x="962" y="1678"/>
                </a:lnTo>
                <a:lnTo>
                  <a:pt x="367" y="2200"/>
                </a:lnTo>
                <a:cubicBezTo>
                  <a:pt x="296" y="2260"/>
                  <a:pt x="287" y="2369"/>
                  <a:pt x="350" y="2439"/>
                </a:cubicBezTo>
                <a:lnTo>
                  <a:pt x="380" y="2476"/>
                </a:lnTo>
                <a:cubicBezTo>
                  <a:pt x="445" y="2550"/>
                  <a:pt x="552" y="2557"/>
                  <a:pt x="623" y="2493"/>
                </a:cubicBezTo>
                <a:lnTo>
                  <a:pt x="1288" y="1914"/>
                </a:lnTo>
                <a:lnTo>
                  <a:pt x="1288" y="2799"/>
                </a:lnTo>
                <a:cubicBezTo>
                  <a:pt x="1288" y="2893"/>
                  <a:pt x="1366" y="2967"/>
                  <a:pt x="1460" y="2967"/>
                </a:cubicBezTo>
                <a:lnTo>
                  <a:pt x="1510" y="2967"/>
                </a:lnTo>
                <a:cubicBezTo>
                  <a:pt x="1605" y="2967"/>
                  <a:pt x="1679" y="2893"/>
                  <a:pt x="1679" y="2799"/>
                </a:cubicBezTo>
                <a:lnTo>
                  <a:pt x="1679" y="1914"/>
                </a:lnTo>
                <a:lnTo>
                  <a:pt x="2348" y="2493"/>
                </a:lnTo>
                <a:cubicBezTo>
                  <a:pt x="2419" y="2557"/>
                  <a:pt x="2527" y="2550"/>
                  <a:pt x="2587" y="2476"/>
                </a:cubicBezTo>
                <a:lnTo>
                  <a:pt x="2620" y="2439"/>
                </a:lnTo>
                <a:cubicBezTo>
                  <a:pt x="2681" y="2369"/>
                  <a:pt x="2674" y="2260"/>
                  <a:pt x="2604" y="2200"/>
                </a:cubicBezTo>
                <a:lnTo>
                  <a:pt x="2005" y="1678"/>
                </a:lnTo>
                <a:lnTo>
                  <a:pt x="2799" y="1678"/>
                </a:lnTo>
                <a:cubicBezTo>
                  <a:pt x="2893" y="1678"/>
                  <a:pt x="2971" y="1602"/>
                  <a:pt x="2971" y="1507"/>
                </a:cubicBezTo>
                <a:lnTo>
                  <a:pt x="2971" y="1460"/>
                </a:lnTo>
                <a:cubicBezTo>
                  <a:pt x="2971" y="1366"/>
                  <a:pt x="2893" y="1289"/>
                  <a:pt x="2799" y="1289"/>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91" name="Google Shape;2891;p29"/>
          <p:cNvGrpSpPr/>
          <p:nvPr/>
        </p:nvGrpSpPr>
        <p:grpSpPr>
          <a:xfrm>
            <a:off x="0" y="6321500"/>
            <a:ext cx="12192000" cy="536400"/>
            <a:chOff x="0" y="4741125"/>
            <a:chExt cx="9144000" cy="402300"/>
          </a:xfrm>
        </p:grpSpPr>
        <p:sp>
          <p:nvSpPr>
            <p:cNvPr id="2892" name="Google Shape;2892;p29"/>
            <p:cNvSpPr/>
            <p:nvPr/>
          </p:nvSpPr>
          <p:spPr>
            <a:xfrm>
              <a:off x="0" y="4741125"/>
              <a:ext cx="9144000" cy="402300"/>
            </a:xfrm>
            <a:prstGeom prst="rect">
              <a:avLst/>
            </a:prstGeom>
            <a:solidFill>
              <a:schemeClr val="accent3"/>
            </a:solidFill>
            <a:ln>
              <a:noFill/>
            </a:ln>
            <a:effectLst>
              <a:outerShdw blurRad="57150" dist="1905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93" name="Google Shape;2893;p29"/>
            <p:cNvGrpSpPr/>
            <p:nvPr/>
          </p:nvGrpSpPr>
          <p:grpSpPr>
            <a:xfrm>
              <a:off x="659728" y="4804681"/>
              <a:ext cx="392789" cy="275223"/>
              <a:chOff x="-355400" y="4073600"/>
              <a:chExt cx="280004" cy="196223"/>
            </a:xfrm>
          </p:grpSpPr>
          <p:sp>
            <p:nvSpPr>
              <p:cNvPr id="2894" name="Google Shape;2894;p29"/>
              <p:cNvSpPr/>
              <p:nvPr/>
            </p:nvSpPr>
            <p:spPr>
              <a:xfrm>
                <a:off x="-355400" y="4073600"/>
                <a:ext cx="280004" cy="124645"/>
              </a:xfrm>
              <a:custGeom>
                <a:avLst/>
                <a:gdLst/>
                <a:ahLst/>
                <a:cxnLst/>
                <a:rect l="l" t="t" r="r" b="b"/>
                <a:pathLst>
                  <a:path w="17231" h="6945" extrusionOk="0">
                    <a:moveTo>
                      <a:pt x="4075" y="0"/>
                    </a:moveTo>
                    <a:cubicBezTo>
                      <a:pt x="3007" y="0"/>
                      <a:pt x="1997" y="744"/>
                      <a:pt x="1760" y="1713"/>
                    </a:cubicBezTo>
                    <a:cubicBezTo>
                      <a:pt x="1530" y="2638"/>
                      <a:pt x="1840" y="3415"/>
                      <a:pt x="2499" y="4071"/>
                    </a:cubicBezTo>
                    <a:cubicBezTo>
                      <a:pt x="2577" y="4148"/>
                      <a:pt x="2657" y="4222"/>
                      <a:pt x="2765" y="4326"/>
                    </a:cubicBezTo>
                    <a:cubicBezTo>
                      <a:pt x="2664" y="4353"/>
                      <a:pt x="2610" y="4363"/>
                      <a:pt x="2556" y="4380"/>
                    </a:cubicBezTo>
                    <a:cubicBezTo>
                      <a:pt x="2055" y="4541"/>
                      <a:pt x="1544" y="4686"/>
                      <a:pt x="1053" y="4878"/>
                    </a:cubicBezTo>
                    <a:cubicBezTo>
                      <a:pt x="811" y="4972"/>
                      <a:pt x="579" y="5133"/>
                      <a:pt x="397" y="5315"/>
                    </a:cubicBezTo>
                    <a:cubicBezTo>
                      <a:pt x="1" y="5712"/>
                      <a:pt x="98" y="6266"/>
                      <a:pt x="599" y="6519"/>
                    </a:cubicBezTo>
                    <a:cubicBezTo>
                      <a:pt x="791" y="6617"/>
                      <a:pt x="1006" y="6701"/>
                      <a:pt x="1218" y="6724"/>
                    </a:cubicBezTo>
                    <a:cubicBezTo>
                      <a:pt x="1995" y="6811"/>
                      <a:pt x="2775" y="6929"/>
                      <a:pt x="3556" y="6932"/>
                    </a:cubicBezTo>
                    <a:cubicBezTo>
                      <a:pt x="5346" y="6941"/>
                      <a:pt x="7137" y="6945"/>
                      <a:pt x="8928" y="6945"/>
                    </a:cubicBezTo>
                    <a:cubicBezTo>
                      <a:pt x="11116" y="6945"/>
                      <a:pt x="13304" y="6940"/>
                      <a:pt x="15492" y="6936"/>
                    </a:cubicBezTo>
                    <a:cubicBezTo>
                      <a:pt x="15835" y="6936"/>
                      <a:pt x="16185" y="6903"/>
                      <a:pt x="16524" y="6848"/>
                    </a:cubicBezTo>
                    <a:cubicBezTo>
                      <a:pt x="16800" y="6808"/>
                      <a:pt x="17079" y="6718"/>
                      <a:pt x="17154" y="6395"/>
                    </a:cubicBezTo>
                    <a:cubicBezTo>
                      <a:pt x="17230" y="6069"/>
                      <a:pt x="17016" y="5880"/>
                      <a:pt x="16790" y="5705"/>
                    </a:cubicBezTo>
                    <a:cubicBezTo>
                      <a:pt x="16773" y="5692"/>
                      <a:pt x="16753" y="5678"/>
                      <a:pt x="16733" y="5668"/>
                    </a:cubicBezTo>
                    <a:cubicBezTo>
                      <a:pt x="16255" y="5355"/>
                      <a:pt x="15741" y="5130"/>
                      <a:pt x="15179" y="5023"/>
                    </a:cubicBezTo>
                    <a:cubicBezTo>
                      <a:pt x="15001" y="4985"/>
                      <a:pt x="14816" y="4979"/>
                      <a:pt x="14621" y="4955"/>
                    </a:cubicBezTo>
                    <a:cubicBezTo>
                      <a:pt x="14577" y="4747"/>
                      <a:pt x="14557" y="4575"/>
                      <a:pt x="14506" y="4410"/>
                    </a:cubicBezTo>
                    <a:cubicBezTo>
                      <a:pt x="14295" y="3720"/>
                      <a:pt x="13730" y="3273"/>
                      <a:pt x="13064" y="3273"/>
                    </a:cubicBezTo>
                    <a:cubicBezTo>
                      <a:pt x="13051" y="3273"/>
                      <a:pt x="13039" y="3273"/>
                      <a:pt x="13026" y="3273"/>
                    </a:cubicBezTo>
                    <a:cubicBezTo>
                      <a:pt x="12576" y="3284"/>
                      <a:pt x="12172" y="3449"/>
                      <a:pt x="11799" y="3694"/>
                    </a:cubicBezTo>
                    <a:cubicBezTo>
                      <a:pt x="11708" y="3758"/>
                      <a:pt x="11614" y="3818"/>
                      <a:pt x="11503" y="3896"/>
                    </a:cubicBezTo>
                    <a:cubicBezTo>
                      <a:pt x="11415" y="3603"/>
                      <a:pt x="11345" y="3340"/>
                      <a:pt x="11257" y="3078"/>
                    </a:cubicBezTo>
                    <a:cubicBezTo>
                      <a:pt x="10962" y="2180"/>
                      <a:pt x="10400" y="1508"/>
                      <a:pt x="9539" y="1104"/>
                    </a:cubicBezTo>
                    <a:cubicBezTo>
                      <a:pt x="9203" y="948"/>
                      <a:pt x="8870" y="867"/>
                      <a:pt x="8542" y="867"/>
                    </a:cubicBezTo>
                    <a:cubicBezTo>
                      <a:pt x="8141" y="867"/>
                      <a:pt x="7747" y="989"/>
                      <a:pt x="7366" y="1242"/>
                    </a:cubicBezTo>
                    <a:cubicBezTo>
                      <a:pt x="7120" y="1407"/>
                      <a:pt x="6902" y="1612"/>
                      <a:pt x="6650" y="1811"/>
                    </a:cubicBezTo>
                    <a:cubicBezTo>
                      <a:pt x="6589" y="1726"/>
                      <a:pt x="6525" y="1636"/>
                      <a:pt x="6462" y="1544"/>
                    </a:cubicBezTo>
                    <a:cubicBezTo>
                      <a:pt x="6135" y="1091"/>
                      <a:pt x="5775" y="673"/>
                      <a:pt x="5304" y="367"/>
                    </a:cubicBezTo>
                    <a:cubicBezTo>
                      <a:pt x="4913" y="112"/>
                      <a:pt x="4490" y="0"/>
                      <a:pt x="407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95" name="Google Shape;2895;p29"/>
              <p:cNvGrpSpPr/>
              <p:nvPr/>
            </p:nvGrpSpPr>
            <p:grpSpPr>
              <a:xfrm>
                <a:off x="-321300" y="4161981"/>
                <a:ext cx="164850" cy="107843"/>
                <a:chOff x="4075625" y="3607700"/>
                <a:chExt cx="164850" cy="217425"/>
              </a:xfrm>
            </p:grpSpPr>
            <p:sp>
              <p:nvSpPr>
                <p:cNvPr id="2896" name="Google Shape;2896;p29"/>
                <p:cNvSpPr/>
                <p:nvPr/>
              </p:nvSpPr>
              <p:spPr>
                <a:xfrm>
                  <a:off x="4141575" y="3758600"/>
                  <a:ext cx="18325" cy="64800"/>
                </a:xfrm>
                <a:custGeom>
                  <a:avLst/>
                  <a:gdLst/>
                  <a:ahLst/>
                  <a:cxnLst/>
                  <a:rect l="l" t="t" r="r" b="b"/>
                  <a:pathLst>
                    <a:path w="733" h="2592" extrusionOk="0">
                      <a:moveTo>
                        <a:pt x="398" y="0"/>
                      </a:moveTo>
                      <a:cubicBezTo>
                        <a:pt x="315" y="0"/>
                        <a:pt x="254" y="47"/>
                        <a:pt x="229" y="132"/>
                      </a:cubicBezTo>
                      <a:cubicBezTo>
                        <a:pt x="216" y="166"/>
                        <a:pt x="208" y="203"/>
                        <a:pt x="202" y="240"/>
                      </a:cubicBezTo>
                      <a:cubicBezTo>
                        <a:pt x="145" y="603"/>
                        <a:pt x="71" y="963"/>
                        <a:pt x="31" y="1326"/>
                      </a:cubicBezTo>
                      <a:cubicBezTo>
                        <a:pt x="0" y="1609"/>
                        <a:pt x="0" y="1891"/>
                        <a:pt x="3" y="2177"/>
                      </a:cubicBezTo>
                      <a:cubicBezTo>
                        <a:pt x="7" y="2315"/>
                        <a:pt x="81" y="2433"/>
                        <a:pt x="192" y="2520"/>
                      </a:cubicBezTo>
                      <a:cubicBezTo>
                        <a:pt x="250" y="2567"/>
                        <a:pt x="310" y="2592"/>
                        <a:pt x="366" y="2592"/>
                      </a:cubicBezTo>
                      <a:cubicBezTo>
                        <a:pt x="431" y="2592"/>
                        <a:pt x="493" y="2560"/>
                        <a:pt x="545" y="2494"/>
                      </a:cubicBezTo>
                      <a:cubicBezTo>
                        <a:pt x="602" y="2416"/>
                        <a:pt x="652" y="2325"/>
                        <a:pt x="672" y="2234"/>
                      </a:cubicBezTo>
                      <a:cubicBezTo>
                        <a:pt x="706" y="2079"/>
                        <a:pt x="717" y="1921"/>
                        <a:pt x="733" y="1787"/>
                      </a:cubicBezTo>
                      <a:cubicBezTo>
                        <a:pt x="697" y="1454"/>
                        <a:pt x="663" y="1141"/>
                        <a:pt x="629" y="828"/>
                      </a:cubicBezTo>
                      <a:cubicBezTo>
                        <a:pt x="602" y="603"/>
                        <a:pt x="576" y="381"/>
                        <a:pt x="545" y="159"/>
                      </a:cubicBezTo>
                      <a:cubicBezTo>
                        <a:pt x="535" y="78"/>
                        <a:pt x="501" y="8"/>
                        <a:pt x="414" y="1"/>
                      </a:cubicBezTo>
                      <a:cubicBezTo>
                        <a:pt x="409" y="1"/>
                        <a:pt x="403" y="0"/>
                        <a:pt x="39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7" name="Google Shape;2897;p29"/>
                <p:cNvSpPr/>
                <p:nvPr/>
              </p:nvSpPr>
              <p:spPr>
                <a:xfrm>
                  <a:off x="4102975" y="3703350"/>
                  <a:ext cx="17425" cy="67950"/>
                </a:xfrm>
                <a:custGeom>
                  <a:avLst/>
                  <a:gdLst/>
                  <a:ahLst/>
                  <a:cxnLst/>
                  <a:rect l="l" t="t" r="r" b="b"/>
                  <a:pathLst>
                    <a:path w="697" h="2718" extrusionOk="0">
                      <a:moveTo>
                        <a:pt x="377" y="1"/>
                      </a:moveTo>
                      <a:cubicBezTo>
                        <a:pt x="371" y="1"/>
                        <a:pt x="366" y="1"/>
                        <a:pt x="360" y="2"/>
                      </a:cubicBezTo>
                      <a:cubicBezTo>
                        <a:pt x="215" y="15"/>
                        <a:pt x="219" y="143"/>
                        <a:pt x="206" y="241"/>
                      </a:cubicBezTo>
                      <a:cubicBezTo>
                        <a:pt x="138" y="728"/>
                        <a:pt x="68" y="1219"/>
                        <a:pt x="21" y="1710"/>
                      </a:cubicBezTo>
                      <a:cubicBezTo>
                        <a:pt x="1" y="1899"/>
                        <a:pt x="27" y="2097"/>
                        <a:pt x="54" y="2288"/>
                      </a:cubicBezTo>
                      <a:cubicBezTo>
                        <a:pt x="71" y="2389"/>
                        <a:pt x="115" y="2490"/>
                        <a:pt x="172" y="2577"/>
                      </a:cubicBezTo>
                      <a:cubicBezTo>
                        <a:pt x="231" y="2671"/>
                        <a:pt x="305" y="2717"/>
                        <a:pt x="379" y="2717"/>
                      </a:cubicBezTo>
                      <a:cubicBezTo>
                        <a:pt x="458" y="2717"/>
                        <a:pt x="535" y="2665"/>
                        <a:pt x="592" y="2561"/>
                      </a:cubicBezTo>
                      <a:cubicBezTo>
                        <a:pt x="636" y="2476"/>
                        <a:pt x="659" y="2380"/>
                        <a:pt x="673" y="2282"/>
                      </a:cubicBezTo>
                      <a:cubicBezTo>
                        <a:pt x="687" y="2204"/>
                        <a:pt x="676" y="2121"/>
                        <a:pt x="676" y="2037"/>
                      </a:cubicBezTo>
                      <a:lnTo>
                        <a:pt x="697" y="2037"/>
                      </a:lnTo>
                      <a:cubicBezTo>
                        <a:pt x="642" y="1441"/>
                        <a:pt x="592" y="842"/>
                        <a:pt x="535" y="247"/>
                      </a:cubicBezTo>
                      <a:cubicBezTo>
                        <a:pt x="519" y="79"/>
                        <a:pt x="465" y="1"/>
                        <a:pt x="3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8" name="Google Shape;2898;p29"/>
                <p:cNvSpPr/>
                <p:nvPr/>
              </p:nvSpPr>
              <p:spPr>
                <a:xfrm>
                  <a:off x="4194525" y="3684700"/>
                  <a:ext cx="17025" cy="63600"/>
                </a:xfrm>
                <a:custGeom>
                  <a:avLst/>
                  <a:gdLst/>
                  <a:ahLst/>
                  <a:cxnLst/>
                  <a:rect l="l" t="t" r="r" b="b"/>
                  <a:pathLst>
                    <a:path w="681" h="2544" extrusionOk="0">
                      <a:moveTo>
                        <a:pt x="414" y="1"/>
                      </a:moveTo>
                      <a:cubicBezTo>
                        <a:pt x="413" y="1"/>
                        <a:pt x="412" y="1"/>
                        <a:pt x="411" y="1"/>
                      </a:cubicBezTo>
                      <a:cubicBezTo>
                        <a:pt x="361" y="1"/>
                        <a:pt x="304" y="41"/>
                        <a:pt x="267" y="82"/>
                      </a:cubicBezTo>
                      <a:cubicBezTo>
                        <a:pt x="240" y="108"/>
                        <a:pt x="237" y="162"/>
                        <a:pt x="229" y="206"/>
                      </a:cubicBezTo>
                      <a:cubicBezTo>
                        <a:pt x="176" y="509"/>
                        <a:pt x="112" y="808"/>
                        <a:pt x="75" y="1114"/>
                      </a:cubicBezTo>
                      <a:cubicBezTo>
                        <a:pt x="35" y="1417"/>
                        <a:pt x="7" y="1723"/>
                        <a:pt x="4" y="2029"/>
                      </a:cubicBezTo>
                      <a:cubicBezTo>
                        <a:pt x="1" y="2157"/>
                        <a:pt x="45" y="2298"/>
                        <a:pt x="112" y="2409"/>
                      </a:cubicBezTo>
                      <a:cubicBezTo>
                        <a:pt x="164" y="2499"/>
                        <a:pt x="244" y="2544"/>
                        <a:pt x="326" y="2544"/>
                      </a:cubicBezTo>
                      <a:cubicBezTo>
                        <a:pt x="409" y="2544"/>
                        <a:pt x="493" y="2498"/>
                        <a:pt x="552" y="2409"/>
                      </a:cubicBezTo>
                      <a:cubicBezTo>
                        <a:pt x="597" y="2345"/>
                        <a:pt x="627" y="2261"/>
                        <a:pt x="643" y="2184"/>
                      </a:cubicBezTo>
                      <a:cubicBezTo>
                        <a:pt x="667" y="2052"/>
                        <a:pt x="673" y="1918"/>
                        <a:pt x="681" y="1850"/>
                      </a:cubicBezTo>
                      <a:cubicBezTo>
                        <a:pt x="647" y="1299"/>
                        <a:pt x="617" y="811"/>
                        <a:pt x="580" y="327"/>
                      </a:cubicBezTo>
                      <a:cubicBezTo>
                        <a:pt x="572" y="246"/>
                        <a:pt x="556" y="162"/>
                        <a:pt x="522" y="88"/>
                      </a:cubicBezTo>
                      <a:cubicBezTo>
                        <a:pt x="506" y="49"/>
                        <a:pt x="452" y="1"/>
                        <a:pt x="41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9" name="Google Shape;2899;p29"/>
                <p:cNvSpPr/>
                <p:nvPr/>
              </p:nvSpPr>
              <p:spPr>
                <a:xfrm>
                  <a:off x="4075625" y="3607700"/>
                  <a:ext cx="17375" cy="61875"/>
                </a:xfrm>
                <a:custGeom>
                  <a:avLst/>
                  <a:gdLst/>
                  <a:ahLst/>
                  <a:cxnLst/>
                  <a:rect l="l" t="t" r="r" b="b"/>
                  <a:pathLst>
                    <a:path w="695" h="2475" extrusionOk="0">
                      <a:moveTo>
                        <a:pt x="395" y="1"/>
                      </a:moveTo>
                      <a:cubicBezTo>
                        <a:pt x="353" y="1"/>
                        <a:pt x="309" y="25"/>
                        <a:pt x="277" y="74"/>
                      </a:cubicBezTo>
                      <a:cubicBezTo>
                        <a:pt x="227" y="144"/>
                        <a:pt x="193" y="232"/>
                        <a:pt x="179" y="316"/>
                      </a:cubicBezTo>
                      <a:cubicBezTo>
                        <a:pt x="129" y="605"/>
                        <a:pt x="86" y="891"/>
                        <a:pt x="52" y="1181"/>
                      </a:cubicBezTo>
                      <a:cubicBezTo>
                        <a:pt x="25" y="1413"/>
                        <a:pt x="8" y="1641"/>
                        <a:pt x="5" y="1873"/>
                      </a:cubicBezTo>
                      <a:cubicBezTo>
                        <a:pt x="1" y="2049"/>
                        <a:pt x="41" y="2216"/>
                        <a:pt x="153" y="2358"/>
                      </a:cubicBezTo>
                      <a:cubicBezTo>
                        <a:pt x="214" y="2436"/>
                        <a:pt x="289" y="2474"/>
                        <a:pt x="361" y="2474"/>
                      </a:cubicBezTo>
                      <a:cubicBezTo>
                        <a:pt x="448" y="2474"/>
                        <a:pt x="531" y="2420"/>
                        <a:pt x="586" y="2314"/>
                      </a:cubicBezTo>
                      <a:cubicBezTo>
                        <a:pt x="617" y="2257"/>
                        <a:pt x="640" y="2190"/>
                        <a:pt x="647" y="2125"/>
                      </a:cubicBezTo>
                      <a:cubicBezTo>
                        <a:pt x="667" y="1940"/>
                        <a:pt x="677" y="1752"/>
                        <a:pt x="694" y="1540"/>
                      </a:cubicBezTo>
                      <a:cubicBezTo>
                        <a:pt x="631" y="891"/>
                        <a:pt x="603" y="599"/>
                        <a:pt x="577" y="340"/>
                      </a:cubicBezTo>
                      <a:cubicBezTo>
                        <a:pt x="570" y="259"/>
                        <a:pt x="553" y="175"/>
                        <a:pt x="522" y="101"/>
                      </a:cubicBezTo>
                      <a:cubicBezTo>
                        <a:pt x="495" y="35"/>
                        <a:pt x="446" y="1"/>
                        <a:pt x="3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0" name="Google Shape;2900;p29"/>
                <p:cNvSpPr/>
                <p:nvPr/>
              </p:nvSpPr>
              <p:spPr>
                <a:xfrm>
                  <a:off x="4222875" y="3763850"/>
                  <a:ext cx="17600" cy="61275"/>
                </a:xfrm>
                <a:custGeom>
                  <a:avLst/>
                  <a:gdLst/>
                  <a:ahLst/>
                  <a:cxnLst/>
                  <a:rect l="l" t="t" r="r" b="b"/>
                  <a:pathLst>
                    <a:path w="704" h="2451" extrusionOk="0">
                      <a:moveTo>
                        <a:pt x="386" y="0"/>
                      </a:moveTo>
                      <a:cubicBezTo>
                        <a:pt x="378" y="0"/>
                        <a:pt x="369" y="1"/>
                        <a:pt x="360" y="3"/>
                      </a:cubicBezTo>
                      <a:cubicBezTo>
                        <a:pt x="303" y="16"/>
                        <a:pt x="246" y="64"/>
                        <a:pt x="213" y="114"/>
                      </a:cubicBezTo>
                      <a:cubicBezTo>
                        <a:pt x="182" y="151"/>
                        <a:pt x="182" y="211"/>
                        <a:pt x="175" y="262"/>
                      </a:cubicBezTo>
                      <a:cubicBezTo>
                        <a:pt x="138" y="531"/>
                        <a:pt x="91" y="797"/>
                        <a:pt x="64" y="1065"/>
                      </a:cubicBezTo>
                      <a:cubicBezTo>
                        <a:pt x="37" y="1312"/>
                        <a:pt x="0" y="1321"/>
                        <a:pt x="14" y="1849"/>
                      </a:cubicBezTo>
                      <a:cubicBezTo>
                        <a:pt x="17" y="2007"/>
                        <a:pt x="61" y="2175"/>
                        <a:pt x="135" y="2317"/>
                      </a:cubicBezTo>
                      <a:cubicBezTo>
                        <a:pt x="180" y="2406"/>
                        <a:pt x="257" y="2451"/>
                        <a:pt x="336" y="2451"/>
                      </a:cubicBezTo>
                      <a:cubicBezTo>
                        <a:pt x="409" y="2451"/>
                        <a:pt x="485" y="2413"/>
                        <a:pt x="542" y="2337"/>
                      </a:cubicBezTo>
                      <a:cubicBezTo>
                        <a:pt x="606" y="2250"/>
                        <a:pt x="653" y="2142"/>
                        <a:pt x="673" y="2034"/>
                      </a:cubicBezTo>
                      <a:cubicBezTo>
                        <a:pt x="703" y="1903"/>
                        <a:pt x="697" y="1769"/>
                        <a:pt x="703" y="1658"/>
                      </a:cubicBezTo>
                      <a:cubicBezTo>
                        <a:pt x="643" y="1163"/>
                        <a:pt x="585" y="696"/>
                        <a:pt x="528" y="228"/>
                      </a:cubicBezTo>
                      <a:cubicBezTo>
                        <a:pt x="522" y="191"/>
                        <a:pt x="512" y="154"/>
                        <a:pt x="502" y="117"/>
                      </a:cubicBezTo>
                      <a:cubicBezTo>
                        <a:pt x="484" y="55"/>
                        <a:pt x="447" y="0"/>
                        <a:pt x="38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1" name="Google Shape;2901;p29"/>
                <p:cNvSpPr/>
                <p:nvPr/>
              </p:nvSpPr>
              <p:spPr>
                <a:xfrm>
                  <a:off x="4222200" y="3612150"/>
                  <a:ext cx="15575" cy="58975"/>
                </a:xfrm>
                <a:custGeom>
                  <a:avLst/>
                  <a:gdLst/>
                  <a:ahLst/>
                  <a:cxnLst/>
                  <a:rect l="l" t="t" r="r" b="b"/>
                  <a:pathLst>
                    <a:path w="623" h="2359" extrusionOk="0">
                      <a:moveTo>
                        <a:pt x="309" y="0"/>
                      </a:moveTo>
                      <a:cubicBezTo>
                        <a:pt x="273" y="0"/>
                        <a:pt x="222" y="45"/>
                        <a:pt x="192" y="81"/>
                      </a:cubicBezTo>
                      <a:cubicBezTo>
                        <a:pt x="169" y="104"/>
                        <a:pt x="165" y="148"/>
                        <a:pt x="162" y="185"/>
                      </a:cubicBezTo>
                      <a:cubicBezTo>
                        <a:pt x="108" y="693"/>
                        <a:pt x="44" y="1197"/>
                        <a:pt x="10" y="1702"/>
                      </a:cubicBezTo>
                      <a:cubicBezTo>
                        <a:pt x="1" y="1860"/>
                        <a:pt x="55" y="2025"/>
                        <a:pt x="102" y="2183"/>
                      </a:cubicBezTo>
                      <a:cubicBezTo>
                        <a:pt x="131" y="2282"/>
                        <a:pt x="213" y="2358"/>
                        <a:pt x="330" y="2358"/>
                      </a:cubicBezTo>
                      <a:cubicBezTo>
                        <a:pt x="332" y="2358"/>
                        <a:pt x="335" y="2358"/>
                        <a:pt x="337" y="2358"/>
                      </a:cubicBezTo>
                      <a:cubicBezTo>
                        <a:pt x="468" y="2355"/>
                        <a:pt x="539" y="2260"/>
                        <a:pt x="569" y="2146"/>
                      </a:cubicBezTo>
                      <a:cubicBezTo>
                        <a:pt x="600" y="2025"/>
                        <a:pt x="612" y="1897"/>
                        <a:pt x="623" y="1823"/>
                      </a:cubicBezTo>
                      <a:cubicBezTo>
                        <a:pt x="566" y="1241"/>
                        <a:pt x="515" y="713"/>
                        <a:pt x="462" y="185"/>
                      </a:cubicBezTo>
                      <a:cubicBezTo>
                        <a:pt x="458" y="159"/>
                        <a:pt x="462" y="118"/>
                        <a:pt x="445" y="101"/>
                      </a:cubicBezTo>
                      <a:cubicBezTo>
                        <a:pt x="407" y="61"/>
                        <a:pt x="361" y="10"/>
                        <a:pt x="313" y="0"/>
                      </a:cubicBezTo>
                      <a:cubicBezTo>
                        <a:pt x="312" y="0"/>
                        <a:pt x="311" y="0"/>
                        <a:pt x="30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2" name="Google Shape;2902;p29"/>
                <p:cNvSpPr/>
                <p:nvPr/>
              </p:nvSpPr>
              <p:spPr>
                <a:xfrm>
                  <a:off x="4145675" y="3648800"/>
                  <a:ext cx="14000" cy="55450"/>
                </a:xfrm>
                <a:custGeom>
                  <a:avLst/>
                  <a:gdLst/>
                  <a:ahLst/>
                  <a:cxnLst/>
                  <a:rect l="l" t="t" r="r" b="b"/>
                  <a:pathLst>
                    <a:path w="560" h="2218" extrusionOk="0">
                      <a:moveTo>
                        <a:pt x="358" y="1"/>
                      </a:moveTo>
                      <a:cubicBezTo>
                        <a:pt x="270" y="1"/>
                        <a:pt x="219" y="57"/>
                        <a:pt x="203" y="138"/>
                      </a:cubicBezTo>
                      <a:cubicBezTo>
                        <a:pt x="186" y="226"/>
                        <a:pt x="173" y="317"/>
                        <a:pt x="159" y="405"/>
                      </a:cubicBezTo>
                      <a:cubicBezTo>
                        <a:pt x="119" y="677"/>
                        <a:pt x="78" y="949"/>
                        <a:pt x="44" y="1225"/>
                      </a:cubicBezTo>
                      <a:cubicBezTo>
                        <a:pt x="21" y="1386"/>
                        <a:pt x="1" y="1551"/>
                        <a:pt x="1" y="1716"/>
                      </a:cubicBezTo>
                      <a:cubicBezTo>
                        <a:pt x="1" y="1830"/>
                        <a:pt x="28" y="1951"/>
                        <a:pt x="65" y="2063"/>
                      </a:cubicBezTo>
                      <a:cubicBezTo>
                        <a:pt x="94" y="2155"/>
                        <a:pt x="168" y="2217"/>
                        <a:pt x="270" y="2217"/>
                      </a:cubicBezTo>
                      <a:cubicBezTo>
                        <a:pt x="275" y="2217"/>
                        <a:pt x="281" y="2217"/>
                        <a:pt x="286" y="2217"/>
                      </a:cubicBezTo>
                      <a:cubicBezTo>
                        <a:pt x="395" y="2214"/>
                        <a:pt x="468" y="2143"/>
                        <a:pt x="499" y="2046"/>
                      </a:cubicBezTo>
                      <a:cubicBezTo>
                        <a:pt x="529" y="1948"/>
                        <a:pt x="549" y="1844"/>
                        <a:pt x="553" y="1740"/>
                      </a:cubicBezTo>
                      <a:cubicBezTo>
                        <a:pt x="559" y="1507"/>
                        <a:pt x="556" y="1276"/>
                        <a:pt x="556" y="959"/>
                      </a:cubicBezTo>
                      <a:cubicBezTo>
                        <a:pt x="546" y="821"/>
                        <a:pt x="533" y="596"/>
                        <a:pt x="519" y="374"/>
                      </a:cubicBezTo>
                      <a:cubicBezTo>
                        <a:pt x="512" y="300"/>
                        <a:pt x="505" y="226"/>
                        <a:pt x="496" y="152"/>
                      </a:cubicBezTo>
                      <a:cubicBezTo>
                        <a:pt x="482" y="71"/>
                        <a:pt x="445" y="1"/>
                        <a:pt x="35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sp>
          <p:nvSpPr>
            <p:cNvPr id="2903" name="Google Shape;2903;p29"/>
            <p:cNvSpPr/>
            <p:nvPr/>
          </p:nvSpPr>
          <p:spPr>
            <a:xfrm>
              <a:off x="172373" y="4804675"/>
              <a:ext cx="275590" cy="275226"/>
            </a:xfrm>
            <a:custGeom>
              <a:avLst/>
              <a:gdLst/>
              <a:ahLst/>
              <a:cxnLst/>
              <a:rect l="l" t="t" r="r" b="b"/>
              <a:pathLst>
                <a:path w="2971" h="2967" extrusionOk="0">
                  <a:moveTo>
                    <a:pt x="2799" y="1289"/>
                  </a:moveTo>
                  <a:lnTo>
                    <a:pt x="2005" y="1289"/>
                  </a:lnTo>
                  <a:lnTo>
                    <a:pt x="2604" y="767"/>
                  </a:lnTo>
                  <a:cubicBezTo>
                    <a:pt x="2674" y="707"/>
                    <a:pt x="2681" y="599"/>
                    <a:pt x="2620" y="528"/>
                  </a:cubicBezTo>
                  <a:lnTo>
                    <a:pt x="2587" y="492"/>
                  </a:lnTo>
                  <a:cubicBezTo>
                    <a:pt x="2527" y="421"/>
                    <a:pt x="2419" y="411"/>
                    <a:pt x="2348" y="475"/>
                  </a:cubicBezTo>
                  <a:lnTo>
                    <a:pt x="1679" y="1053"/>
                  </a:lnTo>
                  <a:lnTo>
                    <a:pt x="1679" y="172"/>
                  </a:lnTo>
                  <a:cubicBezTo>
                    <a:pt x="1679" y="78"/>
                    <a:pt x="1605" y="0"/>
                    <a:pt x="1510" y="0"/>
                  </a:cubicBezTo>
                  <a:lnTo>
                    <a:pt x="1460" y="0"/>
                  </a:lnTo>
                  <a:cubicBezTo>
                    <a:pt x="1366" y="0"/>
                    <a:pt x="1288" y="78"/>
                    <a:pt x="1288" y="172"/>
                  </a:cubicBezTo>
                  <a:lnTo>
                    <a:pt x="1288" y="1053"/>
                  </a:lnTo>
                  <a:lnTo>
                    <a:pt x="623" y="475"/>
                  </a:lnTo>
                  <a:cubicBezTo>
                    <a:pt x="552" y="411"/>
                    <a:pt x="445" y="421"/>
                    <a:pt x="380" y="492"/>
                  </a:cubicBezTo>
                  <a:lnTo>
                    <a:pt x="350" y="528"/>
                  </a:lnTo>
                  <a:cubicBezTo>
                    <a:pt x="287" y="599"/>
                    <a:pt x="296" y="707"/>
                    <a:pt x="367" y="767"/>
                  </a:cubicBezTo>
                  <a:lnTo>
                    <a:pt x="962" y="1289"/>
                  </a:lnTo>
                  <a:lnTo>
                    <a:pt x="172" y="1289"/>
                  </a:lnTo>
                  <a:cubicBezTo>
                    <a:pt x="78" y="1289"/>
                    <a:pt x="1" y="1366"/>
                    <a:pt x="1" y="1460"/>
                  </a:cubicBezTo>
                  <a:lnTo>
                    <a:pt x="1" y="1507"/>
                  </a:lnTo>
                  <a:cubicBezTo>
                    <a:pt x="1" y="1602"/>
                    <a:pt x="78" y="1678"/>
                    <a:pt x="172" y="1678"/>
                  </a:cubicBezTo>
                  <a:lnTo>
                    <a:pt x="962" y="1678"/>
                  </a:lnTo>
                  <a:lnTo>
                    <a:pt x="367" y="2200"/>
                  </a:lnTo>
                  <a:cubicBezTo>
                    <a:pt x="296" y="2260"/>
                    <a:pt x="287" y="2369"/>
                    <a:pt x="350" y="2439"/>
                  </a:cubicBezTo>
                  <a:lnTo>
                    <a:pt x="380" y="2476"/>
                  </a:lnTo>
                  <a:cubicBezTo>
                    <a:pt x="445" y="2550"/>
                    <a:pt x="552" y="2557"/>
                    <a:pt x="623" y="2493"/>
                  </a:cubicBezTo>
                  <a:lnTo>
                    <a:pt x="1288" y="1914"/>
                  </a:lnTo>
                  <a:lnTo>
                    <a:pt x="1288" y="2799"/>
                  </a:lnTo>
                  <a:cubicBezTo>
                    <a:pt x="1288" y="2893"/>
                    <a:pt x="1366" y="2967"/>
                    <a:pt x="1460" y="2967"/>
                  </a:cubicBezTo>
                  <a:lnTo>
                    <a:pt x="1510" y="2967"/>
                  </a:lnTo>
                  <a:cubicBezTo>
                    <a:pt x="1605" y="2967"/>
                    <a:pt x="1679" y="2893"/>
                    <a:pt x="1679" y="2799"/>
                  </a:cubicBezTo>
                  <a:lnTo>
                    <a:pt x="1679" y="1914"/>
                  </a:lnTo>
                  <a:lnTo>
                    <a:pt x="2348" y="2493"/>
                  </a:lnTo>
                  <a:cubicBezTo>
                    <a:pt x="2419" y="2557"/>
                    <a:pt x="2527" y="2550"/>
                    <a:pt x="2587" y="2476"/>
                  </a:cubicBezTo>
                  <a:lnTo>
                    <a:pt x="2620" y="2439"/>
                  </a:lnTo>
                  <a:cubicBezTo>
                    <a:pt x="2681" y="2369"/>
                    <a:pt x="2674" y="2260"/>
                    <a:pt x="2604" y="2200"/>
                  </a:cubicBezTo>
                  <a:lnTo>
                    <a:pt x="2005" y="1678"/>
                  </a:lnTo>
                  <a:lnTo>
                    <a:pt x="2799" y="1678"/>
                  </a:lnTo>
                  <a:cubicBezTo>
                    <a:pt x="2893" y="1678"/>
                    <a:pt x="2971" y="1602"/>
                    <a:pt x="2971" y="1507"/>
                  </a:cubicBezTo>
                  <a:lnTo>
                    <a:pt x="2971" y="1460"/>
                  </a:lnTo>
                  <a:cubicBezTo>
                    <a:pt x="2971" y="1366"/>
                    <a:pt x="2893" y="1289"/>
                    <a:pt x="2799" y="1289"/>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04" name="Google Shape;2904;p29"/>
            <p:cNvGrpSpPr/>
            <p:nvPr/>
          </p:nvGrpSpPr>
          <p:grpSpPr>
            <a:xfrm>
              <a:off x="1264283" y="4804663"/>
              <a:ext cx="280025" cy="275225"/>
              <a:chOff x="-549650" y="3689200"/>
              <a:chExt cx="280025" cy="275225"/>
            </a:xfrm>
          </p:grpSpPr>
          <p:sp>
            <p:nvSpPr>
              <p:cNvPr id="2905" name="Google Shape;2905;p29"/>
              <p:cNvSpPr/>
              <p:nvPr/>
            </p:nvSpPr>
            <p:spPr>
              <a:xfrm>
                <a:off x="-549650" y="3689200"/>
                <a:ext cx="280025" cy="275225"/>
              </a:xfrm>
              <a:custGeom>
                <a:avLst/>
                <a:gdLst/>
                <a:ahLst/>
                <a:cxnLst/>
                <a:rect l="l" t="t" r="r" b="b"/>
                <a:pathLst>
                  <a:path w="11201" h="11009" extrusionOk="0">
                    <a:moveTo>
                      <a:pt x="11200" y="5502"/>
                    </a:moveTo>
                    <a:cubicBezTo>
                      <a:pt x="11200" y="6051"/>
                      <a:pt x="10043" y="6407"/>
                      <a:pt x="9882" y="6898"/>
                    </a:cubicBezTo>
                    <a:cubicBezTo>
                      <a:pt x="9717" y="7410"/>
                      <a:pt x="10444" y="8375"/>
                      <a:pt x="10134" y="8802"/>
                    </a:cubicBezTo>
                    <a:cubicBezTo>
                      <a:pt x="9825" y="9233"/>
                      <a:pt x="8678" y="8846"/>
                      <a:pt x="8247" y="9158"/>
                    </a:cubicBezTo>
                    <a:cubicBezTo>
                      <a:pt x="7824" y="9468"/>
                      <a:pt x="7844" y="10679"/>
                      <a:pt x="7336" y="10847"/>
                    </a:cubicBezTo>
                    <a:cubicBezTo>
                      <a:pt x="6841" y="11008"/>
                      <a:pt x="6146" y="10023"/>
                      <a:pt x="5601" y="10023"/>
                    </a:cubicBezTo>
                    <a:cubicBezTo>
                      <a:pt x="5056" y="10023"/>
                      <a:pt x="4359" y="11008"/>
                      <a:pt x="3865" y="10847"/>
                    </a:cubicBezTo>
                    <a:cubicBezTo>
                      <a:pt x="3357" y="10679"/>
                      <a:pt x="3378" y="9468"/>
                      <a:pt x="2954" y="9158"/>
                    </a:cubicBezTo>
                    <a:cubicBezTo>
                      <a:pt x="2523" y="8846"/>
                      <a:pt x="1376" y="9233"/>
                      <a:pt x="1067" y="8802"/>
                    </a:cubicBezTo>
                    <a:cubicBezTo>
                      <a:pt x="758" y="8375"/>
                      <a:pt x="1481" y="7410"/>
                      <a:pt x="1315" y="6898"/>
                    </a:cubicBezTo>
                    <a:cubicBezTo>
                      <a:pt x="1158" y="6407"/>
                      <a:pt x="0" y="6051"/>
                      <a:pt x="0" y="5502"/>
                    </a:cubicBezTo>
                    <a:cubicBezTo>
                      <a:pt x="0" y="4958"/>
                      <a:pt x="1158" y="4602"/>
                      <a:pt x="1315" y="4107"/>
                    </a:cubicBezTo>
                    <a:cubicBezTo>
                      <a:pt x="1481" y="3599"/>
                      <a:pt x="758" y="2630"/>
                      <a:pt x="1067" y="2207"/>
                    </a:cubicBezTo>
                    <a:cubicBezTo>
                      <a:pt x="1376" y="1776"/>
                      <a:pt x="2523" y="2163"/>
                      <a:pt x="2954" y="1850"/>
                    </a:cubicBezTo>
                    <a:cubicBezTo>
                      <a:pt x="3378" y="1541"/>
                      <a:pt x="3357" y="327"/>
                      <a:pt x="3865" y="162"/>
                    </a:cubicBezTo>
                    <a:cubicBezTo>
                      <a:pt x="4359" y="1"/>
                      <a:pt x="5056" y="985"/>
                      <a:pt x="5601" y="985"/>
                    </a:cubicBezTo>
                    <a:cubicBezTo>
                      <a:pt x="6146" y="985"/>
                      <a:pt x="6841" y="1"/>
                      <a:pt x="7336" y="162"/>
                    </a:cubicBezTo>
                    <a:cubicBezTo>
                      <a:pt x="7844" y="327"/>
                      <a:pt x="7824" y="1541"/>
                      <a:pt x="8247" y="1850"/>
                    </a:cubicBezTo>
                    <a:cubicBezTo>
                      <a:pt x="8678" y="2163"/>
                      <a:pt x="9825" y="1776"/>
                      <a:pt x="10134" y="2207"/>
                    </a:cubicBezTo>
                    <a:cubicBezTo>
                      <a:pt x="10444" y="2630"/>
                      <a:pt x="9717" y="3599"/>
                      <a:pt x="9882" y="4107"/>
                    </a:cubicBezTo>
                    <a:cubicBezTo>
                      <a:pt x="10043" y="4602"/>
                      <a:pt x="11200" y="4958"/>
                      <a:pt x="11200" y="550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6" name="Google Shape;2906;p29"/>
              <p:cNvSpPr/>
              <p:nvPr/>
            </p:nvSpPr>
            <p:spPr>
              <a:xfrm>
                <a:off x="-509450" y="3726700"/>
                <a:ext cx="199525" cy="200225"/>
              </a:xfrm>
              <a:custGeom>
                <a:avLst/>
                <a:gdLst/>
                <a:ahLst/>
                <a:cxnLst/>
                <a:rect l="l" t="t" r="r" b="b"/>
                <a:pathLst>
                  <a:path w="7981" h="8009" extrusionOk="0">
                    <a:moveTo>
                      <a:pt x="7981" y="4002"/>
                    </a:moveTo>
                    <a:cubicBezTo>
                      <a:pt x="7981" y="6216"/>
                      <a:pt x="6195" y="8009"/>
                      <a:pt x="3993" y="8009"/>
                    </a:cubicBezTo>
                    <a:cubicBezTo>
                      <a:pt x="1790" y="8009"/>
                      <a:pt x="0" y="6216"/>
                      <a:pt x="0" y="4002"/>
                    </a:cubicBezTo>
                    <a:cubicBezTo>
                      <a:pt x="0" y="1793"/>
                      <a:pt x="1790" y="0"/>
                      <a:pt x="3993" y="0"/>
                    </a:cubicBezTo>
                    <a:cubicBezTo>
                      <a:pt x="6195" y="0"/>
                      <a:pt x="7981" y="1793"/>
                      <a:pt x="7981" y="4002"/>
                    </a:cubicBezTo>
                    <a:close/>
                  </a:path>
                </a:pathLst>
              </a:custGeom>
              <a:solidFill>
                <a:schemeClr val="dk1"/>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907" name="Google Shape;2907;p29"/>
            <p:cNvGrpSpPr/>
            <p:nvPr/>
          </p:nvGrpSpPr>
          <p:grpSpPr>
            <a:xfrm>
              <a:off x="2243429" y="4804681"/>
              <a:ext cx="392789" cy="275223"/>
              <a:chOff x="-355400" y="4073600"/>
              <a:chExt cx="280004" cy="196223"/>
            </a:xfrm>
          </p:grpSpPr>
          <p:sp>
            <p:nvSpPr>
              <p:cNvPr id="2908" name="Google Shape;2908;p29"/>
              <p:cNvSpPr/>
              <p:nvPr/>
            </p:nvSpPr>
            <p:spPr>
              <a:xfrm>
                <a:off x="-355400" y="4073600"/>
                <a:ext cx="280004" cy="124645"/>
              </a:xfrm>
              <a:custGeom>
                <a:avLst/>
                <a:gdLst/>
                <a:ahLst/>
                <a:cxnLst/>
                <a:rect l="l" t="t" r="r" b="b"/>
                <a:pathLst>
                  <a:path w="17231" h="6945" extrusionOk="0">
                    <a:moveTo>
                      <a:pt x="4075" y="0"/>
                    </a:moveTo>
                    <a:cubicBezTo>
                      <a:pt x="3007" y="0"/>
                      <a:pt x="1997" y="744"/>
                      <a:pt x="1760" y="1713"/>
                    </a:cubicBezTo>
                    <a:cubicBezTo>
                      <a:pt x="1530" y="2638"/>
                      <a:pt x="1840" y="3415"/>
                      <a:pt x="2499" y="4071"/>
                    </a:cubicBezTo>
                    <a:cubicBezTo>
                      <a:pt x="2577" y="4148"/>
                      <a:pt x="2657" y="4222"/>
                      <a:pt x="2765" y="4326"/>
                    </a:cubicBezTo>
                    <a:cubicBezTo>
                      <a:pt x="2664" y="4353"/>
                      <a:pt x="2610" y="4363"/>
                      <a:pt x="2556" y="4380"/>
                    </a:cubicBezTo>
                    <a:cubicBezTo>
                      <a:pt x="2055" y="4541"/>
                      <a:pt x="1544" y="4686"/>
                      <a:pt x="1053" y="4878"/>
                    </a:cubicBezTo>
                    <a:cubicBezTo>
                      <a:pt x="811" y="4972"/>
                      <a:pt x="579" y="5133"/>
                      <a:pt x="397" y="5315"/>
                    </a:cubicBezTo>
                    <a:cubicBezTo>
                      <a:pt x="1" y="5712"/>
                      <a:pt x="98" y="6266"/>
                      <a:pt x="599" y="6519"/>
                    </a:cubicBezTo>
                    <a:cubicBezTo>
                      <a:pt x="791" y="6617"/>
                      <a:pt x="1006" y="6701"/>
                      <a:pt x="1218" y="6724"/>
                    </a:cubicBezTo>
                    <a:cubicBezTo>
                      <a:pt x="1995" y="6811"/>
                      <a:pt x="2775" y="6929"/>
                      <a:pt x="3556" y="6932"/>
                    </a:cubicBezTo>
                    <a:cubicBezTo>
                      <a:pt x="5346" y="6941"/>
                      <a:pt x="7137" y="6945"/>
                      <a:pt x="8928" y="6945"/>
                    </a:cubicBezTo>
                    <a:cubicBezTo>
                      <a:pt x="11116" y="6945"/>
                      <a:pt x="13304" y="6940"/>
                      <a:pt x="15492" y="6936"/>
                    </a:cubicBezTo>
                    <a:cubicBezTo>
                      <a:pt x="15835" y="6936"/>
                      <a:pt x="16185" y="6903"/>
                      <a:pt x="16524" y="6848"/>
                    </a:cubicBezTo>
                    <a:cubicBezTo>
                      <a:pt x="16800" y="6808"/>
                      <a:pt x="17079" y="6718"/>
                      <a:pt x="17154" y="6395"/>
                    </a:cubicBezTo>
                    <a:cubicBezTo>
                      <a:pt x="17230" y="6069"/>
                      <a:pt x="17016" y="5880"/>
                      <a:pt x="16790" y="5705"/>
                    </a:cubicBezTo>
                    <a:cubicBezTo>
                      <a:pt x="16773" y="5692"/>
                      <a:pt x="16753" y="5678"/>
                      <a:pt x="16733" y="5668"/>
                    </a:cubicBezTo>
                    <a:cubicBezTo>
                      <a:pt x="16255" y="5355"/>
                      <a:pt x="15741" y="5130"/>
                      <a:pt x="15179" y="5023"/>
                    </a:cubicBezTo>
                    <a:cubicBezTo>
                      <a:pt x="15001" y="4985"/>
                      <a:pt x="14816" y="4979"/>
                      <a:pt x="14621" y="4955"/>
                    </a:cubicBezTo>
                    <a:cubicBezTo>
                      <a:pt x="14577" y="4747"/>
                      <a:pt x="14557" y="4575"/>
                      <a:pt x="14506" y="4410"/>
                    </a:cubicBezTo>
                    <a:cubicBezTo>
                      <a:pt x="14295" y="3720"/>
                      <a:pt x="13730" y="3273"/>
                      <a:pt x="13064" y="3273"/>
                    </a:cubicBezTo>
                    <a:cubicBezTo>
                      <a:pt x="13051" y="3273"/>
                      <a:pt x="13039" y="3273"/>
                      <a:pt x="13026" y="3273"/>
                    </a:cubicBezTo>
                    <a:cubicBezTo>
                      <a:pt x="12576" y="3284"/>
                      <a:pt x="12172" y="3449"/>
                      <a:pt x="11799" y="3694"/>
                    </a:cubicBezTo>
                    <a:cubicBezTo>
                      <a:pt x="11708" y="3758"/>
                      <a:pt x="11614" y="3818"/>
                      <a:pt x="11503" y="3896"/>
                    </a:cubicBezTo>
                    <a:cubicBezTo>
                      <a:pt x="11415" y="3603"/>
                      <a:pt x="11345" y="3340"/>
                      <a:pt x="11257" y="3078"/>
                    </a:cubicBezTo>
                    <a:cubicBezTo>
                      <a:pt x="10962" y="2180"/>
                      <a:pt x="10400" y="1508"/>
                      <a:pt x="9539" y="1104"/>
                    </a:cubicBezTo>
                    <a:cubicBezTo>
                      <a:pt x="9203" y="948"/>
                      <a:pt x="8870" y="867"/>
                      <a:pt x="8542" y="867"/>
                    </a:cubicBezTo>
                    <a:cubicBezTo>
                      <a:pt x="8141" y="867"/>
                      <a:pt x="7747" y="989"/>
                      <a:pt x="7366" y="1242"/>
                    </a:cubicBezTo>
                    <a:cubicBezTo>
                      <a:pt x="7120" y="1407"/>
                      <a:pt x="6902" y="1612"/>
                      <a:pt x="6650" y="1811"/>
                    </a:cubicBezTo>
                    <a:cubicBezTo>
                      <a:pt x="6589" y="1726"/>
                      <a:pt x="6525" y="1636"/>
                      <a:pt x="6462" y="1544"/>
                    </a:cubicBezTo>
                    <a:cubicBezTo>
                      <a:pt x="6135" y="1091"/>
                      <a:pt x="5775" y="673"/>
                      <a:pt x="5304" y="367"/>
                    </a:cubicBezTo>
                    <a:cubicBezTo>
                      <a:pt x="4913" y="112"/>
                      <a:pt x="4490" y="0"/>
                      <a:pt x="407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09" name="Google Shape;2909;p29"/>
              <p:cNvGrpSpPr/>
              <p:nvPr/>
            </p:nvGrpSpPr>
            <p:grpSpPr>
              <a:xfrm>
                <a:off x="-321300" y="4161981"/>
                <a:ext cx="164850" cy="107843"/>
                <a:chOff x="4075625" y="3607700"/>
                <a:chExt cx="164850" cy="217425"/>
              </a:xfrm>
            </p:grpSpPr>
            <p:sp>
              <p:nvSpPr>
                <p:cNvPr id="2910" name="Google Shape;2910;p29"/>
                <p:cNvSpPr/>
                <p:nvPr/>
              </p:nvSpPr>
              <p:spPr>
                <a:xfrm>
                  <a:off x="4141575" y="3758600"/>
                  <a:ext cx="18325" cy="64800"/>
                </a:xfrm>
                <a:custGeom>
                  <a:avLst/>
                  <a:gdLst/>
                  <a:ahLst/>
                  <a:cxnLst/>
                  <a:rect l="l" t="t" r="r" b="b"/>
                  <a:pathLst>
                    <a:path w="733" h="2592" extrusionOk="0">
                      <a:moveTo>
                        <a:pt x="398" y="0"/>
                      </a:moveTo>
                      <a:cubicBezTo>
                        <a:pt x="315" y="0"/>
                        <a:pt x="254" y="47"/>
                        <a:pt x="229" y="132"/>
                      </a:cubicBezTo>
                      <a:cubicBezTo>
                        <a:pt x="216" y="166"/>
                        <a:pt x="208" y="203"/>
                        <a:pt x="202" y="240"/>
                      </a:cubicBezTo>
                      <a:cubicBezTo>
                        <a:pt x="145" y="603"/>
                        <a:pt x="71" y="963"/>
                        <a:pt x="31" y="1326"/>
                      </a:cubicBezTo>
                      <a:cubicBezTo>
                        <a:pt x="0" y="1609"/>
                        <a:pt x="0" y="1891"/>
                        <a:pt x="3" y="2177"/>
                      </a:cubicBezTo>
                      <a:cubicBezTo>
                        <a:pt x="7" y="2315"/>
                        <a:pt x="81" y="2433"/>
                        <a:pt x="192" y="2520"/>
                      </a:cubicBezTo>
                      <a:cubicBezTo>
                        <a:pt x="250" y="2567"/>
                        <a:pt x="310" y="2592"/>
                        <a:pt x="366" y="2592"/>
                      </a:cubicBezTo>
                      <a:cubicBezTo>
                        <a:pt x="431" y="2592"/>
                        <a:pt x="493" y="2560"/>
                        <a:pt x="545" y="2494"/>
                      </a:cubicBezTo>
                      <a:cubicBezTo>
                        <a:pt x="602" y="2416"/>
                        <a:pt x="652" y="2325"/>
                        <a:pt x="672" y="2234"/>
                      </a:cubicBezTo>
                      <a:cubicBezTo>
                        <a:pt x="706" y="2079"/>
                        <a:pt x="717" y="1921"/>
                        <a:pt x="733" y="1787"/>
                      </a:cubicBezTo>
                      <a:cubicBezTo>
                        <a:pt x="697" y="1454"/>
                        <a:pt x="663" y="1141"/>
                        <a:pt x="629" y="828"/>
                      </a:cubicBezTo>
                      <a:cubicBezTo>
                        <a:pt x="602" y="603"/>
                        <a:pt x="576" y="381"/>
                        <a:pt x="545" y="159"/>
                      </a:cubicBezTo>
                      <a:cubicBezTo>
                        <a:pt x="535" y="78"/>
                        <a:pt x="501" y="8"/>
                        <a:pt x="414" y="1"/>
                      </a:cubicBezTo>
                      <a:cubicBezTo>
                        <a:pt x="409" y="1"/>
                        <a:pt x="403" y="0"/>
                        <a:pt x="39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1" name="Google Shape;2911;p29"/>
                <p:cNvSpPr/>
                <p:nvPr/>
              </p:nvSpPr>
              <p:spPr>
                <a:xfrm>
                  <a:off x="4102975" y="3703350"/>
                  <a:ext cx="17425" cy="67950"/>
                </a:xfrm>
                <a:custGeom>
                  <a:avLst/>
                  <a:gdLst/>
                  <a:ahLst/>
                  <a:cxnLst/>
                  <a:rect l="l" t="t" r="r" b="b"/>
                  <a:pathLst>
                    <a:path w="697" h="2718" extrusionOk="0">
                      <a:moveTo>
                        <a:pt x="377" y="1"/>
                      </a:moveTo>
                      <a:cubicBezTo>
                        <a:pt x="371" y="1"/>
                        <a:pt x="366" y="1"/>
                        <a:pt x="360" y="2"/>
                      </a:cubicBezTo>
                      <a:cubicBezTo>
                        <a:pt x="215" y="15"/>
                        <a:pt x="219" y="143"/>
                        <a:pt x="206" y="241"/>
                      </a:cubicBezTo>
                      <a:cubicBezTo>
                        <a:pt x="138" y="728"/>
                        <a:pt x="68" y="1219"/>
                        <a:pt x="21" y="1710"/>
                      </a:cubicBezTo>
                      <a:cubicBezTo>
                        <a:pt x="1" y="1899"/>
                        <a:pt x="27" y="2097"/>
                        <a:pt x="54" y="2288"/>
                      </a:cubicBezTo>
                      <a:cubicBezTo>
                        <a:pt x="71" y="2389"/>
                        <a:pt x="115" y="2490"/>
                        <a:pt x="172" y="2577"/>
                      </a:cubicBezTo>
                      <a:cubicBezTo>
                        <a:pt x="231" y="2671"/>
                        <a:pt x="305" y="2717"/>
                        <a:pt x="379" y="2717"/>
                      </a:cubicBezTo>
                      <a:cubicBezTo>
                        <a:pt x="458" y="2717"/>
                        <a:pt x="535" y="2665"/>
                        <a:pt x="592" y="2561"/>
                      </a:cubicBezTo>
                      <a:cubicBezTo>
                        <a:pt x="636" y="2476"/>
                        <a:pt x="659" y="2380"/>
                        <a:pt x="673" y="2282"/>
                      </a:cubicBezTo>
                      <a:cubicBezTo>
                        <a:pt x="687" y="2204"/>
                        <a:pt x="676" y="2121"/>
                        <a:pt x="676" y="2037"/>
                      </a:cubicBezTo>
                      <a:lnTo>
                        <a:pt x="697" y="2037"/>
                      </a:lnTo>
                      <a:cubicBezTo>
                        <a:pt x="642" y="1441"/>
                        <a:pt x="592" y="842"/>
                        <a:pt x="535" y="247"/>
                      </a:cubicBezTo>
                      <a:cubicBezTo>
                        <a:pt x="519" y="79"/>
                        <a:pt x="465" y="1"/>
                        <a:pt x="3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2" name="Google Shape;2912;p29"/>
                <p:cNvSpPr/>
                <p:nvPr/>
              </p:nvSpPr>
              <p:spPr>
                <a:xfrm>
                  <a:off x="4194525" y="3684700"/>
                  <a:ext cx="17025" cy="63600"/>
                </a:xfrm>
                <a:custGeom>
                  <a:avLst/>
                  <a:gdLst/>
                  <a:ahLst/>
                  <a:cxnLst/>
                  <a:rect l="l" t="t" r="r" b="b"/>
                  <a:pathLst>
                    <a:path w="681" h="2544" extrusionOk="0">
                      <a:moveTo>
                        <a:pt x="414" y="1"/>
                      </a:moveTo>
                      <a:cubicBezTo>
                        <a:pt x="413" y="1"/>
                        <a:pt x="412" y="1"/>
                        <a:pt x="411" y="1"/>
                      </a:cubicBezTo>
                      <a:cubicBezTo>
                        <a:pt x="361" y="1"/>
                        <a:pt x="304" y="41"/>
                        <a:pt x="267" y="82"/>
                      </a:cubicBezTo>
                      <a:cubicBezTo>
                        <a:pt x="240" y="108"/>
                        <a:pt x="237" y="162"/>
                        <a:pt x="229" y="206"/>
                      </a:cubicBezTo>
                      <a:cubicBezTo>
                        <a:pt x="176" y="509"/>
                        <a:pt x="112" y="808"/>
                        <a:pt x="75" y="1114"/>
                      </a:cubicBezTo>
                      <a:cubicBezTo>
                        <a:pt x="35" y="1417"/>
                        <a:pt x="7" y="1723"/>
                        <a:pt x="4" y="2029"/>
                      </a:cubicBezTo>
                      <a:cubicBezTo>
                        <a:pt x="1" y="2157"/>
                        <a:pt x="45" y="2298"/>
                        <a:pt x="112" y="2409"/>
                      </a:cubicBezTo>
                      <a:cubicBezTo>
                        <a:pt x="164" y="2499"/>
                        <a:pt x="244" y="2544"/>
                        <a:pt x="326" y="2544"/>
                      </a:cubicBezTo>
                      <a:cubicBezTo>
                        <a:pt x="409" y="2544"/>
                        <a:pt x="493" y="2498"/>
                        <a:pt x="552" y="2409"/>
                      </a:cubicBezTo>
                      <a:cubicBezTo>
                        <a:pt x="597" y="2345"/>
                        <a:pt x="627" y="2261"/>
                        <a:pt x="643" y="2184"/>
                      </a:cubicBezTo>
                      <a:cubicBezTo>
                        <a:pt x="667" y="2052"/>
                        <a:pt x="673" y="1918"/>
                        <a:pt x="681" y="1850"/>
                      </a:cubicBezTo>
                      <a:cubicBezTo>
                        <a:pt x="647" y="1299"/>
                        <a:pt x="617" y="811"/>
                        <a:pt x="580" y="327"/>
                      </a:cubicBezTo>
                      <a:cubicBezTo>
                        <a:pt x="572" y="246"/>
                        <a:pt x="556" y="162"/>
                        <a:pt x="522" y="88"/>
                      </a:cubicBezTo>
                      <a:cubicBezTo>
                        <a:pt x="506" y="49"/>
                        <a:pt x="452" y="1"/>
                        <a:pt x="41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3" name="Google Shape;2913;p29"/>
                <p:cNvSpPr/>
                <p:nvPr/>
              </p:nvSpPr>
              <p:spPr>
                <a:xfrm>
                  <a:off x="4075625" y="3607700"/>
                  <a:ext cx="17375" cy="61875"/>
                </a:xfrm>
                <a:custGeom>
                  <a:avLst/>
                  <a:gdLst/>
                  <a:ahLst/>
                  <a:cxnLst/>
                  <a:rect l="l" t="t" r="r" b="b"/>
                  <a:pathLst>
                    <a:path w="695" h="2475" extrusionOk="0">
                      <a:moveTo>
                        <a:pt x="395" y="1"/>
                      </a:moveTo>
                      <a:cubicBezTo>
                        <a:pt x="353" y="1"/>
                        <a:pt x="309" y="25"/>
                        <a:pt x="277" y="74"/>
                      </a:cubicBezTo>
                      <a:cubicBezTo>
                        <a:pt x="227" y="144"/>
                        <a:pt x="193" y="232"/>
                        <a:pt x="179" y="316"/>
                      </a:cubicBezTo>
                      <a:cubicBezTo>
                        <a:pt x="129" y="605"/>
                        <a:pt x="86" y="891"/>
                        <a:pt x="52" y="1181"/>
                      </a:cubicBezTo>
                      <a:cubicBezTo>
                        <a:pt x="25" y="1413"/>
                        <a:pt x="8" y="1641"/>
                        <a:pt x="5" y="1873"/>
                      </a:cubicBezTo>
                      <a:cubicBezTo>
                        <a:pt x="1" y="2049"/>
                        <a:pt x="41" y="2216"/>
                        <a:pt x="153" y="2358"/>
                      </a:cubicBezTo>
                      <a:cubicBezTo>
                        <a:pt x="214" y="2436"/>
                        <a:pt x="289" y="2474"/>
                        <a:pt x="361" y="2474"/>
                      </a:cubicBezTo>
                      <a:cubicBezTo>
                        <a:pt x="448" y="2474"/>
                        <a:pt x="531" y="2420"/>
                        <a:pt x="586" y="2314"/>
                      </a:cubicBezTo>
                      <a:cubicBezTo>
                        <a:pt x="617" y="2257"/>
                        <a:pt x="640" y="2190"/>
                        <a:pt x="647" y="2125"/>
                      </a:cubicBezTo>
                      <a:cubicBezTo>
                        <a:pt x="667" y="1940"/>
                        <a:pt x="677" y="1752"/>
                        <a:pt x="694" y="1540"/>
                      </a:cubicBezTo>
                      <a:cubicBezTo>
                        <a:pt x="631" y="891"/>
                        <a:pt x="603" y="599"/>
                        <a:pt x="577" y="340"/>
                      </a:cubicBezTo>
                      <a:cubicBezTo>
                        <a:pt x="570" y="259"/>
                        <a:pt x="553" y="175"/>
                        <a:pt x="522" y="101"/>
                      </a:cubicBezTo>
                      <a:cubicBezTo>
                        <a:pt x="495" y="35"/>
                        <a:pt x="446" y="1"/>
                        <a:pt x="3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4" name="Google Shape;2914;p29"/>
                <p:cNvSpPr/>
                <p:nvPr/>
              </p:nvSpPr>
              <p:spPr>
                <a:xfrm>
                  <a:off x="4222875" y="3763850"/>
                  <a:ext cx="17600" cy="61275"/>
                </a:xfrm>
                <a:custGeom>
                  <a:avLst/>
                  <a:gdLst/>
                  <a:ahLst/>
                  <a:cxnLst/>
                  <a:rect l="l" t="t" r="r" b="b"/>
                  <a:pathLst>
                    <a:path w="704" h="2451" extrusionOk="0">
                      <a:moveTo>
                        <a:pt x="386" y="0"/>
                      </a:moveTo>
                      <a:cubicBezTo>
                        <a:pt x="378" y="0"/>
                        <a:pt x="369" y="1"/>
                        <a:pt x="360" y="3"/>
                      </a:cubicBezTo>
                      <a:cubicBezTo>
                        <a:pt x="303" y="16"/>
                        <a:pt x="246" y="64"/>
                        <a:pt x="213" y="114"/>
                      </a:cubicBezTo>
                      <a:cubicBezTo>
                        <a:pt x="182" y="151"/>
                        <a:pt x="182" y="211"/>
                        <a:pt x="175" y="262"/>
                      </a:cubicBezTo>
                      <a:cubicBezTo>
                        <a:pt x="138" y="531"/>
                        <a:pt x="91" y="797"/>
                        <a:pt x="64" y="1065"/>
                      </a:cubicBezTo>
                      <a:cubicBezTo>
                        <a:pt x="37" y="1312"/>
                        <a:pt x="0" y="1321"/>
                        <a:pt x="14" y="1849"/>
                      </a:cubicBezTo>
                      <a:cubicBezTo>
                        <a:pt x="17" y="2007"/>
                        <a:pt x="61" y="2175"/>
                        <a:pt x="135" y="2317"/>
                      </a:cubicBezTo>
                      <a:cubicBezTo>
                        <a:pt x="180" y="2406"/>
                        <a:pt x="257" y="2451"/>
                        <a:pt x="336" y="2451"/>
                      </a:cubicBezTo>
                      <a:cubicBezTo>
                        <a:pt x="409" y="2451"/>
                        <a:pt x="485" y="2413"/>
                        <a:pt x="542" y="2337"/>
                      </a:cubicBezTo>
                      <a:cubicBezTo>
                        <a:pt x="606" y="2250"/>
                        <a:pt x="653" y="2142"/>
                        <a:pt x="673" y="2034"/>
                      </a:cubicBezTo>
                      <a:cubicBezTo>
                        <a:pt x="703" y="1903"/>
                        <a:pt x="697" y="1769"/>
                        <a:pt x="703" y="1658"/>
                      </a:cubicBezTo>
                      <a:cubicBezTo>
                        <a:pt x="643" y="1163"/>
                        <a:pt x="585" y="696"/>
                        <a:pt x="528" y="228"/>
                      </a:cubicBezTo>
                      <a:cubicBezTo>
                        <a:pt x="522" y="191"/>
                        <a:pt x="512" y="154"/>
                        <a:pt x="502" y="117"/>
                      </a:cubicBezTo>
                      <a:cubicBezTo>
                        <a:pt x="484" y="55"/>
                        <a:pt x="447" y="0"/>
                        <a:pt x="38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5" name="Google Shape;2915;p29"/>
                <p:cNvSpPr/>
                <p:nvPr/>
              </p:nvSpPr>
              <p:spPr>
                <a:xfrm>
                  <a:off x="4222200" y="3612150"/>
                  <a:ext cx="15575" cy="58975"/>
                </a:xfrm>
                <a:custGeom>
                  <a:avLst/>
                  <a:gdLst/>
                  <a:ahLst/>
                  <a:cxnLst/>
                  <a:rect l="l" t="t" r="r" b="b"/>
                  <a:pathLst>
                    <a:path w="623" h="2359" extrusionOk="0">
                      <a:moveTo>
                        <a:pt x="309" y="0"/>
                      </a:moveTo>
                      <a:cubicBezTo>
                        <a:pt x="273" y="0"/>
                        <a:pt x="222" y="45"/>
                        <a:pt x="192" y="81"/>
                      </a:cubicBezTo>
                      <a:cubicBezTo>
                        <a:pt x="169" y="104"/>
                        <a:pt x="165" y="148"/>
                        <a:pt x="162" y="185"/>
                      </a:cubicBezTo>
                      <a:cubicBezTo>
                        <a:pt x="108" y="693"/>
                        <a:pt x="44" y="1197"/>
                        <a:pt x="10" y="1702"/>
                      </a:cubicBezTo>
                      <a:cubicBezTo>
                        <a:pt x="1" y="1860"/>
                        <a:pt x="55" y="2025"/>
                        <a:pt x="102" y="2183"/>
                      </a:cubicBezTo>
                      <a:cubicBezTo>
                        <a:pt x="131" y="2282"/>
                        <a:pt x="213" y="2358"/>
                        <a:pt x="330" y="2358"/>
                      </a:cubicBezTo>
                      <a:cubicBezTo>
                        <a:pt x="332" y="2358"/>
                        <a:pt x="335" y="2358"/>
                        <a:pt x="337" y="2358"/>
                      </a:cubicBezTo>
                      <a:cubicBezTo>
                        <a:pt x="468" y="2355"/>
                        <a:pt x="539" y="2260"/>
                        <a:pt x="569" y="2146"/>
                      </a:cubicBezTo>
                      <a:cubicBezTo>
                        <a:pt x="600" y="2025"/>
                        <a:pt x="612" y="1897"/>
                        <a:pt x="623" y="1823"/>
                      </a:cubicBezTo>
                      <a:cubicBezTo>
                        <a:pt x="566" y="1241"/>
                        <a:pt x="515" y="713"/>
                        <a:pt x="462" y="185"/>
                      </a:cubicBezTo>
                      <a:cubicBezTo>
                        <a:pt x="458" y="159"/>
                        <a:pt x="462" y="118"/>
                        <a:pt x="445" y="101"/>
                      </a:cubicBezTo>
                      <a:cubicBezTo>
                        <a:pt x="407" y="61"/>
                        <a:pt x="361" y="10"/>
                        <a:pt x="313" y="0"/>
                      </a:cubicBezTo>
                      <a:cubicBezTo>
                        <a:pt x="312" y="0"/>
                        <a:pt x="311" y="0"/>
                        <a:pt x="30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6" name="Google Shape;2916;p29"/>
                <p:cNvSpPr/>
                <p:nvPr/>
              </p:nvSpPr>
              <p:spPr>
                <a:xfrm>
                  <a:off x="4145675" y="3648800"/>
                  <a:ext cx="14000" cy="55450"/>
                </a:xfrm>
                <a:custGeom>
                  <a:avLst/>
                  <a:gdLst/>
                  <a:ahLst/>
                  <a:cxnLst/>
                  <a:rect l="l" t="t" r="r" b="b"/>
                  <a:pathLst>
                    <a:path w="560" h="2218" extrusionOk="0">
                      <a:moveTo>
                        <a:pt x="358" y="1"/>
                      </a:moveTo>
                      <a:cubicBezTo>
                        <a:pt x="270" y="1"/>
                        <a:pt x="219" y="57"/>
                        <a:pt x="203" y="138"/>
                      </a:cubicBezTo>
                      <a:cubicBezTo>
                        <a:pt x="186" y="226"/>
                        <a:pt x="173" y="317"/>
                        <a:pt x="159" y="405"/>
                      </a:cubicBezTo>
                      <a:cubicBezTo>
                        <a:pt x="119" y="677"/>
                        <a:pt x="78" y="949"/>
                        <a:pt x="44" y="1225"/>
                      </a:cubicBezTo>
                      <a:cubicBezTo>
                        <a:pt x="21" y="1386"/>
                        <a:pt x="1" y="1551"/>
                        <a:pt x="1" y="1716"/>
                      </a:cubicBezTo>
                      <a:cubicBezTo>
                        <a:pt x="1" y="1830"/>
                        <a:pt x="28" y="1951"/>
                        <a:pt x="65" y="2063"/>
                      </a:cubicBezTo>
                      <a:cubicBezTo>
                        <a:pt x="94" y="2155"/>
                        <a:pt x="168" y="2217"/>
                        <a:pt x="270" y="2217"/>
                      </a:cubicBezTo>
                      <a:cubicBezTo>
                        <a:pt x="275" y="2217"/>
                        <a:pt x="281" y="2217"/>
                        <a:pt x="286" y="2217"/>
                      </a:cubicBezTo>
                      <a:cubicBezTo>
                        <a:pt x="395" y="2214"/>
                        <a:pt x="468" y="2143"/>
                        <a:pt x="499" y="2046"/>
                      </a:cubicBezTo>
                      <a:cubicBezTo>
                        <a:pt x="529" y="1948"/>
                        <a:pt x="549" y="1844"/>
                        <a:pt x="553" y="1740"/>
                      </a:cubicBezTo>
                      <a:cubicBezTo>
                        <a:pt x="559" y="1507"/>
                        <a:pt x="556" y="1276"/>
                        <a:pt x="556" y="959"/>
                      </a:cubicBezTo>
                      <a:cubicBezTo>
                        <a:pt x="546" y="821"/>
                        <a:pt x="533" y="596"/>
                        <a:pt x="519" y="374"/>
                      </a:cubicBezTo>
                      <a:cubicBezTo>
                        <a:pt x="512" y="300"/>
                        <a:pt x="505" y="226"/>
                        <a:pt x="496" y="152"/>
                      </a:cubicBezTo>
                      <a:cubicBezTo>
                        <a:pt x="482" y="71"/>
                        <a:pt x="445" y="1"/>
                        <a:pt x="35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sp>
          <p:nvSpPr>
            <p:cNvPr id="2917" name="Google Shape;2917;p29"/>
            <p:cNvSpPr/>
            <p:nvPr/>
          </p:nvSpPr>
          <p:spPr>
            <a:xfrm>
              <a:off x="1756074" y="4804675"/>
              <a:ext cx="275590" cy="275226"/>
            </a:xfrm>
            <a:custGeom>
              <a:avLst/>
              <a:gdLst/>
              <a:ahLst/>
              <a:cxnLst/>
              <a:rect l="l" t="t" r="r" b="b"/>
              <a:pathLst>
                <a:path w="2971" h="2967" extrusionOk="0">
                  <a:moveTo>
                    <a:pt x="2799" y="1289"/>
                  </a:moveTo>
                  <a:lnTo>
                    <a:pt x="2005" y="1289"/>
                  </a:lnTo>
                  <a:lnTo>
                    <a:pt x="2604" y="767"/>
                  </a:lnTo>
                  <a:cubicBezTo>
                    <a:pt x="2674" y="707"/>
                    <a:pt x="2681" y="599"/>
                    <a:pt x="2620" y="528"/>
                  </a:cubicBezTo>
                  <a:lnTo>
                    <a:pt x="2587" y="492"/>
                  </a:lnTo>
                  <a:cubicBezTo>
                    <a:pt x="2527" y="421"/>
                    <a:pt x="2419" y="411"/>
                    <a:pt x="2348" y="475"/>
                  </a:cubicBezTo>
                  <a:lnTo>
                    <a:pt x="1679" y="1053"/>
                  </a:lnTo>
                  <a:lnTo>
                    <a:pt x="1679" y="172"/>
                  </a:lnTo>
                  <a:cubicBezTo>
                    <a:pt x="1679" y="78"/>
                    <a:pt x="1605" y="0"/>
                    <a:pt x="1510" y="0"/>
                  </a:cubicBezTo>
                  <a:lnTo>
                    <a:pt x="1460" y="0"/>
                  </a:lnTo>
                  <a:cubicBezTo>
                    <a:pt x="1366" y="0"/>
                    <a:pt x="1288" y="78"/>
                    <a:pt x="1288" y="172"/>
                  </a:cubicBezTo>
                  <a:lnTo>
                    <a:pt x="1288" y="1053"/>
                  </a:lnTo>
                  <a:lnTo>
                    <a:pt x="623" y="475"/>
                  </a:lnTo>
                  <a:cubicBezTo>
                    <a:pt x="552" y="411"/>
                    <a:pt x="445" y="421"/>
                    <a:pt x="380" y="492"/>
                  </a:cubicBezTo>
                  <a:lnTo>
                    <a:pt x="350" y="528"/>
                  </a:lnTo>
                  <a:cubicBezTo>
                    <a:pt x="287" y="599"/>
                    <a:pt x="296" y="707"/>
                    <a:pt x="367" y="767"/>
                  </a:cubicBezTo>
                  <a:lnTo>
                    <a:pt x="962" y="1289"/>
                  </a:lnTo>
                  <a:lnTo>
                    <a:pt x="172" y="1289"/>
                  </a:lnTo>
                  <a:cubicBezTo>
                    <a:pt x="78" y="1289"/>
                    <a:pt x="1" y="1366"/>
                    <a:pt x="1" y="1460"/>
                  </a:cubicBezTo>
                  <a:lnTo>
                    <a:pt x="1" y="1507"/>
                  </a:lnTo>
                  <a:cubicBezTo>
                    <a:pt x="1" y="1602"/>
                    <a:pt x="78" y="1678"/>
                    <a:pt x="172" y="1678"/>
                  </a:cubicBezTo>
                  <a:lnTo>
                    <a:pt x="962" y="1678"/>
                  </a:lnTo>
                  <a:lnTo>
                    <a:pt x="367" y="2200"/>
                  </a:lnTo>
                  <a:cubicBezTo>
                    <a:pt x="296" y="2260"/>
                    <a:pt x="287" y="2369"/>
                    <a:pt x="350" y="2439"/>
                  </a:cubicBezTo>
                  <a:lnTo>
                    <a:pt x="380" y="2476"/>
                  </a:lnTo>
                  <a:cubicBezTo>
                    <a:pt x="445" y="2550"/>
                    <a:pt x="552" y="2557"/>
                    <a:pt x="623" y="2493"/>
                  </a:cubicBezTo>
                  <a:lnTo>
                    <a:pt x="1288" y="1914"/>
                  </a:lnTo>
                  <a:lnTo>
                    <a:pt x="1288" y="2799"/>
                  </a:lnTo>
                  <a:cubicBezTo>
                    <a:pt x="1288" y="2893"/>
                    <a:pt x="1366" y="2967"/>
                    <a:pt x="1460" y="2967"/>
                  </a:cubicBezTo>
                  <a:lnTo>
                    <a:pt x="1510" y="2967"/>
                  </a:lnTo>
                  <a:cubicBezTo>
                    <a:pt x="1605" y="2967"/>
                    <a:pt x="1679" y="2893"/>
                    <a:pt x="1679" y="2799"/>
                  </a:cubicBezTo>
                  <a:lnTo>
                    <a:pt x="1679" y="1914"/>
                  </a:lnTo>
                  <a:lnTo>
                    <a:pt x="2348" y="2493"/>
                  </a:lnTo>
                  <a:cubicBezTo>
                    <a:pt x="2419" y="2557"/>
                    <a:pt x="2527" y="2550"/>
                    <a:pt x="2587" y="2476"/>
                  </a:cubicBezTo>
                  <a:lnTo>
                    <a:pt x="2620" y="2439"/>
                  </a:lnTo>
                  <a:cubicBezTo>
                    <a:pt x="2681" y="2369"/>
                    <a:pt x="2674" y="2260"/>
                    <a:pt x="2604" y="2200"/>
                  </a:cubicBezTo>
                  <a:lnTo>
                    <a:pt x="2005" y="1678"/>
                  </a:lnTo>
                  <a:lnTo>
                    <a:pt x="2799" y="1678"/>
                  </a:lnTo>
                  <a:cubicBezTo>
                    <a:pt x="2893" y="1678"/>
                    <a:pt x="2971" y="1602"/>
                    <a:pt x="2971" y="1507"/>
                  </a:cubicBezTo>
                  <a:lnTo>
                    <a:pt x="2971" y="1460"/>
                  </a:lnTo>
                  <a:cubicBezTo>
                    <a:pt x="2971" y="1366"/>
                    <a:pt x="2893" y="1289"/>
                    <a:pt x="2799" y="1289"/>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18" name="Google Shape;2918;p29"/>
            <p:cNvGrpSpPr/>
            <p:nvPr/>
          </p:nvGrpSpPr>
          <p:grpSpPr>
            <a:xfrm>
              <a:off x="2847984" y="4804663"/>
              <a:ext cx="280025" cy="275225"/>
              <a:chOff x="-549650" y="3689200"/>
              <a:chExt cx="280025" cy="275225"/>
            </a:xfrm>
          </p:grpSpPr>
          <p:sp>
            <p:nvSpPr>
              <p:cNvPr id="2919" name="Google Shape;2919;p29"/>
              <p:cNvSpPr/>
              <p:nvPr/>
            </p:nvSpPr>
            <p:spPr>
              <a:xfrm>
                <a:off x="-549650" y="3689200"/>
                <a:ext cx="280025" cy="275225"/>
              </a:xfrm>
              <a:custGeom>
                <a:avLst/>
                <a:gdLst/>
                <a:ahLst/>
                <a:cxnLst/>
                <a:rect l="l" t="t" r="r" b="b"/>
                <a:pathLst>
                  <a:path w="11201" h="11009" extrusionOk="0">
                    <a:moveTo>
                      <a:pt x="11200" y="5502"/>
                    </a:moveTo>
                    <a:cubicBezTo>
                      <a:pt x="11200" y="6051"/>
                      <a:pt x="10043" y="6407"/>
                      <a:pt x="9882" y="6898"/>
                    </a:cubicBezTo>
                    <a:cubicBezTo>
                      <a:pt x="9717" y="7410"/>
                      <a:pt x="10444" y="8375"/>
                      <a:pt x="10134" y="8802"/>
                    </a:cubicBezTo>
                    <a:cubicBezTo>
                      <a:pt x="9825" y="9233"/>
                      <a:pt x="8678" y="8846"/>
                      <a:pt x="8247" y="9158"/>
                    </a:cubicBezTo>
                    <a:cubicBezTo>
                      <a:pt x="7824" y="9468"/>
                      <a:pt x="7844" y="10679"/>
                      <a:pt x="7336" y="10847"/>
                    </a:cubicBezTo>
                    <a:cubicBezTo>
                      <a:pt x="6841" y="11008"/>
                      <a:pt x="6146" y="10023"/>
                      <a:pt x="5601" y="10023"/>
                    </a:cubicBezTo>
                    <a:cubicBezTo>
                      <a:pt x="5056" y="10023"/>
                      <a:pt x="4359" y="11008"/>
                      <a:pt x="3865" y="10847"/>
                    </a:cubicBezTo>
                    <a:cubicBezTo>
                      <a:pt x="3357" y="10679"/>
                      <a:pt x="3378" y="9468"/>
                      <a:pt x="2954" y="9158"/>
                    </a:cubicBezTo>
                    <a:cubicBezTo>
                      <a:pt x="2523" y="8846"/>
                      <a:pt x="1376" y="9233"/>
                      <a:pt x="1067" y="8802"/>
                    </a:cubicBezTo>
                    <a:cubicBezTo>
                      <a:pt x="758" y="8375"/>
                      <a:pt x="1481" y="7410"/>
                      <a:pt x="1315" y="6898"/>
                    </a:cubicBezTo>
                    <a:cubicBezTo>
                      <a:pt x="1158" y="6407"/>
                      <a:pt x="0" y="6051"/>
                      <a:pt x="0" y="5502"/>
                    </a:cubicBezTo>
                    <a:cubicBezTo>
                      <a:pt x="0" y="4958"/>
                      <a:pt x="1158" y="4602"/>
                      <a:pt x="1315" y="4107"/>
                    </a:cubicBezTo>
                    <a:cubicBezTo>
                      <a:pt x="1481" y="3599"/>
                      <a:pt x="758" y="2630"/>
                      <a:pt x="1067" y="2207"/>
                    </a:cubicBezTo>
                    <a:cubicBezTo>
                      <a:pt x="1376" y="1776"/>
                      <a:pt x="2523" y="2163"/>
                      <a:pt x="2954" y="1850"/>
                    </a:cubicBezTo>
                    <a:cubicBezTo>
                      <a:pt x="3378" y="1541"/>
                      <a:pt x="3357" y="327"/>
                      <a:pt x="3865" y="162"/>
                    </a:cubicBezTo>
                    <a:cubicBezTo>
                      <a:pt x="4359" y="1"/>
                      <a:pt x="5056" y="985"/>
                      <a:pt x="5601" y="985"/>
                    </a:cubicBezTo>
                    <a:cubicBezTo>
                      <a:pt x="6146" y="985"/>
                      <a:pt x="6841" y="1"/>
                      <a:pt x="7336" y="162"/>
                    </a:cubicBezTo>
                    <a:cubicBezTo>
                      <a:pt x="7844" y="327"/>
                      <a:pt x="7824" y="1541"/>
                      <a:pt x="8247" y="1850"/>
                    </a:cubicBezTo>
                    <a:cubicBezTo>
                      <a:pt x="8678" y="2163"/>
                      <a:pt x="9825" y="1776"/>
                      <a:pt x="10134" y="2207"/>
                    </a:cubicBezTo>
                    <a:cubicBezTo>
                      <a:pt x="10444" y="2630"/>
                      <a:pt x="9717" y="3599"/>
                      <a:pt x="9882" y="4107"/>
                    </a:cubicBezTo>
                    <a:cubicBezTo>
                      <a:pt x="10043" y="4602"/>
                      <a:pt x="11200" y="4958"/>
                      <a:pt x="11200" y="550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0" name="Google Shape;2920;p29"/>
              <p:cNvSpPr/>
              <p:nvPr/>
            </p:nvSpPr>
            <p:spPr>
              <a:xfrm>
                <a:off x="-509450" y="3726700"/>
                <a:ext cx="199525" cy="200225"/>
              </a:xfrm>
              <a:custGeom>
                <a:avLst/>
                <a:gdLst/>
                <a:ahLst/>
                <a:cxnLst/>
                <a:rect l="l" t="t" r="r" b="b"/>
                <a:pathLst>
                  <a:path w="7981" h="8009" extrusionOk="0">
                    <a:moveTo>
                      <a:pt x="7981" y="4002"/>
                    </a:moveTo>
                    <a:cubicBezTo>
                      <a:pt x="7981" y="6216"/>
                      <a:pt x="6195" y="8009"/>
                      <a:pt x="3993" y="8009"/>
                    </a:cubicBezTo>
                    <a:cubicBezTo>
                      <a:pt x="1790" y="8009"/>
                      <a:pt x="0" y="6216"/>
                      <a:pt x="0" y="4002"/>
                    </a:cubicBezTo>
                    <a:cubicBezTo>
                      <a:pt x="0" y="1793"/>
                      <a:pt x="1790" y="0"/>
                      <a:pt x="3993" y="0"/>
                    </a:cubicBezTo>
                    <a:cubicBezTo>
                      <a:pt x="6195" y="0"/>
                      <a:pt x="7981" y="1793"/>
                      <a:pt x="7981" y="4002"/>
                    </a:cubicBezTo>
                    <a:close/>
                  </a:path>
                </a:pathLst>
              </a:custGeom>
              <a:solidFill>
                <a:schemeClr val="dk1"/>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921" name="Google Shape;2921;p29"/>
            <p:cNvGrpSpPr/>
            <p:nvPr/>
          </p:nvGrpSpPr>
          <p:grpSpPr>
            <a:xfrm>
              <a:off x="3827131" y="4804669"/>
              <a:ext cx="392789" cy="275223"/>
              <a:chOff x="-355400" y="4073600"/>
              <a:chExt cx="280004" cy="196223"/>
            </a:xfrm>
          </p:grpSpPr>
          <p:sp>
            <p:nvSpPr>
              <p:cNvPr id="2922" name="Google Shape;2922;p29"/>
              <p:cNvSpPr/>
              <p:nvPr/>
            </p:nvSpPr>
            <p:spPr>
              <a:xfrm>
                <a:off x="-355400" y="4073600"/>
                <a:ext cx="280004" cy="124645"/>
              </a:xfrm>
              <a:custGeom>
                <a:avLst/>
                <a:gdLst/>
                <a:ahLst/>
                <a:cxnLst/>
                <a:rect l="l" t="t" r="r" b="b"/>
                <a:pathLst>
                  <a:path w="17231" h="6945" extrusionOk="0">
                    <a:moveTo>
                      <a:pt x="4075" y="0"/>
                    </a:moveTo>
                    <a:cubicBezTo>
                      <a:pt x="3007" y="0"/>
                      <a:pt x="1997" y="744"/>
                      <a:pt x="1760" y="1713"/>
                    </a:cubicBezTo>
                    <a:cubicBezTo>
                      <a:pt x="1530" y="2638"/>
                      <a:pt x="1840" y="3415"/>
                      <a:pt x="2499" y="4071"/>
                    </a:cubicBezTo>
                    <a:cubicBezTo>
                      <a:pt x="2577" y="4148"/>
                      <a:pt x="2657" y="4222"/>
                      <a:pt x="2765" y="4326"/>
                    </a:cubicBezTo>
                    <a:cubicBezTo>
                      <a:pt x="2664" y="4353"/>
                      <a:pt x="2610" y="4363"/>
                      <a:pt x="2556" y="4380"/>
                    </a:cubicBezTo>
                    <a:cubicBezTo>
                      <a:pt x="2055" y="4541"/>
                      <a:pt x="1544" y="4686"/>
                      <a:pt x="1053" y="4878"/>
                    </a:cubicBezTo>
                    <a:cubicBezTo>
                      <a:pt x="811" y="4972"/>
                      <a:pt x="579" y="5133"/>
                      <a:pt x="397" y="5315"/>
                    </a:cubicBezTo>
                    <a:cubicBezTo>
                      <a:pt x="1" y="5712"/>
                      <a:pt x="98" y="6266"/>
                      <a:pt x="599" y="6519"/>
                    </a:cubicBezTo>
                    <a:cubicBezTo>
                      <a:pt x="791" y="6617"/>
                      <a:pt x="1006" y="6701"/>
                      <a:pt x="1218" y="6724"/>
                    </a:cubicBezTo>
                    <a:cubicBezTo>
                      <a:pt x="1995" y="6811"/>
                      <a:pt x="2775" y="6929"/>
                      <a:pt x="3556" y="6932"/>
                    </a:cubicBezTo>
                    <a:cubicBezTo>
                      <a:pt x="5346" y="6941"/>
                      <a:pt x="7137" y="6945"/>
                      <a:pt x="8928" y="6945"/>
                    </a:cubicBezTo>
                    <a:cubicBezTo>
                      <a:pt x="11116" y="6945"/>
                      <a:pt x="13304" y="6940"/>
                      <a:pt x="15492" y="6936"/>
                    </a:cubicBezTo>
                    <a:cubicBezTo>
                      <a:pt x="15835" y="6936"/>
                      <a:pt x="16185" y="6903"/>
                      <a:pt x="16524" y="6848"/>
                    </a:cubicBezTo>
                    <a:cubicBezTo>
                      <a:pt x="16800" y="6808"/>
                      <a:pt x="17079" y="6718"/>
                      <a:pt x="17154" y="6395"/>
                    </a:cubicBezTo>
                    <a:cubicBezTo>
                      <a:pt x="17230" y="6069"/>
                      <a:pt x="17016" y="5880"/>
                      <a:pt x="16790" y="5705"/>
                    </a:cubicBezTo>
                    <a:cubicBezTo>
                      <a:pt x="16773" y="5692"/>
                      <a:pt x="16753" y="5678"/>
                      <a:pt x="16733" y="5668"/>
                    </a:cubicBezTo>
                    <a:cubicBezTo>
                      <a:pt x="16255" y="5355"/>
                      <a:pt x="15741" y="5130"/>
                      <a:pt x="15179" y="5023"/>
                    </a:cubicBezTo>
                    <a:cubicBezTo>
                      <a:pt x="15001" y="4985"/>
                      <a:pt x="14816" y="4979"/>
                      <a:pt x="14621" y="4955"/>
                    </a:cubicBezTo>
                    <a:cubicBezTo>
                      <a:pt x="14577" y="4747"/>
                      <a:pt x="14557" y="4575"/>
                      <a:pt x="14506" y="4410"/>
                    </a:cubicBezTo>
                    <a:cubicBezTo>
                      <a:pt x="14295" y="3720"/>
                      <a:pt x="13730" y="3273"/>
                      <a:pt x="13064" y="3273"/>
                    </a:cubicBezTo>
                    <a:cubicBezTo>
                      <a:pt x="13051" y="3273"/>
                      <a:pt x="13039" y="3273"/>
                      <a:pt x="13026" y="3273"/>
                    </a:cubicBezTo>
                    <a:cubicBezTo>
                      <a:pt x="12576" y="3284"/>
                      <a:pt x="12172" y="3449"/>
                      <a:pt x="11799" y="3694"/>
                    </a:cubicBezTo>
                    <a:cubicBezTo>
                      <a:pt x="11708" y="3758"/>
                      <a:pt x="11614" y="3818"/>
                      <a:pt x="11503" y="3896"/>
                    </a:cubicBezTo>
                    <a:cubicBezTo>
                      <a:pt x="11415" y="3603"/>
                      <a:pt x="11345" y="3340"/>
                      <a:pt x="11257" y="3078"/>
                    </a:cubicBezTo>
                    <a:cubicBezTo>
                      <a:pt x="10962" y="2180"/>
                      <a:pt x="10400" y="1508"/>
                      <a:pt x="9539" y="1104"/>
                    </a:cubicBezTo>
                    <a:cubicBezTo>
                      <a:pt x="9203" y="948"/>
                      <a:pt x="8870" y="867"/>
                      <a:pt x="8542" y="867"/>
                    </a:cubicBezTo>
                    <a:cubicBezTo>
                      <a:pt x="8141" y="867"/>
                      <a:pt x="7747" y="989"/>
                      <a:pt x="7366" y="1242"/>
                    </a:cubicBezTo>
                    <a:cubicBezTo>
                      <a:pt x="7120" y="1407"/>
                      <a:pt x="6902" y="1612"/>
                      <a:pt x="6650" y="1811"/>
                    </a:cubicBezTo>
                    <a:cubicBezTo>
                      <a:pt x="6589" y="1726"/>
                      <a:pt x="6525" y="1636"/>
                      <a:pt x="6462" y="1544"/>
                    </a:cubicBezTo>
                    <a:cubicBezTo>
                      <a:pt x="6135" y="1091"/>
                      <a:pt x="5775" y="673"/>
                      <a:pt x="5304" y="367"/>
                    </a:cubicBezTo>
                    <a:cubicBezTo>
                      <a:pt x="4913" y="112"/>
                      <a:pt x="4490" y="0"/>
                      <a:pt x="407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23" name="Google Shape;2923;p29"/>
              <p:cNvGrpSpPr/>
              <p:nvPr/>
            </p:nvGrpSpPr>
            <p:grpSpPr>
              <a:xfrm>
                <a:off x="-321300" y="4161981"/>
                <a:ext cx="164850" cy="107843"/>
                <a:chOff x="4075625" y="3607700"/>
                <a:chExt cx="164850" cy="217425"/>
              </a:xfrm>
            </p:grpSpPr>
            <p:sp>
              <p:nvSpPr>
                <p:cNvPr id="2924" name="Google Shape;2924;p29"/>
                <p:cNvSpPr/>
                <p:nvPr/>
              </p:nvSpPr>
              <p:spPr>
                <a:xfrm>
                  <a:off x="4141575" y="3758600"/>
                  <a:ext cx="18325" cy="64800"/>
                </a:xfrm>
                <a:custGeom>
                  <a:avLst/>
                  <a:gdLst/>
                  <a:ahLst/>
                  <a:cxnLst/>
                  <a:rect l="l" t="t" r="r" b="b"/>
                  <a:pathLst>
                    <a:path w="733" h="2592" extrusionOk="0">
                      <a:moveTo>
                        <a:pt x="398" y="0"/>
                      </a:moveTo>
                      <a:cubicBezTo>
                        <a:pt x="315" y="0"/>
                        <a:pt x="254" y="47"/>
                        <a:pt x="229" y="132"/>
                      </a:cubicBezTo>
                      <a:cubicBezTo>
                        <a:pt x="216" y="166"/>
                        <a:pt x="208" y="203"/>
                        <a:pt x="202" y="240"/>
                      </a:cubicBezTo>
                      <a:cubicBezTo>
                        <a:pt x="145" y="603"/>
                        <a:pt x="71" y="963"/>
                        <a:pt x="31" y="1326"/>
                      </a:cubicBezTo>
                      <a:cubicBezTo>
                        <a:pt x="0" y="1609"/>
                        <a:pt x="0" y="1891"/>
                        <a:pt x="3" y="2177"/>
                      </a:cubicBezTo>
                      <a:cubicBezTo>
                        <a:pt x="7" y="2315"/>
                        <a:pt x="81" y="2433"/>
                        <a:pt x="192" y="2520"/>
                      </a:cubicBezTo>
                      <a:cubicBezTo>
                        <a:pt x="250" y="2567"/>
                        <a:pt x="310" y="2592"/>
                        <a:pt x="366" y="2592"/>
                      </a:cubicBezTo>
                      <a:cubicBezTo>
                        <a:pt x="431" y="2592"/>
                        <a:pt x="493" y="2560"/>
                        <a:pt x="545" y="2494"/>
                      </a:cubicBezTo>
                      <a:cubicBezTo>
                        <a:pt x="602" y="2416"/>
                        <a:pt x="652" y="2325"/>
                        <a:pt x="672" y="2234"/>
                      </a:cubicBezTo>
                      <a:cubicBezTo>
                        <a:pt x="706" y="2079"/>
                        <a:pt x="717" y="1921"/>
                        <a:pt x="733" y="1787"/>
                      </a:cubicBezTo>
                      <a:cubicBezTo>
                        <a:pt x="697" y="1454"/>
                        <a:pt x="663" y="1141"/>
                        <a:pt x="629" y="828"/>
                      </a:cubicBezTo>
                      <a:cubicBezTo>
                        <a:pt x="602" y="603"/>
                        <a:pt x="576" y="381"/>
                        <a:pt x="545" y="159"/>
                      </a:cubicBezTo>
                      <a:cubicBezTo>
                        <a:pt x="535" y="78"/>
                        <a:pt x="501" y="8"/>
                        <a:pt x="414" y="1"/>
                      </a:cubicBezTo>
                      <a:cubicBezTo>
                        <a:pt x="409" y="1"/>
                        <a:pt x="403" y="0"/>
                        <a:pt x="39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5" name="Google Shape;2925;p29"/>
                <p:cNvSpPr/>
                <p:nvPr/>
              </p:nvSpPr>
              <p:spPr>
                <a:xfrm>
                  <a:off x="4102975" y="3703350"/>
                  <a:ext cx="17425" cy="67950"/>
                </a:xfrm>
                <a:custGeom>
                  <a:avLst/>
                  <a:gdLst/>
                  <a:ahLst/>
                  <a:cxnLst/>
                  <a:rect l="l" t="t" r="r" b="b"/>
                  <a:pathLst>
                    <a:path w="697" h="2718" extrusionOk="0">
                      <a:moveTo>
                        <a:pt x="377" y="1"/>
                      </a:moveTo>
                      <a:cubicBezTo>
                        <a:pt x="371" y="1"/>
                        <a:pt x="366" y="1"/>
                        <a:pt x="360" y="2"/>
                      </a:cubicBezTo>
                      <a:cubicBezTo>
                        <a:pt x="215" y="15"/>
                        <a:pt x="219" y="143"/>
                        <a:pt x="206" y="241"/>
                      </a:cubicBezTo>
                      <a:cubicBezTo>
                        <a:pt x="138" y="728"/>
                        <a:pt x="68" y="1219"/>
                        <a:pt x="21" y="1710"/>
                      </a:cubicBezTo>
                      <a:cubicBezTo>
                        <a:pt x="1" y="1899"/>
                        <a:pt x="27" y="2097"/>
                        <a:pt x="54" y="2288"/>
                      </a:cubicBezTo>
                      <a:cubicBezTo>
                        <a:pt x="71" y="2389"/>
                        <a:pt x="115" y="2490"/>
                        <a:pt x="172" y="2577"/>
                      </a:cubicBezTo>
                      <a:cubicBezTo>
                        <a:pt x="231" y="2671"/>
                        <a:pt x="305" y="2717"/>
                        <a:pt x="379" y="2717"/>
                      </a:cubicBezTo>
                      <a:cubicBezTo>
                        <a:pt x="458" y="2717"/>
                        <a:pt x="535" y="2665"/>
                        <a:pt x="592" y="2561"/>
                      </a:cubicBezTo>
                      <a:cubicBezTo>
                        <a:pt x="636" y="2476"/>
                        <a:pt x="659" y="2380"/>
                        <a:pt x="673" y="2282"/>
                      </a:cubicBezTo>
                      <a:cubicBezTo>
                        <a:pt x="687" y="2204"/>
                        <a:pt x="676" y="2121"/>
                        <a:pt x="676" y="2037"/>
                      </a:cubicBezTo>
                      <a:lnTo>
                        <a:pt x="697" y="2037"/>
                      </a:lnTo>
                      <a:cubicBezTo>
                        <a:pt x="642" y="1441"/>
                        <a:pt x="592" y="842"/>
                        <a:pt x="535" y="247"/>
                      </a:cubicBezTo>
                      <a:cubicBezTo>
                        <a:pt x="519" y="79"/>
                        <a:pt x="465" y="1"/>
                        <a:pt x="3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6" name="Google Shape;2926;p29"/>
                <p:cNvSpPr/>
                <p:nvPr/>
              </p:nvSpPr>
              <p:spPr>
                <a:xfrm>
                  <a:off x="4194525" y="3684700"/>
                  <a:ext cx="17025" cy="63600"/>
                </a:xfrm>
                <a:custGeom>
                  <a:avLst/>
                  <a:gdLst/>
                  <a:ahLst/>
                  <a:cxnLst/>
                  <a:rect l="l" t="t" r="r" b="b"/>
                  <a:pathLst>
                    <a:path w="681" h="2544" extrusionOk="0">
                      <a:moveTo>
                        <a:pt x="414" y="1"/>
                      </a:moveTo>
                      <a:cubicBezTo>
                        <a:pt x="413" y="1"/>
                        <a:pt x="412" y="1"/>
                        <a:pt x="411" y="1"/>
                      </a:cubicBezTo>
                      <a:cubicBezTo>
                        <a:pt x="361" y="1"/>
                        <a:pt x="304" y="41"/>
                        <a:pt x="267" y="82"/>
                      </a:cubicBezTo>
                      <a:cubicBezTo>
                        <a:pt x="240" y="108"/>
                        <a:pt x="237" y="162"/>
                        <a:pt x="229" y="206"/>
                      </a:cubicBezTo>
                      <a:cubicBezTo>
                        <a:pt x="176" y="509"/>
                        <a:pt x="112" y="808"/>
                        <a:pt x="75" y="1114"/>
                      </a:cubicBezTo>
                      <a:cubicBezTo>
                        <a:pt x="35" y="1417"/>
                        <a:pt x="7" y="1723"/>
                        <a:pt x="4" y="2029"/>
                      </a:cubicBezTo>
                      <a:cubicBezTo>
                        <a:pt x="1" y="2157"/>
                        <a:pt x="45" y="2298"/>
                        <a:pt x="112" y="2409"/>
                      </a:cubicBezTo>
                      <a:cubicBezTo>
                        <a:pt x="164" y="2499"/>
                        <a:pt x="244" y="2544"/>
                        <a:pt x="326" y="2544"/>
                      </a:cubicBezTo>
                      <a:cubicBezTo>
                        <a:pt x="409" y="2544"/>
                        <a:pt x="493" y="2498"/>
                        <a:pt x="552" y="2409"/>
                      </a:cubicBezTo>
                      <a:cubicBezTo>
                        <a:pt x="597" y="2345"/>
                        <a:pt x="627" y="2261"/>
                        <a:pt x="643" y="2184"/>
                      </a:cubicBezTo>
                      <a:cubicBezTo>
                        <a:pt x="667" y="2052"/>
                        <a:pt x="673" y="1918"/>
                        <a:pt x="681" y="1850"/>
                      </a:cubicBezTo>
                      <a:cubicBezTo>
                        <a:pt x="647" y="1299"/>
                        <a:pt x="617" y="811"/>
                        <a:pt x="580" y="327"/>
                      </a:cubicBezTo>
                      <a:cubicBezTo>
                        <a:pt x="572" y="246"/>
                        <a:pt x="556" y="162"/>
                        <a:pt x="522" y="88"/>
                      </a:cubicBezTo>
                      <a:cubicBezTo>
                        <a:pt x="506" y="49"/>
                        <a:pt x="452" y="1"/>
                        <a:pt x="41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7" name="Google Shape;2927;p29"/>
                <p:cNvSpPr/>
                <p:nvPr/>
              </p:nvSpPr>
              <p:spPr>
                <a:xfrm>
                  <a:off x="4075625" y="3607700"/>
                  <a:ext cx="17375" cy="61875"/>
                </a:xfrm>
                <a:custGeom>
                  <a:avLst/>
                  <a:gdLst/>
                  <a:ahLst/>
                  <a:cxnLst/>
                  <a:rect l="l" t="t" r="r" b="b"/>
                  <a:pathLst>
                    <a:path w="695" h="2475" extrusionOk="0">
                      <a:moveTo>
                        <a:pt x="395" y="1"/>
                      </a:moveTo>
                      <a:cubicBezTo>
                        <a:pt x="353" y="1"/>
                        <a:pt x="309" y="25"/>
                        <a:pt x="277" y="74"/>
                      </a:cubicBezTo>
                      <a:cubicBezTo>
                        <a:pt x="227" y="144"/>
                        <a:pt x="193" y="232"/>
                        <a:pt x="179" y="316"/>
                      </a:cubicBezTo>
                      <a:cubicBezTo>
                        <a:pt x="129" y="605"/>
                        <a:pt x="86" y="891"/>
                        <a:pt x="52" y="1181"/>
                      </a:cubicBezTo>
                      <a:cubicBezTo>
                        <a:pt x="25" y="1413"/>
                        <a:pt x="8" y="1641"/>
                        <a:pt x="5" y="1873"/>
                      </a:cubicBezTo>
                      <a:cubicBezTo>
                        <a:pt x="1" y="2049"/>
                        <a:pt x="41" y="2216"/>
                        <a:pt x="153" y="2358"/>
                      </a:cubicBezTo>
                      <a:cubicBezTo>
                        <a:pt x="214" y="2436"/>
                        <a:pt x="289" y="2474"/>
                        <a:pt x="361" y="2474"/>
                      </a:cubicBezTo>
                      <a:cubicBezTo>
                        <a:pt x="448" y="2474"/>
                        <a:pt x="531" y="2420"/>
                        <a:pt x="586" y="2314"/>
                      </a:cubicBezTo>
                      <a:cubicBezTo>
                        <a:pt x="617" y="2257"/>
                        <a:pt x="640" y="2190"/>
                        <a:pt x="647" y="2125"/>
                      </a:cubicBezTo>
                      <a:cubicBezTo>
                        <a:pt x="667" y="1940"/>
                        <a:pt x="677" y="1752"/>
                        <a:pt x="694" y="1540"/>
                      </a:cubicBezTo>
                      <a:cubicBezTo>
                        <a:pt x="631" y="891"/>
                        <a:pt x="603" y="599"/>
                        <a:pt x="577" y="340"/>
                      </a:cubicBezTo>
                      <a:cubicBezTo>
                        <a:pt x="570" y="259"/>
                        <a:pt x="553" y="175"/>
                        <a:pt x="522" y="101"/>
                      </a:cubicBezTo>
                      <a:cubicBezTo>
                        <a:pt x="495" y="35"/>
                        <a:pt x="446" y="1"/>
                        <a:pt x="3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8" name="Google Shape;2928;p29"/>
                <p:cNvSpPr/>
                <p:nvPr/>
              </p:nvSpPr>
              <p:spPr>
                <a:xfrm>
                  <a:off x="4222875" y="3763850"/>
                  <a:ext cx="17600" cy="61275"/>
                </a:xfrm>
                <a:custGeom>
                  <a:avLst/>
                  <a:gdLst/>
                  <a:ahLst/>
                  <a:cxnLst/>
                  <a:rect l="l" t="t" r="r" b="b"/>
                  <a:pathLst>
                    <a:path w="704" h="2451" extrusionOk="0">
                      <a:moveTo>
                        <a:pt x="386" y="0"/>
                      </a:moveTo>
                      <a:cubicBezTo>
                        <a:pt x="378" y="0"/>
                        <a:pt x="369" y="1"/>
                        <a:pt x="360" y="3"/>
                      </a:cubicBezTo>
                      <a:cubicBezTo>
                        <a:pt x="303" y="16"/>
                        <a:pt x="246" y="64"/>
                        <a:pt x="213" y="114"/>
                      </a:cubicBezTo>
                      <a:cubicBezTo>
                        <a:pt x="182" y="151"/>
                        <a:pt x="182" y="211"/>
                        <a:pt x="175" y="262"/>
                      </a:cubicBezTo>
                      <a:cubicBezTo>
                        <a:pt x="138" y="531"/>
                        <a:pt x="91" y="797"/>
                        <a:pt x="64" y="1065"/>
                      </a:cubicBezTo>
                      <a:cubicBezTo>
                        <a:pt x="37" y="1312"/>
                        <a:pt x="0" y="1321"/>
                        <a:pt x="14" y="1849"/>
                      </a:cubicBezTo>
                      <a:cubicBezTo>
                        <a:pt x="17" y="2007"/>
                        <a:pt x="61" y="2175"/>
                        <a:pt x="135" y="2317"/>
                      </a:cubicBezTo>
                      <a:cubicBezTo>
                        <a:pt x="180" y="2406"/>
                        <a:pt x="257" y="2451"/>
                        <a:pt x="336" y="2451"/>
                      </a:cubicBezTo>
                      <a:cubicBezTo>
                        <a:pt x="409" y="2451"/>
                        <a:pt x="485" y="2413"/>
                        <a:pt x="542" y="2337"/>
                      </a:cubicBezTo>
                      <a:cubicBezTo>
                        <a:pt x="606" y="2250"/>
                        <a:pt x="653" y="2142"/>
                        <a:pt x="673" y="2034"/>
                      </a:cubicBezTo>
                      <a:cubicBezTo>
                        <a:pt x="703" y="1903"/>
                        <a:pt x="697" y="1769"/>
                        <a:pt x="703" y="1658"/>
                      </a:cubicBezTo>
                      <a:cubicBezTo>
                        <a:pt x="643" y="1163"/>
                        <a:pt x="585" y="696"/>
                        <a:pt x="528" y="228"/>
                      </a:cubicBezTo>
                      <a:cubicBezTo>
                        <a:pt x="522" y="191"/>
                        <a:pt x="512" y="154"/>
                        <a:pt x="502" y="117"/>
                      </a:cubicBezTo>
                      <a:cubicBezTo>
                        <a:pt x="484" y="55"/>
                        <a:pt x="447" y="0"/>
                        <a:pt x="38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9" name="Google Shape;2929;p29"/>
                <p:cNvSpPr/>
                <p:nvPr/>
              </p:nvSpPr>
              <p:spPr>
                <a:xfrm>
                  <a:off x="4222200" y="3612150"/>
                  <a:ext cx="15575" cy="58975"/>
                </a:xfrm>
                <a:custGeom>
                  <a:avLst/>
                  <a:gdLst/>
                  <a:ahLst/>
                  <a:cxnLst/>
                  <a:rect l="l" t="t" r="r" b="b"/>
                  <a:pathLst>
                    <a:path w="623" h="2359" extrusionOk="0">
                      <a:moveTo>
                        <a:pt x="309" y="0"/>
                      </a:moveTo>
                      <a:cubicBezTo>
                        <a:pt x="273" y="0"/>
                        <a:pt x="222" y="45"/>
                        <a:pt x="192" y="81"/>
                      </a:cubicBezTo>
                      <a:cubicBezTo>
                        <a:pt x="169" y="104"/>
                        <a:pt x="165" y="148"/>
                        <a:pt x="162" y="185"/>
                      </a:cubicBezTo>
                      <a:cubicBezTo>
                        <a:pt x="108" y="693"/>
                        <a:pt x="44" y="1197"/>
                        <a:pt x="10" y="1702"/>
                      </a:cubicBezTo>
                      <a:cubicBezTo>
                        <a:pt x="1" y="1860"/>
                        <a:pt x="55" y="2025"/>
                        <a:pt x="102" y="2183"/>
                      </a:cubicBezTo>
                      <a:cubicBezTo>
                        <a:pt x="131" y="2282"/>
                        <a:pt x="213" y="2358"/>
                        <a:pt x="330" y="2358"/>
                      </a:cubicBezTo>
                      <a:cubicBezTo>
                        <a:pt x="332" y="2358"/>
                        <a:pt x="335" y="2358"/>
                        <a:pt x="337" y="2358"/>
                      </a:cubicBezTo>
                      <a:cubicBezTo>
                        <a:pt x="468" y="2355"/>
                        <a:pt x="539" y="2260"/>
                        <a:pt x="569" y="2146"/>
                      </a:cubicBezTo>
                      <a:cubicBezTo>
                        <a:pt x="600" y="2025"/>
                        <a:pt x="612" y="1897"/>
                        <a:pt x="623" y="1823"/>
                      </a:cubicBezTo>
                      <a:cubicBezTo>
                        <a:pt x="566" y="1241"/>
                        <a:pt x="515" y="713"/>
                        <a:pt x="462" y="185"/>
                      </a:cubicBezTo>
                      <a:cubicBezTo>
                        <a:pt x="458" y="159"/>
                        <a:pt x="462" y="118"/>
                        <a:pt x="445" y="101"/>
                      </a:cubicBezTo>
                      <a:cubicBezTo>
                        <a:pt x="407" y="61"/>
                        <a:pt x="361" y="10"/>
                        <a:pt x="313" y="0"/>
                      </a:cubicBezTo>
                      <a:cubicBezTo>
                        <a:pt x="312" y="0"/>
                        <a:pt x="311" y="0"/>
                        <a:pt x="30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0" name="Google Shape;2930;p29"/>
                <p:cNvSpPr/>
                <p:nvPr/>
              </p:nvSpPr>
              <p:spPr>
                <a:xfrm>
                  <a:off x="4145675" y="3648800"/>
                  <a:ext cx="14000" cy="55450"/>
                </a:xfrm>
                <a:custGeom>
                  <a:avLst/>
                  <a:gdLst/>
                  <a:ahLst/>
                  <a:cxnLst/>
                  <a:rect l="l" t="t" r="r" b="b"/>
                  <a:pathLst>
                    <a:path w="560" h="2218" extrusionOk="0">
                      <a:moveTo>
                        <a:pt x="358" y="1"/>
                      </a:moveTo>
                      <a:cubicBezTo>
                        <a:pt x="270" y="1"/>
                        <a:pt x="219" y="57"/>
                        <a:pt x="203" y="138"/>
                      </a:cubicBezTo>
                      <a:cubicBezTo>
                        <a:pt x="186" y="226"/>
                        <a:pt x="173" y="317"/>
                        <a:pt x="159" y="405"/>
                      </a:cubicBezTo>
                      <a:cubicBezTo>
                        <a:pt x="119" y="677"/>
                        <a:pt x="78" y="949"/>
                        <a:pt x="44" y="1225"/>
                      </a:cubicBezTo>
                      <a:cubicBezTo>
                        <a:pt x="21" y="1386"/>
                        <a:pt x="1" y="1551"/>
                        <a:pt x="1" y="1716"/>
                      </a:cubicBezTo>
                      <a:cubicBezTo>
                        <a:pt x="1" y="1830"/>
                        <a:pt x="28" y="1951"/>
                        <a:pt x="65" y="2063"/>
                      </a:cubicBezTo>
                      <a:cubicBezTo>
                        <a:pt x="94" y="2155"/>
                        <a:pt x="168" y="2217"/>
                        <a:pt x="270" y="2217"/>
                      </a:cubicBezTo>
                      <a:cubicBezTo>
                        <a:pt x="275" y="2217"/>
                        <a:pt x="281" y="2217"/>
                        <a:pt x="286" y="2217"/>
                      </a:cubicBezTo>
                      <a:cubicBezTo>
                        <a:pt x="395" y="2214"/>
                        <a:pt x="468" y="2143"/>
                        <a:pt x="499" y="2046"/>
                      </a:cubicBezTo>
                      <a:cubicBezTo>
                        <a:pt x="529" y="1948"/>
                        <a:pt x="549" y="1844"/>
                        <a:pt x="553" y="1740"/>
                      </a:cubicBezTo>
                      <a:cubicBezTo>
                        <a:pt x="559" y="1507"/>
                        <a:pt x="556" y="1276"/>
                        <a:pt x="556" y="959"/>
                      </a:cubicBezTo>
                      <a:cubicBezTo>
                        <a:pt x="546" y="821"/>
                        <a:pt x="533" y="596"/>
                        <a:pt x="519" y="374"/>
                      </a:cubicBezTo>
                      <a:cubicBezTo>
                        <a:pt x="512" y="300"/>
                        <a:pt x="505" y="226"/>
                        <a:pt x="496" y="152"/>
                      </a:cubicBezTo>
                      <a:cubicBezTo>
                        <a:pt x="482" y="71"/>
                        <a:pt x="445" y="1"/>
                        <a:pt x="35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sp>
          <p:nvSpPr>
            <p:cNvPr id="2931" name="Google Shape;2931;p29"/>
            <p:cNvSpPr/>
            <p:nvPr/>
          </p:nvSpPr>
          <p:spPr>
            <a:xfrm>
              <a:off x="3339775" y="4804662"/>
              <a:ext cx="275590" cy="275226"/>
            </a:xfrm>
            <a:custGeom>
              <a:avLst/>
              <a:gdLst/>
              <a:ahLst/>
              <a:cxnLst/>
              <a:rect l="l" t="t" r="r" b="b"/>
              <a:pathLst>
                <a:path w="2971" h="2967" extrusionOk="0">
                  <a:moveTo>
                    <a:pt x="2799" y="1289"/>
                  </a:moveTo>
                  <a:lnTo>
                    <a:pt x="2005" y="1289"/>
                  </a:lnTo>
                  <a:lnTo>
                    <a:pt x="2604" y="767"/>
                  </a:lnTo>
                  <a:cubicBezTo>
                    <a:pt x="2674" y="707"/>
                    <a:pt x="2681" y="599"/>
                    <a:pt x="2620" y="528"/>
                  </a:cubicBezTo>
                  <a:lnTo>
                    <a:pt x="2587" y="492"/>
                  </a:lnTo>
                  <a:cubicBezTo>
                    <a:pt x="2527" y="421"/>
                    <a:pt x="2419" y="411"/>
                    <a:pt x="2348" y="475"/>
                  </a:cubicBezTo>
                  <a:lnTo>
                    <a:pt x="1679" y="1053"/>
                  </a:lnTo>
                  <a:lnTo>
                    <a:pt x="1679" y="172"/>
                  </a:lnTo>
                  <a:cubicBezTo>
                    <a:pt x="1679" y="78"/>
                    <a:pt x="1605" y="0"/>
                    <a:pt x="1510" y="0"/>
                  </a:cubicBezTo>
                  <a:lnTo>
                    <a:pt x="1460" y="0"/>
                  </a:lnTo>
                  <a:cubicBezTo>
                    <a:pt x="1366" y="0"/>
                    <a:pt x="1288" y="78"/>
                    <a:pt x="1288" y="172"/>
                  </a:cubicBezTo>
                  <a:lnTo>
                    <a:pt x="1288" y="1053"/>
                  </a:lnTo>
                  <a:lnTo>
                    <a:pt x="623" y="475"/>
                  </a:lnTo>
                  <a:cubicBezTo>
                    <a:pt x="552" y="411"/>
                    <a:pt x="445" y="421"/>
                    <a:pt x="380" y="492"/>
                  </a:cubicBezTo>
                  <a:lnTo>
                    <a:pt x="350" y="528"/>
                  </a:lnTo>
                  <a:cubicBezTo>
                    <a:pt x="287" y="599"/>
                    <a:pt x="296" y="707"/>
                    <a:pt x="367" y="767"/>
                  </a:cubicBezTo>
                  <a:lnTo>
                    <a:pt x="962" y="1289"/>
                  </a:lnTo>
                  <a:lnTo>
                    <a:pt x="172" y="1289"/>
                  </a:lnTo>
                  <a:cubicBezTo>
                    <a:pt x="78" y="1289"/>
                    <a:pt x="1" y="1366"/>
                    <a:pt x="1" y="1460"/>
                  </a:cubicBezTo>
                  <a:lnTo>
                    <a:pt x="1" y="1507"/>
                  </a:lnTo>
                  <a:cubicBezTo>
                    <a:pt x="1" y="1602"/>
                    <a:pt x="78" y="1678"/>
                    <a:pt x="172" y="1678"/>
                  </a:cubicBezTo>
                  <a:lnTo>
                    <a:pt x="962" y="1678"/>
                  </a:lnTo>
                  <a:lnTo>
                    <a:pt x="367" y="2200"/>
                  </a:lnTo>
                  <a:cubicBezTo>
                    <a:pt x="296" y="2260"/>
                    <a:pt x="287" y="2369"/>
                    <a:pt x="350" y="2439"/>
                  </a:cubicBezTo>
                  <a:lnTo>
                    <a:pt x="380" y="2476"/>
                  </a:lnTo>
                  <a:cubicBezTo>
                    <a:pt x="445" y="2550"/>
                    <a:pt x="552" y="2557"/>
                    <a:pt x="623" y="2493"/>
                  </a:cubicBezTo>
                  <a:lnTo>
                    <a:pt x="1288" y="1914"/>
                  </a:lnTo>
                  <a:lnTo>
                    <a:pt x="1288" y="2799"/>
                  </a:lnTo>
                  <a:cubicBezTo>
                    <a:pt x="1288" y="2893"/>
                    <a:pt x="1366" y="2967"/>
                    <a:pt x="1460" y="2967"/>
                  </a:cubicBezTo>
                  <a:lnTo>
                    <a:pt x="1510" y="2967"/>
                  </a:lnTo>
                  <a:cubicBezTo>
                    <a:pt x="1605" y="2967"/>
                    <a:pt x="1679" y="2893"/>
                    <a:pt x="1679" y="2799"/>
                  </a:cubicBezTo>
                  <a:lnTo>
                    <a:pt x="1679" y="1914"/>
                  </a:lnTo>
                  <a:lnTo>
                    <a:pt x="2348" y="2493"/>
                  </a:lnTo>
                  <a:cubicBezTo>
                    <a:pt x="2419" y="2557"/>
                    <a:pt x="2527" y="2550"/>
                    <a:pt x="2587" y="2476"/>
                  </a:cubicBezTo>
                  <a:lnTo>
                    <a:pt x="2620" y="2439"/>
                  </a:lnTo>
                  <a:cubicBezTo>
                    <a:pt x="2681" y="2369"/>
                    <a:pt x="2674" y="2260"/>
                    <a:pt x="2604" y="2200"/>
                  </a:cubicBezTo>
                  <a:lnTo>
                    <a:pt x="2005" y="1678"/>
                  </a:lnTo>
                  <a:lnTo>
                    <a:pt x="2799" y="1678"/>
                  </a:lnTo>
                  <a:cubicBezTo>
                    <a:pt x="2893" y="1678"/>
                    <a:pt x="2971" y="1602"/>
                    <a:pt x="2971" y="1507"/>
                  </a:cubicBezTo>
                  <a:lnTo>
                    <a:pt x="2971" y="1460"/>
                  </a:lnTo>
                  <a:cubicBezTo>
                    <a:pt x="2971" y="1366"/>
                    <a:pt x="2893" y="1289"/>
                    <a:pt x="2799" y="1289"/>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32" name="Google Shape;2932;p29"/>
            <p:cNvGrpSpPr/>
            <p:nvPr/>
          </p:nvGrpSpPr>
          <p:grpSpPr>
            <a:xfrm>
              <a:off x="4431685" y="4804650"/>
              <a:ext cx="280025" cy="275225"/>
              <a:chOff x="-549650" y="3689200"/>
              <a:chExt cx="280025" cy="275225"/>
            </a:xfrm>
          </p:grpSpPr>
          <p:sp>
            <p:nvSpPr>
              <p:cNvPr id="2933" name="Google Shape;2933;p29"/>
              <p:cNvSpPr/>
              <p:nvPr/>
            </p:nvSpPr>
            <p:spPr>
              <a:xfrm>
                <a:off x="-549650" y="3689200"/>
                <a:ext cx="280025" cy="275225"/>
              </a:xfrm>
              <a:custGeom>
                <a:avLst/>
                <a:gdLst/>
                <a:ahLst/>
                <a:cxnLst/>
                <a:rect l="l" t="t" r="r" b="b"/>
                <a:pathLst>
                  <a:path w="11201" h="11009" extrusionOk="0">
                    <a:moveTo>
                      <a:pt x="11200" y="5502"/>
                    </a:moveTo>
                    <a:cubicBezTo>
                      <a:pt x="11200" y="6051"/>
                      <a:pt x="10043" y="6407"/>
                      <a:pt x="9882" y="6898"/>
                    </a:cubicBezTo>
                    <a:cubicBezTo>
                      <a:pt x="9717" y="7410"/>
                      <a:pt x="10444" y="8375"/>
                      <a:pt x="10134" y="8802"/>
                    </a:cubicBezTo>
                    <a:cubicBezTo>
                      <a:pt x="9825" y="9233"/>
                      <a:pt x="8678" y="8846"/>
                      <a:pt x="8247" y="9158"/>
                    </a:cubicBezTo>
                    <a:cubicBezTo>
                      <a:pt x="7824" y="9468"/>
                      <a:pt x="7844" y="10679"/>
                      <a:pt x="7336" y="10847"/>
                    </a:cubicBezTo>
                    <a:cubicBezTo>
                      <a:pt x="6841" y="11008"/>
                      <a:pt x="6146" y="10023"/>
                      <a:pt x="5601" y="10023"/>
                    </a:cubicBezTo>
                    <a:cubicBezTo>
                      <a:pt x="5056" y="10023"/>
                      <a:pt x="4359" y="11008"/>
                      <a:pt x="3865" y="10847"/>
                    </a:cubicBezTo>
                    <a:cubicBezTo>
                      <a:pt x="3357" y="10679"/>
                      <a:pt x="3378" y="9468"/>
                      <a:pt x="2954" y="9158"/>
                    </a:cubicBezTo>
                    <a:cubicBezTo>
                      <a:pt x="2523" y="8846"/>
                      <a:pt x="1376" y="9233"/>
                      <a:pt x="1067" y="8802"/>
                    </a:cubicBezTo>
                    <a:cubicBezTo>
                      <a:pt x="758" y="8375"/>
                      <a:pt x="1481" y="7410"/>
                      <a:pt x="1315" y="6898"/>
                    </a:cubicBezTo>
                    <a:cubicBezTo>
                      <a:pt x="1158" y="6407"/>
                      <a:pt x="0" y="6051"/>
                      <a:pt x="0" y="5502"/>
                    </a:cubicBezTo>
                    <a:cubicBezTo>
                      <a:pt x="0" y="4958"/>
                      <a:pt x="1158" y="4602"/>
                      <a:pt x="1315" y="4107"/>
                    </a:cubicBezTo>
                    <a:cubicBezTo>
                      <a:pt x="1481" y="3599"/>
                      <a:pt x="758" y="2630"/>
                      <a:pt x="1067" y="2207"/>
                    </a:cubicBezTo>
                    <a:cubicBezTo>
                      <a:pt x="1376" y="1776"/>
                      <a:pt x="2523" y="2163"/>
                      <a:pt x="2954" y="1850"/>
                    </a:cubicBezTo>
                    <a:cubicBezTo>
                      <a:pt x="3378" y="1541"/>
                      <a:pt x="3357" y="327"/>
                      <a:pt x="3865" y="162"/>
                    </a:cubicBezTo>
                    <a:cubicBezTo>
                      <a:pt x="4359" y="1"/>
                      <a:pt x="5056" y="985"/>
                      <a:pt x="5601" y="985"/>
                    </a:cubicBezTo>
                    <a:cubicBezTo>
                      <a:pt x="6146" y="985"/>
                      <a:pt x="6841" y="1"/>
                      <a:pt x="7336" y="162"/>
                    </a:cubicBezTo>
                    <a:cubicBezTo>
                      <a:pt x="7844" y="327"/>
                      <a:pt x="7824" y="1541"/>
                      <a:pt x="8247" y="1850"/>
                    </a:cubicBezTo>
                    <a:cubicBezTo>
                      <a:pt x="8678" y="2163"/>
                      <a:pt x="9825" y="1776"/>
                      <a:pt x="10134" y="2207"/>
                    </a:cubicBezTo>
                    <a:cubicBezTo>
                      <a:pt x="10444" y="2630"/>
                      <a:pt x="9717" y="3599"/>
                      <a:pt x="9882" y="4107"/>
                    </a:cubicBezTo>
                    <a:cubicBezTo>
                      <a:pt x="10043" y="4602"/>
                      <a:pt x="11200" y="4958"/>
                      <a:pt x="11200" y="550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4" name="Google Shape;2934;p29"/>
              <p:cNvSpPr/>
              <p:nvPr/>
            </p:nvSpPr>
            <p:spPr>
              <a:xfrm>
                <a:off x="-509450" y="3726700"/>
                <a:ext cx="199525" cy="200225"/>
              </a:xfrm>
              <a:custGeom>
                <a:avLst/>
                <a:gdLst/>
                <a:ahLst/>
                <a:cxnLst/>
                <a:rect l="l" t="t" r="r" b="b"/>
                <a:pathLst>
                  <a:path w="7981" h="8009" extrusionOk="0">
                    <a:moveTo>
                      <a:pt x="7981" y="4002"/>
                    </a:moveTo>
                    <a:cubicBezTo>
                      <a:pt x="7981" y="6216"/>
                      <a:pt x="6195" y="8009"/>
                      <a:pt x="3993" y="8009"/>
                    </a:cubicBezTo>
                    <a:cubicBezTo>
                      <a:pt x="1790" y="8009"/>
                      <a:pt x="0" y="6216"/>
                      <a:pt x="0" y="4002"/>
                    </a:cubicBezTo>
                    <a:cubicBezTo>
                      <a:pt x="0" y="1793"/>
                      <a:pt x="1790" y="0"/>
                      <a:pt x="3993" y="0"/>
                    </a:cubicBezTo>
                    <a:cubicBezTo>
                      <a:pt x="6195" y="0"/>
                      <a:pt x="7981" y="1793"/>
                      <a:pt x="7981" y="4002"/>
                    </a:cubicBezTo>
                    <a:close/>
                  </a:path>
                </a:pathLst>
              </a:custGeom>
              <a:solidFill>
                <a:schemeClr val="dk1"/>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935" name="Google Shape;2935;p29"/>
            <p:cNvGrpSpPr/>
            <p:nvPr/>
          </p:nvGrpSpPr>
          <p:grpSpPr>
            <a:xfrm>
              <a:off x="5410832" y="4804669"/>
              <a:ext cx="392789" cy="275223"/>
              <a:chOff x="-355400" y="4073600"/>
              <a:chExt cx="280004" cy="196223"/>
            </a:xfrm>
          </p:grpSpPr>
          <p:sp>
            <p:nvSpPr>
              <p:cNvPr id="2936" name="Google Shape;2936;p29"/>
              <p:cNvSpPr/>
              <p:nvPr/>
            </p:nvSpPr>
            <p:spPr>
              <a:xfrm>
                <a:off x="-355400" y="4073600"/>
                <a:ext cx="280004" cy="124645"/>
              </a:xfrm>
              <a:custGeom>
                <a:avLst/>
                <a:gdLst/>
                <a:ahLst/>
                <a:cxnLst/>
                <a:rect l="l" t="t" r="r" b="b"/>
                <a:pathLst>
                  <a:path w="17231" h="6945" extrusionOk="0">
                    <a:moveTo>
                      <a:pt x="4075" y="0"/>
                    </a:moveTo>
                    <a:cubicBezTo>
                      <a:pt x="3007" y="0"/>
                      <a:pt x="1997" y="744"/>
                      <a:pt x="1760" y="1713"/>
                    </a:cubicBezTo>
                    <a:cubicBezTo>
                      <a:pt x="1530" y="2638"/>
                      <a:pt x="1840" y="3415"/>
                      <a:pt x="2499" y="4071"/>
                    </a:cubicBezTo>
                    <a:cubicBezTo>
                      <a:pt x="2577" y="4148"/>
                      <a:pt x="2657" y="4222"/>
                      <a:pt x="2765" y="4326"/>
                    </a:cubicBezTo>
                    <a:cubicBezTo>
                      <a:pt x="2664" y="4353"/>
                      <a:pt x="2610" y="4363"/>
                      <a:pt x="2556" y="4380"/>
                    </a:cubicBezTo>
                    <a:cubicBezTo>
                      <a:pt x="2055" y="4541"/>
                      <a:pt x="1544" y="4686"/>
                      <a:pt x="1053" y="4878"/>
                    </a:cubicBezTo>
                    <a:cubicBezTo>
                      <a:pt x="811" y="4972"/>
                      <a:pt x="579" y="5133"/>
                      <a:pt x="397" y="5315"/>
                    </a:cubicBezTo>
                    <a:cubicBezTo>
                      <a:pt x="1" y="5712"/>
                      <a:pt x="98" y="6266"/>
                      <a:pt x="599" y="6519"/>
                    </a:cubicBezTo>
                    <a:cubicBezTo>
                      <a:pt x="791" y="6617"/>
                      <a:pt x="1006" y="6701"/>
                      <a:pt x="1218" y="6724"/>
                    </a:cubicBezTo>
                    <a:cubicBezTo>
                      <a:pt x="1995" y="6811"/>
                      <a:pt x="2775" y="6929"/>
                      <a:pt x="3556" y="6932"/>
                    </a:cubicBezTo>
                    <a:cubicBezTo>
                      <a:pt x="5346" y="6941"/>
                      <a:pt x="7137" y="6945"/>
                      <a:pt x="8928" y="6945"/>
                    </a:cubicBezTo>
                    <a:cubicBezTo>
                      <a:pt x="11116" y="6945"/>
                      <a:pt x="13304" y="6940"/>
                      <a:pt x="15492" y="6936"/>
                    </a:cubicBezTo>
                    <a:cubicBezTo>
                      <a:pt x="15835" y="6936"/>
                      <a:pt x="16185" y="6903"/>
                      <a:pt x="16524" y="6848"/>
                    </a:cubicBezTo>
                    <a:cubicBezTo>
                      <a:pt x="16800" y="6808"/>
                      <a:pt x="17079" y="6718"/>
                      <a:pt x="17154" y="6395"/>
                    </a:cubicBezTo>
                    <a:cubicBezTo>
                      <a:pt x="17230" y="6069"/>
                      <a:pt x="17016" y="5880"/>
                      <a:pt x="16790" y="5705"/>
                    </a:cubicBezTo>
                    <a:cubicBezTo>
                      <a:pt x="16773" y="5692"/>
                      <a:pt x="16753" y="5678"/>
                      <a:pt x="16733" y="5668"/>
                    </a:cubicBezTo>
                    <a:cubicBezTo>
                      <a:pt x="16255" y="5355"/>
                      <a:pt x="15741" y="5130"/>
                      <a:pt x="15179" y="5023"/>
                    </a:cubicBezTo>
                    <a:cubicBezTo>
                      <a:pt x="15001" y="4985"/>
                      <a:pt x="14816" y="4979"/>
                      <a:pt x="14621" y="4955"/>
                    </a:cubicBezTo>
                    <a:cubicBezTo>
                      <a:pt x="14577" y="4747"/>
                      <a:pt x="14557" y="4575"/>
                      <a:pt x="14506" y="4410"/>
                    </a:cubicBezTo>
                    <a:cubicBezTo>
                      <a:pt x="14295" y="3720"/>
                      <a:pt x="13730" y="3273"/>
                      <a:pt x="13064" y="3273"/>
                    </a:cubicBezTo>
                    <a:cubicBezTo>
                      <a:pt x="13051" y="3273"/>
                      <a:pt x="13039" y="3273"/>
                      <a:pt x="13026" y="3273"/>
                    </a:cubicBezTo>
                    <a:cubicBezTo>
                      <a:pt x="12576" y="3284"/>
                      <a:pt x="12172" y="3449"/>
                      <a:pt x="11799" y="3694"/>
                    </a:cubicBezTo>
                    <a:cubicBezTo>
                      <a:pt x="11708" y="3758"/>
                      <a:pt x="11614" y="3818"/>
                      <a:pt x="11503" y="3896"/>
                    </a:cubicBezTo>
                    <a:cubicBezTo>
                      <a:pt x="11415" y="3603"/>
                      <a:pt x="11345" y="3340"/>
                      <a:pt x="11257" y="3078"/>
                    </a:cubicBezTo>
                    <a:cubicBezTo>
                      <a:pt x="10962" y="2180"/>
                      <a:pt x="10400" y="1508"/>
                      <a:pt x="9539" y="1104"/>
                    </a:cubicBezTo>
                    <a:cubicBezTo>
                      <a:pt x="9203" y="948"/>
                      <a:pt x="8870" y="867"/>
                      <a:pt x="8542" y="867"/>
                    </a:cubicBezTo>
                    <a:cubicBezTo>
                      <a:pt x="8141" y="867"/>
                      <a:pt x="7747" y="989"/>
                      <a:pt x="7366" y="1242"/>
                    </a:cubicBezTo>
                    <a:cubicBezTo>
                      <a:pt x="7120" y="1407"/>
                      <a:pt x="6902" y="1612"/>
                      <a:pt x="6650" y="1811"/>
                    </a:cubicBezTo>
                    <a:cubicBezTo>
                      <a:pt x="6589" y="1726"/>
                      <a:pt x="6525" y="1636"/>
                      <a:pt x="6462" y="1544"/>
                    </a:cubicBezTo>
                    <a:cubicBezTo>
                      <a:pt x="6135" y="1091"/>
                      <a:pt x="5775" y="673"/>
                      <a:pt x="5304" y="367"/>
                    </a:cubicBezTo>
                    <a:cubicBezTo>
                      <a:pt x="4913" y="112"/>
                      <a:pt x="4490" y="0"/>
                      <a:pt x="407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37" name="Google Shape;2937;p29"/>
              <p:cNvGrpSpPr/>
              <p:nvPr/>
            </p:nvGrpSpPr>
            <p:grpSpPr>
              <a:xfrm>
                <a:off x="-321300" y="4161981"/>
                <a:ext cx="164850" cy="107843"/>
                <a:chOff x="4075625" y="3607700"/>
                <a:chExt cx="164850" cy="217425"/>
              </a:xfrm>
            </p:grpSpPr>
            <p:sp>
              <p:nvSpPr>
                <p:cNvPr id="2938" name="Google Shape;2938;p29"/>
                <p:cNvSpPr/>
                <p:nvPr/>
              </p:nvSpPr>
              <p:spPr>
                <a:xfrm>
                  <a:off x="4141575" y="3758600"/>
                  <a:ext cx="18325" cy="64800"/>
                </a:xfrm>
                <a:custGeom>
                  <a:avLst/>
                  <a:gdLst/>
                  <a:ahLst/>
                  <a:cxnLst/>
                  <a:rect l="l" t="t" r="r" b="b"/>
                  <a:pathLst>
                    <a:path w="733" h="2592" extrusionOk="0">
                      <a:moveTo>
                        <a:pt x="398" y="0"/>
                      </a:moveTo>
                      <a:cubicBezTo>
                        <a:pt x="315" y="0"/>
                        <a:pt x="254" y="47"/>
                        <a:pt x="229" y="132"/>
                      </a:cubicBezTo>
                      <a:cubicBezTo>
                        <a:pt x="216" y="166"/>
                        <a:pt x="208" y="203"/>
                        <a:pt x="202" y="240"/>
                      </a:cubicBezTo>
                      <a:cubicBezTo>
                        <a:pt x="145" y="603"/>
                        <a:pt x="71" y="963"/>
                        <a:pt x="31" y="1326"/>
                      </a:cubicBezTo>
                      <a:cubicBezTo>
                        <a:pt x="0" y="1609"/>
                        <a:pt x="0" y="1891"/>
                        <a:pt x="3" y="2177"/>
                      </a:cubicBezTo>
                      <a:cubicBezTo>
                        <a:pt x="7" y="2315"/>
                        <a:pt x="81" y="2433"/>
                        <a:pt x="192" y="2520"/>
                      </a:cubicBezTo>
                      <a:cubicBezTo>
                        <a:pt x="250" y="2567"/>
                        <a:pt x="310" y="2592"/>
                        <a:pt x="366" y="2592"/>
                      </a:cubicBezTo>
                      <a:cubicBezTo>
                        <a:pt x="431" y="2592"/>
                        <a:pt x="493" y="2560"/>
                        <a:pt x="545" y="2494"/>
                      </a:cubicBezTo>
                      <a:cubicBezTo>
                        <a:pt x="602" y="2416"/>
                        <a:pt x="652" y="2325"/>
                        <a:pt x="672" y="2234"/>
                      </a:cubicBezTo>
                      <a:cubicBezTo>
                        <a:pt x="706" y="2079"/>
                        <a:pt x="717" y="1921"/>
                        <a:pt x="733" y="1787"/>
                      </a:cubicBezTo>
                      <a:cubicBezTo>
                        <a:pt x="697" y="1454"/>
                        <a:pt x="663" y="1141"/>
                        <a:pt x="629" y="828"/>
                      </a:cubicBezTo>
                      <a:cubicBezTo>
                        <a:pt x="602" y="603"/>
                        <a:pt x="576" y="381"/>
                        <a:pt x="545" y="159"/>
                      </a:cubicBezTo>
                      <a:cubicBezTo>
                        <a:pt x="535" y="78"/>
                        <a:pt x="501" y="8"/>
                        <a:pt x="414" y="1"/>
                      </a:cubicBezTo>
                      <a:cubicBezTo>
                        <a:pt x="409" y="1"/>
                        <a:pt x="403" y="0"/>
                        <a:pt x="39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9" name="Google Shape;2939;p29"/>
                <p:cNvSpPr/>
                <p:nvPr/>
              </p:nvSpPr>
              <p:spPr>
                <a:xfrm>
                  <a:off x="4102975" y="3703350"/>
                  <a:ext cx="17425" cy="67950"/>
                </a:xfrm>
                <a:custGeom>
                  <a:avLst/>
                  <a:gdLst/>
                  <a:ahLst/>
                  <a:cxnLst/>
                  <a:rect l="l" t="t" r="r" b="b"/>
                  <a:pathLst>
                    <a:path w="697" h="2718" extrusionOk="0">
                      <a:moveTo>
                        <a:pt x="377" y="1"/>
                      </a:moveTo>
                      <a:cubicBezTo>
                        <a:pt x="371" y="1"/>
                        <a:pt x="366" y="1"/>
                        <a:pt x="360" y="2"/>
                      </a:cubicBezTo>
                      <a:cubicBezTo>
                        <a:pt x="215" y="15"/>
                        <a:pt x="219" y="143"/>
                        <a:pt x="206" y="241"/>
                      </a:cubicBezTo>
                      <a:cubicBezTo>
                        <a:pt x="138" y="728"/>
                        <a:pt x="68" y="1219"/>
                        <a:pt x="21" y="1710"/>
                      </a:cubicBezTo>
                      <a:cubicBezTo>
                        <a:pt x="1" y="1899"/>
                        <a:pt x="27" y="2097"/>
                        <a:pt x="54" y="2288"/>
                      </a:cubicBezTo>
                      <a:cubicBezTo>
                        <a:pt x="71" y="2389"/>
                        <a:pt x="115" y="2490"/>
                        <a:pt x="172" y="2577"/>
                      </a:cubicBezTo>
                      <a:cubicBezTo>
                        <a:pt x="231" y="2671"/>
                        <a:pt x="305" y="2717"/>
                        <a:pt x="379" y="2717"/>
                      </a:cubicBezTo>
                      <a:cubicBezTo>
                        <a:pt x="458" y="2717"/>
                        <a:pt x="535" y="2665"/>
                        <a:pt x="592" y="2561"/>
                      </a:cubicBezTo>
                      <a:cubicBezTo>
                        <a:pt x="636" y="2476"/>
                        <a:pt x="659" y="2380"/>
                        <a:pt x="673" y="2282"/>
                      </a:cubicBezTo>
                      <a:cubicBezTo>
                        <a:pt x="687" y="2204"/>
                        <a:pt x="676" y="2121"/>
                        <a:pt x="676" y="2037"/>
                      </a:cubicBezTo>
                      <a:lnTo>
                        <a:pt x="697" y="2037"/>
                      </a:lnTo>
                      <a:cubicBezTo>
                        <a:pt x="642" y="1441"/>
                        <a:pt x="592" y="842"/>
                        <a:pt x="535" y="247"/>
                      </a:cubicBezTo>
                      <a:cubicBezTo>
                        <a:pt x="519" y="79"/>
                        <a:pt x="465" y="1"/>
                        <a:pt x="3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0" name="Google Shape;2940;p29"/>
                <p:cNvSpPr/>
                <p:nvPr/>
              </p:nvSpPr>
              <p:spPr>
                <a:xfrm>
                  <a:off x="4194525" y="3684700"/>
                  <a:ext cx="17025" cy="63600"/>
                </a:xfrm>
                <a:custGeom>
                  <a:avLst/>
                  <a:gdLst/>
                  <a:ahLst/>
                  <a:cxnLst/>
                  <a:rect l="l" t="t" r="r" b="b"/>
                  <a:pathLst>
                    <a:path w="681" h="2544" extrusionOk="0">
                      <a:moveTo>
                        <a:pt x="414" y="1"/>
                      </a:moveTo>
                      <a:cubicBezTo>
                        <a:pt x="413" y="1"/>
                        <a:pt x="412" y="1"/>
                        <a:pt x="411" y="1"/>
                      </a:cubicBezTo>
                      <a:cubicBezTo>
                        <a:pt x="361" y="1"/>
                        <a:pt x="304" y="41"/>
                        <a:pt x="267" y="82"/>
                      </a:cubicBezTo>
                      <a:cubicBezTo>
                        <a:pt x="240" y="108"/>
                        <a:pt x="237" y="162"/>
                        <a:pt x="229" y="206"/>
                      </a:cubicBezTo>
                      <a:cubicBezTo>
                        <a:pt x="176" y="509"/>
                        <a:pt x="112" y="808"/>
                        <a:pt x="75" y="1114"/>
                      </a:cubicBezTo>
                      <a:cubicBezTo>
                        <a:pt x="35" y="1417"/>
                        <a:pt x="7" y="1723"/>
                        <a:pt x="4" y="2029"/>
                      </a:cubicBezTo>
                      <a:cubicBezTo>
                        <a:pt x="1" y="2157"/>
                        <a:pt x="45" y="2298"/>
                        <a:pt x="112" y="2409"/>
                      </a:cubicBezTo>
                      <a:cubicBezTo>
                        <a:pt x="164" y="2499"/>
                        <a:pt x="244" y="2544"/>
                        <a:pt x="326" y="2544"/>
                      </a:cubicBezTo>
                      <a:cubicBezTo>
                        <a:pt x="409" y="2544"/>
                        <a:pt x="493" y="2498"/>
                        <a:pt x="552" y="2409"/>
                      </a:cubicBezTo>
                      <a:cubicBezTo>
                        <a:pt x="597" y="2345"/>
                        <a:pt x="627" y="2261"/>
                        <a:pt x="643" y="2184"/>
                      </a:cubicBezTo>
                      <a:cubicBezTo>
                        <a:pt x="667" y="2052"/>
                        <a:pt x="673" y="1918"/>
                        <a:pt x="681" y="1850"/>
                      </a:cubicBezTo>
                      <a:cubicBezTo>
                        <a:pt x="647" y="1299"/>
                        <a:pt x="617" y="811"/>
                        <a:pt x="580" y="327"/>
                      </a:cubicBezTo>
                      <a:cubicBezTo>
                        <a:pt x="572" y="246"/>
                        <a:pt x="556" y="162"/>
                        <a:pt x="522" y="88"/>
                      </a:cubicBezTo>
                      <a:cubicBezTo>
                        <a:pt x="506" y="49"/>
                        <a:pt x="452" y="1"/>
                        <a:pt x="41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1" name="Google Shape;2941;p29"/>
                <p:cNvSpPr/>
                <p:nvPr/>
              </p:nvSpPr>
              <p:spPr>
                <a:xfrm>
                  <a:off x="4075625" y="3607700"/>
                  <a:ext cx="17375" cy="61875"/>
                </a:xfrm>
                <a:custGeom>
                  <a:avLst/>
                  <a:gdLst/>
                  <a:ahLst/>
                  <a:cxnLst/>
                  <a:rect l="l" t="t" r="r" b="b"/>
                  <a:pathLst>
                    <a:path w="695" h="2475" extrusionOk="0">
                      <a:moveTo>
                        <a:pt x="395" y="1"/>
                      </a:moveTo>
                      <a:cubicBezTo>
                        <a:pt x="353" y="1"/>
                        <a:pt x="309" y="25"/>
                        <a:pt x="277" y="74"/>
                      </a:cubicBezTo>
                      <a:cubicBezTo>
                        <a:pt x="227" y="144"/>
                        <a:pt x="193" y="232"/>
                        <a:pt x="179" y="316"/>
                      </a:cubicBezTo>
                      <a:cubicBezTo>
                        <a:pt x="129" y="605"/>
                        <a:pt x="86" y="891"/>
                        <a:pt x="52" y="1181"/>
                      </a:cubicBezTo>
                      <a:cubicBezTo>
                        <a:pt x="25" y="1413"/>
                        <a:pt x="8" y="1641"/>
                        <a:pt x="5" y="1873"/>
                      </a:cubicBezTo>
                      <a:cubicBezTo>
                        <a:pt x="1" y="2049"/>
                        <a:pt x="41" y="2216"/>
                        <a:pt x="153" y="2358"/>
                      </a:cubicBezTo>
                      <a:cubicBezTo>
                        <a:pt x="214" y="2436"/>
                        <a:pt x="289" y="2474"/>
                        <a:pt x="361" y="2474"/>
                      </a:cubicBezTo>
                      <a:cubicBezTo>
                        <a:pt x="448" y="2474"/>
                        <a:pt x="531" y="2420"/>
                        <a:pt x="586" y="2314"/>
                      </a:cubicBezTo>
                      <a:cubicBezTo>
                        <a:pt x="617" y="2257"/>
                        <a:pt x="640" y="2190"/>
                        <a:pt x="647" y="2125"/>
                      </a:cubicBezTo>
                      <a:cubicBezTo>
                        <a:pt x="667" y="1940"/>
                        <a:pt x="677" y="1752"/>
                        <a:pt x="694" y="1540"/>
                      </a:cubicBezTo>
                      <a:cubicBezTo>
                        <a:pt x="631" y="891"/>
                        <a:pt x="603" y="599"/>
                        <a:pt x="577" y="340"/>
                      </a:cubicBezTo>
                      <a:cubicBezTo>
                        <a:pt x="570" y="259"/>
                        <a:pt x="553" y="175"/>
                        <a:pt x="522" y="101"/>
                      </a:cubicBezTo>
                      <a:cubicBezTo>
                        <a:pt x="495" y="35"/>
                        <a:pt x="446" y="1"/>
                        <a:pt x="3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2" name="Google Shape;2942;p29"/>
                <p:cNvSpPr/>
                <p:nvPr/>
              </p:nvSpPr>
              <p:spPr>
                <a:xfrm>
                  <a:off x="4222875" y="3763850"/>
                  <a:ext cx="17600" cy="61275"/>
                </a:xfrm>
                <a:custGeom>
                  <a:avLst/>
                  <a:gdLst/>
                  <a:ahLst/>
                  <a:cxnLst/>
                  <a:rect l="l" t="t" r="r" b="b"/>
                  <a:pathLst>
                    <a:path w="704" h="2451" extrusionOk="0">
                      <a:moveTo>
                        <a:pt x="386" y="0"/>
                      </a:moveTo>
                      <a:cubicBezTo>
                        <a:pt x="378" y="0"/>
                        <a:pt x="369" y="1"/>
                        <a:pt x="360" y="3"/>
                      </a:cubicBezTo>
                      <a:cubicBezTo>
                        <a:pt x="303" y="16"/>
                        <a:pt x="246" y="64"/>
                        <a:pt x="213" y="114"/>
                      </a:cubicBezTo>
                      <a:cubicBezTo>
                        <a:pt x="182" y="151"/>
                        <a:pt x="182" y="211"/>
                        <a:pt x="175" y="262"/>
                      </a:cubicBezTo>
                      <a:cubicBezTo>
                        <a:pt x="138" y="531"/>
                        <a:pt x="91" y="797"/>
                        <a:pt x="64" y="1065"/>
                      </a:cubicBezTo>
                      <a:cubicBezTo>
                        <a:pt x="37" y="1312"/>
                        <a:pt x="0" y="1321"/>
                        <a:pt x="14" y="1849"/>
                      </a:cubicBezTo>
                      <a:cubicBezTo>
                        <a:pt x="17" y="2007"/>
                        <a:pt x="61" y="2175"/>
                        <a:pt x="135" y="2317"/>
                      </a:cubicBezTo>
                      <a:cubicBezTo>
                        <a:pt x="180" y="2406"/>
                        <a:pt x="257" y="2451"/>
                        <a:pt x="336" y="2451"/>
                      </a:cubicBezTo>
                      <a:cubicBezTo>
                        <a:pt x="409" y="2451"/>
                        <a:pt x="485" y="2413"/>
                        <a:pt x="542" y="2337"/>
                      </a:cubicBezTo>
                      <a:cubicBezTo>
                        <a:pt x="606" y="2250"/>
                        <a:pt x="653" y="2142"/>
                        <a:pt x="673" y="2034"/>
                      </a:cubicBezTo>
                      <a:cubicBezTo>
                        <a:pt x="703" y="1903"/>
                        <a:pt x="697" y="1769"/>
                        <a:pt x="703" y="1658"/>
                      </a:cubicBezTo>
                      <a:cubicBezTo>
                        <a:pt x="643" y="1163"/>
                        <a:pt x="585" y="696"/>
                        <a:pt x="528" y="228"/>
                      </a:cubicBezTo>
                      <a:cubicBezTo>
                        <a:pt x="522" y="191"/>
                        <a:pt x="512" y="154"/>
                        <a:pt x="502" y="117"/>
                      </a:cubicBezTo>
                      <a:cubicBezTo>
                        <a:pt x="484" y="55"/>
                        <a:pt x="447" y="0"/>
                        <a:pt x="38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3" name="Google Shape;2943;p29"/>
                <p:cNvSpPr/>
                <p:nvPr/>
              </p:nvSpPr>
              <p:spPr>
                <a:xfrm>
                  <a:off x="4222200" y="3612150"/>
                  <a:ext cx="15575" cy="58975"/>
                </a:xfrm>
                <a:custGeom>
                  <a:avLst/>
                  <a:gdLst/>
                  <a:ahLst/>
                  <a:cxnLst/>
                  <a:rect l="l" t="t" r="r" b="b"/>
                  <a:pathLst>
                    <a:path w="623" h="2359" extrusionOk="0">
                      <a:moveTo>
                        <a:pt x="309" y="0"/>
                      </a:moveTo>
                      <a:cubicBezTo>
                        <a:pt x="273" y="0"/>
                        <a:pt x="222" y="45"/>
                        <a:pt x="192" y="81"/>
                      </a:cubicBezTo>
                      <a:cubicBezTo>
                        <a:pt x="169" y="104"/>
                        <a:pt x="165" y="148"/>
                        <a:pt x="162" y="185"/>
                      </a:cubicBezTo>
                      <a:cubicBezTo>
                        <a:pt x="108" y="693"/>
                        <a:pt x="44" y="1197"/>
                        <a:pt x="10" y="1702"/>
                      </a:cubicBezTo>
                      <a:cubicBezTo>
                        <a:pt x="1" y="1860"/>
                        <a:pt x="55" y="2025"/>
                        <a:pt x="102" y="2183"/>
                      </a:cubicBezTo>
                      <a:cubicBezTo>
                        <a:pt x="131" y="2282"/>
                        <a:pt x="213" y="2358"/>
                        <a:pt x="330" y="2358"/>
                      </a:cubicBezTo>
                      <a:cubicBezTo>
                        <a:pt x="332" y="2358"/>
                        <a:pt x="335" y="2358"/>
                        <a:pt x="337" y="2358"/>
                      </a:cubicBezTo>
                      <a:cubicBezTo>
                        <a:pt x="468" y="2355"/>
                        <a:pt x="539" y="2260"/>
                        <a:pt x="569" y="2146"/>
                      </a:cubicBezTo>
                      <a:cubicBezTo>
                        <a:pt x="600" y="2025"/>
                        <a:pt x="612" y="1897"/>
                        <a:pt x="623" y="1823"/>
                      </a:cubicBezTo>
                      <a:cubicBezTo>
                        <a:pt x="566" y="1241"/>
                        <a:pt x="515" y="713"/>
                        <a:pt x="462" y="185"/>
                      </a:cubicBezTo>
                      <a:cubicBezTo>
                        <a:pt x="458" y="159"/>
                        <a:pt x="462" y="118"/>
                        <a:pt x="445" y="101"/>
                      </a:cubicBezTo>
                      <a:cubicBezTo>
                        <a:pt x="407" y="61"/>
                        <a:pt x="361" y="10"/>
                        <a:pt x="313" y="0"/>
                      </a:cubicBezTo>
                      <a:cubicBezTo>
                        <a:pt x="312" y="0"/>
                        <a:pt x="311" y="0"/>
                        <a:pt x="30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4" name="Google Shape;2944;p29"/>
                <p:cNvSpPr/>
                <p:nvPr/>
              </p:nvSpPr>
              <p:spPr>
                <a:xfrm>
                  <a:off x="4145675" y="3648800"/>
                  <a:ext cx="14000" cy="55450"/>
                </a:xfrm>
                <a:custGeom>
                  <a:avLst/>
                  <a:gdLst/>
                  <a:ahLst/>
                  <a:cxnLst/>
                  <a:rect l="l" t="t" r="r" b="b"/>
                  <a:pathLst>
                    <a:path w="560" h="2218" extrusionOk="0">
                      <a:moveTo>
                        <a:pt x="358" y="1"/>
                      </a:moveTo>
                      <a:cubicBezTo>
                        <a:pt x="270" y="1"/>
                        <a:pt x="219" y="57"/>
                        <a:pt x="203" y="138"/>
                      </a:cubicBezTo>
                      <a:cubicBezTo>
                        <a:pt x="186" y="226"/>
                        <a:pt x="173" y="317"/>
                        <a:pt x="159" y="405"/>
                      </a:cubicBezTo>
                      <a:cubicBezTo>
                        <a:pt x="119" y="677"/>
                        <a:pt x="78" y="949"/>
                        <a:pt x="44" y="1225"/>
                      </a:cubicBezTo>
                      <a:cubicBezTo>
                        <a:pt x="21" y="1386"/>
                        <a:pt x="1" y="1551"/>
                        <a:pt x="1" y="1716"/>
                      </a:cubicBezTo>
                      <a:cubicBezTo>
                        <a:pt x="1" y="1830"/>
                        <a:pt x="28" y="1951"/>
                        <a:pt x="65" y="2063"/>
                      </a:cubicBezTo>
                      <a:cubicBezTo>
                        <a:pt x="94" y="2155"/>
                        <a:pt x="168" y="2217"/>
                        <a:pt x="270" y="2217"/>
                      </a:cubicBezTo>
                      <a:cubicBezTo>
                        <a:pt x="275" y="2217"/>
                        <a:pt x="281" y="2217"/>
                        <a:pt x="286" y="2217"/>
                      </a:cubicBezTo>
                      <a:cubicBezTo>
                        <a:pt x="395" y="2214"/>
                        <a:pt x="468" y="2143"/>
                        <a:pt x="499" y="2046"/>
                      </a:cubicBezTo>
                      <a:cubicBezTo>
                        <a:pt x="529" y="1948"/>
                        <a:pt x="549" y="1844"/>
                        <a:pt x="553" y="1740"/>
                      </a:cubicBezTo>
                      <a:cubicBezTo>
                        <a:pt x="559" y="1507"/>
                        <a:pt x="556" y="1276"/>
                        <a:pt x="556" y="959"/>
                      </a:cubicBezTo>
                      <a:cubicBezTo>
                        <a:pt x="546" y="821"/>
                        <a:pt x="533" y="596"/>
                        <a:pt x="519" y="374"/>
                      </a:cubicBezTo>
                      <a:cubicBezTo>
                        <a:pt x="512" y="300"/>
                        <a:pt x="505" y="226"/>
                        <a:pt x="496" y="152"/>
                      </a:cubicBezTo>
                      <a:cubicBezTo>
                        <a:pt x="482" y="71"/>
                        <a:pt x="445" y="1"/>
                        <a:pt x="35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sp>
          <p:nvSpPr>
            <p:cNvPr id="2945" name="Google Shape;2945;p29"/>
            <p:cNvSpPr/>
            <p:nvPr/>
          </p:nvSpPr>
          <p:spPr>
            <a:xfrm>
              <a:off x="4923476" y="4804662"/>
              <a:ext cx="275590" cy="275226"/>
            </a:xfrm>
            <a:custGeom>
              <a:avLst/>
              <a:gdLst/>
              <a:ahLst/>
              <a:cxnLst/>
              <a:rect l="l" t="t" r="r" b="b"/>
              <a:pathLst>
                <a:path w="2971" h="2967" extrusionOk="0">
                  <a:moveTo>
                    <a:pt x="2799" y="1289"/>
                  </a:moveTo>
                  <a:lnTo>
                    <a:pt x="2005" y="1289"/>
                  </a:lnTo>
                  <a:lnTo>
                    <a:pt x="2604" y="767"/>
                  </a:lnTo>
                  <a:cubicBezTo>
                    <a:pt x="2674" y="707"/>
                    <a:pt x="2681" y="599"/>
                    <a:pt x="2620" y="528"/>
                  </a:cubicBezTo>
                  <a:lnTo>
                    <a:pt x="2587" y="492"/>
                  </a:lnTo>
                  <a:cubicBezTo>
                    <a:pt x="2527" y="421"/>
                    <a:pt x="2419" y="411"/>
                    <a:pt x="2348" y="475"/>
                  </a:cubicBezTo>
                  <a:lnTo>
                    <a:pt x="1679" y="1053"/>
                  </a:lnTo>
                  <a:lnTo>
                    <a:pt x="1679" y="172"/>
                  </a:lnTo>
                  <a:cubicBezTo>
                    <a:pt x="1679" y="78"/>
                    <a:pt x="1605" y="0"/>
                    <a:pt x="1510" y="0"/>
                  </a:cubicBezTo>
                  <a:lnTo>
                    <a:pt x="1460" y="0"/>
                  </a:lnTo>
                  <a:cubicBezTo>
                    <a:pt x="1366" y="0"/>
                    <a:pt x="1288" y="78"/>
                    <a:pt x="1288" y="172"/>
                  </a:cubicBezTo>
                  <a:lnTo>
                    <a:pt x="1288" y="1053"/>
                  </a:lnTo>
                  <a:lnTo>
                    <a:pt x="623" y="475"/>
                  </a:lnTo>
                  <a:cubicBezTo>
                    <a:pt x="552" y="411"/>
                    <a:pt x="445" y="421"/>
                    <a:pt x="380" y="492"/>
                  </a:cubicBezTo>
                  <a:lnTo>
                    <a:pt x="350" y="528"/>
                  </a:lnTo>
                  <a:cubicBezTo>
                    <a:pt x="287" y="599"/>
                    <a:pt x="296" y="707"/>
                    <a:pt x="367" y="767"/>
                  </a:cubicBezTo>
                  <a:lnTo>
                    <a:pt x="962" y="1289"/>
                  </a:lnTo>
                  <a:lnTo>
                    <a:pt x="172" y="1289"/>
                  </a:lnTo>
                  <a:cubicBezTo>
                    <a:pt x="78" y="1289"/>
                    <a:pt x="1" y="1366"/>
                    <a:pt x="1" y="1460"/>
                  </a:cubicBezTo>
                  <a:lnTo>
                    <a:pt x="1" y="1507"/>
                  </a:lnTo>
                  <a:cubicBezTo>
                    <a:pt x="1" y="1602"/>
                    <a:pt x="78" y="1678"/>
                    <a:pt x="172" y="1678"/>
                  </a:cubicBezTo>
                  <a:lnTo>
                    <a:pt x="962" y="1678"/>
                  </a:lnTo>
                  <a:lnTo>
                    <a:pt x="367" y="2200"/>
                  </a:lnTo>
                  <a:cubicBezTo>
                    <a:pt x="296" y="2260"/>
                    <a:pt x="287" y="2369"/>
                    <a:pt x="350" y="2439"/>
                  </a:cubicBezTo>
                  <a:lnTo>
                    <a:pt x="380" y="2476"/>
                  </a:lnTo>
                  <a:cubicBezTo>
                    <a:pt x="445" y="2550"/>
                    <a:pt x="552" y="2557"/>
                    <a:pt x="623" y="2493"/>
                  </a:cubicBezTo>
                  <a:lnTo>
                    <a:pt x="1288" y="1914"/>
                  </a:lnTo>
                  <a:lnTo>
                    <a:pt x="1288" y="2799"/>
                  </a:lnTo>
                  <a:cubicBezTo>
                    <a:pt x="1288" y="2893"/>
                    <a:pt x="1366" y="2967"/>
                    <a:pt x="1460" y="2967"/>
                  </a:cubicBezTo>
                  <a:lnTo>
                    <a:pt x="1510" y="2967"/>
                  </a:lnTo>
                  <a:cubicBezTo>
                    <a:pt x="1605" y="2967"/>
                    <a:pt x="1679" y="2893"/>
                    <a:pt x="1679" y="2799"/>
                  </a:cubicBezTo>
                  <a:lnTo>
                    <a:pt x="1679" y="1914"/>
                  </a:lnTo>
                  <a:lnTo>
                    <a:pt x="2348" y="2493"/>
                  </a:lnTo>
                  <a:cubicBezTo>
                    <a:pt x="2419" y="2557"/>
                    <a:pt x="2527" y="2550"/>
                    <a:pt x="2587" y="2476"/>
                  </a:cubicBezTo>
                  <a:lnTo>
                    <a:pt x="2620" y="2439"/>
                  </a:lnTo>
                  <a:cubicBezTo>
                    <a:pt x="2681" y="2369"/>
                    <a:pt x="2674" y="2260"/>
                    <a:pt x="2604" y="2200"/>
                  </a:cubicBezTo>
                  <a:lnTo>
                    <a:pt x="2005" y="1678"/>
                  </a:lnTo>
                  <a:lnTo>
                    <a:pt x="2799" y="1678"/>
                  </a:lnTo>
                  <a:cubicBezTo>
                    <a:pt x="2893" y="1678"/>
                    <a:pt x="2971" y="1602"/>
                    <a:pt x="2971" y="1507"/>
                  </a:cubicBezTo>
                  <a:lnTo>
                    <a:pt x="2971" y="1460"/>
                  </a:lnTo>
                  <a:cubicBezTo>
                    <a:pt x="2971" y="1366"/>
                    <a:pt x="2893" y="1289"/>
                    <a:pt x="2799" y="1289"/>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46" name="Google Shape;2946;p29"/>
            <p:cNvGrpSpPr/>
            <p:nvPr/>
          </p:nvGrpSpPr>
          <p:grpSpPr>
            <a:xfrm>
              <a:off x="6015387" y="4804650"/>
              <a:ext cx="280025" cy="275225"/>
              <a:chOff x="-549650" y="3689200"/>
              <a:chExt cx="280025" cy="275225"/>
            </a:xfrm>
          </p:grpSpPr>
          <p:sp>
            <p:nvSpPr>
              <p:cNvPr id="2947" name="Google Shape;2947;p29"/>
              <p:cNvSpPr/>
              <p:nvPr/>
            </p:nvSpPr>
            <p:spPr>
              <a:xfrm>
                <a:off x="-549650" y="3689200"/>
                <a:ext cx="280025" cy="275225"/>
              </a:xfrm>
              <a:custGeom>
                <a:avLst/>
                <a:gdLst/>
                <a:ahLst/>
                <a:cxnLst/>
                <a:rect l="l" t="t" r="r" b="b"/>
                <a:pathLst>
                  <a:path w="11201" h="11009" extrusionOk="0">
                    <a:moveTo>
                      <a:pt x="11200" y="5502"/>
                    </a:moveTo>
                    <a:cubicBezTo>
                      <a:pt x="11200" y="6051"/>
                      <a:pt x="10043" y="6407"/>
                      <a:pt x="9882" y="6898"/>
                    </a:cubicBezTo>
                    <a:cubicBezTo>
                      <a:pt x="9717" y="7410"/>
                      <a:pt x="10444" y="8375"/>
                      <a:pt x="10134" y="8802"/>
                    </a:cubicBezTo>
                    <a:cubicBezTo>
                      <a:pt x="9825" y="9233"/>
                      <a:pt x="8678" y="8846"/>
                      <a:pt x="8247" y="9158"/>
                    </a:cubicBezTo>
                    <a:cubicBezTo>
                      <a:pt x="7824" y="9468"/>
                      <a:pt x="7844" y="10679"/>
                      <a:pt x="7336" y="10847"/>
                    </a:cubicBezTo>
                    <a:cubicBezTo>
                      <a:pt x="6841" y="11008"/>
                      <a:pt x="6146" y="10023"/>
                      <a:pt x="5601" y="10023"/>
                    </a:cubicBezTo>
                    <a:cubicBezTo>
                      <a:pt x="5056" y="10023"/>
                      <a:pt x="4359" y="11008"/>
                      <a:pt x="3865" y="10847"/>
                    </a:cubicBezTo>
                    <a:cubicBezTo>
                      <a:pt x="3357" y="10679"/>
                      <a:pt x="3378" y="9468"/>
                      <a:pt x="2954" y="9158"/>
                    </a:cubicBezTo>
                    <a:cubicBezTo>
                      <a:pt x="2523" y="8846"/>
                      <a:pt x="1376" y="9233"/>
                      <a:pt x="1067" y="8802"/>
                    </a:cubicBezTo>
                    <a:cubicBezTo>
                      <a:pt x="758" y="8375"/>
                      <a:pt x="1481" y="7410"/>
                      <a:pt x="1315" y="6898"/>
                    </a:cubicBezTo>
                    <a:cubicBezTo>
                      <a:pt x="1158" y="6407"/>
                      <a:pt x="0" y="6051"/>
                      <a:pt x="0" y="5502"/>
                    </a:cubicBezTo>
                    <a:cubicBezTo>
                      <a:pt x="0" y="4958"/>
                      <a:pt x="1158" y="4602"/>
                      <a:pt x="1315" y="4107"/>
                    </a:cubicBezTo>
                    <a:cubicBezTo>
                      <a:pt x="1481" y="3599"/>
                      <a:pt x="758" y="2630"/>
                      <a:pt x="1067" y="2207"/>
                    </a:cubicBezTo>
                    <a:cubicBezTo>
                      <a:pt x="1376" y="1776"/>
                      <a:pt x="2523" y="2163"/>
                      <a:pt x="2954" y="1850"/>
                    </a:cubicBezTo>
                    <a:cubicBezTo>
                      <a:pt x="3378" y="1541"/>
                      <a:pt x="3357" y="327"/>
                      <a:pt x="3865" y="162"/>
                    </a:cubicBezTo>
                    <a:cubicBezTo>
                      <a:pt x="4359" y="1"/>
                      <a:pt x="5056" y="985"/>
                      <a:pt x="5601" y="985"/>
                    </a:cubicBezTo>
                    <a:cubicBezTo>
                      <a:pt x="6146" y="985"/>
                      <a:pt x="6841" y="1"/>
                      <a:pt x="7336" y="162"/>
                    </a:cubicBezTo>
                    <a:cubicBezTo>
                      <a:pt x="7844" y="327"/>
                      <a:pt x="7824" y="1541"/>
                      <a:pt x="8247" y="1850"/>
                    </a:cubicBezTo>
                    <a:cubicBezTo>
                      <a:pt x="8678" y="2163"/>
                      <a:pt x="9825" y="1776"/>
                      <a:pt x="10134" y="2207"/>
                    </a:cubicBezTo>
                    <a:cubicBezTo>
                      <a:pt x="10444" y="2630"/>
                      <a:pt x="9717" y="3599"/>
                      <a:pt x="9882" y="4107"/>
                    </a:cubicBezTo>
                    <a:cubicBezTo>
                      <a:pt x="10043" y="4602"/>
                      <a:pt x="11200" y="4958"/>
                      <a:pt x="11200" y="550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8" name="Google Shape;2948;p29"/>
              <p:cNvSpPr/>
              <p:nvPr/>
            </p:nvSpPr>
            <p:spPr>
              <a:xfrm>
                <a:off x="-509450" y="3726700"/>
                <a:ext cx="199525" cy="200225"/>
              </a:xfrm>
              <a:custGeom>
                <a:avLst/>
                <a:gdLst/>
                <a:ahLst/>
                <a:cxnLst/>
                <a:rect l="l" t="t" r="r" b="b"/>
                <a:pathLst>
                  <a:path w="7981" h="8009" extrusionOk="0">
                    <a:moveTo>
                      <a:pt x="7981" y="4002"/>
                    </a:moveTo>
                    <a:cubicBezTo>
                      <a:pt x="7981" y="6216"/>
                      <a:pt x="6195" y="8009"/>
                      <a:pt x="3993" y="8009"/>
                    </a:cubicBezTo>
                    <a:cubicBezTo>
                      <a:pt x="1790" y="8009"/>
                      <a:pt x="0" y="6216"/>
                      <a:pt x="0" y="4002"/>
                    </a:cubicBezTo>
                    <a:cubicBezTo>
                      <a:pt x="0" y="1793"/>
                      <a:pt x="1790" y="0"/>
                      <a:pt x="3993" y="0"/>
                    </a:cubicBezTo>
                    <a:cubicBezTo>
                      <a:pt x="6195" y="0"/>
                      <a:pt x="7981" y="1793"/>
                      <a:pt x="7981" y="4002"/>
                    </a:cubicBezTo>
                    <a:close/>
                  </a:path>
                </a:pathLst>
              </a:custGeom>
              <a:solidFill>
                <a:schemeClr val="dk1"/>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949" name="Google Shape;2949;p29"/>
            <p:cNvGrpSpPr/>
            <p:nvPr/>
          </p:nvGrpSpPr>
          <p:grpSpPr>
            <a:xfrm>
              <a:off x="6994533" y="4804669"/>
              <a:ext cx="392789" cy="275223"/>
              <a:chOff x="-355400" y="4073600"/>
              <a:chExt cx="280004" cy="196223"/>
            </a:xfrm>
          </p:grpSpPr>
          <p:sp>
            <p:nvSpPr>
              <p:cNvPr id="2950" name="Google Shape;2950;p29"/>
              <p:cNvSpPr/>
              <p:nvPr/>
            </p:nvSpPr>
            <p:spPr>
              <a:xfrm>
                <a:off x="-355400" y="4073600"/>
                <a:ext cx="280004" cy="124645"/>
              </a:xfrm>
              <a:custGeom>
                <a:avLst/>
                <a:gdLst/>
                <a:ahLst/>
                <a:cxnLst/>
                <a:rect l="l" t="t" r="r" b="b"/>
                <a:pathLst>
                  <a:path w="17231" h="6945" extrusionOk="0">
                    <a:moveTo>
                      <a:pt x="4075" y="0"/>
                    </a:moveTo>
                    <a:cubicBezTo>
                      <a:pt x="3007" y="0"/>
                      <a:pt x="1997" y="744"/>
                      <a:pt x="1760" y="1713"/>
                    </a:cubicBezTo>
                    <a:cubicBezTo>
                      <a:pt x="1530" y="2638"/>
                      <a:pt x="1840" y="3415"/>
                      <a:pt x="2499" y="4071"/>
                    </a:cubicBezTo>
                    <a:cubicBezTo>
                      <a:pt x="2577" y="4148"/>
                      <a:pt x="2657" y="4222"/>
                      <a:pt x="2765" y="4326"/>
                    </a:cubicBezTo>
                    <a:cubicBezTo>
                      <a:pt x="2664" y="4353"/>
                      <a:pt x="2610" y="4363"/>
                      <a:pt x="2556" y="4380"/>
                    </a:cubicBezTo>
                    <a:cubicBezTo>
                      <a:pt x="2055" y="4541"/>
                      <a:pt x="1544" y="4686"/>
                      <a:pt x="1053" y="4878"/>
                    </a:cubicBezTo>
                    <a:cubicBezTo>
                      <a:pt x="811" y="4972"/>
                      <a:pt x="579" y="5133"/>
                      <a:pt x="397" y="5315"/>
                    </a:cubicBezTo>
                    <a:cubicBezTo>
                      <a:pt x="1" y="5712"/>
                      <a:pt x="98" y="6266"/>
                      <a:pt x="599" y="6519"/>
                    </a:cubicBezTo>
                    <a:cubicBezTo>
                      <a:pt x="791" y="6617"/>
                      <a:pt x="1006" y="6701"/>
                      <a:pt x="1218" y="6724"/>
                    </a:cubicBezTo>
                    <a:cubicBezTo>
                      <a:pt x="1995" y="6811"/>
                      <a:pt x="2775" y="6929"/>
                      <a:pt x="3556" y="6932"/>
                    </a:cubicBezTo>
                    <a:cubicBezTo>
                      <a:pt x="5346" y="6941"/>
                      <a:pt x="7137" y="6945"/>
                      <a:pt x="8928" y="6945"/>
                    </a:cubicBezTo>
                    <a:cubicBezTo>
                      <a:pt x="11116" y="6945"/>
                      <a:pt x="13304" y="6940"/>
                      <a:pt x="15492" y="6936"/>
                    </a:cubicBezTo>
                    <a:cubicBezTo>
                      <a:pt x="15835" y="6936"/>
                      <a:pt x="16185" y="6903"/>
                      <a:pt x="16524" y="6848"/>
                    </a:cubicBezTo>
                    <a:cubicBezTo>
                      <a:pt x="16800" y="6808"/>
                      <a:pt x="17079" y="6718"/>
                      <a:pt x="17154" y="6395"/>
                    </a:cubicBezTo>
                    <a:cubicBezTo>
                      <a:pt x="17230" y="6069"/>
                      <a:pt x="17016" y="5880"/>
                      <a:pt x="16790" y="5705"/>
                    </a:cubicBezTo>
                    <a:cubicBezTo>
                      <a:pt x="16773" y="5692"/>
                      <a:pt x="16753" y="5678"/>
                      <a:pt x="16733" y="5668"/>
                    </a:cubicBezTo>
                    <a:cubicBezTo>
                      <a:pt x="16255" y="5355"/>
                      <a:pt x="15741" y="5130"/>
                      <a:pt x="15179" y="5023"/>
                    </a:cubicBezTo>
                    <a:cubicBezTo>
                      <a:pt x="15001" y="4985"/>
                      <a:pt x="14816" y="4979"/>
                      <a:pt x="14621" y="4955"/>
                    </a:cubicBezTo>
                    <a:cubicBezTo>
                      <a:pt x="14577" y="4747"/>
                      <a:pt x="14557" y="4575"/>
                      <a:pt x="14506" y="4410"/>
                    </a:cubicBezTo>
                    <a:cubicBezTo>
                      <a:pt x="14295" y="3720"/>
                      <a:pt x="13730" y="3273"/>
                      <a:pt x="13064" y="3273"/>
                    </a:cubicBezTo>
                    <a:cubicBezTo>
                      <a:pt x="13051" y="3273"/>
                      <a:pt x="13039" y="3273"/>
                      <a:pt x="13026" y="3273"/>
                    </a:cubicBezTo>
                    <a:cubicBezTo>
                      <a:pt x="12576" y="3284"/>
                      <a:pt x="12172" y="3449"/>
                      <a:pt x="11799" y="3694"/>
                    </a:cubicBezTo>
                    <a:cubicBezTo>
                      <a:pt x="11708" y="3758"/>
                      <a:pt x="11614" y="3818"/>
                      <a:pt x="11503" y="3896"/>
                    </a:cubicBezTo>
                    <a:cubicBezTo>
                      <a:pt x="11415" y="3603"/>
                      <a:pt x="11345" y="3340"/>
                      <a:pt x="11257" y="3078"/>
                    </a:cubicBezTo>
                    <a:cubicBezTo>
                      <a:pt x="10962" y="2180"/>
                      <a:pt x="10400" y="1508"/>
                      <a:pt x="9539" y="1104"/>
                    </a:cubicBezTo>
                    <a:cubicBezTo>
                      <a:pt x="9203" y="948"/>
                      <a:pt x="8870" y="867"/>
                      <a:pt x="8542" y="867"/>
                    </a:cubicBezTo>
                    <a:cubicBezTo>
                      <a:pt x="8141" y="867"/>
                      <a:pt x="7747" y="989"/>
                      <a:pt x="7366" y="1242"/>
                    </a:cubicBezTo>
                    <a:cubicBezTo>
                      <a:pt x="7120" y="1407"/>
                      <a:pt x="6902" y="1612"/>
                      <a:pt x="6650" y="1811"/>
                    </a:cubicBezTo>
                    <a:cubicBezTo>
                      <a:pt x="6589" y="1726"/>
                      <a:pt x="6525" y="1636"/>
                      <a:pt x="6462" y="1544"/>
                    </a:cubicBezTo>
                    <a:cubicBezTo>
                      <a:pt x="6135" y="1091"/>
                      <a:pt x="5775" y="673"/>
                      <a:pt x="5304" y="367"/>
                    </a:cubicBezTo>
                    <a:cubicBezTo>
                      <a:pt x="4913" y="112"/>
                      <a:pt x="4490" y="0"/>
                      <a:pt x="407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51" name="Google Shape;2951;p29"/>
              <p:cNvGrpSpPr/>
              <p:nvPr/>
            </p:nvGrpSpPr>
            <p:grpSpPr>
              <a:xfrm>
                <a:off x="-321300" y="4161981"/>
                <a:ext cx="164850" cy="107843"/>
                <a:chOff x="4075625" y="3607700"/>
                <a:chExt cx="164850" cy="217425"/>
              </a:xfrm>
            </p:grpSpPr>
            <p:sp>
              <p:nvSpPr>
                <p:cNvPr id="2952" name="Google Shape;2952;p29"/>
                <p:cNvSpPr/>
                <p:nvPr/>
              </p:nvSpPr>
              <p:spPr>
                <a:xfrm>
                  <a:off x="4141575" y="3758600"/>
                  <a:ext cx="18325" cy="64800"/>
                </a:xfrm>
                <a:custGeom>
                  <a:avLst/>
                  <a:gdLst/>
                  <a:ahLst/>
                  <a:cxnLst/>
                  <a:rect l="l" t="t" r="r" b="b"/>
                  <a:pathLst>
                    <a:path w="733" h="2592" extrusionOk="0">
                      <a:moveTo>
                        <a:pt x="398" y="0"/>
                      </a:moveTo>
                      <a:cubicBezTo>
                        <a:pt x="315" y="0"/>
                        <a:pt x="254" y="47"/>
                        <a:pt x="229" y="132"/>
                      </a:cubicBezTo>
                      <a:cubicBezTo>
                        <a:pt x="216" y="166"/>
                        <a:pt x="208" y="203"/>
                        <a:pt x="202" y="240"/>
                      </a:cubicBezTo>
                      <a:cubicBezTo>
                        <a:pt x="145" y="603"/>
                        <a:pt x="71" y="963"/>
                        <a:pt x="31" y="1326"/>
                      </a:cubicBezTo>
                      <a:cubicBezTo>
                        <a:pt x="0" y="1609"/>
                        <a:pt x="0" y="1891"/>
                        <a:pt x="3" y="2177"/>
                      </a:cubicBezTo>
                      <a:cubicBezTo>
                        <a:pt x="7" y="2315"/>
                        <a:pt x="81" y="2433"/>
                        <a:pt x="192" y="2520"/>
                      </a:cubicBezTo>
                      <a:cubicBezTo>
                        <a:pt x="250" y="2567"/>
                        <a:pt x="310" y="2592"/>
                        <a:pt x="366" y="2592"/>
                      </a:cubicBezTo>
                      <a:cubicBezTo>
                        <a:pt x="431" y="2592"/>
                        <a:pt x="493" y="2560"/>
                        <a:pt x="545" y="2494"/>
                      </a:cubicBezTo>
                      <a:cubicBezTo>
                        <a:pt x="602" y="2416"/>
                        <a:pt x="652" y="2325"/>
                        <a:pt x="672" y="2234"/>
                      </a:cubicBezTo>
                      <a:cubicBezTo>
                        <a:pt x="706" y="2079"/>
                        <a:pt x="717" y="1921"/>
                        <a:pt x="733" y="1787"/>
                      </a:cubicBezTo>
                      <a:cubicBezTo>
                        <a:pt x="697" y="1454"/>
                        <a:pt x="663" y="1141"/>
                        <a:pt x="629" y="828"/>
                      </a:cubicBezTo>
                      <a:cubicBezTo>
                        <a:pt x="602" y="603"/>
                        <a:pt x="576" y="381"/>
                        <a:pt x="545" y="159"/>
                      </a:cubicBezTo>
                      <a:cubicBezTo>
                        <a:pt x="535" y="78"/>
                        <a:pt x="501" y="8"/>
                        <a:pt x="414" y="1"/>
                      </a:cubicBezTo>
                      <a:cubicBezTo>
                        <a:pt x="409" y="1"/>
                        <a:pt x="403" y="0"/>
                        <a:pt x="39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3" name="Google Shape;2953;p29"/>
                <p:cNvSpPr/>
                <p:nvPr/>
              </p:nvSpPr>
              <p:spPr>
                <a:xfrm>
                  <a:off x="4102975" y="3703350"/>
                  <a:ext cx="17425" cy="67950"/>
                </a:xfrm>
                <a:custGeom>
                  <a:avLst/>
                  <a:gdLst/>
                  <a:ahLst/>
                  <a:cxnLst/>
                  <a:rect l="l" t="t" r="r" b="b"/>
                  <a:pathLst>
                    <a:path w="697" h="2718" extrusionOk="0">
                      <a:moveTo>
                        <a:pt x="377" y="1"/>
                      </a:moveTo>
                      <a:cubicBezTo>
                        <a:pt x="371" y="1"/>
                        <a:pt x="366" y="1"/>
                        <a:pt x="360" y="2"/>
                      </a:cubicBezTo>
                      <a:cubicBezTo>
                        <a:pt x="215" y="15"/>
                        <a:pt x="219" y="143"/>
                        <a:pt x="206" y="241"/>
                      </a:cubicBezTo>
                      <a:cubicBezTo>
                        <a:pt x="138" y="728"/>
                        <a:pt x="68" y="1219"/>
                        <a:pt x="21" y="1710"/>
                      </a:cubicBezTo>
                      <a:cubicBezTo>
                        <a:pt x="1" y="1899"/>
                        <a:pt x="27" y="2097"/>
                        <a:pt x="54" y="2288"/>
                      </a:cubicBezTo>
                      <a:cubicBezTo>
                        <a:pt x="71" y="2389"/>
                        <a:pt x="115" y="2490"/>
                        <a:pt x="172" y="2577"/>
                      </a:cubicBezTo>
                      <a:cubicBezTo>
                        <a:pt x="231" y="2671"/>
                        <a:pt x="305" y="2717"/>
                        <a:pt x="379" y="2717"/>
                      </a:cubicBezTo>
                      <a:cubicBezTo>
                        <a:pt x="458" y="2717"/>
                        <a:pt x="535" y="2665"/>
                        <a:pt x="592" y="2561"/>
                      </a:cubicBezTo>
                      <a:cubicBezTo>
                        <a:pt x="636" y="2476"/>
                        <a:pt x="659" y="2380"/>
                        <a:pt x="673" y="2282"/>
                      </a:cubicBezTo>
                      <a:cubicBezTo>
                        <a:pt x="687" y="2204"/>
                        <a:pt x="676" y="2121"/>
                        <a:pt x="676" y="2037"/>
                      </a:cubicBezTo>
                      <a:lnTo>
                        <a:pt x="697" y="2037"/>
                      </a:lnTo>
                      <a:cubicBezTo>
                        <a:pt x="642" y="1441"/>
                        <a:pt x="592" y="842"/>
                        <a:pt x="535" y="247"/>
                      </a:cubicBezTo>
                      <a:cubicBezTo>
                        <a:pt x="519" y="79"/>
                        <a:pt x="465" y="1"/>
                        <a:pt x="3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4" name="Google Shape;2954;p29"/>
                <p:cNvSpPr/>
                <p:nvPr/>
              </p:nvSpPr>
              <p:spPr>
                <a:xfrm>
                  <a:off x="4194525" y="3684700"/>
                  <a:ext cx="17025" cy="63600"/>
                </a:xfrm>
                <a:custGeom>
                  <a:avLst/>
                  <a:gdLst/>
                  <a:ahLst/>
                  <a:cxnLst/>
                  <a:rect l="l" t="t" r="r" b="b"/>
                  <a:pathLst>
                    <a:path w="681" h="2544" extrusionOk="0">
                      <a:moveTo>
                        <a:pt x="414" y="1"/>
                      </a:moveTo>
                      <a:cubicBezTo>
                        <a:pt x="413" y="1"/>
                        <a:pt x="412" y="1"/>
                        <a:pt x="411" y="1"/>
                      </a:cubicBezTo>
                      <a:cubicBezTo>
                        <a:pt x="361" y="1"/>
                        <a:pt x="304" y="41"/>
                        <a:pt x="267" y="82"/>
                      </a:cubicBezTo>
                      <a:cubicBezTo>
                        <a:pt x="240" y="108"/>
                        <a:pt x="237" y="162"/>
                        <a:pt x="229" y="206"/>
                      </a:cubicBezTo>
                      <a:cubicBezTo>
                        <a:pt x="176" y="509"/>
                        <a:pt x="112" y="808"/>
                        <a:pt x="75" y="1114"/>
                      </a:cubicBezTo>
                      <a:cubicBezTo>
                        <a:pt x="35" y="1417"/>
                        <a:pt x="7" y="1723"/>
                        <a:pt x="4" y="2029"/>
                      </a:cubicBezTo>
                      <a:cubicBezTo>
                        <a:pt x="1" y="2157"/>
                        <a:pt x="45" y="2298"/>
                        <a:pt x="112" y="2409"/>
                      </a:cubicBezTo>
                      <a:cubicBezTo>
                        <a:pt x="164" y="2499"/>
                        <a:pt x="244" y="2544"/>
                        <a:pt x="326" y="2544"/>
                      </a:cubicBezTo>
                      <a:cubicBezTo>
                        <a:pt x="409" y="2544"/>
                        <a:pt x="493" y="2498"/>
                        <a:pt x="552" y="2409"/>
                      </a:cubicBezTo>
                      <a:cubicBezTo>
                        <a:pt x="597" y="2345"/>
                        <a:pt x="627" y="2261"/>
                        <a:pt x="643" y="2184"/>
                      </a:cubicBezTo>
                      <a:cubicBezTo>
                        <a:pt x="667" y="2052"/>
                        <a:pt x="673" y="1918"/>
                        <a:pt x="681" y="1850"/>
                      </a:cubicBezTo>
                      <a:cubicBezTo>
                        <a:pt x="647" y="1299"/>
                        <a:pt x="617" y="811"/>
                        <a:pt x="580" y="327"/>
                      </a:cubicBezTo>
                      <a:cubicBezTo>
                        <a:pt x="572" y="246"/>
                        <a:pt x="556" y="162"/>
                        <a:pt x="522" y="88"/>
                      </a:cubicBezTo>
                      <a:cubicBezTo>
                        <a:pt x="506" y="49"/>
                        <a:pt x="452" y="1"/>
                        <a:pt x="41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5" name="Google Shape;2955;p29"/>
                <p:cNvSpPr/>
                <p:nvPr/>
              </p:nvSpPr>
              <p:spPr>
                <a:xfrm>
                  <a:off x="4075625" y="3607700"/>
                  <a:ext cx="17375" cy="61875"/>
                </a:xfrm>
                <a:custGeom>
                  <a:avLst/>
                  <a:gdLst/>
                  <a:ahLst/>
                  <a:cxnLst/>
                  <a:rect l="l" t="t" r="r" b="b"/>
                  <a:pathLst>
                    <a:path w="695" h="2475" extrusionOk="0">
                      <a:moveTo>
                        <a:pt x="395" y="1"/>
                      </a:moveTo>
                      <a:cubicBezTo>
                        <a:pt x="353" y="1"/>
                        <a:pt x="309" y="25"/>
                        <a:pt x="277" y="74"/>
                      </a:cubicBezTo>
                      <a:cubicBezTo>
                        <a:pt x="227" y="144"/>
                        <a:pt x="193" y="232"/>
                        <a:pt x="179" y="316"/>
                      </a:cubicBezTo>
                      <a:cubicBezTo>
                        <a:pt x="129" y="605"/>
                        <a:pt x="86" y="891"/>
                        <a:pt x="52" y="1181"/>
                      </a:cubicBezTo>
                      <a:cubicBezTo>
                        <a:pt x="25" y="1413"/>
                        <a:pt x="8" y="1641"/>
                        <a:pt x="5" y="1873"/>
                      </a:cubicBezTo>
                      <a:cubicBezTo>
                        <a:pt x="1" y="2049"/>
                        <a:pt x="41" y="2216"/>
                        <a:pt x="153" y="2358"/>
                      </a:cubicBezTo>
                      <a:cubicBezTo>
                        <a:pt x="214" y="2436"/>
                        <a:pt x="289" y="2474"/>
                        <a:pt x="361" y="2474"/>
                      </a:cubicBezTo>
                      <a:cubicBezTo>
                        <a:pt x="448" y="2474"/>
                        <a:pt x="531" y="2420"/>
                        <a:pt x="586" y="2314"/>
                      </a:cubicBezTo>
                      <a:cubicBezTo>
                        <a:pt x="617" y="2257"/>
                        <a:pt x="640" y="2190"/>
                        <a:pt x="647" y="2125"/>
                      </a:cubicBezTo>
                      <a:cubicBezTo>
                        <a:pt x="667" y="1940"/>
                        <a:pt x="677" y="1752"/>
                        <a:pt x="694" y="1540"/>
                      </a:cubicBezTo>
                      <a:cubicBezTo>
                        <a:pt x="631" y="891"/>
                        <a:pt x="603" y="599"/>
                        <a:pt x="577" y="340"/>
                      </a:cubicBezTo>
                      <a:cubicBezTo>
                        <a:pt x="570" y="259"/>
                        <a:pt x="553" y="175"/>
                        <a:pt x="522" y="101"/>
                      </a:cubicBezTo>
                      <a:cubicBezTo>
                        <a:pt x="495" y="35"/>
                        <a:pt x="446" y="1"/>
                        <a:pt x="3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6" name="Google Shape;2956;p29"/>
                <p:cNvSpPr/>
                <p:nvPr/>
              </p:nvSpPr>
              <p:spPr>
                <a:xfrm>
                  <a:off x="4222875" y="3763850"/>
                  <a:ext cx="17600" cy="61275"/>
                </a:xfrm>
                <a:custGeom>
                  <a:avLst/>
                  <a:gdLst/>
                  <a:ahLst/>
                  <a:cxnLst/>
                  <a:rect l="l" t="t" r="r" b="b"/>
                  <a:pathLst>
                    <a:path w="704" h="2451" extrusionOk="0">
                      <a:moveTo>
                        <a:pt x="386" y="0"/>
                      </a:moveTo>
                      <a:cubicBezTo>
                        <a:pt x="378" y="0"/>
                        <a:pt x="369" y="1"/>
                        <a:pt x="360" y="3"/>
                      </a:cubicBezTo>
                      <a:cubicBezTo>
                        <a:pt x="303" y="16"/>
                        <a:pt x="246" y="64"/>
                        <a:pt x="213" y="114"/>
                      </a:cubicBezTo>
                      <a:cubicBezTo>
                        <a:pt x="182" y="151"/>
                        <a:pt x="182" y="211"/>
                        <a:pt x="175" y="262"/>
                      </a:cubicBezTo>
                      <a:cubicBezTo>
                        <a:pt x="138" y="531"/>
                        <a:pt x="91" y="797"/>
                        <a:pt x="64" y="1065"/>
                      </a:cubicBezTo>
                      <a:cubicBezTo>
                        <a:pt x="37" y="1312"/>
                        <a:pt x="0" y="1321"/>
                        <a:pt x="14" y="1849"/>
                      </a:cubicBezTo>
                      <a:cubicBezTo>
                        <a:pt x="17" y="2007"/>
                        <a:pt x="61" y="2175"/>
                        <a:pt x="135" y="2317"/>
                      </a:cubicBezTo>
                      <a:cubicBezTo>
                        <a:pt x="180" y="2406"/>
                        <a:pt x="257" y="2451"/>
                        <a:pt x="336" y="2451"/>
                      </a:cubicBezTo>
                      <a:cubicBezTo>
                        <a:pt x="409" y="2451"/>
                        <a:pt x="485" y="2413"/>
                        <a:pt x="542" y="2337"/>
                      </a:cubicBezTo>
                      <a:cubicBezTo>
                        <a:pt x="606" y="2250"/>
                        <a:pt x="653" y="2142"/>
                        <a:pt x="673" y="2034"/>
                      </a:cubicBezTo>
                      <a:cubicBezTo>
                        <a:pt x="703" y="1903"/>
                        <a:pt x="697" y="1769"/>
                        <a:pt x="703" y="1658"/>
                      </a:cubicBezTo>
                      <a:cubicBezTo>
                        <a:pt x="643" y="1163"/>
                        <a:pt x="585" y="696"/>
                        <a:pt x="528" y="228"/>
                      </a:cubicBezTo>
                      <a:cubicBezTo>
                        <a:pt x="522" y="191"/>
                        <a:pt x="512" y="154"/>
                        <a:pt x="502" y="117"/>
                      </a:cubicBezTo>
                      <a:cubicBezTo>
                        <a:pt x="484" y="55"/>
                        <a:pt x="447" y="0"/>
                        <a:pt x="38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7" name="Google Shape;2957;p29"/>
                <p:cNvSpPr/>
                <p:nvPr/>
              </p:nvSpPr>
              <p:spPr>
                <a:xfrm>
                  <a:off x="4222200" y="3612150"/>
                  <a:ext cx="15575" cy="58975"/>
                </a:xfrm>
                <a:custGeom>
                  <a:avLst/>
                  <a:gdLst/>
                  <a:ahLst/>
                  <a:cxnLst/>
                  <a:rect l="l" t="t" r="r" b="b"/>
                  <a:pathLst>
                    <a:path w="623" h="2359" extrusionOk="0">
                      <a:moveTo>
                        <a:pt x="309" y="0"/>
                      </a:moveTo>
                      <a:cubicBezTo>
                        <a:pt x="273" y="0"/>
                        <a:pt x="222" y="45"/>
                        <a:pt x="192" y="81"/>
                      </a:cubicBezTo>
                      <a:cubicBezTo>
                        <a:pt x="169" y="104"/>
                        <a:pt x="165" y="148"/>
                        <a:pt x="162" y="185"/>
                      </a:cubicBezTo>
                      <a:cubicBezTo>
                        <a:pt x="108" y="693"/>
                        <a:pt x="44" y="1197"/>
                        <a:pt x="10" y="1702"/>
                      </a:cubicBezTo>
                      <a:cubicBezTo>
                        <a:pt x="1" y="1860"/>
                        <a:pt x="55" y="2025"/>
                        <a:pt x="102" y="2183"/>
                      </a:cubicBezTo>
                      <a:cubicBezTo>
                        <a:pt x="131" y="2282"/>
                        <a:pt x="213" y="2358"/>
                        <a:pt x="330" y="2358"/>
                      </a:cubicBezTo>
                      <a:cubicBezTo>
                        <a:pt x="332" y="2358"/>
                        <a:pt x="335" y="2358"/>
                        <a:pt x="337" y="2358"/>
                      </a:cubicBezTo>
                      <a:cubicBezTo>
                        <a:pt x="468" y="2355"/>
                        <a:pt x="539" y="2260"/>
                        <a:pt x="569" y="2146"/>
                      </a:cubicBezTo>
                      <a:cubicBezTo>
                        <a:pt x="600" y="2025"/>
                        <a:pt x="612" y="1897"/>
                        <a:pt x="623" y="1823"/>
                      </a:cubicBezTo>
                      <a:cubicBezTo>
                        <a:pt x="566" y="1241"/>
                        <a:pt x="515" y="713"/>
                        <a:pt x="462" y="185"/>
                      </a:cubicBezTo>
                      <a:cubicBezTo>
                        <a:pt x="458" y="159"/>
                        <a:pt x="462" y="118"/>
                        <a:pt x="445" y="101"/>
                      </a:cubicBezTo>
                      <a:cubicBezTo>
                        <a:pt x="407" y="61"/>
                        <a:pt x="361" y="10"/>
                        <a:pt x="313" y="0"/>
                      </a:cubicBezTo>
                      <a:cubicBezTo>
                        <a:pt x="312" y="0"/>
                        <a:pt x="311" y="0"/>
                        <a:pt x="30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8" name="Google Shape;2958;p29"/>
                <p:cNvSpPr/>
                <p:nvPr/>
              </p:nvSpPr>
              <p:spPr>
                <a:xfrm>
                  <a:off x="4145675" y="3648800"/>
                  <a:ext cx="14000" cy="55450"/>
                </a:xfrm>
                <a:custGeom>
                  <a:avLst/>
                  <a:gdLst/>
                  <a:ahLst/>
                  <a:cxnLst/>
                  <a:rect l="l" t="t" r="r" b="b"/>
                  <a:pathLst>
                    <a:path w="560" h="2218" extrusionOk="0">
                      <a:moveTo>
                        <a:pt x="358" y="1"/>
                      </a:moveTo>
                      <a:cubicBezTo>
                        <a:pt x="270" y="1"/>
                        <a:pt x="219" y="57"/>
                        <a:pt x="203" y="138"/>
                      </a:cubicBezTo>
                      <a:cubicBezTo>
                        <a:pt x="186" y="226"/>
                        <a:pt x="173" y="317"/>
                        <a:pt x="159" y="405"/>
                      </a:cubicBezTo>
                      <a:cubicBezTo>
                        <a:pt x="119" y="677"/>
                        <a:pt x="78" y="949"/>
                        <a:pt x="44" y="1225"/>
                      </a:cubicBezTo>
                      <a:cubicBezTo>
                        <a:pt x="21" y="1386"/>
                        <a:pt x="1" y="1551"/>
                        <a:pt x="1" y="1716"/>
                      </a:cubicBezTo>
                      <a:cubicBezTo>
                        <a:pt x="1" y="1830"/>
                        <a:pt x="28" y="1951"/>
                        <a:pt x="65" y="2063"/>
                      </a:cubicBezTo>
                      <a:cubicBezTo>
                        <a:pt x="94" y="2155"/>
                        <a:pt x="168" y="2217"/>
                        <a:pt x="270" y="2217"/>
                      </a:cubicBezTo>
                      <a:cubicBezTo>
                        <a:pt x="275" y="2217"/>
                        <a:pt x="281" y="2217"/>
                        <a:pt x="286" y="2217"/>
                      </a:cubicBezTo>
                      <a:cubicBezTo>
                        <a:pt x="395" y="2214"/>
                        <a:pt x="468" y="2143"/>
                        <a:pt x="499" y="2046"/>
                      </a:cubicBezTo>
                      <a:cubicBezTo>
                        <a:pt x="529" y="1948"/>
                        <a:pt x="549" y="1844"/>
                        <a:pt x="553" y="1740"/>
                      </a:cubicBezTo>
                      <a:cubicBezTo>
                        <a:pt x="559" y="1507"/>
                        <a:pt x="556" y="1276"/>
                        <a:pt x="556" y="959"/>
                      </a:cubicBezTo>
                      <a:cubicBezTo>
                        <a:pt x="546" y="821"/>
                        <a:pt x="533" y="596"/>
                        <a:pt x="519" y="374"/>
                      </a:cubicBezTo>
                      <a:cubicBezTo>
                        <a:pt x="512" y="300"/>
                        <a:pt x="505" y="226"/>
                        <a:pt x="496" y="152"/>
                      </a:cubicBezTo>
                      <a:cubicBezTo>
                        <a:pt x="482" y="71"/>
                        <a:pt x="445" y="1"/>
                        <a:pt x="35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sp>
          <p:nvSpPr>
            <p:cNvPr id="2959" name="Google Shape;2959;p29"/>
            <p:cNvSpPr/>
            <p:nvPr/>
          </p:nvSpPr>
          <p:spPr>
            <a:xfrm>
              <a:off x="6507177" y="4804662"/>
              <a:ext cx="275590" cy="275226"/>
            </a:xfrm>
            <a:custGeom>
              <a:avLst/>
              <a:gdLst/>
              <a:ahLst/>
              <a:cxnLst/>
              <a:rect l="l" t="t" r="r" b="b"/>
              <a:pathLst>
                <a:path w="2971" h="2967" extrusionOk="0">
                  <a:moveTo>
                    <a:pt x="2799" y="1289"/>
                  </a:moveTo>
                  <a:lnTo>
                    <a:pt x="2005" y="1289"/>
                  </a:lnTo>
                  <a:lnTo>
                    <a:pt x="2604" y="767"/>
                  </a:lnTo>
                  <a:cubicBezTo>
                    <a:pt x="2674" y="707"/>
                    <a:pt x="2681" y="599"/>
                    <a:pt x="2620" y="528"/>
                  </a:cubicBezTo>
                  <a:lnTo>
                    <a:pt x="2587" y="492"/>
                  </a:lnTo>
                  <a:cubicBezTo>
                    <a:pt x="2527" y="421"/>
                    <a:pt x="2419" y="411"/>
                    <a:pt x="2348" y="475"/>
                  </a:cubicBezTo>
                  <a:lnTo>
                    <a:pt x="1679" y="1053"/>
                  </a:lnTo>
                  <a:lnTo>
                    <a:pt x="1679" y="172"/>
                  </a:lnTo>
                  <a:cubicBezTo>
                    <a:pt x="1679" y="78"/>
                    <a:pt x="1605" y="0"/>
                    <a:pt x="1510" y="0"/>
                  </a:cubicBezTo>
                  <a:lnTo>
                    <a:pt x="1460" y="0"/>
                  </a:lnTo>
                  <a:cubicBezTo>
                    <a:pt x="1366" y="0"/>
                    <a:pt x="1288" y="78"/>
                    <a:pt x="1288" y="172"/>
                  </a:cubicBezTo>
                  <a:lnTo>
                    <a:pt x="1288" y="1053"/>
                  </a:lnTo>
                  <a:lnTo>
                    <a:pt x="623" y="475"/>
                  </a:lnTo>
                  <a:cubicBezTo>
                    <a:pt x="552" y="411"/>
                    <a:pt x="445" y="421"/>
                    <a:pt x="380" y="492"/>
                  </a:cubicBezTo>
                  <a:lnTo>
                    <a:pt x="350" y="528"/>
                  </a:lnTo>
                  <a:cubicBezTo>
                    <a:pt x="287" y="599"/>
                    <a:pt x="296" y="707"/>
                    <a:pt x="367" y="767"/>
                  </a:cubicBezTo>
                  <a:lnTo>
                    <a:pt x="962" y="1289"/>
                  </a:lnTo>
                  <a:lnTo>
                    <a:pt x="172" y="1289"/>
                  </a:lnTo>
                  <a:cubicBezTo>
                    <a:pt x="78" y="1289"/>
                    <a:pt x="1" y="1366"/>
                    <a:pt x="1" y="1460"/>
                  </a:cubicBezTo>
                  <a:lnTo>
                    <a:pt x="1" y="1507"/>
                  </a:lnTo>
                  <a:cubicBezTo>
                    <a:pt x="1" y="1602"/>
                    <a:pt x="78" y="1678"/>
                    <a:pt x="172" y="1678"/>
                  </a:cubicBezTo>
                  <a:lnTo>
                    <a:pt x="962" y="1678"/>
                  </a:lnTo>
                  <a:lnTo>
                    <a:pt x="367" y="2200"/>
                  </a:lnTo>
                  <a:cubicBezTo>
                    <a:pt x="296" y="2260"/>
                    <a:pt x="287" y="2369"/>
                    <a:pt x="350" y="2439"/>
                  </a:cubicBezTo>
                  <a:lnTo>
                    <a:pt x="380" y="2476"/>
                  </a:lnTo>
                  <a:cubicBezTo>
                    <a:pt x="445" y="2550"/>
                    <a:pt x="552" y="2557"/>
                    <a:pt x="623" y="2493"/>
                  </a:cubicBezTo>
                  <a:lnTo>
                    <a:pt x="1288" y="1914"/>
                  </a:lnTo>
                  <a:lnTo>
                    <a:pt x="1288" y="2799"/>
                  </a:lnTo>
                  <a:cubicBezTo>
                    <a:pt x="1288" y="2893"/>
                    <a:pt x="1366" y="2967"/>
                    <a:pt x="1460" y="2967"/>
                  </a:cubicBezTo>
                  <a:lnTo>
                    <a:pt x="1510" y="2967"/>
                  </a:lnTo>
                  <a:cubicBezTo>
                    <a:pt x="1605" y="2967"/>
                    <a:pt x="1679" y="2893"/>
                    <a:pt x="1679" y="2799"/>
                  </a:cubicBezTo>
                  <a:lnTo>
                    <a:pt x="1679" y="1914"/>
                  </a:lnTo>
                  <a:lnTo>
                    <a:pt x="2348" y="2493"/>
                  </a:lnTo>
                  <a:cubicBezTo>
                    <a:pt x="2419" y="2557"/>
                    <a:pt x="2527" y="2550"/>
                    <a:pt x="2587" y="2476"/>
                  </a:cubicBezTo>
                  <a:lnTo>
                    <a:pt x="2620" y="2439"/>
                  </a:lnTo>
                  <a:cubicBezTo>
                    <a:pt x="2681" y="2369"/>
                    <a:pt x="2674" y="2260"/>
                    <a:pt x="2604" y="2200"/>
                  </a:cubicBezTo>
                  <a:lnTo>
                    <a:pt x="2005" y="1678"/>
                  </a:lnTo>
                  <a:lnTo>
                    <a:pt x="2799" y="1678"/>
                  </a:lnTo>
                  <a:cubicBezTo>
                    <a:pt x="2893" y="1678"/>
                    <a:pt x="2971" y="1602"/>
                    <a:pt x="2971" y="1507"/>
                  </a:cubicBezTo>
                  <a:lnTo>
                    <a:pt x="2971" y="1460"/>
                  </a:lnTo>
                  <a:cubicBezTo>
                    <a:pt x="2971" y="1366"/>
                    <a:pt x="2893" y="1289"/>
                    <a:pt x="2799" y="1289"/>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60" name="Google Shape;2960;p29"/>
            <p:cNvGrpSpPr/>
            <p:nvPr/>
          </p:nvGrpSpPr>
          <p:grpSpPr>
            <a:xfrm>
              <a:off x="7599088" y="4804650"/>
              <a:ext cx="280025" cy="275225"/>
              <a:chOff x="-549650" y="3689200"/>
              <a:chExt cx="280025" cy="275225"/>
            </a:xfrm>
          </p:grpSpPr>
          <p:sp>
            <p:nvSpPr>
              <p:cNvPr id="2961" name="Google Shape;2961;p29"/>
              <p:cNvSpPr/>
              <p:nvPr/>
            </p:nvSpPr>
            <p:spPr>
              <a:xfrm>
                <a:off x="-549650" y="3689200"/>
                <a:ext cx="280025" cy="275225"/>
              </a:xfrm>
              <a:custGeom>
                <a:avLst/>
                <a:gdLst/>
                <a:ahLst/>
                <a:cxnLst/>
                <a:rect l="l" t="t" r="r" b="b"/>
                <a:pathLst>
                  <a:path w="11201" h="11009" extrusionOk="0">
                    <a:moveTo>
                      <a:pt x="11200" y="5502"/>
                    </a:moveTo>
                    <a:cubicBezTo>
                      <a:pt x="11200" y="6051"/>
                      <a:pt x="10043" y="6407"/>
                      <a:pt x="9882" y="6898"/>
                    </a:cubicBezTo>
                    <a:cubicBezTo>
                      <a:pt x="9717" y="7410"/>
                      <a:pt x="10444" y="8375"/>
                      <a:pt x="10134" y="8802"/>
                    </a:cubicBezTo>
                    <a:cubicBezTo>
                      <a:pt x="9825" y="9233"/>
                      <a:pt x="8678" y="8846"/>
                      <a:pt x="8247" y="9158"/>
                    </a:cubicBezTo>
                    <a:cubicBezTo>
                      <a:pt x="7824" y="9468"/>
                      <a:pt x="7844" y="10679"/>
                      <a:pt x="7336" y="10847"/>
                    </a:cubicBezTo>
                    <a:cubicBezTo>
                      <a:pt x="6841" y="11008"/>
                      <a:pt x="6146" y="10023"/>
                      <a:pt x="5601" y="10023"/>
                    </a:cubicBezTo>
                    <a:cubicBezTo>
                      <a:pt x="5056" y="10023"/>
                      <a:pt x="4359" y="11008"/>
                      <a:pt x="3865" y="10847"/>
                    </a:cubicBezTo>
                    <a:cubicBezTo>
                      <a:pt x="3357" y="10679"/>
                      <a:pt x="3378" y="9468"/>
                      <a:pt x="2954" y="9158"/>
                    </a:cubicBezTo>
                    <a:cubicBezTo>
                      <a:pt x="2523" y="8846"/>
                      <a:pt x="1376" y="9233"/>
                      <a:pt x="1067" y="8802"/>
                    </a:cubicBezTo>
                    <a:cubicBezTo>
                      <a:pt x="758" y="8375"/>
                      <a:pt x="1481" y="7410"/>
                      <a:pt x="1315" y="6898"/>
                    </a:cubicBezTo>
                    <a:cubicBezTo>
                      <a:pt x="1158" y="6407"/>
                      <a:pt x="0" y="6051"/>
                      <a:pt x="0" y="5502"/>
                    </a:cubicBezTo>
                    <a:cubicBezTo>
                      <a:pt x="0" y="4958"/>
                      <a:pt x="1158" y="4602"/>
                      <a:pt x="1315" y="4107"/>
                    </a:cubicBezTo>
                    <a:cubicBezTo>
                      <a:pt x="1481" y="3599"/>
                      <a:pt x="758" y="2630"/>
                      <a:pt x="1067" y="2207"/>
                    </a:cubicBezTo>
                    <a:cubicBezTo>
                      <a:pt x="1376" y="1776"/>
                      <a:pt x="2523" y="2163"/>
                      <a:pt x="2954" y="1850"/>
                    </a:cubicBezTo>
                    <a:cubicBezTo>
                      <a:pt x="3378" y="1541"/>
                      <a:pt x="3357" y="327"/>
                      <a:pt x="3865" y="162"/>
                    </a:cubicBezTo>
                    <a:cubicBezTo>
                      <a:pt x="4359" y="1"/>
                      <a:pt x="5056" y="985"/>
                      <a:pt x="5601" y="985"/>
                    </a:cubicBezTo>
                    <a:cubicBezTo>
                      <a:pt x="6146" y="985"/>
                      <a:pt x="6841" y="1"/>
                      <a:pt x="7336" y="162"/>
                    </a:cubicBezTo>
                    <a:cubicBezTo>
                      <a:pt x="7844" y="327"/>
                      <a:pt x="7824" y="1541"/>
                      <a:pt x="8247" y="1850"/>
                    </a:cubicBezTo>
                    <a:cubicBezTo>
                      <a:pt x="8678" y="2163"/>
                      <a:pt x="9825" y="1776"/>
                      <a:pt x="10134" y="2207"/>
                    </a:cubicBezTo>
                    <a:cubicBezTo>
                      <a:pt x="10444" y="2630"/>
                      <a:pt x="9717" y="3599"/>
                      <a:pt x="9882" y="4107"/>
                    </a:cubicBezTo>
                    <a:cubicBezTo>
                      <a:pt x="10043" y="4602"/>
                      <a:pt x="11200" y="4958"/>
                      <a:pt x="11200" y="550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2" name="Google Shape;2962;p29"/>
              <p:cNvSpPr/>
              <p:nvPr/>
            </p:nvSpPr>
            <p:spPr>
              <a:xfrm>
                <a:off x="-509450" y="3726700"/>
                <a:ext cx="199525" cy="200225"/>
              </a:xfrm>
              <a:custGeom>
                <a:avLst/>
                <a:gdLst/>
                <a:ahLst/>
                <a:cxnLst/>
                <a:rect l="l" t="t" r="r" b="b"/>
                <a:pathLst>
                  <a:path w="7981" h="8009" extrusionOk="0">
                    <a:moveTo>
                      <a:pt x="7981" y="4002"/>
                    </a:moveTo>
                    <a:cubicBezTo>
                      <a:pt x="7981" y="6216"/>
                      <a:pt x="6195" y="8009"/>
                      <a:pt x="3993" y="8009"/>
                    </a:cubicBezTo>
                    <a:cubicBezTo>
                      <a:pt x="1790" y="8009"/>
                      <a:pt x="0" y="6216"/>
                      <a:pt x="0" y="4002"/>
                    </a:cubicBezTo>
                    <a:cubicBezTo>
                      <a:pt x="0" y="1793"/>
                      <a:pt x="1790" y="0"/>
                      <a:pt x="3993" y="0"/>
                    </a:cubicBezTo>
                    <a:cubicBezTo>
                      <a:pt x="6195" y="0"/>
                      <a:pt x="7981" y="1793"/>
                      <a:pt x="7981" y="4002"/>
                    </a:cubicBezTo>
                    <a:close/>
                  </a:path>
                </a:pathLst>
              </a:custGeom>
              <a:solidFill>
                <a:schemeClr val="dk1"/>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963" name="Google Shape;2963;p29"/>
            <p:cNvGrpSpPr/>
            <p:nvPr/>
          </p:nvGrpSpPr>
          <p:grpSpPr>
            <a:xfrm>
              <a:off x="8578234" y="4804669"/>
              <a:ext cx="392789" cy="275223"/>
              <a:chOff x="-355400" y="4073600"/>
              <a:chExt cx="280004" cy="196223"/>
            </a:xfrm>
          </p:grpSpPr>
          <p:sp>
            <p:nvSpPr>
              <p:cNvPr id="2964" name="Google Shape;2964;p29"/>
              <p:cNvSpPr/>
              <p:nvPr/>
            </p:nvSpPr>
            <p:spPr>
              <a:xfrm>
                <a:off x="-355400" y="4073600"/>
                <a:ext cx="280004" cy="124645"/>
              </a:xfrm>
              <a:custGeom>
                <a:avLst/>
                <a:gdLst/>
                <a:ahLst/>
                <a:cxnLst/>
                <a:rect l="l" t="t" r="r" b="b"/>
                <a:pathLst>
                  <a:path w="17231" h="6945" extrusionOk="0">
                    <a:moveTo>
                      <a:pt x="4075" y="0"/>
                    </a:moveTo>
                    <a:cubicBezTo>
                      <a:pt x="3007" y="0"/>
                      <a:pt x="1997" y="744"/>
                      <a:pt x="1760" y="1713"/>
                    </a:cubicBezTo>
                    <a:cubicBezTo>
                      <a:pt x="1530" y="2638"/>
                      <a:pt x="1840" y="3415"/>
                      <a:pt x="2499" y="4071"/>
                    </a:cubicBezTo>
                    <a:cubicBezTo>
                      <a:pt x="2577" y="4148"/>
                      <a:pt x="2657" y="4222"/>
                      <a:pt x="2765" y="4326"/>
                    </a:cubicBezTo>
                    <a:cubicBezTo>
                      <a:pt x="2664" y="4353"/>
                      <a:pt x="2610" y="4363"/>
                      <a:pt x="2556" y="4380"/>
                    </a:cubicBezTo>
                    <a:cubicBezTo>
                      <a:pt x="2055" y="4541"/>
                      <a:pt x="1544" y="4686"/>
                      <a:pt x="1053" y="4878"/>
                    </a:cubicBezTo>
                    <a:cubicBezTo>
                      <a:pt x="811" y="4972"/>
                      <a:pt x="579" y="5133"/>
                      <a:pt x="397" y="5315"/>
                    </a:cubicBezTo>
                    <a:cubicBezTo>
                      <a:pt x="1" y="5712"/>
                      <a:pt x="98" y="6266"/>
                      <a:pt x="599" y="6519"/>
                    </a:cubicBezTo>
                    <a:cubicBezTo>
                      <a:pt x="791" y="6617"/>
                      <a:pt x="1006" y="6701"/>
                      <a:pt x="1218" y="6724"/>
                    </a:cubicBezTo>
                    <a:cubicBezTo>
                      <a:pt x="1995" y="6811"/>
                      <a:pt x="2775" y="6929"/>
                      <a:pt x="3556" y="6932"/>
                    </a:cubicBezTo>
                    <a:cubicBezTo>
                      <a:pt x="5346" y="6941"/>
                      <a:pt x="7137" y="6945"/>
                      <a:pt x="8928" y="6945"/>
                    </a:cubicBezTo>
                    <a:cubicBezTo>
                      <a:pt x="11116" y="6945"/>
                      <a:pt x="13304" y="6940"/>
                      <a:pt x="15492" y="6936"/>
                    </a:cubicBezTo>
                    <a:cubicBezTo>
                      <a:pt x="15835" y="6936"/>
                      <a:pt x="16185" y="6903"/>
                      <a:pt x="16524" y="6848"/>
                    </a:cubicBezTo>
                    <a:cubicBezTo>
                      <a:pt x="16800" y="6808"/>
                      <a:pt x="17079" y="6718"/>
                      <a:pt x="17154" y="6395"/>
                    </a:cubicBezTo>
                    <a:cubicBezTo>
                      <a:pt x="17230" y="6069"/>
                      <a:pt x="17016" y="5880"/>
                      <a:pt x="16790" y="5705"/>
                    </a:cubicBezTo>
                    <a:cubicBezTo>
                      <a:pt x="16773" y="5692"/>
                      <a:pt x="16753" y="5678"/>
                      <a:pt x="16733" y="5668"/>
                    </a:cubicBezTo>
                    <a:cubicBezTo>
                      <a:pt x="16255" y="5355"/>
                      <a:pt x="15741" y="5130"/>
                      <a:pt x="15179" y="5023"/>
                    </a:cubicBezTo>
                    <a:cubicBezTo>
                      <a:pt x="15001" y="4985"/>
                      <a:pt x="14816" y="4979"/>
                      <a:pt x="14621" y="4955"/>
                    </a:cubicBezTo>
                    <a:cubicBezTo>
                      <a:pt x="14577" y="4747"/>
                      <a:pt x="14557" y="4575"/>
                      <a:pt x="14506" y="4410"/>
                    </a:cubicBezTo>
                    <a:cubicBezTo>
                      <a:pt x="14295" y="3720"/>
                      <a:pt x="13730" y="3273"/>
                      <a:pt x="13064" y="3273"/>
                    </a:cubicBezTo>
                    <a:cubicBezTo>
                      <a:pt x="13051" y="3273"/>
                      <a:pt x="13039" y="3273"/>
                      <a:pt x="13026" y="3273"/>
                    </a:cubicBezTo>
                    <a:cubicBezTo>
                      <a:pt x="12576" y="3284"/>
                      <a:pt x="12172" y="3449"/>
                      <a:pt x="11799" y="3694"/>
                    </a:cubicBezTo>
                    <a:cubicBezTo>
                      <a:pt x="11708" y="3758"/>
                      <a:pt x="11614" y="3818"/>
                      <a:pt x="11503" y="3896"/>
                    </a:cubicBezTo>
                    <a:cubicBezTo>
                      <a:pt x="11415" y="3603"/>
                      <a:pt x="11345" y="3340"/>
                      <a:pt x="11257" y="3078"/>
                    </a:cubicBezTo>
                    <a:cubicBezTo>
                      <a:pt x="10962" y="2180"/>
                      <a:pt x="10400" y="1508"/>
                      <a:pt x="9539" y="1104"/>
                    </a:cubicBezTo>
                    <a:cubicBezTo>
                      <a:pt x="9203" y="948"/>
                      <a:pt x="8870" y="867"/>
                      <a:pt x="8542" y="867"/>
                    </a:cubicBezTo>
                    <a:cubicBezTo>
                      <a:pt x="8141" y="867"/>
                      <a:pt x="7747" y="989"/>
                      <a:pt x="7366" y="1242"/>
                    </a:cubicBezTo>
                    <a:cubicBezTo>
                      <a:pt x="7120" y="1407"/>
                      <a:pt x="6902" y="1612"/>
                      <a:pt x="6650" y="1811"/>
                    </a:cubicBezTo>
                    <a:cubicBezTo>
                      <a:pt x="6589" y="1726"/>
                      <a:pt x="6525" y="1636"/>
                      <a:pt x="6462" y="1544"/>
                    </a:cubicBezTo>
                    <a:cubicBezTo>
                      <a:pt x="6135" y="1091"/>
                      <a:pt x="5775" y="673"/>
                      <a:pt x="5304" y="367"/>
                    </a:cubicBezTo>
                    <a:cubicBezTo>
                      <a:pt x="4913" y="112"/>
                      <a:pt x="4490" y="0"/>
                      <a:pt x="407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65" name="Google Shape;2965;p29"/>
              <p:cNvGrpSpPr/>
              <p:nvPr/>
            </p:nvGrpSpPr>
            <p:grpSpPr>
              <a:xfrm>
                <a:off x="-321300" y="4161981"/>
                <a:ext cx="164850" cy="107843"/>
                <a:chOff x="4075625" y="3607700"/>
                <a:chExt cx="164850" cy="217425"/>
              </a:xfrm>
            </p:grpSpPr>
            <p:sp>
              <p:nvSpPr>
                <p:cNvPr id="2966" name="Google Shape;2966;p29"/>
                <p:cNvSpPr/>
                <p:nvPr/>
              </p:nvSpPr>
              <p:spPr>
                <a:xfrm>
                  <a:off x="4141575" y="3758600"/>
                  <a:ext cx="18325" cy="64800"/>
                </a:xfrm>
                <a:custGeom>
                  <a:avLst/>
                  <a:gdLst/>
                  <a:ahLst/>
                  <a:cxnLst/>
                  <a:rect l="l" t="t" r="r" b="b"/>
                  <a:pathLst>
                    <a:path w="733" h="2592" extrusionOk="0">
                      <a:moveTo>
                        <a:pt x="398" y="0"/>
                      </a:moveTo>
                      <a:cubicBezTo>
                        <a:pt x="315" y="0"/>
                        <a:pt x="254" y="47"/>
                        <a:pt x="229" y="132"/>
                      </a:cubicBezTo>
                      <a:cubicBezTo>
                        <a:pt x="216" y="166"/>
                        <a:pt x="208" y="203"/>
                        <a:pt x="202" y="240"/>
                      </a:cubicBezTo>
                      <a:cubicBezTo>
                        <a:pt x="145" y="603"/>
                        <a:pt x="71" y="963"/>
                        <a:pt x="31" y="1326"/>
                      </a:cubicBezTo>
                      <a:cubicBezTo>
                        <a:pt x="0" y="1609"/>
                        <a:pt x="0" y="1891"/>
                        <a:pt x="3" y="2177"/>
                      </a:cubicBezTo>
                      <a:cubicBezTo>
                        <a:pt x="7" y="2315"/>
                        <a:pt x="81" y="2433"/>
                        <a:pt x="192" y="2520"/>
                      </a:cubicBezTo>
                      <a:cubicBezTo>
                        <a:pt x="250" y="2567"/>
                        <a:pt x="310" y="2592"/>
                        <a:pt x="366" y="2592"/>
                      </a:cubicBezTo>
                      <a:cubicBezTo>
                        <a:pt x="431" y="2592"/>
                        <a:pt x="493" y="2560"/>
                        <a:pt x="545" y="2494"/>
                      </a:cubicBezTo>
                      <a:cubicBezTo>
                        <a:pt x="602" y="2416"/>
                        <a:pt x="652" y="2325"/>
                        <a:pt x="672" y="2234"/>
                      </a:cubicBezTo>
                      <a:cubicBezTo>
                        <a:pt x="706" y="2079"/>
                        <a:pt x="717" y="1921"/>
                        <a:pt x="733" y="1787"/>
                      </a:cubicBezTo>
                      <a:cubicBezTo>
                        <a:pt x="697" y="1454"/>
                        <a:pt x="663" y="1141"/>
                        <a:pt x="629" y="828"/>
                      </a:cubicBezTo>
                      <a:cubicBezTo>
                        <a:pt x="602" y="603"/>
                        <a:pt x="576" y="381"/>
                        <a:pt x="545" y="159"/>
                      </a:cubicBezTo>
                      <a:cubicBezTo>
                        <a:pt x="535" y="78"/>
                        <a:pt x="501" y="8"/>
                        <a:pt x="414" y="1"/>
                      </a:cubicBezTo>
                      <a:cubicBezTo>
                        <a:pt x="409" y="1"/>
                        <a:pt x="403" y="0"/>
                        <a:pt x="39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7" name="Google Shape;2967;p29"/>
                <p:cNvSpPr/>
                <p:nvPr/>
              </p:nvSpPr>
              <p:spPr>
                <a:xfrm>
                  <a:off x="4102975" y="3703350"/>
                  <a:ext cx="17425" cy="67950"/>
                </a:xfrm>
                <a:custGeom>
                  <a:avLst/>
                  <a:gdLst/>
                  <a:ahLst/>
                  <a:cxnLst/>
                  <a:rect l="l" t="t" r="r" b="b"/>
                  <a:pathLst>
                    <a:path w="697" h="2718" extrusionOk="0">
                      <a:moveTo>
                        <a:pt x="377" y="1"/>
                      </a:moveTo>
                      <a:cubicBezTo>
                        <a:pt x="371" y="1"/>
                        <a:pt x="366" y="1"/>
                        <a:pt x="360" y="2"/>
                      </a:cubicBezTo>
                      <a:cubicBezTo>
                        <a:pt x="215" y="15"/>
                        <a:pt x="219" y="143"/>
                        <a:pt x="206" y="241"/>
                      </a:cubicBezTo>
                      <a:cubicBezTo>
                        <a:pt x="138" y="728"/>
                        <a:pt x="68" y="1219"/>
                        <a:pt x="21" y="1710"/>
                      </a:cubicBezTo>
                      <a:cubicBezTo>
                        <a:pt x="1" y="1899"/>
                        <a:pt x="27" y="2097"/>
                        <a:pt x="54" y="2288"/>
                      </a:cubicBezTo>
                      <a:cubicBezTo>
                        <a:pt x="71" y="2389"/>
                        <a:pt x="115" y="2490"/>
                        <a:pt x="172" y="2577"/>
                      </a:cubicBezTo>
                      <a:cubicBezTo>
                        <a:pt x="231" y="2671"/>
                        <a:pt x="305" y="2717"/>
                        <a:pt x="379" y="2717"/>
                      </a:cubicBezTo>
                      <a:cubicBezTo>
                        <a:pt x="458" y="2717"/>
                        <a:pt x="535" y="2665"/>
                        <a:pt x="592" y="2561"/>
                      </a:cubicBezTo>
                      <a:cubicBezTo>
                        <a:pt x="636" y="2476"/>
                        <a:pt x="659" y="2380"/>
                        <a:pt x="673" y="2282"/>
                      </a:cubicBezTo>
                      <a:cubicBezTo>
                        <a:pt x="687" y="2204"/>
                        <a:pt x="676" y="2121"/>
                        <a:pt x="676" y="2037"/>
                      </a:cubicBezTo>
                      <a:lnTo>
                        <a:pt x="697" y="2037"/>
                      </a:lnTo>
                      <a:cubicBezTo>
                        <a:pt x="642" y="1441"/>
                        <a:pt x="592" y="842"/>
                        <a:pt x="535" y="247"/>
                      </a:cubicBezTo>
                      <a:cubicBezTo>
                        <a:pt x="519" y="79"/>
                        <a:pt x="465" y="1"/>
                        <a:pt x="3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8" name="Google Shape;2968;p29"/>
                <p:cNvSpPr/>
                <p:nvPr/>
              </p:nvSpPr>
              <p:spPr>
                <a:xfrm>
                  <a:off x="4194525" y="3684700"/>
                  <a:ext cx="17025" cy="63600"/>
                </a:xfrm>
                <a:custGeom>
                  <a:avLst/>
                  <a:gdLst/>
                  <a:ahLst/>
                  <a:cxnLst/>
                  <a:rect l="l" t="t" r="r" b="b"/>
                  <a:pathLst>
                    <a:path w="681" h="2544" extrusionOk="0">
                      <a:moveTo>
                        <a:pt x="414" y="1"/>
                      </a:moveTo>
                      <a:cubicBezTo>
                        <a:pt x="413" y="1"/>
                        <a:pt x="412" y="1"/>
                        <a:pt x="411" y="1"/>
                      </a:cubicBezTo>
                      <a:cubicBezTo>
                        <a:pt x="361" y="1"/>
                        <a:pt x="304" y="41"/>
                        <a:pt x="267" y="82"/>
                      </a:cubicBezTo>
                      <a:cubicBezTo>
                        <a:pt x="240" y="108"/>
                        <a:pt x="237" y="162"/>
                        <a:pt x="229" y="206"/>
                      </a:cubicBezTo>
                      <a:cubicBezTo>
                        <a:pt x="176" y="509"/>
                        <a:pt x="112" y="808"/>
                        <a:pt x="75" y="1114"/>
                      </a:cubicBezTo>
                      <a:cubicBezTo>
                        <a:pt x="35" y="1417"/>
                        <a:pt x="7" y="1723"/>
                        <a:pt x="4" y="2029"/>
                      </a:cubicBezTo>
                      <a:cubicBezTo>
                        <a:pt x="1" y="2157"/>
                        <a:pt x="45" y="2298"/>
                        <a:pt x="112" y="2409"/>
                      </a:cubicBezTo>
                      <a:cubicBezTo>
                        <a:pt x="164" y="2499"/>
                        <a:pt x="244" y="2544"/>
                        <a:pt x="326" y="2544"/>
                      </a:cubicBezTo>
                      <a:cubicBezTo>
                        <a:pt x="409" y="2544"/>
                        <a:pt x="493" y="2498"/>
                        <a:pt x="552" y="2409"/>
                      </a:cubicBezTo>
                      <a:cubicBezTo>
                        <a:pt x="597" y="2345"/>
                        <a:pt x="627" y="2261"/>
                        <a:pt x="643" y="2184"/>
                      </a:cubicBezTo>
                      <a:cubicBezTo>
                        <a:pt x="667" y="2052"/>
                        <a:pt x="673" y="1918"/>
                        <a:pt x="681" y="1850"/>
                      </a:cubicBezTo>
                      <a:cubicBezTo>
                        <a:pt x="647" y="1299"/>
                        <a:pt x="617" y="811"/>
                        <a:pt x="580" y="327"/>
                      </a:cubicBezTo>
                      <a:cubicBezTo>
                        <a:pt x="572" y="246"/>
                        <a:pt x="556" y="162"/>
                        <a:pt x="522" y="88"/>
                      </a:cubicBezTo>
                      <a:cubicBezTo>
                        <a:pt x="506" y="49"/>
                        <a:pt x="452" y="1"/>
                        <a:pt x="41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9" name="Google Shape;2969;p29"/>
                <p:cNvSpPr/>
                <p:nvPr/>
              </p:nvSpPr>
              <p:spPr>
                <a:xfrm>
                  <a:off x="4075625" y="3607700"/>
                  <a:ext cx="17375" cy="61875"/>
                </a:xfrm>
                <a:custGeom>
                  <a:avLst/>
                  <a:gdLst/>
                  <a:ahLst/>
                  <a:cxnLst/>
                  <a:rect l="l" t="t" r="r" b="b"/>
                  <a:pathLst>
                    <a:path w="695" h="2475" extrusionOk="0">
                      <a:moveTo>
                        <a:pt x="395" y="1"/>
                      </a:moveTo>
                      <a:cubicBezTo>
                        <a:pt x="353" y="1"/>
                        <a:pt x="309" y="25"/>
                        <a:pt x="277" y="74"/>
                      </a:cubicBezTo>
                      <a:cubicBezTo>
                        <a:pt x="227" y="144"/>
                        <a:pt x="193" y="232"/>
                        <a:pt x="179" y="316"/>
                      </a:cubicBezTo>
                      <a:cubicBezTo>
                        <a:pt x="129" y="605"/>
                        <a:pt x="86" y="891"/>
                        <a:pt x="52" y="1181"/>
                      </a:cubicBezTo>
                      <a:cubicBezTo>
                        <a:pt x="25" y="1413"/>
                        <a:pt x="8" y="1641"/>
                        <a:pt x="5" y="1873"/>
                      </a:cubicBezTo>
                      <a:cubicBezTo>
                        <a:pt x="1" y="2049"/>
                        <a:pt x="41" y="2216"/>
                        <a:pt x="153" y="2358"/>
                      </a:cubicBezTo>
                      <a:cubicBezTo>
                        <a:pt x="214" y="2436"/>
                        <a:pt x="289" y="2474"/>
                        <a:pt x="361" y="2474"/>
                      </a:cubicBezTo>
                      <a:cubicBezTo>
                        <a:pt x="448" y="2474"/>
                        <a:pt x="531" y="2420"/>
                        <a:pt x="586" y="2314"/>
                      </a:cubicBezTo>
                      <a:cubicBezTo>
                        <a:pt x="617" y="2257"/>
                        <a:pt x="640" y="2190"/>
                        <a:pt x="647" y="2125"/>
                      </a:cubicBezTo>
                      <a:cubicBezTo>
                        <a:pt x="667" y="1940"/>
                        <a:pt x="677" y="1752"/>
                        <a:pt x="694" y="1540"/>
                      </a:cubicBezTo>
                      <a:cubicBezTo>
                        <a:pt x="631" y="891"/>
                        <a:pt x="603" y="599"/>
                        <a:pt x="577" y="340"/>
                      </a:cubicBezTo>
                      <a:cubicBezTo>
                        <a:pt x="570" y="259"/>
                        <a:pt x="553" y="175"/>
                        <a:pt x="522" y="101"/>
                      </a:cubicBezTo>
                      <a:cubicBezTo>
                        <a:pt x="495" y="35"/>
                        <a:pt x="446" y="1"/>
                        <a:pt x="3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0" name="Google Shape;2970;p29"/>
                <p:cNvSpPr/>
                <p:nvPr/>
              </p:nvSpPr>
              <p:spPr>
                <a:xfrm>
                  <a:off x="4222875" y="3763850"/>
                  <a:ext cx="17600" cy="61275"/>
                </a:xfrm>
                <a:custGeom>
                  <a:avLst/>
                  <a:gdLst/>
                  <a:ahLst/>
                  <a:cxnLst/>
                  <a:rect l="l" t="t" r="r" b="b"/>
                  <a:pathLst>
                    <a:path w="704" h="2451" extrusionOk="0">
                      <a:moveTo>
                        <a:pt x="386" y="0"/>
                      </a:moveTo>
                      <a:cubicBezTo>
                        <a:pt x="378" y="0"/>
                        <a:pt x="369" y="1"/>
                        <a:pt x="360" y="3"/>
                      </a:cubicBezTo>
                      <a:cubicBezTo>
                        <a:pt x="303" y="16"/>
                        <a:pt x="246" y="64"/>
                        <a:pt x="213" y="114"/>
                      </a:cubicBezTo>
                      <a:cubicBezTo>
                        <a:pt x="182" y="151"/>
                        <a:pt x="182" y="211"/>
                        <a:pt x="175" y="262"/>
                      </a:cubicBezTo>
                      <a:cubicBezTo>
                        <a:pt x="138" y="531"/>
                        <a:pt x="91" y="797"/>
                        <a:pt x="64" y="1065"/>
                      </a:cubicBezTo>
                      <a:cubicBezTo>
                        <a:pt x="37" y="1312"/>
                        <a:pt x="0" y="1321"/>
                        <a:pt x="14" y="1849"/>
                      </a:cubicBezTo>
                      <a:cubicBezTo>
                        <a:pt x="17" y="2007"/>
                        <a:pt x="61" y="2175"/>
                        <a:pt x="135" y="2317"/>
                      </a:cubicBezTo>
                      <a:cubicBezTo>
                        <a:pt x="180" y="2406"/>
                        <a:pt x="257" y="2451"/>
                        <a:pt x="336" y="2451"/>
                      </a:cubicBezTo>
                      <a:cubicBezTo>
                        <a:pt x="409" y="2451"/>
                        <a:pt x="485" y="2413"/>
                        <a:pt x="542" y="2337"/>
                      </a:cubicBezTo>
                      <a:cubicBezTo>
                        <a:pt x="606" y="2250"/>
                        <a:pt x="653" y="2142"/>
                        <a:pt x="673" y="2034"/>
                      </a:cubicBezTo>
                      <a:cubicBezTo>
                        <a:pt x="703" y="1903"/>
                        <a:pt x="697" y="1769"/>
                        <a:pt x="703" y="1658"/>
                      </a:cubicBezTo>
                      <a:cubicBezTo>
                        <a:pt x="643" y="1163"/>
                        <a:pt x="585" y="696"/>
                        <a:pt x="528" y="228"/>
                      </a:cubicBezTo>
                      <a:cubicBezTo>
                        <a:pt x="522" y="191"/>
                        <a:pt x="512" y="154"/>
                        <a:pt x="502" y="117"/>
                      </a:cubicBezTo>
                      <a:cubicBezTo>
                        <a:pt x="484" y="55"/>
                        <a:pt x="447" y="0"/>
                        <a:pt x="38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1" name="Google Shape;2971;p29"/>
                <p:cNvSpPr/>
                <p:nvPr/>
              </p:nvSpPr>
              <p:spPr>
                <a:xfrm>
                  <a:off x="4222200" y="3612150"/>
                  <a:ext cx="15575" cy="58975"/>
                </a:xfrm>
                <a:custGeom>
                  <a:avLst/>
                  <a:gdLst/>
                  <a:ahLst/>
                  <a:cxnLst/>
                  <a:rect l="l" t="t" r="r" b="b"/>
                  <a:pathLst>
                    <a:path w="623" h="2359" extrusionOk="0">
                      <a:moveTo>
                        <a:pt x="309" y="0"/>
                      </a:moveTo>
                      <a:cubicBezTo>
                        <a:pt x="273" y="0"/>
                        <a:pt x="222" y="45"/>
                        <a:pt x="192" y="81"/>
                      </a:cubicBezTo>
                      <a:cubicBezTo>
                        <a:pt x="169" y="104"/>
                        <a:pt x="165" y="148"/>
                        <a:pt x="162" y="185"/>
                      </a:cubicBezTo>
                      <a:cubicBezTo>
                        <a:pt x="108" y="693"/>
                        <a:pt x="44" y="1197"/>
                        <a:pt x="10" y="1702"/>
                      </a:cubicBezTo>
                      <a:cubicBezTo>
                        <a:pt x="1" y="1860"/>
                        <a:pt x="55" y="2025"/>
                        <a:pt x="102" y="2183"/>
                      </a:cubicBezTo>
                      <a:cubicBezTo>
                        <a:pt x="131" y="2282"/>
                        <a:pt x="213" y="2358"/>
                        <a:pt x="330" y="2358"/>
                      </a:cubicBezTo>
                      <a:cubicBezTo>
                        <a:pt x="332" y="2358"/>
                        <a:pt x="335" y="2358"/>
                        <a:pt x="337" y="2358"/>
                      </a:cubicBezTo>
                      <a:cubicBezTo>
                        <a:pt x="468" y="2355"/>
                        <a:pt x="539" y="2260"/>
                        <a:pt x="569" y="2146"/>
                      </a:cubicBezTo>
                      <a:cubicBezTo>
                        <a:pt x="600" y="2025"/>
                        <a:pt x="612" y="1897"/>
                        <a:pt x="623" y="1823"/>
                      </a:cubicBezTo>
                      <a:cubicBezTo>
                        <a:pt x="566" y="1241"/>
                        <a:pt x="515" y="713"/>
                        <a:pt x="462" y="185"/>
                      </a:cubicBezTo>
                      <a:cubicBezTo>
                        <a:pt x="458" y="159"/>
                        <a:pt x="462" y="118"/>
                        <a:pt x="445" y="101"/>
                      </a:cubicBezTo>
                      <a:cubicBezTo>
                        <a:pt x="407" y="61"/>
                        <a:pt x="361" y="10"/>
                        <a:pt x="313" y="0"/>
                      </a:cubicBezTo>
                      <a:cubicBezTo>
                        <a:pt x="312" y="0"/>
                        <a:pt x="311" y="0"/>
                        <a:pt x="30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2" name="Google Shape;2972;p29"/>
                <p:cNvSpPr/>
                <p:nvPr/>
              </p:nvSpPr>
              <p:spPr>
                <a:xfrm>
                  <a:off x="4145675" y="3648800"/>
                  <a:ext cx="14000" cy="55450"/>
                </a:xfrm>
                <a:custGeom>
                  <a:avLst/>
                  <a:gdLst/>
                  <a:ahLst/>
                  <a:cxnLst/>
                  <a:rect l="l" t="t" r="r" b="b"/>
                  <a:pathLst>
                    <a:path w="560" h="2218" extrusionOk="0">
                      <a:moveTo>
                        <a:pt x="358" y="1"/>
                      </a:moveTo>
                      <a:cubicBezTo>
                        <a:pt x="270" y="1"/>
                        <a:pt x="219" y="57"/>
                        <a:pt x="203" y="138"/>
                      </a:cubicBezTo>
                      <a:cubicBezTo>
                        <a:pt x="186" y="226"/>
                        <a:pt x="173" y="317"/>
                        <a:pt x="159" y="405"/>
                      </a:cubicBezTo>
                      <a:cubicBezTo>
                        <a:pt x="119" y="677"/>
                        <a:pt x="78" y="949"/>
                        <a:pt x="44" y="1225"/>
                      </a:cubicBezTo>
                      <a:cubicBezTo>
                        <a:pt x="21" y="1386"/>
                        <a:pt x="1" y="1551"/>
                        <a:pt x="1" y="1716"/>
                      </a:cubicBezTo>
                      <a:cubicBezTo>
                        <a:pt x="1" y="1830"/>
                        <a:pt x="28" y="1951"/>
                        <a:pt x="65" y="2063"/>
                      </a:cubicBezTo>
                      <a:cubicBezTo>
                        <a:pt x="94" y="2155"/>
                        <a:pt x="168" y="2217"/>
                        <a:pt x="270" y="2217"/>
                      </a:cubicBezTo>
                      <a:cubicBezTo>
                        <a:pt x="275" y="2217"/>
                        <a:pt x="281" y="2217"/>
                        <a:pt x="286" y="2217"/>
                      </a:cubicBezTo>
                      <a:cubicBezTo>
                        <a:pt x="395" y="2214"/>
                        <a:pt x="468" y="2143"/>
                        <a:pt x="499" y="2046"/>
                      </a:cubicBezTo>
                      <a:cubicBezTo>
                        <a:pt x="529" y="1948"/>
                        <a:pt x="549" y="1844"/>
                        <a:pt x="553" y="1740"/>
                      </a:cubicBezTo>
                      <a:cubicBezTo>
                        <a:pt x="559" y="1507"/>
                        <a:pt x="556" y="1276"/>
                        <a:pt x="556" y="959"/>
                      </a:cubicBezTo>
                      <a:cubicBezTo>
                        <a:pt x="546" y="821"/>
                        <a:pt x="533" y="596"/>
                        <a:pt x="519" y="374"/>
                      </a:cubicBezTo>
                      <a:cubicBezTo>
                        <a:pt x="512" y="300"/>
                        <a:pt x="505" y="226"/>
                        <a:pt x="496" y="152"/>
                      </a:cubicBezTo>
                      <a:cubicBezTo>
                        <a:pt x="482" y="71"/>
                        <a:pt x="445" y="1"/>
                        <a:pt x="35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sp>
          <p:nvSpPr>
            <p:cNvPr id="2973" name="Google Shape;2973;p29"/>
            <p:cNvSpPr/>
            <p:nvPr/>
          </p:nvSpPr>
          <p:spPr>
            <a:xfrm>
              <a:off x="8090878" y="4804662"/>
              <a:ext cx="275590" cy="275226"/>
            </a:xfrm>
            <a:custGeom>
              <a:avLst/>
              <a:gdLst/>
              <a:ahLst/>
              <a:cxnLst/>
              <a:rect l="l" t="t" r="r" b="b"/>
              <a:pathLst>
                <a:path w="2971" h="2967" extrusionOk="0">
                  <a:moveTo>
                    <a:pt x="2799" y="1289"/>
                  </a:moveTo>
                  <a:lnTo>
                    <a:pt x="2005" y="1289"/>
                  </a:lnTo>
                  <a:lnTo>
                    <a:pt x="2604" y="767"/>
                  </a:lnTo>
                  <a:cubicBezTo>
                    <a:pt x="2674" y="707"/>
                    <a:pt x="2681" y="599"/>
                    <a:pt x="2620" y="528"/>
                  </a:cubicBezTo>
                  <a:lnTo>
                    <a:pt x="2587" y="492"/>
                  </a:lnTo>
                  <a:cubicBezTo>
                    <a:pt x="2527" y="421"/>
                    <a:pt x="2419" y="411"/>
                    <a:pt x="2348" y="475"/>
                  </a:cubicBezTo>
                  <a:lnTo>
                    <a:pt x="1679" y="1053"/>
                  </a:lnTo>
                  <a:lnTo>
                    <a:pt x="1679" y="172"/>
                  </a:lnTo>
                  <a:cubicBezTo>
                    <a:pt x="1679" y="78"/>
                    <a:pt x="1605" y="0"/>
                    <a:pt x="1510" y="0"/>
                  </a:cubicBezTo>
                  <a:lnTo>
                    <a:pt x="1460" y="0"/>
                  </a:lnTo>
                  <a:cubicBezTo>
                    <a:pt x="1366" y="0"/>
                    <a:pt x="1288" y="78"/>
                    <a:pt x="1288" y="172"/>
                  </a:cubicBezTo>
                  <a:lnTo>
                    <a:pt x="1288" y="1053"/>
                  </a:lnTo>
                  <a:lnTo>
                    <a:pt x="623" y="475"/>
                  </a:lnTo>
                  <a:cubicBezTo>
                    <a:pt x="552" y="411"/>
                    <a:pt x="445" y="421"/>
                    <a:pt x="380" y="492"/>
                  </a:cubicBezTo>
                  <a:lnTo>
                    <a:pt x="350" y="528"/>
                  </a:lnTo>
                  <a:cubicBezTo>
                    <a:pt x="287" y="599"/>
                    <a:pt x="296" y="707"/>
                    <a:pt x="367" y="767"/>
                  </a:cubicBezTo>
                  <a:lnTo>
                    <a:pt x="962" y="1289"/>
                  </a:lnTo>
                  <a:lnTo>
                    <a:pt x="172" y="1289"/>
                  </a:lnTo>
                  <a:cubicBezTo>
                    <a:pt x="78" y="1289"/>
                    <a:pt x="1" y="1366"/>
                    <a:pt x="1" y="1460"/>
                  </a:cubicBezTo>
                  <a:lnTo>
                    <a:pt x="1" y="1507"/>
                  </a:lnTo>
                  <a:cubicBezTo>
                    <a:pt x="1" y="1602"/>
                    <a:pt x="78" y="1678"/>
                    <a:pt x="172" y="1678"/>
                  </a:cubicBezTo>
                  <a:lnTo>
                    <a:pt x="962" y="1678"/>
                  </a:lnTo>
                  <a:lnTo>
                    <a:pt x="367" y="2200"/>
                  </a:lnTo>
                  <a:cubicBezTo>
                    <a:pt x="296" y="2260"/>
                    <a:pt x="287" y="2369"/>
                    <a:pt x="350" y="2439"/>
                  </a:cubicBezTo>
                  <a:lnTo>
                    <a:pt x="380" y="2476"/>
                  </a:lnTo>
                  <a:cubicBezTo>
                    <a:pt x="445" y="2550"/>
                    <a:pt x="552" y="2557"/>
                    <a:pt x="623" y="2493"/>
                  </a:cubicBezTo>
                  <a:lnTo>
                    <a:pt x="1288" y="1914"/>
                  </a:lnTo>
                  <a:lnTo>
                    <a:pt x="1288" y="2799"/>
                  </a:lnTo>
                  <a:cubicBezTo>
                    <a:pt x="1288" y="2893"/>
                    <a:pt x="1366" y="2967"/>
                    <a:pt x="1460" y="2967"/>
                  </a:cubicBezTo>
                  <a:lnTo>
                    <a:pt x="1510" y="2967"/>
                  </a:lnTo>
                  <a:cubicBezTo>
                    <a:pt x="1605" y="2967"/>
                    <a:pt x="1679" y="2893"/>
                    <a:pt x="1679" y="2799"/>
                  </a:cubicBezTo>
                  <a:lnTo>
                    <a:pt x="1679" y="1914"/>
                  </a:lnTo>
                  <a:lnTo>
                    <a:pt x="2348" y="2493"/>
                  </a:lnTo>
                  <a:cubicBezTo>
                    <a:pt x="2419" y="2557"/>
                    <a:pt x="2527" y="2550"/>
                    <a:pt x="2587" y="2476"/>
                  </a:cubicBezTo>
                  <a:lnTo>
                    <a:pt x="2620" y="2439"/>
                  </a:lnTo>
                  <a:cubicBezTo>
                    <a:pt x="2681" y="2369"/>
                    <a:pt x="2674" y="2260"/>
                    <a:pt x="2604" y="2200"/>
                  </a:cubicBezTo>
                  <a:lnTo>
                    <a:pt x="2005" y="1678"/>
                  </a:lnTo>
                  <a:lnTo>
                    <a:pt x="2799" y="1678"/>
                  </a:lnTo>
                  <a:cubicBezTo>
                    <a:pt x="2893" y="1678"/>
                    <a:pt x="2971" y="1602"/>
                    <a:pt x="2971" y="1507"/>
                  </a:cubicBezTo>
                  <a:lnTo>
                    <a:pt x="2971" y="1460"/>
                  </a:lnTo>
                  <a:cubicBezTo>
                    <a:pt x="2971" y="1366"/>
                    <a:pt x="2893" y="1289"/>
                    <a:pt x="2799" y="1289"/>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974" name="Google Shape;2974;p29"/>
          <p:cNvSpPr txBox="1">
            <a:spLocks noGrp="1"/>
          </p:cNvSpPr>
          <p:nvPr>
            <p:ph type="subTitle" idx="1"/>
          </p:nvPr>
        </p:nvSpPr>
        <p:spPr>
          <a:xfrm>
            <a:off x="1904651" y="1592492"/>
            <a:ext cx="2552800" cy="4860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Bebas Neue"/>
              <a:buNone/>
              <a:defRPr sz="2800">
                <a:solidFill>
                  <a:schemeClr val="accent3"/>
                </a:solidFill>
                <a:latin typeface="Spicy Rice"/>
                <a:ea typeface="Spicy Rice"/>
                <a:cs typeface="Spicy Rice"/>
                <a:sym typeface="Spicy Ric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p:txBody>
      </p:sp>
      <p:sp>
        <p:nvSpPr>
          <p:cNvPr id="2975" name="Google Shape;2975;p29"/>
          <p:cNvSpPr txBox="1">
            <a:spLocks noGrp="1"/>
          </p:cNvSpPr>
          <p:nvPr>
            <p:ph type="subTitle" idx="2"/>
          </p:nvPr>
        </p:nvSpPr>
        <p:spPr>
          <a:xfrm>
            <a:off x="1904667" y="5217528"/>
            <a:ext cx="2552800" cy="71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976" name="Google Shape;2976;p29"/>
          <p:cNvSpPr txBox="1">
            <a:spLocks noGrp="1"/>
          </p:cNvSpPr>
          <p:nvPr>
            <p:ph type="subTitle" idx="3"/>
          </p:nvPr>
        </p:nvSpPr>
        <p:spPr>
          <a:xfrm>
            <a:off x="4819617" y="5217527"/>
            <a:ext cx="2552800" cy="71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977" name="Google Shape;2977;p29"/>
          <p:cNvSpPr txBox="1">
            <a:spLocks noGrp="1"/>
          </p:cNvSpPr>
          <p:nvPr>
            <p:ph type="subTitle" idx="4"/>
          </p:nvPr>
        </p:nvSpPr>
        <p:spPr>
          <a:xfrm>
            <a:off x="7734567" y="5217525"/>
            <a:ext cx="2552800" cy="71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978" name="Google Shape;2978;p29"/>
          <p:cNvSpPr txBox="1">
            <a:spLocks noGrp="1"/>
          </p:cNvSpPr>
          <p:nvPr>
            <p:ph type="subTitle" idx="5"/>
          </p:nvPr>
        </p:nvSpPr>
        <p:spPr>
          <a:xfrm>
            <a:off x="4819600" y="1592488"/>
            <a:ext cx="2552800" cy="4860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Bebas Neue"/>
              <a:buNone/>
              <a:defRPr sz="2800">
                <a:solidFill>
                  <a:schemeClr val="accent2"/>
                </a:solidFill>
                <a:latin typeface="Spicy Rice"/>
                <a:ea typeface="Spicy Rice"/>
                <a:cs typeface="Spicy Rice"/>
                <a:sym typeface="Spicy Ric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p:txBody>
      </p:sp>
      <p:sp>
        <p:nvSpPr>
          <p:cNvPr id="2979" name="Google Shape;2979;p29"/>
          <p:cNvSpPr txBox="1">
            <a:spLocks noGrp="1"/>
          </p:cNvSpPr>
          <p:nvPr>
            <p:ph type="subTitle" idx="6"/>
          </p:nvPr>
        </p:nvSpPr>
        <p:spPr>
          <a:xfrm>
            <a:off x="7734551" y="1592485"/>
            <a:ext cx="2552800" cy="4860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Bebas Neue"/>
              <a:buNone/>
              <a:defRPr sz="2800">
                <a:solidFill>
                  <a:schemeClr val="lt1"/>
                </a:solidFill>
                <a:latin typeface="Spicy Rice"/>
                <a:ea typeface="Spicy Rice"/>
                <a:cs typeface="Spicy Rice"/>
                <a:sym typeface="Spicy Ric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p:txBody>
      </p:sp>
      <p:sp>
        <p:nvSpPr>
          <p:cNvPr id="2980" name="Google Shape;2980;p29"/>
          <p:cNvSpPr txBox="1">
            <a:spLocks noGrp="1"/>
          </p:cNvSpPr>
          <p:nvPr>
            <p:ph type="title"/>
          </p:nvPr>
        </p:nvSpPr>
        <p:spPr>
          <a:xfrm>
            <a:off x="960000" y="441279"/>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981" name="Google Shape;2981;p29"/>
          <p:cNvSpPr txBox="1">
            <a:spLocks noGrp="1"/>
          </p:cNvSpPr>
          <p:nvPr>
            <p:ph type="title" idx="7" hasCustomPrompt="1"/>
          </p:nvPr>
        </p:nvSpPr>
        <p:spPr>
          <a:xfrm>
            <a:off x="2697057" y="4377569"/>
            <a:ext cx="967600" cy="7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100"/>
              <a:buNone/>
              <a:defRPr sz="2800">
                <a:solidFill>
                  <a:schemeClr val="accent1"/>
                </a:solidFill>
              </a:defRPr>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2982" name="Google Shape;2982;p29"/>
          <p:cNvSpPr txBox="1">
            <a:spLocks noGrp="1"/>
          </p:cNvSpPr>
          <p:nvPr>
            <p:ph type="title" idx="8" hasCustomPrompt="1"/>
          </p:nvPr>
        </p:nvSpPr>
        <p:spPr>
          <a:xfrm>
            <a:off x="5612024" y="4381653"/>
            <a:ext cx="967600" cy="71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sz="2800">
                <a:solidFill>
                  <a:schemeClr val="accent1"/>
                </a:solidFill>
              </a:defRPr>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2983" name="Google Shape;2983;p29"/>
          <p:cNvSpPr txBox="1">
            <a:spLocks noGrp="1"/>
          </p:cNvSpPr>
          <p:nvPr>
            <p:ph type="title" idx="9" hasCustomPrompt="1"/>
          </p:nvPr>
        </p:nvSpPr>
        <p:spPr>
          <a:xfrm>
            <a:off x="8526991" y="4381653"/>
            <a:ext cx="967600" cy="71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sz="2800">
                <a:solidFill>
                  <a:schemeClr val="accent1"/>
                </a:solidFill>
              </a:defRPr>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2984" name="Google Shape;2984;p29"/>
          <p:cNvSpPr/>
          <p:nvPr/>
        </p:nvSpPr>
        <p:spPr>
          <a:xfrm flipH="1">
            <a:off x="-345733" y="2013017"/>
            <a:ext cx="1034800" cy="717667"/>
          </a:xfrm>
          <a:custGeom>
            <a:avLst/>
            <a:gdLst/>
            <a:ahLst/>
            <a:cxnLst/>
            <a:rect l="l" t="t" r="r" b="b"/>
            <a:pathLst>
              <a:path w="31044" h="21530" extrusionOk="0">
                <a:moveTo>
                  <a:pt x="15939" y="1"/>
                </a:moveTo>
                <a:cubicBezTo>
                  <a:pt x="13825" y="1"/>
                  <a:pt x="11823" y="1103"/>
                  <a:pt x="10702" y="2933"/>
                </a:cubicBezTo>
                <a:cubicBezTo>
                  <a:pt x="10622" y="2899"/>
                  <a:pt x="10544" y="2862"/>
                  <a:pt x="10460" y="2836"/>
                </a:cubicBezTo>
                <a:cubicBezTo>
                  <a:pt x="10054" y="2693"/>
                  <a:pt x="9639" y="2626"/>
                  <a:pt x="9231" y="2626"/>
                </a:cubicBezTo>
                <a:cubicBezTo>
                  <a:pt x="7693" y="2626"/>
                  <a:pt x="6252" y="3588"/>
                  <a:pt x="5715" y="5119"/>
                </a:cubicBezTo>
                <a:cubicBezTo>
                  <a:pt x="5248" y="4956"/>
                  <a:pt x="4771" y="4878"/>
                  <a:pt x="4303" y="4878"/>
                </a:cubicBezTo>
                <a:cubicBezTo>
                  <a:pt x="2535" y="4878"/>
                  <a:pt x="880" y="5983"/>
                  <a:pt x="263" y="7749"/>
                </a:cubicBezTo>
                <a:cubicBezTo>
                  <a:pt x="105" y="8196"/>
                  <a:pt x="27" y="8654"/>
                  <a:pt x="24" y="9104"/>
                </a:cubicBezTo>
                <a:cubicBezTo>
                  <a:pt x="0" y="10897"/>
                  <a:pt x="1107" y="12579"/>
                  <a:pt x="2889" y="13201"/>
                </a:cubicBezTo>
                <a:cubicBezTo>
                  <a:pt x="3357" y="13366"/>
                  <a:pt x="3832" y="13440"/>
                  <a:pt x="4300" y="13440"/>
                </a:cubicBezTo>
                <a:cubicBezTo>
                  <a:pt x="4320" y="13440"/>
                  <a:pt x="4340" y="13440"/>
                  <a:pt x="4359" y="13440"/>
                </a:cubicBezTo>
                <a:lnTo>
                  <a:pt x="4359" y="13440"/>
                </a:lnTo>
                <a:cubicBezTo>
                  <a:pt x="4050" y="16221"/>
                  <a:pt x="5681" y="18946"/>
                  <a:pt x="8436" y="19911"/>
                </a:cubicBezTo>
                <a:cubicBezTo>
                  <a:pt x="9543" y="20299"/>
                  <a:pt x="10647" y="20581"/>
                  <a:pt x="11676" y="20581"/>
                </a:cubicBezTo>
                <a:cubicBezTo>
                  <a:pt x="12716" y="20581"/>
                  <a:pt x="13678" y="20293"/>
                  <a:pt x="14490" y="19537"/>
                </a:cubicBezTo>
                <a:cubicBezTo>
                  <a:pt x="14850" y="19820"/>
                  <a:pt x="15260" y="20052"/>
                  <a:pt x="15717" y="20211"/>
                </a:cubicBezTo>
                <a:cubicBezTo>
                  <a:pt x="16183" y="20374"/>
                  <a:pt x="16658" y="20452"/>
                  <a:pt x="17126" y="20452"/>
                </a:cubicBezTo>
                <a:cubicBezTo>
                  <a:pt x="18292" y="20452"/>
                  <a:pt x="19409" y="19969"/>
                  <a:pt x="20210" y="19134"/>
                </a:cubicBezTo>
                <a:cubicBezTo>
                  <a:pt x="20577" y="20160"/>
                  <a:pt x="21381" y="21018"/>
                  <a:pt x="22490" y="21404"/>
                </a:cubicBezTo>
                <a:cubicBezTo>
                  <a:pt x="22735" y="21490"/>
                  <a:pt x="22985" y="21530"/>
                  <a:pt x="23238" y="21530"/>
                </a:cubicBezTo>
                <a:cubicBezTo>
                  <a:pt x="24736" y="21530"/>
                  <a:pt x="26308" y="20147"/>
                  <a:pt x="27068" y="18879"/>
                </a:cubicBezTo>
                <a:cubicBezTo>
                  <a:pt x="27364" y="18980"/>
                  <a:pt x="27665" y="19029"/>
                  <a:pt x="27960" y="19029"/>
                </a:cubicBezTo>
                <a:cubicBezTo>
                  <a:pt x="29092" y="19029"/>
                  <a:pt x="30148" y="18322"/>
                  <a:pt x="30542" y="17196"/>
                </a:cubicBezTo>
                <a:cubicBezTo>
                  <a:pt x="31044" y="15767"/>
                  <a:pt x="30290" y="14207"/>
                  <a:pt x="28864" y="13705"/>
                </a:cubicBezTo>
                <a:cubicBezTo>
                  <a:pt x="28858" y="13705"/>
                  <a:pt x="28851" y="13702"/>
                  <a:pt x="28844" y="13702"/>
                </a:cubicBezTo>
                <a:cubicBezTo>
                  <a:pt x="28904" y="13561"/>
                  <a:pt x="28962" y="13416"/>
                  <a:pt x="29016" y="13272"/>
                </a:cubicBezTo>
                <a:cubicBezTo>
                  <a:pt x="29214" y="12704"/>
                  <a:pt x="29322" y="12125"/>
                  <a:pt x="29352" y="11549"/>
                </a:cubicBezTo>
                <a:cubicBezTo>
                  <a:pt x="29483" y="8903"/>
                  <a:pt x="27879" y="6374"/>
                  <a:pt x="25249" y="5452"/>
                </a:cubicBezTo>
                <a:cubicBezTo>
                  <a:pt x="24577" y="5216"/>
                  <a:pt x="23893" y="5105"/>
                  <a:pt x="23221" y="5105"/>
                </a:cubicBezTo>
                <a:cubicBezTo>
                  <a:pt x="22810" y="5105"/>
                  <a:pt x="22403" y="5146"/>
                  <a:pt x="22006" y="5227"/>
                </a:cubicBezTo>
                <a:cubicBezTo>
                  <a:pt x="21677" y="3050"/>
                  <a:pt x="20187" y="1124"/>
                  <a:pt x="17964" y="346"/>
                </a:cubicBezTo>
                <a:cubicBezTo>
                  <a:pt x="17294" y="112"/>
                  <a:pt x="16611" y="1"/>
                  <a:pt x="1593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100"/>
            </a:lvl2pPr>
            <a:lvl3pPr marL="914400" indent="0" algn="ctr">
              <a:buNone/>
              <a:defRPr sz="17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2A6B1648-F42B-48C3-951D-20D1E07C6CB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2"/>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00" indent="0">
              <a:buNone/>
              <a:defRPr sz="2100">
                <a:solidFill>
                  <a:schemeClr val="tx1">
                    <a:tint val="75000"/>
                  </a:schemeClr>
                </a:solidFill>
              </a:defRPr>
            </a:lvl2pPr>
            <a:lvl3pPr marL="914400" indent="0">
              <a:buNone/>
              <a:defRPr sz="17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1" y="1825625"/>
            <a:ext cx="5181600" cy="435133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1" y="1825625"/>
            <a:ext cx="5181600" cy="435133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9CD933F-DB83-42DE-AA03-D5EF6BC86FF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93" y="1681163"/>
            <a:ext cx="5157787" cy="823912"/>
          </a:xfrm>
        </p:spPr>
        <p:txBody>
          <a:bodyPr anchor="b"/>
          <a:lstStyle>
            <a:lvl1pPr marL="0" indent="0">
              <a:buNone/>
              <a:defRPr sz="2400" b="1"/>
            </a:lvl1pPr>
            <a:lvl2pPr marL="457200" indent="0">
              <a:buNone/>
              <a:defRPr sz="2100" b="1"/>
            </a:lvl2pPr>
            <a:lvl3pPr marL="914400" indent="0">
              <a:buNone/>
              <a:defRPr sz="17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93"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100" b="1"/>
            </a:lvl2pPr>
            <a:lvl3pPr marL="914400" indent="0">
              <a:buNone/>
              <a:defRPr sz="17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9CD933F-DB83-42DE-AA03-D5EF6BC86FFB}"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9CD933F-DB83-42DE-AA03-D5EF6BC86FFB}"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CD933F-DB83-42DE-AA03-D5EF6BC86FFB}"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92" y="987429"/>
            <a:ext cx="6172201" cy="4873625"/>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400" indent="0">
              <a:buNone/>
              <a:defRPr sz="13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9CD933F-DB83-42DE-AA03-D5EF6BC86FF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92" y="987429"/>
            <a:ext cx="6172201" cy="4873625"/>
          </a:xfrm>
        </p:spPr>
        <p:txBody>
          <a:bodyPr/>
          <a:lstStyle>
            <a:lvl1pPr marL="0" indent="0">
              <a:buNone/>
              <a:defRPr sz="3200"/>
            </a:lvl1pPr>
            <a:lvl2pPr marL="457200" indent="0">
              <a:buNone/>
              <a:defRPr sz="2900"/>
            </a:lvl2pPr>
            <a:lvl3pPr marL="914400" indent="0">
              <a:buNone/>
              <a:defRPr sz="2400"/>
            </a:lvl3pPr>
            <a:lvl4pPr marL="1371600" indent="0">
              <a:buNone/>
              <a:defRPr sz="2100"/>
            </a:lvl4pPr>
            <a:lvl5pPr marL="1828800" indent="0">
              <a:buNone/>
              <a:defRPr sz="2100"/>
            </a:lvl5pPr>
            <a:lvl6pPr marL="2286000" indent="0">
              <a:buNone/>
              <a:defRPr sz="2100"/>
            </a:lvl6pPr>
            <a:lvl7pPr marL="2743200" indent="0">
              <a:buNone/>
              <a:defRPr sz="2100"/>
            </a:lvl7pPr>
            <a:lvl8pPr marL="3200400" indent="0">
              <a:buNone/>
              <a:defRPr sz="2100"/>
            </a:lvl8pPr>
            <a:lvl9pPr marL="3657600" indent="0">
              <a:buNone/>
              <a:defRPr sz="2100"/>
            </a:lvl9pPr>
          </a:lstStyle>
          <a:p>
            <a:endParaRPr lang="en-US"/>
          </a:p>
        </p:txBody>
      </p:sp>
      <p:sp>
        <p:nvSpPr>
          <p:cNvPr id="4" name="Text Placeholder 3"/>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400" indent="0">
              <a:buNone/>
              <a:defRPr sz="13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9CD933F-DB83-42DE-AA03-D5EF6BC86FF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365129"/>
            <a:ext cx="2628900" cy="581183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199" y="365129"/>
            <a:ext cx="7734300" cy="581183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5" b="1">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5" b="1">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5" b="1">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5" b="1">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5" b="1">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591" name="Google Shape;591;p13"/>
          <p:cNvGrpSpPr/>
          <p:nvPr/>
        </p:nvGrpSpPr>
        <p:grpSpPr>
          <a:xfrm>
            <a:off x="0" y="319457"/>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7"/>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1"/>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1"/>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4"/>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2A6B1648-F42B-48C3-951D-20D1E07C6CB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2A6B1648-F42B-48C3-951D-20D1E07C6CB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A6B1648-F42B-48C3-951D-20D1E07C6CB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2A6B1648-F42B-48C3-951D-20D1E07C6CB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2A6B1648-F42B-48C3-951D-20D1E07C6CB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2A6B1648-F42B-48C3-951D-20D1E07C6CBB}"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2A6B1648-F42B-48C3-951D-20D1E07C6CBB}"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6B1648-F42B-48C3-951D-20D1E07C6CBB}"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A6B1648-F42B-48C3-951D-20D1E07C6CB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A6B1648-F42B-48C3-951D-20D1E07C6CB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A6B1648-F42B-48C3-951D-20D1E07C6CB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2A6B1648-F42B-48C3-951D-20D1E07C6CBB}"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A6B1648-F42B-48C3-951D-20D1E07C6CB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标题和竖排文字">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3"/>
          <p:cNvSpPr/>
          <p:nvPr userDrawn="1"/>
        </p:nvSpPr>
        <p:spPr>
          <a:xfrm>
            <a:off x="4564283" y="0"/>
            <a:ext cx="3080533" cy="6858000"/>
          </a:xfrm>
          <a:prstGeom prst="rect">
            <a:avLst/>
          </a:prstGeom>
          <a:solidFill>
            <a:srgbClr val="017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1" name="矩形 10"/>
          <p:cNvSpPr/>
          <p:nvPr userDrawn="1"/>
        </p:nvSpPr>
        <p:spPr>
          <a:xfrm>
            <a:off x="489195" y="545124"/>
            <a:ext cx="11230708" cy="5767752"/>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100"/>
            </a:lvl2pPr>
            <a:lvl3pPr marL="914400" indent="0" algn="ctr">
              <a:buNone/>
              <a:defRPr sz="17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2"/>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00" indent="0">
              <a:buNone/>
              <a:defRPr sz="2100">
                <a:solidFill>
                  <a:schemeClr val="tx1">
                    <a:tint val="75000"/>
                  </a:schemeClr>
                </a:solidFill>
              </a:defRPr>
            </a:lvl2pPr>
            <a:lvl3pPr marL="914400" indent="0">
              <a:buNone/>
              <a:defRPr sz="17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1" y="1825625"/>
            <a:ext cx="5181600" cy="435133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1" y="1825625"/>
            <a:ext cx="5181600" cy="435133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9CD933F-DB83-42DE-AA03-D5EF6BC86FF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93" y="1681163"/>
            <a:ext cx="5157787" cy="823912"/>
          </a:xfrm>
        </p:spPr>
        <p:txBody>
          <a:bodyPr anchor="b"/>
          <a:lstStyle>
            <a:lvl1pPr marL="0" indent="0">
              <a:buNone/>
              <a:defRPr sz="2400" b="1"/>
            </a:lvl1pPr>
            <a:lvl2pPr marL="457200" indent="0">
              <a:buNone/>
              <a:defRPr sz="2100" b="1"/>
            </a:lvl2pPr>
            <a:lvl3pPr marL="914400" indent="0">
              <a:buNone/>
              <a:defRPr sz="17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93"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100" b="1"/>
            </a:lvl2pPr>
            <a:lvl3pPr marL="914400" indent="0">
              <a:buNone/>
              <a:defRPr sz="17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9CD933F-DB83-42DE-AA03-D5EF6BC86FFB}"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9CD933F-DB83-42DE-AA03-D5EF6BC86FFB}"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CD933F-DB83-42DE-AA03-D5EF6BC86FFB}"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92" y="987429"/>
            <a:ext cx="6172201" cy="4873625"/>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400" indent="0">
              <a:buNone/>
              <a:defRPr sz="13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9CD933F-DB83-42DE-AA03-D5EF6BC86FF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2A6B1648-F42B-48C3-951D-20D1E07C6CBB}"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92" y="987429"/>
            <a:ext cx="6172201" cy="4873625"/>
          </a:xfrm>
        </p:spPr>
        <p:txBody>
          <a:bodyPr/>
          <a:lstStyle>
            <a:lvl1pPr marL="0" indent="0">
              <a:buNone/>
              <a:defRPr sz="3200"/>
            </a:lvl1pPr>
            <a:lvl2pPr marL="457200" indent="0">
              <a:buNone/>
              <a:defRPr sz="2900"/>
            </a:lvl2pPr>
            <a:lvl3pPr marL="914400" indent="0">
              <a:buNone/>
              <a:defRPr sz="2400"/>
            </a:lvl3pPr>
            <a:lvl4pPr marL="1371600" indent="0">
              <a:buNone/>
              <a:defRPr sz="2100"/>
            </a:lvl4pPr>
            <a:lvl5pPr marL="1828800" indent="0">
              <a:buNone/>
              <a:defRPr sz="2100"/>
            </a:lvl5pPr>
            <a:lvl6pPr marL="2286000" indent="0">
              <a:buNone/>
              <a:defRPr sz="2100"/>
            </a:lvl6pPr>
            <a:lvl7pPr marL="2743200" indent="0">
              <a:buNone/>
              <a:defRPr sz="2100"/>
            </a:lvl7pPr>
            <a:lvl8pPr marL="3200400" indent="0">
              <a:buNone/>
              <a:defRPr sz="2100"/>
            </a:lvl8pPr>
            <a:lvl9pPr marL="3657600" indent="0">
              <a:buNone/>
              <a:defRPr sz="2100"/>
            </a:lvl9pPr>
          </a:lstStyle>
          <a:p>
            <a:endParaRPr lang="en-US"/>
          </a:p>
        </p:txBody>
      </p:sp>
      <p:sp>
        <p:nvSpPr>
          <p:cNvPr id="4" name="Text Placeholder 3"/>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400" indent="0">
              <a:buNone/>
              <a:defRPr sz="13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9CD933F-DB83-42DE-AA03-D5EF6BC86FF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365129"/>
            <a:ext cx="2628900" cy="581183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199" y="365129"/>
            <a:ext cx="7734300" cy="581183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733514A-4128-4BA6-9904-602923891FA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96AB4-F776-4346-9DBA-6BB7CBA5724F}" type="slidenum">
              <a:rPr lang="en-US" smtClean="0"/>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96AB4-F776-4346-9DBA-6BB7CBA5724F}" type="slidenum">
              <a:rPr lang="en-US" smtClean="0"/>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733514A-4128-4BA6-9904-602923891FA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96AB4-F776-4346-9DBA-6BB7CBA5724F}" type="slidenum">
              <a:rPr lang="en-US" smtClean="0"/>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733514A-4128-4BA6-9904-602923891FA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496AB4-F776-4346-9DBA-6BB7CBA5724F}" type="slidenum">
              <a:rPr lang="en-US" smtClean="0"/>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733514A-4128-4BA6-9904-602923891FA1}"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496AB4-F776-4346-9DBA-6BB7CBA5724F}" type="slidenum">
              <a:rPr lang="en-US" smtClean="0"/>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733514A-4128-4BA6-9904-602923891FA1}"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496AB4-F776-4346-9DBA-6BB7CBA5724F}" type="slidenum">
              <a:rPr lang="en-US" smtClean="0"/>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496AB4-F776-4346-9DBA-6BB7CBA5724F}"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6B1648-F42B-48C3-951D-20D1E07C6CBB}"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733514A-4128-4BA6-9904-602923891FA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496AB4-F776-4346-9DBA-6BB7CBA5724F}" type="slidenum">
              <a:rPr lang="en-US" smtClean="0"/>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733514A-4128-4BA6-9904-602923891FA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496AB4-F776-4346-9DBA-6BB7CBA5724F}" type="slidenum">
              <a:rPr lang="en-US" smtClean="0"/>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96AB4-F776-4346-9DBA-6BB7CBA5724F}" type="slidenum">
              <a:rPr lang="en-US" smtClean="0"/>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96AB4-F776-4346-9DBA-6BB7CBA5724F}" type="slidenum">
              <a:rPr lang="en-US" smtClean="0"/>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A6B1648-F42B-48C3-951D-20D1E07C6CB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A6B1648-F42B-48C3-951D-20D1E07C6CB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5" Type="http://schemas.openxmlformats.org/officeDocument/2006/relationships/theme" Target="../theme/theme2.xml"/><Relationship Id="rId14" Type="http://schemas.openxmlformats.org/officeDocument/2006/relationships/slideLayout" Target="../slideLayouts/slideLayout27.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slideLayout" Target="../slideLayouts/slideLayout35.xml"/><Relationship Id="rId7" Type="http://schemas.openxmlformats.org/officeDocument/2006/relationships/slideLayout" Target="../slideLayouts/slideLayout34.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3" Type="http://schemas.openxmlformats.org/officeDocument/2006/relationships/slideLayout" Target="../slideLayouts/slideLayout30.xml"/><Relationship Id="rId2" Type="http://schemas.openxmlformats.org/officeDocument/2006/relationships/slideLayout" Target="../slideLayouts/slideLayout29.xml"/><Relationship Id="rId13" Type="http://schemas.openxmlformats.org/officeDocument/2006/relationships/theme" Target="../theme/theme3.xml"/><Relationship Id="rId12" Type="http://schemas.openxmlformats.org/officeDocument/2006/relationships/slideLayout" Target="../slideLayouts/slideLayout39.xml"/><Relationship Id="rId11" Type="http://schemas.openxmlformats.org/officeDocument/2006/relationships/slideLayout" Target="../slideLayouts/slideLayout38.xml"/><Relationship Id="rId10" Type="http://schemas.openxmlformats.org/officeDocument/2006/relationships/slideLayout" Target="../slideLayouts/slideLayout37.xml"/><Relationship Id="rId1"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8.xml"/><Relationship Id="rId8" Type="http://schemas.openxmlformats.org/officeDocument/2006/relationships/slideLayout" Target="../slideLayouts/slideLayout47.xml"/><Relationship Id="rId7" Type="http://schemas.openxmlformats.org/officeDocument/2006/relationships/slideLayout" Target="../slideLayouts/slideLayout46.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3" Type="http://schemas.openxmlformats.org/officeDocument/2006/relationships/slideLayout" Target="../slideLayouts/slideLayout42.xml"/><Relationship Id="rId2" Type="http://schemas.openxmlformats.org/officeDocument/2006/relationships/slideLayout" Target="../slideLayouts/slideLayout41.xml"/><Relationship Id="rId13" Type="http://schemas.openxmlformats.org/officeDocument/2006/relationships/theme" Target="../theme/theme4.xml"/><Relationship Id="rId12" Type="http://schemas.openxmlformats.org/officeDocument/2006/relationships/slideLayout" Target="../slideLayouts/slideLayout51.xml"/><Relationship Id="rId11" Type="http://schemas.openxmlformats.org/officeDocument/2006/relationships/slideLayout" Target="../slideLayouts/slideLayout50.xml"/><Relationship Id="rId10" Type="http://schemas.openxmlformats.org/officeDocument/2006/relationships/slideLayout" Target="../slideLayouts/slideLayout49.xml"/><Relationship Id="rId1"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0.xml"/><Relationship Id="rId8" Type="http://schemas.openxmlformats.org/officeDocument/2006/relationships/slideLayout" Target="../slideLayouts/slideLayout59.xml"/><Relationship Id="rId7" Type="http://schemas.openxmlformats.org/officeDocument/2006/relationships/slideLayout" Target="../slideLayouts/slideLayout58.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3" Type="http://schemas.openxmlformats.org/officeDocument/2006/relationships/slideLayout" Target="../slideLayouts/slideLayout54.xml"/><Relationship Id="rId2" Type="http://schemas.openxmlformats.org/officeDocument/2006/relationships/slideLayout" Target="../slideLayouts/slideLayout53.xml"/><Relationship Id="rId12" Type="http://schemas.openxmlformats.org/officeDocument/2006/relationships/theme" Target="../theme/theme5.xml"/><Relationship Id="rId11" Type="http://schemas.openxmlformats.org/officeDocument/2006/relationships/slideLayout" Target="../slideLayouts/slideLayout62.xml"/><Relationship Id="rId10" Type="http://schemas.openxmlformats.org/officeDocument/2006/relationships/slideLayout" Target="../slideLayouts/slideLayout61.xml"/><Relationship Id="rId1"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71.xml"/><Relationship Id="rId8" Type="http://schemas.openxmlformats.org/officeDocument/2006/relationships/slideLayout" Target="../slideLayouts/slideLayout70.xml"/><Relationship Id="rId7" Type="http://schemas.openxmlformats.org/officeDocument/2006/relationships/slideLayout" Target="../slideLayouts/slideLayout69.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 Id="rId3" Type="http://schemas.openxmlformats.org/officeDocument/2006/relationships/slideLayout" Target="../slideLayouts/slideLayout65.xml"/><Relationship Id="rId2" Type="http://schemas.openxmlformats.org/officeDocument/2006/relationships/slideLayout" Target="../slideLayouts/slideLayout64.xml"/><Relationship Id="rId12" Type="http://schemas.openxmlformats.org/officeDocument/2006/relationships/theme" Target="../theme/theme6.xml"/><Relationship Id="rId11" Type="http://schemas.openxmlformats.org/officeDocument/2006/relationships/slideLayout" Target="../slideLayouts/slideLayout73.xml"/><Relationship Id="rId10" Type="http://schemas.openxmlformats.org/officeDocument/2006/relationships/slideLayout" Target="../slideLayouts/slideLayout72.xml"/><Relationship Id="rId1"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82.xml"/><Relationship Id="rId8" Type="http://schemas.openxmlformats.org/officeDocument/2006/relationships/slideLayout" Target="../slideLayouts/slideLayout81.xml"/><Relationship Id="rId7" Type="http://schemas.openxmlformats.org/officeDocument/2006/relationships/slideLayout" Target="../slideLayouts/slideLayout80.xml"/><Relationship Id="rId6" Type="http://schemas.openxmlformats.org/officeDocument/2006/relationships/slideLayout" Target="../slideLayouts/slideLayout79.xml"/><Relationship Id="rId5" Type="http://schemas.openxmlformats.org/officeDocument/2006/relationships/slideLayout" Target="../slideLayouts/slideLayout78.xml"/><Relationship Id="rId4" Type="http://schemas.openxmlformats.org/officeDocument/2006/relationships/slideLayout" Target="../slideLayouts/slideLayout77.xml"/><Relationship Id="rId3" Type="http://schemas.openxmlformats.org/officeDocument/2006/relationships/slideLayout" Target="../slideLayouts/slideLayout76.xml"/><Relationship Id="rId2" Type="http://schemas.openxmlformats.org/officeDocument/2006/relationships/slideLayout" Target="../slideLayouts/slideLayout75.xml"/><Relationship Id="rId12" Type="http://schemas.openxmlformats.org/officeDocument/2006/relationships/theme" Target="../theme/theme7.xml"/><Relationship Id="rId11" Type="http://schemas.openxmlformats.org/officeDocument/2006/relationships/slideLayout" Target="../slideLayouts/slideLayout84.xml"/><Relationship Id="rId10" Type="http://schemas.openxmlformats.org/officeDocument/2006/relationships/slideLayout" Target="../slideLayouts/slideLayout83.xml"/><Relationship Id="rId1"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B1648-F42B-48C3-951D-20D1E07C6CBB}"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52C790-6765-4622-9BD0-26D1469B583A}"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614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cs typeface="+mn-cs"/>
              </a:defRPr>
            </a:lvl1pPr>
          </a:lstStyle>
          <a:p>
            <a:pPr>
              <a:defRPr/>
            </a:pPr>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cs typeface="+mn-cs"/>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lstStyle>
            <a:lvl1pPr algn="r">
              <a:defRPr sz="900">
                <a:solidFill>
                  <a:srgbClr val="898989"/>
                </a:solidFill>
              </a:defRPr>
            </a:lvl1pPr>
          </a:lstStyle>
          <a:p>
            <a:fld id="{4B56BDAA-D3F1-4C60-A487-C941AF25070A}"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5" y="365125"/>
            <a:ext cx="10515600" cy="1325563"/>
          </a:xfrm>
          <a:prstGeom prst="rect">
            <a:avLst/>
          </a:prstGeom>
        </p:spPr>
        <p:txBody>
          <a:bodyPr vert="horz" lIns="91440" tIns="45721" rIns="91440" bIns="45721"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5" y="1825625"/>
            <a:ext cx="10515600" cy="4351339"/>
          </a:xfrm>
          <a:prstGeom prst="rect">
            <a:avLst/>
          </a:prstGeom>
        </p:spPr>
        <p:txBody>
          <a:bodyPr vert="horz" lIns="91440" tIns="45721" rIns="91440" bIns="45721"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1" rIns="91440" bIns="45721" rtlCol="0" anchor="ctr"/>
          <a:lstStyle>
            <a:lvl1pPr algn="l">
              <a:defRPr sz="1300">
                <a:solidFill>
                  <a:schemeClr val="tx1">
                    <a:tint val="75000"/>
                  </a:schemeClr>
                </a:solidFill>
              </a:defRPr>
            </a:lvl1pPr>
          </a:lstStyle>
          <a:p>
            <a:fld id="{E9CD933F-DB83-42DE-AA03-D5EF6BC86FFB}" type="datetimeFigureOut">
              <a:rPr lang="en-US" smtClean="0"/>
            </a:fld>
            <a:endParaRPr lang="en-US"/>
          </a:p>
        </p:txBody>
      </p:sp>
      <p:sp>
        <p:nvSpPr>
          <p:cNvPr id="5" name="Footer Placeholder 4"/>
          <p:cNvSpPr>
            <a:spLocks noGrp="1"/>
          </p:cNvSpPr>
          <p:nvPr>
            <p:ph type="ftr" sz="quarter" idx="3"/>
          </p:nvPr>
        </p:nvSpPr>
        <p:spPr>
          <a:xfrm>
            <a:off x="4038605" y="6356352"/>
            <a:ext cx="4114800" cy="365125"/>
          </a:xfrm>
          <a:prstGeom prst="rect">
            <a:avLst/>
          </a:prstGeom>
        </p:spPr>
        <p:txBody>
          <a:bodyPr vert="horz" lIns="91440" tIns="45721" rIns="91440" bIns="45721"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1" rIns="91440" bIns="45721" rtlCol="0" anchor="ctr"/>
          <a:lstStyle>
            <a:lvl1pPr algn="r">
              <a:defRPr sz="1300">
                <a:solidFill>
                  <a:schemeClr val="tx1">
                    <a:tint val="75000"/>
                  </a:schemeClr>
                </a:solidFill>
              </a:defRPr>
            </a:lvl1pPr>
          </a:lstStyle>
          <a:p>
            <a:fld id="{BDF3C2EF-5DB9-4B79-9341-799FBB21EAB2}"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700" kern="1200">
          <a:solidFill>
            <a:schemeClr val="tx1"/>
          </a:solidFill>
          <a:latin typeface="+mn-lt"/>
          <a:ea typeface="+mn-ea"/>
          <a:cs typeface="+mn-cs"/>
        </a:defRPr>
      </a:lvl1pPr>
      <a:lvl2pPr marL="457200" algn="l" defTabSz="914400" rtl="0" eaLnBrk="1" latinLnBrk="0" hangingPunct="1">
        <a:defRPr sz="1700" kern="1200">
          <a:solidFill>
            <a:schemeClr val="tx1"/>
          </a:solidFill>
          <a:latin typeface="+mn-lt"/>
          <a:ea typeface="+mn-ea"/>
          <a:cs typeface="+mn-cs"/>
        </a:defRPr>
      </a:lvl2pPr>
      <a:lvl3pPr marL="914400" algn="l" defTabSz="914400" rtl="0" eaLnBrk="1" latinLnBrk="0" hangingPunct="1">
        <a:defRPr sz="1700" kern="1200">
          <a:solidFill>
            <a:schemeClr val="tx1"/>
          </a:solidFill>
          <a:latin typeface="+mn-lt"/>
          <a:ea typeface="+mn-ea"/>
          <a:cs typeface="+mn-cs"/>
        </a:defRPr>
      </a:lvl3pPr>
      <a:lvl4pPr marL="1371600" algn="l" defTabSz="914400" rtl="0" eaLnBrk="1" latinLnBrk="0" hangingPunct="1">
        <a:defRPr sz="1700" kern="1200">
          <a:solidFill>
            <a:schemeClr val="tx1"/>
          </a:solidFill>
          <a:latin typeface="+mn-lt"/>
          <a:ea typeface="+mn-ea"/>
          <a:cs typeface="+mn-cs"/>
        </a:defRPr>
      </a:lvl4pPr>
      <a:lvl5pPr marL="1828800" algn="l" defTabSz="914400" rtl="0" eaLnBrk="1" latinLnBrk="0" hangingPunct="1">
        <a:defRPr sz="1700" kern="1200">
          <a:solidFill>
            <a:schemeClr val="tx1"/>
          </a:solidFill>
          <a:latin typeface="+mn-lt"/>
          <a:ea typeface="+mn-ea"/>
          <a:cs typeface="+mn-cs"/>
        </a:defRPr>
      </a:lvl5pPr>
      <a:lvl6pPr marL="2286000" algn="l" defTabSz="914400" rtl="0" eaLnBrk="1" latinLnBrk="0" hangingPunct="1">
        <a:defRPr sz="1700" kern="1200">
          <a:solidFill>
            <a:schemeClr val="tx1"/>
          </a:solidFill>
          <a:latin typeface="+mn-lt"/>
          <a:ea typeface="+mn-ea"/>
          <a:cs typeface="+mn-cs"/>
        </a:defRPr>
      </a:lvl6pPr>
      <a:lvl7pPr marL="2743200" algn="l" defTabSz="914400" rtl="0" eaLnBrk="1" latinLnBrk="0" hangingPunct="1">
        <a:defRPr sz="1700" kern="1200">
          <a:solidFill>
            <a:schemeClr val="tx1"/>
          </a:solidFill>
          <a:latin typeface="+mn-lt"/>
          <a:ea typeface="+mn-ea"/>
          <a:cs typeface="+mn-cs"/>
        </a:defRPr>
      </a:lvl7pPr>
      <a:lvl8pPr marL="3200400" algn="l" defTabSz="914400" rtl="0" eaLnBrk="1" latinLnBrk="0" hangingPunct="1">
        <a:defRPr sz="1700" kern="1200">
          <a:solidFill>
            <a:schemeClr val="tx1"/>
          </a:solidFill>
          <a:latin typeface="+mn-lt"/>
          <a:ea typeface="+mn-ea"/>
          <a:cs typeface="+mn-cs"/>
        </a:defRPr>
      </a:lvl8pPr>
      <a:lvl9pPr marL="3657600" algn="l" defTabSz="914400" rtl="0" eaLnBrk="1" latinLnBrk="0" hangingPunct="1">
        <a:defRPr sz="1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B1648-F42B-48C3-951D-20D1E07C6CBB}"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52C790-6765-4622-9BD0-26D1469B583A}"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5" y="365125"/>
            <a:ext cx="10515600" cy="1325563"/>
          </a:xfrm>
          <a:prstGeom prst="rect">
            <a:avLst/>
          </a:prstGeom>
        </p:spPr>
        <p:txBody>
          <a:bodyPr vert="horz" lIns="91440" tIns="45721" rIns="91440" bIns="45721"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5" y="1825625"/>
            <a:ext cx="10515600" cy="4351339"/>
          </a:xfrm>
          <a:prstGeom prst="rect">
            <a:avLst/>
          </a:prstGeom>
        </p:spPr>
        <p:txBody>
          <a:bodyPr vert="horz" lIns="91440" tIns="45721" rIns="91440" bIns="45721"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1" rIns="91440" bIns="45721" rtlCol="0" anchor="ctr"/>
          <a:lstStyle>
            <a:lvl1pPr algn="l">
              <a:defRPr sz="1300">
                <a:solidFill>
                  <a:schemeClr val="tx1">
                    <a:tint val="75000"/>
                  </a:schemeClr>
                </a:solidFill>
              </a:defRPr>
            </a:lvl1pPr>
          </a:lstStyle>
          <a:p>
            <a:fld id="{E9CD933F-DB83-42DE-AA03-D5EF6BC86FFB}" type="datetimeFigureOut">
              <a:rPr lang="en-US" smtClean="0"/>
            </a:fld>
            <a:endParaRPr lang="en-US"/>
          </a:p>
        </p:txBody>
      </p:sp>
      <p:sp>
        <p:nvSpPr>
          <p:cNvPr id="5" name="Footer Placeholder 4"/>
          <p:cNvSpPr>
            <a:spLocks noGrp="1"/>
          </p:cNvSpPr>
          <p:nvPr>
            <p:ph type="ftr" sz="quarter" idx="3"/>
          </p:nvPr>
        </p:nvSpPr>
        <p:spPr>
          <a:xfrm>
            <a:off x="4038605" y="6356352"/>
            <a:ext cx="4114800" cy="365125"/>
          </a:xfrm>
          <a:prstGeom prst="rect">
            <a:avLst/>
          </a:prstGeom>
        </p:spPr>
        <p:txBody>
          <a:bodyPr vert="horz" lIns="91440" tIns="45721" rIns="91440" bIns="45721"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1" rIns="91440" bIns="45721" rtlCol="0" anchor="ctr"/>
          <a:lstStyle>
            <a:lvl1pPr algn="r">
              <a:defRPr sz="1300">
                <a:solidFill>
                  <a:schemeClr val="tx1">
                    <a:tint val="75000"/>
                  </a:schemeClr>
                </a:solidFill>
              </a:defRPr>
            </a:lvl1pPr>
          </a:lstStyle>
          <a:p>
            <a:fld id="{BDF3C2EF-5DB9-4B79-9341-799FBB21EAB2}"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700" kern="1200">
          <a:solidFill>
            <a:schemeClr val="tx1"/>
          </a:solidFill>
          <a:latin typeface="+mn-lt"/>
          <a:ea typeface="+mn-ea"/>
          <a:cs typeface="+mn-cs"/>
        </a:defRPr>
      </a:lvl1pPr>
      <a:lvl2pPr marL="457200" algn="l" defTabSz="914400" rtl="0" eaLnBrk="1" latinLnBrk="0" hangingPunct="1">
        <a:defRPr sz="1700" kern="1200">
          <a:solidFill>
            <a:schemeClr val="tx1"/>
          </a:solidFill>
          <a:latin typeface="+mn-lt"/>
          <a:ea typeface="+mn-ea"/>
          <a:cs typeface="+mn-cs"/>
        </a:defRPr>
      </a:lvl2pPr>
      <a:lvl3pPr marL="914400" algn="l" defTabSz="914400" rtl="0" eaLnBrk="1" latinLnBrk="0" hangingPunct="1">
        <a:defRPr sz="1700" kern="1200">
          <a:solidFill>
            <a:schemeClr val="tx1"/>
          </a:solidFill>
          <a:latin typeface="+mn-lt"/>
          <a:ea typeface="+mn-ea"/>
          <a:cs typeface="+mn-cs"/>
        </a:defRPr>
      </a:lvl3pPr>
      <a:lvl4pPr marL="1371600" algn="l" defTabSz="914400" rtl="0" eaLnBrk="1" latinLnBrk="0" hangingPunct="1">
        <a:defRPr sz="1700" kern="1200">
          <a:solidFill>
            <a:schemeClr val="tx1"/>
          </a:solidFill>
          <a:latin typeface="+mn-lt"/>
          <a:ea typeface="+mn-ea"/>
          <a:cs typeface="+mn-cs"/>
        </a:defRPr>
      </a:lvl4pPr>
      <a:lvl5pPr marL="1828800" algn="l" defTabSz="914400" rtl="0" eaLnBrk="1" latinLnBrk="0" hangingPunct="1">
        <a:defRPr sz="1700" kern="1200">
          <a:solidFill>
            <a:schemeClr val="tx1"/>
          </a:solidFill>
          <a:latin typeface="+mn-lt"/>
          <a:ea typeface="+mn-ea"/>
          <a:cs typeface="+mn-cs"/>
        </a:defRPr>
      </a:lvl5pPr>
      <a:lvl6pPr marL="2286000" algn="l" defTabSz="914400" rtl="0" eaLnBrk="1" latinLnBrk="0" hangingPunct="1">
        <a:defRPr sz="1700" kern="1200">
          <a:solidFill>
            <a:schemeClr val="tx1"/>
          </a:solidFill>
          <a:latin typeface="+mn-lt"/>
          <a:ea typeface="+mn-ea"/>
          <a:cs typeface="+mn-cs"/>
        </a:defRPr>
      </a:lvl6pPr>
      <a:lvl7pPr marL="2743200" algn="l" defTabSz="914400" rtl="0" eaLnBrk="1" latinLnBrk="0" hangingPunct="1">
        <a:defRPr sz="1700" kern="1200">
          <a:solidFill>
            <a:schemeClr val="tx1"/>
          </a:solidFill>
          <a:latin typeface="+mn-lt"/>
          <a:ea typeface="+mn-ea"/>
          <a:cs typeface="+mn-cs"/>
        </a:defRPr>
      </a:lvl7pPr>
      <a:lvl8pPr marL="3200400" algn="l" defTabSz="914400" rtl="0" eaLnBrk="1" latinLnBrk="0" hangingPunct="1">
        <a:defRPr sz="1700" kern="1200">
          <a:solidFill>
            <a:schemeClr val="tx1"/>
          </a:solidFill>
          <a:latin typeface="+mn-lt"/>
          <a:ea typeface="+mn-ea"/>
          <a:cs typeface="+mn-cs"/>
        </a:defRPr>
      </a:lvl8pPr>
      <a:lvl9pPr marL="3657600" algn="l" defTabSz="914400" rtl="0" eaLnBrk="1" latinLnBrk="0" hangingPunct="1">
        <a:defRPr sz="1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smtClean="0"/>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jpeg"/><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41.xml"/><Relationship Id="rId3" Type="http://schemas.openxmlformats.org/officeDocument/2006/relationships/tags" Target="../tags/tag5.xml"/><Relationship Id="rId2" Type="http://schemas.openxmlformats.org/officeDocument/2006/relationships/image" Target="../media/image12.jpeg"/><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2.xml"/><Relationship Id="rId4" Type="http://schemas.openxmlformats.org/officeDocument/2006/relationships/tags" Target="../tags/tag6.xml"/><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16.wdp"/><Relationship Id="rId2" Type="http://schemas.openxmlformats.org/officeDocument/2006/relationships/image" Target="../media/image15.png"/><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image" Target="../media/image18.png"/><Relationship Id="rId1"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18.png"/><Relationship Id="rId1"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18.png"/><Relationship Id="rId1" Type="http://schemas.openxmlformats.org/officeDocument/2006/relationships/image" Target="../media/image17.jpe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2.xml"/><Relationship Id="rId3" Type="http://schemas.openxmlformats.org/officeDocument/2006/relationships/tags" Target="../tags/tag1.xml"/><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tags" Target="../tags/tag7.xml"/><Relationship Id="rId2" Type="http://schemas.openxmlformats.org/officeDocument/2006/relationships/image" Target="../media/image12.jpeg"/><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18.png"/><Relationship Id="rId1" Type="http://schemas.openxmlformats.org/officeDocument/2006/relationships/image" Target="../media/image1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18.png"/><Relationship Id="rId1" Type="http://schemas.openxmlformats.org/officeDocument/2006/relationships/image" Target="../media/image17.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39.xml"/><Relationship Id="rId2" Type="http://schemas.openxmlformats.org/officeDocument/2006/relationships/image" Target="../media/image22.png"/><Relationship Id="rId1"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9.xml"/><Relationship Id="rId2" Type="http://schemas.openxmlformats.org/officeDocument/2006/relationships/image" Target="../media/image22.png"/><Relationship Id="rId1" Type="http://schemas.openxmlformats.org/officeDocument/2006/relationships/image" Target="../media/image2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39.xml"/><Relationship Id="rId2" Type="http://schemas.openxmlformats.org/officeDocument/2006/relationships/image" Target="../media/image19.png"/><Relationship Id="rId1"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18.png"/><Relationship Id="rId1" Type="http://schemas.openxmlformats.org/officeDocument/2006/relationships/image" Target="../media/image17.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jpeg"/><Relationship Id="rId2" Type="http://schemas.microsoft.com/office/2007/relationships/media" Target="https://www.youtube.com/embed/Vt6frPcNkAI?start=32&amp;feature=oembed" TargetMode="External"/><Relationship Id="rId1" Type="http://schemas.openxmlformats.org/officeDocument/2006/relationships/video" Target="https://www.youtube.com/embed/Vt6frPcNkAI?start=32&amp;feature=oembed"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9.xml"/><Relationship Id="rId1"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18.png"/><Relationship Id="rId1" Type="http://schemas.openxmlformats.org/officeDocument/2006/relationships/image" Target="../media/image17.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9.xml"/><Relationship Id="rId1"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69.xml"/><Relationship Id="rId4" Type="http://schemas.openxmlformats.org/officeDocument/2006/relationships/image" Target="../media/image26.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25.jpeg"/></Relationships>
</file>

<file path=ppt/slides/_rels/slide35.xml.rels><?xml version="1.0" encoding="UTF-8" standalone="yes"?>
<Relationships xmlns="http://schemas.openxmlformats.org/package/2006/relationships"><Relationship Id="rId9" Type="http://schemas.microsoft.com/office/2007/relationships/media" Target="../media/media3.mp3"/><Relationship Id="rId8" Type="http://schemas.openxmlformats.org/officeDocument/2006/relationships/audio" Target="../media/media3.mp3"/><Relationship Id="rId7" Type="http://schemas.openxmlformats.org/officeDocument/2006/relationships/image" Target="../media/image30.png"/><Relationship Id="rId6" Type="http://schemas.microsoft.com/office/2007/relationships/media" Target="../media/media2.mp3"/><Relationship Id="rId5" Type="http://schemas.openxmlformats.org/officeDocument/2006/relationships/audio" Target="../media/media2.mp3"/><Relationship Id="rId4" Type="http://schemas.microsoft.com/office/2007/relationships/hdphoto" Target="../media/image29.wdp"/><Relationship Id="rId3" Type="http://schemas.openxmlformats.org/officeDocument/2006/relationships/image" Target="../media/image28.png"/><Relationship Id="rId2" Type="http://schemas.openxmlformats.org/officeDocument/2006/relationships/slide" Target="slide2.xml"/><Relationship Id="rId16" Type="http://schemas.openxmlformats.org/officeDocument/2006/relationships/notesSlide" Target="../notesSlides/notesSlide16.xml"/><Relationship Id="rId15" Type="http://schemas.openxmlformats.org/officeDocument/2006/relationships/slideLayout" Target="../slideLayouts/slideLayout69.xml"/><Relationship Id="rId14" Type="http://schemas.openxmlformats.org/officeDocument/2006/relationships/audio" Target="../media/audio1.wav"/><Relationship Id="rId13" Type="http://schemas.openxmlformats.org/officeDocument/2006/relationships/image" Target="../media/image33.png"/><Relationship Id="rId12" Type="http://schemas.microsoft.com/office/2007/relationships/hdphoto" Target="../media/image32.wdp"/><Relationship Id="rId11" Type="http://schemas.openxmlformats.org/officeDocument/2006/relationships/image" Target="../media/image31.png"/><Relationship Id="rId10" Type="http://schemas.openxmlformats.org/officeDocument/2006/relationships/image" Target="../media/image26.png"/><Relationship Id="rId1" Type="http://schemas.openxmlformats.org/officeDocument/2006/relationships/image" Target="../media/image27.jpeg"/></Relationships>
</file>

<file path=ppt/slides/_rels/slide36.xml.rels><?xml version="1.0" encoding="UTF-8" standalone="yes"?>
<Relationships xmlns="http://schemas.openxmlformats.org/package/2006/relationships"><Relationship Id="rId9" Type="http://schemas.openxmlformats.org/officeDocument/2006/relationships/image" Target="../media/image26.png"/><Relationship Id="rId8" Type="http://schemas.microsoft.com/office/2007/relationships/media" Target="../media/media3.mp3"/><Relationship Id="rId7" Type="http://schemas.openxmlformats.org/officeDocument/2006/relationships/audio" Target="../media/media3.mp3"/><Relationship Id="rId6" Type="http://schemas.openxmlformats.org/officeDocument/2006/relationships/image" Target="../media/image30.png"/><Relationship Id="rId5" Type="http://schemas.microsoft.com/office/2007/relationships/media" Target="../media/media2.mp3"/><Relationship Id="rId4" Type="http://schemas.openxmlformats.org/officeDocument/2006/relationships/audio" Target="../media/media2.mp3"/><Relationship Id="rId3" Type="http://schemas.microsoft.com/office/2007/relationships/hdphoto" Target="../media/image29.wdp"/><Relationship Id="rId2" Type="http://schemas.openxmlformats.org/officeDocument/2006/relationships/image" Target="../media/image28.png"/><Relationship Id="rId15" Type="http://schemas.openxmlformats.org/officeDocument/2006/relationships/notesSlide" Target="../notesSlides/notesSlide17.xml"/><Relationship Id="rId14" Type="http://schemas.openxmlformats.org/officeDocument/2006/relationships/slideLayout" Target="../slideLayouts/slideLayout20.xml"/><Relationship Id="rId13" Type="http://schemas.openxmlformats.org/officeDocument/2006/relationships/audio" Target="../media/audio1.wav"/><Relationship Id="rId12" Type="http://schemas.openxmlformats.org/officeDocument/2006/relationships/image" Target="../media/image33.png"/><Relationship Id="rId11" Type="http://schemas.microsoft.com/office/2007/relationships/hdphoto" Target="../media/image32.wdp"/><Relationship Id="rId10" Type="http://schemas.openxmlformats.org/officeDocument/2006/relationships/image" Target="../media/image31.png"/><Relationship Id="rId1" Type="http://schemas.openxmlformats.org/officeDocument/2006/relationships/slide" Target="slide2.xml"/></Relationships>
</file>

<file path=ppt/slides/_rels/slide37.xml.rels><?xml version="1.0" encoding="UTF-8" standalone="yes"?>
<Relationships xmlns="http://schemas.openxmlformats.org/package/2006/relationships"><Relationship Id="rId9" Type="http://schemas.microsoft.com/office/2007/relationships/hdphoto" Target="../media/image36.wdp"/><Relationship Id="rId8" Type="http://schemas.openxmlformats.org/officeDocument/2006/relationships/image" Target="../media/image35.png"/><Relationship Id="rId7" Type="http://schemas.openxmlformats.org/officeDocument/2006/relationships/image" Target="../media/image26.png"/><Relationship Id="rId6" Type="http://schemas.microsoft.com/office/2007/relationships/media" Target="../media/media3.mp3"/><Relationship Id="rId5" Type="http://schemas.openxmlformats.org/officeDocument/2006/relationships/audio" Target="../media/media3.mp3"/><Relationship Id="rId4" Type="http://schemas.openxmlformats.org/officeDocument/2006/relationships/image" Target="../media/image30.png"/><Relationship Id="rId3" Type="http://schemas.microsoft.com/office/2007/relationships/media" Target="../media/media2.mp3"/><Relationship Id="rId2" Type="http://schemas.openxmlformats.org/officeDocument/2006/relationships/audio" Target="../media/media2.mp3"/><Relationship Id="rId16" Type="http://schemas.openxmlformats.org/officeDocument/2006/relationships/slideLayout" Target="../slideLayouts/slideLayout80.xml"/><Relationship Id="rId15" Type="http://schemas.openxmlformats.org/officeDocument/2006/relationships/image" Target="../media/image39.jpeg"/><Relationship Id="rId14" Type="http://schemas.openxmlformats.org/officeDocument/2006/relationships/slide" Target="slide2.xml"/><Relationship Id="rId13" Type="http://schemas.microsoft.com/office/2007/relationships/hdphoto" Target="../media/image38.wdp"/><Relationship Id="rId12" Type="http://schemas.openxmlformats.org/officeDocument/2006/relationships/image" Target="../media/image37.png"/><Relationship Id="rId11" Type="http://schemas.microsoft.com/office/2007/relationships/hdphoto" Target="../media/image32.wdp"/><Relationship Id="rId10" Type="http://schemas.openxmlformats.org/officeDocument/2006/relationships/image" Target="../media/image31.png"/><Relationship Id="rId1" Type="http://schemas.openxmlformats.org/officeDocument/2006/relationships/image" Target="../media/image34.jpeg"/></Relationships>
</file>

<file path=ppt/slides/_rels/slide38.xml.rels><?xml version="1.0" encoding="UTF-8" standalone="yes"?>
<Relationships xmlns="http://schemas.openxmlformats.org/package/2006/relationships"><Relationship Id="rId9" Type="http://schemas.microsoft.com/office/2007/relationships/hdphoto" Target="../media/image32.wdp"/><Relationship Id="rId8" Type="http://schemas.openxmlformats.org/officeDocument/2006/relationships/image" Target="../media/image31.png"/><Relationship Id="rId7" Type="http://schemas.openxmlformats.org/officeDocument/2006/relationships/image" Target="../media/image26.png"/><Relationship Id="rId6" Type="http://schemas.microsoft.com/office/2007/relationships/media" Target="../media/media3.mp3"/><Relationship Id="rId5" Type="http://schemas.openxmlformats.org/officeDocument/2006/relationships/audio" Target="../media/media3.mp3"/><Relationship Id="rId4" Type="http://schemas.openxmlformats.org/officeDocument/2006/relationships/image" Target="../media/image30.png"/><Relationship Id="rId3" Type="http://schemas.microsoft.com/office/2007/relationships/media" Target="../media/media2.mp3"/><Relationship Id="rId2" Type="http://schemas.openxmlformats.org/officeDocument/2006/relationships/audio" Target="../media/media2.mp3"/><Relationship Id="rId14" Type="http://schemas.openxmlformats.org/officeDocument/2006/relationships/slideLayout" Target="../slideLayouts/slideLayout80.xml"/><Relationship Id="rId13" Type="http://schemas.openxmlformats.org/officeDocument/2006/relationships/audio" Target="../media/audio1.wav"/><Relationship Id="rId12" Type="http://schemas.openxmlformats.org/officeDocument/2006/relationships/image" Target="../media/image33.png"/><Relationship Id="rId11" Type="http://schemas.openxmlformats.org/officeDocument/2006/relationships/image" Target="../media/image41.jpeg"/><Relationship Id="rId10" Type="http://schemas.openxmlformats.org/officeDocument/2006/relationships/slide" Target="slide2.xml"/><Relationship Id="rId1" Type="http://schemas.openxmlformats.org/officeDocument/2006/relationships/image" Target="../media/image40.jpeg"/></Relationships>
</file>

<file path=ppt/slides/_rels/slide39.xml.rels><?xml version="1.0" encoding="UTF-8" standalone="yes"?>
<Relationships xmlns="http://schemas.openxmlformats.org/package/2006/relationships"><Relationship Id="rId9" Type="http://schemas.microsoft.com/office/2007/relationships/hdphoto" Target="../media/image44.wdp"/><Relationship Id="rId8" Type="http://schemas.openxmlformats.org/officeDocument/2006/relationships/image" Target="../media/image43.png"/><Relationship Id="rId7" Type="http://schemas.openxmlformats.org/officeDocument/2006/relationships/image" Target="../media/image26.png"/><Relationship Id="rId6" Type="http://schemas.microsoft.com/office/2007/relationships/media" Target="../media/media3.mp3"/><Relationship Id="rId5" Type="http://schemas.openxmlformats.org/officeDocument/2006/relationships/audio" Target="../media/media3.mp3"/><Relationship Id="rId4" Type="http://schemas.openxmlformats.org/officeDocument/2006/relationships/image" Target="../media/image30.png"/><Relationship Id="rId3" Type="http://schemas.microsoft.com/office/2007/relationships/media" Target="../media/media2.mp3"/><Relationship Id="rId2" Type="http://schemas.openxmlformats.org/officeDocument/2006/relationships/audio" Target="../media/media2.mp3"/><Relationship Id="rId19" Type="http://schemas.openxmlformats.org/officeDocument/2006/relationships/slideLayout" Target="../slideLayouts/slideLayout80.xml"/><Relationship Id="rId18" Type="http://schemas.openxmlformats.org/officeDocument/2006/relationships/audio" Target="../media/audio1.wav"/><Relationship Id="rId17" Type="http://schemas.openxmlformats.org/officeDocument/2006/relationships/image" Target="../media/image33.png"/><Relationship Id="rId16" Type="http://schemas.microsoft.com/office/2007/relationships/hdphoto" Target="../media/image50.wdp"/><Relationship Id="rId15" Type="http://schemas.openxmlformats.org/officeDocument/2006/relationships/image" Target="../media/image49.png"/><Relationship Id="rId14" Type="http://schemas.openxmlformats.org/officeDocument/2006/relationships/slide" Target="slide2.xml"/><Relationship Id="rId13" Type="http://schemas.microsoft.com/office/2007/relationships/hdphoto" Target="../media/image48.wdp"/><Relationship Id="rId12" Type="http://schemas.openxmlformats.org/officeDocument/2006/relationships/image" Target="../media/image47.png"/><Relationship Id="rId11" Type="http://schemas.microsoft.com/office/2007/relationships/hdphoto" Target="../media/image46.wdp"/><Relationship Id="rId10" Type="http://schemas.openxmlformats.org/officeDocument/2006/relationships/image" Target="../media/image45.png"/><Relationship Id="rId1" Type="http://schemas.openxmlformats.org/officeDocument/2006/relationships/image" Target="../media/image42.jpeg"/></Relationships>
</file>

<file path=ppt/slides/_rels/slide4.xml.rels><?xml version="1.0" encoding="UTF-8" standalone="yes"?>
<Relationships xmlns="http://schemas.openxmlformats.org/package/2006/relationships"><Relationship Id="rId4" Type="http://schemas.openxmlformats.org/officeDocument/2006/relationships/comments" Target="../comments/comment1.xml"/><Relationship Id="rId3" Type="http://schemas.openxmlformats.org/officeDocument/2006/relationships/slideLayout" Target="../slideLayouts/slideLayout1.xml"/><Relationship Id="rId2" Type="http://schemas.openxmlformats.org/officeDocument/2006/relationships/image" Target="../media/image7.jpeg"/><Relationship Id="rId1"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18.png"/><Relationship Id="rId1" Type="http://schemas.openxmlformats.org/officeDocument/2006/relationships/image" Target="../media/image17.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20.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7.xml"/><Relationship Id="rId1" Type="http://schemas.openxmlformats.org/officeDocument/2006/relationships/image" Target="../media/image51.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51.xml"/><Relationship Id="rId3" Type="http://schemas.openxmlformats.org/officeDocument/2006/relationships/tags" Target="../tags/tag2.xml"/><Relationship Id="rId2" Type="http://schemas.openxmlformats.org/officeDocument/2006/relationships/hyperlink" Target="https://blogtailieu.com/giao-an-lop-8" TargetMode="Externa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2.xml"/><Relationship Id="rId3" Type="http://schemas.openxmlformats.org/officeDocument/2006/relationships/tags" Target="../tags/tag3.xml"/><Relationship Id="rId2" Type="http://schemas.openxmlformats.org/officeDocument/2006/relationships/image" Target="../media/image4.png"/><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2.xml"/><Relationship Id="rId2" Type="http://schemas.openxmlformats.org/officeDocument/2006/relationships/tags" Target="../tags/tag4.xml"/><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8;p2"/>
          <p:cNvGrpSpPr/>
          <p:nvPr/>
        </p:nvGrpSpPr>
        <p:grpSpPr>
          <a:xfrm rot="10800000">
            <a:off x="2383661" y="502265"/>
            <a:ext cx="7866717" cy="4846264"/>
            <a:chOff x="6012925" y="2964625"/>
            <a:chExt cx="1368950" cy="1009975"/>
          </a:xfrm>
        </p:grpSpPr>
        <p:sp>
          <p:nvSpPr>
            <p:cNvPr id="4" name="Google Shape;19;p2"/>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 name="Google Shape;20;p2"/>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 name="Google Shape;21;p2"/>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 name="Google Shape;22;p2"/>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 name="Google Shape;23;p2"/>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9" name="Google Shape;26;p2"/>
          <p:cNvGrpSpPr/>
          <p:nvPr/>
        </p:nvGrpSpPr>
        <p:grpSpPr>
          <a:xfrm>
            <a:off x="10234043" y="1520731"/>
            <a:ext cx="1192101" cy="889153"/>
            <a:chOff x="7664899" y="1459525"/>
            <a:chExt cx="894076" cy="666865"/>
          </a:xfrm>
        </p:grpSpPr>
        <p:sp>
          <p:nvSpPr>
            <p:cNvPr id="10" name="Google Shape;27;p2"/>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 name="Google Shape;28;p2"/>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nvGrpSpPr>
            <p:cNvPr id="12" name="Google Shape;29;p2"/>
            <p:cNvGrpSpPr/>
            <p:nvPr/>
          </p:nvGrpSpPr>
          <p:grpSpPr>
            <a:xfrm>
              <a:off x="7664899" y="1459525"/>
              <a:ext cx="475779" cy="475800"/>
              <a:chOff x="1460350" y="2402425"/>
              <a:chExt cx="208950" cy="208950"/>
            </a:xfrm>
          </p:grpSpPr>
          <p:sp>
            <p:nvSpPr>
              <p:cNvPr id="13" name="Google Shape;30;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 name="Google Shape;31;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 name="Google Shape;32;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 name="Google Shape;33;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 name="Google Shape;34;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 name="Google Shape;35;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 name="Google Shape;36;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 name="Google Shape;37;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 name="Google Shape;38;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 name="Google Shape;39;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 name="Google Shape;4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 name="Google Shape;4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 name="Google Shape;42;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 name="Google Shape;43;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 name="Google Shape;4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 name="Google Shape;45;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 name="Google Shape;46;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 name="Google Shape;4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1" name="Google Shape;4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2" name="Google Shape;49;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3" name="Google Shape;50;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4" name="Google Shape;5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5" name="Google Shape;52;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6" name="Google Shape;5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7" name="Google Shape;54;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8" name="Google Shape;55;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9" name="Google Shape;56;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0" name="Google Shape;57;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grpSp>
        <p:nvGrpSpPr>
          <p:cNvPr id="41" name="Google Shape;58;p2"/>
          <p:cNvGrpSpPr/>
          <p:nvPr/>
        </p:nvGrpSpPr>
        <p:grpSpPr>
          <a:xfrm>
            <a:off x="698751" y="1008532"/>
            <a:ext cx="1146787" cy="1315571"/>
            <a:chOff x="513430" y="1075376"/>
            <a:chExt cx="860090" cy="986678"/>
          </a:xfrm>
        </p:grpSpPr>
        <p:sp>
          <p:nvSpPr>
            <p:cNvPr id="42" name="Google Shape;59;p2"/>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nvGrpSpPr>
            <p:cNvPr id="43" name="Google Shape;60;p2"/>
            <p:cNvGrpSpPr/>
            <p:nvPr/>
          </p:nvGrpSpPr>
          <p:grpSpPr>
            <a:xfrm rot="3427758">
              <a:off x="806718" y="1166397"/>
              <a:ext cx="475768" cy="475796"/>
              <a:chOff x="1460350" y="2402425"/>
              <a:chExt cx="208950" cy="208950"/>
            </a:xfrm>
          </p:grpSpPr>
          <p:sp>
            <p:nvSpPr>
              <p:cNvPr id="45" name="Google Shape;61;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6" name="Google Shape;62;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7" name="Google Shape;63;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8" name="Google Shape;64;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9" name="Google Shape;65;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0" name="Google Shape;66;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1" name="Google Shape;67;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2" name="Google Shape;68;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3" name="Google Shape;69;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4" name="Google Shape;7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5" name="Google Shape;7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6" name="Google Shape;72;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7" name="Google Shape;73;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8" name="Google Shape;7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9" name="Google Shape;75;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0" name="Google Shape;76;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1" name="Google Shape;7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2" name="Google Shape;7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3" name="Google Shape;79;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4" name="Google Shape;80;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5" name="Google Shape;8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6" name="Google Shape;82;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7" name="Google Shape;8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8" name="Google Shape;84;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9" name="Google Shape;85;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0" name="Google Shape;86;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1" name="Google Shape;87;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2" name="Google Shape;88;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sp>
          <p:nvSpPr>
            <p:cNvPr id="44" name="Google Shape;89;p2"/>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sp>
        <p:nvSpPr>
          <p:cNvPr id="73" name="Google Shape;90;p2"/>
          <p:cNvSpPr/>
          <p:nvPr/>
        </p:nvSpPr>
        <p:spPr>
          <a:xfrm>
            <a:off x="4162497" y="5209291"/>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4" name="Google Shape;91;p2"/>
          <p:cNvSpPr/>
          <p:nvPr/>
        </p:nvSpPr>
        <p:spPr>
          <a:xfrm>
            <a:off x="7900788" y="743288"/>
            <a:ext cx="534673" cy="446415"/>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5" name="Google Shape;92;p2"/>
          <p:cNvSpPr/>
          <p:nvPr/>
        </p:nvSpPr>
        <p:spPr>
          <a:xfrm>
            <a:off x="3253711" y="172164"/>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rgbClr val="F5773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6" name="Google Shape;93;p2"/>
          <p:cNvSpPr/>
          <p:nvPr/>
        </p:nvSpPr>
        <p:spPr>
          <a:xfrm>
            <a:off x="7426813" y="5209311"/>
            <a:ext cx="473977" cy="523628"/>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rgbClr val="FFDA7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8" name="Google Shape;4062;p71"/>
          <p:cNvSpPr/>
          <p:nvPr/>
        </p:nvSpPr>
        <p:spPr>
          <a:xfrm rot="10800000">
            <a:off x="5136427" y="4083991"/>
            <a:ext cx="2073492" cy="233001"/>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nvGrpSpPr>
          <p:cNvPr id="79" name="Google Shape;4063;p71"/>
          <p:cNvGrpSpPr/>
          <p:nvPr/>
        </p:nvGrpSpPr>
        <p:grpSpPr>
          <a:xfrm>
            <a:off x="8930633" y="2790653"/>
            <a:ext cx="2730441" cy="3486397"/>
            <a:chOff x="1652450" y="2386825"/>
            <a:chExt cx="1066200" cy="1320725"/>
          </a:xfrm>
        </p:grpSpPr>
        <p:sp>
          <p:nvSpPr>
            <p:cNvPr id="80" name="Google Shape;4064;p71"/>
            <p:cNvSpPr/>
            <p:nvPr/>
          </p:nvSpPr>
          <p:spPr>
            <a:xfrm>
              <a:off x="1840950" y="2437250"/>
              <a:ext cx="877700" cy="871675"/>
            </a:xfrm>
            <a:custGeom>
              <a:avLst/>
              <a:gdLst/>
              <a:ahLst/>
              <a:cxnLst/>
              <a:rect l="l" t="t" r="r" b="b"/>
              <a:pathLst>
                <a:path w="35108" h="34867" extrusionOk="0">
                  <a:moveTo>
                    <a:pt x="17578" y="1"/>
                  </a:move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9270" y="34435"/>
                  </a:lnTo>
                  <a:lnTo>
                    <a:pt x="9942" y="34627"/>
                  </a:lnTo>
                  <a:lnTo>
                    <a:pt x="10662" y="34723"/>
                  </a:lnTo>
                  <a:lnTo>
                    <a:pt x="11335" y="34819"/>
                  </a:lnTo>
                  <a:lnTo>
                    <a:pt x="1210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1612" y="433"/>
                  </a:lnTo>
                  <a:lnTo>
                    <a:pt x="20796" y="289"/>
                  </a:lnTo>
                  <a:lnTo>
                    <a:pt x="19979" y="145"/>
                  </a:lnTo>
                  <a:lnTo>
                    <a:pt x="19163" y="49"/>
                  </a:lnTo>
                  <a:lnTo>
                    <a:pt x="18394" y="49"/>
                  </a:lnTo>
                  <a:lnTo>
                    <a:pt x="17578" y="1"/>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1" name="Google Shape;4065;p71"/>
            <p:cNvSpPr/>
            <p:nvPr/>
          </p:nvSpPr>
          <p:spPr>
            <a:xfrm>
              <a:off x="1840950" y="2437250"/>
              <a:ext cx="877700" cy="871675"/>
            </a:xfrm>
            <a:custGeom>
              <a:avLst/>
              <a:gdLst/>
              <a:ahLst/>
              <a:cxnLst/>
              <a:rect l="l" t="t" r="r" b="b"/>
              <a:pathLst>
                <a:path w="35108" h="34867" fill="none" extrusionOk="0">
                  <a:moveTo>
                    <a:pt x="5139" y="3843"/>
                  </a:move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8645" y="34195"/>
                  </a:lnTo>
                  <a:lnTo>
                    <a:pt x="9270" y="34435"/>
                  </a:lnTo>
                  <a:lnTo>
                    <a:pt x="9942" y="34627"/>
                  </a:lnTo>
                  <a:lnTo>
                    <a:pt x="10662" y="34723"/>
                  </a:lnTo>
                  <a:lnTo>
                    <a:pt x="11335" y="34819"/>
                  </a:lnTo>
                  <a:lnTo>
                    <a:pt x="12103" y="34867"/>
                  </a:lnTo>
                  <a:lnTo>
                    <a:pt x="1282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2428" y="625"/>
                  </a:lnTo>
                  <a:lnTo>
                    <a:pt x="21612" y="433"/>
                  </a:lnTo>
                  <a:lnTo>
                    <a:pt x="20796" y="289"/>
                  </a:lnTo>
                  <a:lnTo>
                    <a:pt x="19979" y="145"/>
                  </a:lnTo>
                  <a:lnTo>
                    <a:pt x="19163" y="49"/>
                  </a:lnTo>
                  <a:lnTo>
                    <a:pt x="18394" y="49"/>
                  </a:lnTo>
                  <a:lnTo>
                    <a:pt x="17578" y="1"/>
                  </a:ln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2" name="Google Shape;4066;p71"/>
            <p:cNvSpPr/>
            <p:nvPr/>
          </p:nvSpPr>
          <p:spPr>
            <a:xfrm>
              <a:off x="2204750" y="3356925"/>
              <a:ext cx="416650" cy="176525"/>
            </a:xfrm>
            <a:custGeom>
              <a:avLst/>
              <a:gdLst/>
              <a:ahLst/>
              <a:cxnLst/>
              <a:rect l="l" t="t" r="r" b="b"/>
              <a:pathLst>
                <a:path w="16666" h="7061" extrusionOk="0">
                  <a:moveTo>
                    <a:pt x="0" y="1"/>
                  </a:move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744" y="2450"/>
                  </a:lnTo>
                  <a:lnTo>
                    <a:pt x="15512" y="2834"/>
                  </a:lnTo>
                  <a:lnTo>
                    <a:pt x="15945" y="3027"/>
                  </a:lnTo>
                  <a:lnTo>
                    <a:pt x="16329" y="3123"/>
                  </a:lnTo>
                  <a:lnTo>
                    <a:pt x="16569" y="3123"/>
                  </a:lnTo>
                  <a:lnTo>
                    <a:pt x="16617" y="3075"/>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3" name="Google Shape;4067;p71"/>
            <p:cNvSpPr/>
            <p:nvPr/>
          </p:nvSpPr>
          <p:spPr>
            <a:xfrm>
              <a:off x="2204750" y="3356925"/>
              <a:ext cx="416650" cy="176525"/>
            </a:xfrm>
            <a:custGeom>
              <a:avLst/>
              <a:gdLst/>
              <a:ahLst/>
              <a:cxnLst/>
              <a:rect l="l" t="t" r="r" b="b"/>
              <a:pathLst>
                <a:path w="16666" h="7061" fill="none" extrusionOk="0">
                  <a:moveTo>
                    <a:pt x="0" y="1"/>
                  </a:moveTo>
                  <a:lnTo>
                    <a:pt x="0" y="1"/>
                  </a:ln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408" y="2258"/>
                  </a:lnTo>
                  <a:lnTo>
                    <a:pt x="14744" y="2450"/>
                  </a:lnTo>
                  <a:lnTo>
                    <a:pt x="15512" y="2834"/>
                  </a:lnTo>
                  <a:lnTo>
                    <a:pt x="15945" y="3027"/>
                  </a:lnTo>
                  <a:lnTo>
                    <a:pt x="16329" y="3123"/>
                  </a:lnTo>
                  <a:lnTo>
                    <a:pt x="16473" y="3123"/>
                  </a:lnTo>
                  <a:lnTo>
                    <a:pt x="16569" y="3123"/>
                  </a:lnTo>
                  <a:lnTo>
                    <a:pt x="16617" y="3075"/>
                  </a:lnTo>
                  <a:lnTo>
                    <a:pt x="16665" y="2979"/>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4" name="Google Shape;4068;p71"/>
            <p:cNvSpPr/>
            <p:nvPr/>
          </p:nvSpPr>
          <p:spPr>
            <a:xfrm>
              <a:off x="2498900" y="3361750"/>
              <a:ext cx="104475" cy="84050"/>
            </a:xfrm>
            <a:custGeom>
              <a:avLst/>
              <a:gdLst/>
              <a:ahLst/>
              <a:cxnLst/>
              <a:rect l="l" t="t" r="r" b="b"/>
              <a:pathLst>
                <a:path w="4179" h="3362" extrusionOk="0">
                  <a:moveTo>
                    <a:pt x="2018" y="0"/>
                  </a:moveTo>
                  <a:lnTo>
                    <a:pt x="0" y="1297"/>
                  </a:lnTo>
                  <a:lnTo>
                    <a:pt x="1489" y="3362"/>
                  </a:lnTo>
                  <a:lnTo>
                    <a:pt x="2354" y="2449"/>
                  </a:lnTo>
                  <a:lnTo>
                    <a:pt x="2642" y="2065"/>
                  </a:lnTo>
                  <a:lnTo>
                    <a:pt x="3170" y="2353"/>
                  </a:lnTo>
                  <a:lnTo>
                    <a:pt x="3650" y="2593"/>
                  </a:lnTo>
                  <a:lnTo>
                    <a:pt x="4179" y="2834"/>
                  </a:lnTo>
                  <a:lnTo>
                    <a:pt x="3891" y="1537"/>
                  </a:lnTo>
                  <a:lnTo>
                    <a:pt x="3218" y="961"/>
                  </a:lnTo>
                  <a:lnTo>
                    <a:pt x="2642" y="480"/>
                  </a:lnTo>
                  <a:lnTo>
                    <a:pt x="2018"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5" name="Google Shape;4069;p71"/>
            <p:cNvSpPr/>
            <p:nvPr/>
          </p:nvSpPr>
          <p:spPr>
            <a:xfrm>
              <a:off x="2498900" y="3361750"/>
              <a:ext cx="104475" cy="84050"/>
            </a:xfrm>
            <a:custGeom>
              <a:avLst/>
              <a:gdLst/>
              <a:ahLst/>
              <a:cxnLst/>
              <a:rect l="l" t="t" r="r" b="b"/>
              <a:pathLst>
                <a:path w="4179" h="3362" fill="none" extrusionOk="0">
                  <a:moveTo>
                    <a:pt x="0" y="1297"/>
                  </a:moveTo>
                  <a:lnTo>
                    <a:pt x="1489" y="3362"/>
                  </a:lnTo>
                  <a:lnTo>
                    <a:pt x="1489" y="3362"/>
                  </a:lnTo>
                  <a:lnTo>
                    <a:pt x="2354" y="2449"/>
                  </a:lnTo>
                  <a:lnTo>
                    <a:pt x="2642" y="2065"/>
                  </a:lnTo>
                  <a:lnTo>
                    <a:pt x="2642" y="2065"/>
                  </a:lnTo>
                  <a:lnTo>
                    <a:pt x="3170" y="2353"/>
                  </a:lnTo>
                  <a:lnTo>
                    <a:pt x="3650" y="2593"/>
                  </a:lnTo>
                  <a:lnTo>
                    <a:pt x="4179" y="2834"/>
                  </a:lnTo>
                  <a:lnTo>
                    <a:pt x="3891" y="1537"/>
                  </a:lnTo>
                  <a:lnTo>
                    <a:pt x="3891" y="1537"/>
                  </a:lnTo>
                  <a:lnTo>
                    <a:pt x="3218" y="961"/>
                  </a:lnTo>
                  <a:lnTo>
                    <a:pt x="2642" y="480"/>
                  </a:lnTo>
                  <a:lnTo>
                    <a:pt x="2018" y="0"/>
                  </a:lnTo>
                  <a:lnTo>
                    <a:pt x="0" y="1297"/>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6" name="Google Shape;4070;p71"/>
            <p:cNvSpPr/>
            <p:nvPr/>
          </p:nvSpPr>
          <p:spPr>
            <a:xfrm>
              <a:off x="2518100" y="3340125"/>
              <a:ext cx="126100" cy="114100"/>
            </a:xfrm>
            <a:custGeom>
              <a:avLst/>
              <a:gdLst/>
              <a:ahLst/>
              <a:cxnLst/>
              <a:rect l="l" t="t" r="r" b="b"/>
              <a:pathLst>
                <a:path w="5044" h="4564" extrusionOk="0">
                  <a:moveTo>
                    <a:pt x="865" y="1"/>
                  </a:moveTo>
                  <a:lnTo>
                    <a:pt x="721" y="97"/>
                  </a:lnTo>
                  <a:lnTo>
                    <a:pt x="433" y="337"/>
                  </a:lnTo>
                  <a:lnTo>
                    <a:pt x="145" y="673"/>
                  </a:lnTo>
                  <a:lnTo>
                    <a:pt x="1" y="913"/>
                  </a:lnTo>
                  <a:lnTo>
                    <a:pt x="1" y="961"/>
                  </a:lnTo>
                  <a:lnTo>
                    <a:pt x="97" y="1057"/>
                  </a:lnTo>
                  <a:lnTo>
                    <a:pt x="337" y="1345"/>
                  </a:lnTo>
                  <a:lnTo>
                    <a:pt x="1250" y="2114"/>
                  </a:lnTo>
                  <a:lnTo>
                    <a:pt x="2498" y="3170"/>
                  </a:lnTo>
                  <a:lnTo>
                    <a:pt x="2498" y="3170"/>
                  </a:lnTo>
                  <a:lnTo>
                    <a:pt x="2402" y="3122"/>
                  </a:lnTo>
                  <a:lnTo>
                    <a:pt x="2162" y="3026"/>
                  </a:lnTo>
                  <a:lnTo>
                    <a:pt x="1778" y="2930"/>
                  </a:lnTo>
                  <a:lnTo>
                    <a:pt x="1634" y="2930"/>
                  </a:lnTo>
                  <a:lnTo>
                    <a:pt x="1442" y="2978"/>
                  </a:lnTo>
                  <a:lnTo>
                    <a:pt x="1298" y="3074"/>
                  </a:lnTo>
                  <a:lnTo>
                    <a:pt x="1250" y="3170"/>
                  </a:lnTo>
                  <a:lnTo>
                    <a:pt x="1202" y="3314"/>
                  </a:lnTo>
                  <a:lnTo>
                    <a:pt x="1153" y="3458"/>
                  </a:lnTo>
                  <a:lnTo>
                    <a:pt x="1202" y="3843"/>
                  </a:lnTo>
                  <a:lnTo>
                    <a:pt x="1298" y="4179"/>
                  </a:lnTo>
                  <a:lnTo>
                    <a:pt x="1298" y="4227"/>
                  </a:lnTo>
                  <a:lnTo>
                    <a:pt x="1394" y="4275"/>
                  </a:lnTo>
                  <a:lnTo>
                    <a:pt x="1538" y="4323"/>
                  </a:lnTo>
                  <a:lnTo>
                    <a:pt x="1778" y="4371"/>
                  </a:lnTo>
                  <a:lnTo>
                    <a:pt x="2018" y="4371"/>
                  </a:lnTo>
                  <a:lnTo>
                    <a:pt x="2498" y="4275"/>
                  </a:lnTo>
                  <a:lnTo>
                    <a:pt x="2690" y="4227"/>
                  </a:lnTo>
                  <a:lnTo>
                    <a:pt x="3026" y="4323"/>
                  </a:lnTo>
                  <a:lnTo>
                    <a:pt x="3747" y="4515"/>
                  </a:lnTo>
                  <a:lnTo>
                    <a:pt x="4131" y="4563"/>
                  </a:lnTo>
                  <a:lnTo>
                    <a:pt x="4515" y="4563"/>
                  </a:lnTo>
                  <a:lnTo>
                    <a:pt x="4803" y="4467"/>
                  </a:lnTo>
                  <a:lnTo>
                    <a:pt x="4947" y="4419"/>
                  </a:lnTo>
                  <a:lnTo>
                    <a:pt x="4995" y="4323"/>
                  </a:lnTo>
                  <a:lnTo>
                    <a:pt x="5044" y="4179"/>
                  </a:lnTo>
                  <a:lnTo>
                    <a:pt x="4947" y="3939"/>
                  </a:lnTo>
                  <a:lnTo>
                    <a:pt x="4803" y="3699"/>
                  </a:lnTo>
                  <a:lnTo>
                    <a:pt x="4563" y="3362"/>
                  </a:lnTo>
                  <a:lnTo>
                    <a:pt x="3939" y="2690"/>
                  </a:lnTo>
                  <a:lnTo>
                    <a:pt x="3219" y="1922"/>
                  </a:lnTo>
                  <a:lnTo>
                    <a:pt x="2450" y="1201"/>
                  </a:lnTo>
                  <a:lnTo>
                    <a:pt x="1730" y="577"/>
                  </a:lnTo>
                  <a:lnTo>
                    <a:pt x="1202" y="145"/>
                  </a:lnTo>
                  <a:lnTo>
                    <a:pt x="961"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7" name="Google Shape;4071;p71"/>
            <p:cNvSpPr/>
            <p:nvPr/>
          </p:nvSpPr>
          <p:spPr>
            <a:xfrm>
              <a:off x="2518100" y="3340125"/>
              <a:ext cx="126100" cy="114100"/>
            </a:xfrm>
            <a:custGeom>
              <a:avLst/>
              <a:gdLst/>
              <a:ahLst/>
              <a:cxnLst/>
              <a:rect l="l" t="t" r="r" b="b"/>
              <a:pathLst>
                <a:path w="5044" h="4564" fill="none" extrusionOk="0">
                  <a:moveTo>
                    <a:pt x="1298" y="4179"/>
                  </a:moveTo>
                  <a:lnTo>
                    <a:pt x="1298" y="4179"/>
                  </a:lnTo>
                  <a:lnTo>
                    <a:pt x="1202" y="3843"/>
                  </a:lnTo>
                  <a:lnTo>
                    <a:pt x="1153" y="3458"/>
                  </a:lnTo>
                  <a:lnTo>
                    <a:pt x="1202" y="3314"/>
                  </a:lnTo>
                  <a:lnTo>
                    <a:pt x="1250" y="3170"/>
                  </a:lnTo>
                  <a:lnTo>
                    <a:pt x="1298" y="3074"/>
                  </a:lnTo>
                  <a:lnTo>
                    <a:pt x="1442" y="2978"/>
                  </a:lnTo>
                  <a:lnTo>
                    <a:pt x="1442" y="2978"/>
                  </a:lnTo>
                  <a:lnTo>
                    <a:pt x="1634" y="2930"/>
                  </a:lnTo>
                  <a:lnTo>
                    <a:pt x="1778" y="2930"/>
                  </a:lnTo>
                  <a:lnTo>
                    <a:pt x="2162" y="3026"/>
                  </a:lnTo>
                  <a:lnTo>
                    <a:pt x="2402" y="3122"/>
                  </a:lnTo>
                  <a:lnTo>
                    <a:pt x="2498" y="3170"/>
                  </a:lnTo>
                  <a:lnTo>
                    <a:pt x="2498" y="3170"/>
                  </a:lnTo>
                  <a:lnTo>
                    <a:pt x="1250" y="2114"/>
                  </a:lnTo>
                  <a:lnTo>
                    <a:pt x="337" y="1345"/>
                  </a:lnTo>
                  <a:lnTo>
                    <a:pt x="97" y="1057"/>
                  </a:lnTo>
                  <a:lnTo>
                    <a:pt x="1" y="961"/>
                  </a:lnTo>
                  <a:lnTo>
                    <a:pt x="1" y="913"/>
                  </a:lnTo>
                  <a:lnTo>
                    <a:pt x="1" y="913"/>
                  </a:lnTo>
                  <a:lnTo>
                    <a:pt x="145" y="673"/>
                  </a:lnTo>
                  <a:lnTo>
                    <a:pt x="433" y="337"/>
                  </a:lnTo>
                  <a:lnTo>
                    <a:pt x="721" y="97"/>
                  </a:lnTo>
                  <a:lnTo>
                    <a:pt x="865" y="1"/>
                  </a:lnTo>
                  <a:lnTo>
                    <a:pt x="961" y="1"/>
                  </a:lnTo>
                  <a:lnTo>
                    <a:pt x="961" y="1"/>
                  </a:lnTo>
                  <a:lnTo>
                    <a:pt x="1202" y="145"/>
                  </a:lnTo>
                  <a:lnTo>
                    <a:pt x="1730" y="577"/>
                  </a:lnTo>
                  <a:lnTo>
                    <a:pt x="2450" y="1201"/>
                  </a:lnTo>
                  <a:lnTo>
                    <a:pt x="3219" y="1922"/>
                  </a:lnTo>
                  <a:lnTo>
                    <a:pt x="3939" y="2690"/>
                  </a:lnTo>
                  <a:lnTo>
                    <a:pt x="4563" y="3362"/>
                  </a:lnTo>
                  <a:lnTo>
                    <a:pt x="4803" y="3699"/>
                  </a:lnTo>
                  <a:lnTo>
                    <a:pt x="4947" y="3939"/>
                  </a:lnTo>
                  <a:lnTo>
                    <a:pt x="5044" y="4179"/>
                  </a:lnTo>
                  <a:lnTo>
                    <a:pt x="4995" y="4323"/>
                  </a:lnTo>
                  <a:lnTo>
                    <a:pt x="4995" y="4323"/>
                  </a:lnTo>
                  <a:lnTo>
                    <a:pt x="4947" y="4419"/>
                  </a:lnTo>
                  <a:lnTo>
                    <a:pt x="4803" y="4467"/>
                  </a:lnTo>
                  <a:lnTo>
                    <a:pt x="4515" y="4563"/>
                  </a:lnTo>
                  <a:lnTo>
                    <a:pt x="4131" y="4563"/>
                  </a:lnTo>
                  <a:lnTo>
                    <a:pt x="3747" y="4515"/>
                  </a:lnTo>
                  <a:lnTo>
                    <a:pt x="3026" y="4323"/>
                  </a:lnTo>
                  <a:lnTo>
                    <a:pt x="2690" y="4227"/>
                  </a:lnTo>
                  <a:lnTo>
                    <a:pt x="2690" y="4227"/>
                  </a:lnTo>
                  <a:lnTo>
                    <a:pt x="2498" y="4275"/>
                  </a:lnTo>
                  <a:lnTo>
                    <a:pt x="2018" y="4371"/>
                  </a:lnTo>
                  <a:lnTo>
                    <a:pt x="1778" y="4371"/>
                  </a:lnTo>
                  <a:lnTo>
                    <a:pt x="1538" y="4323"/>
                  </a:lnTo>
                  <a:lnTo>
                    <a:pt x="1394" y="4275"/>
                  </a:lnTo>
                  <a:lnTo>
                    <a:pt x="1298" y="4227"/>
                  </a:lnTo>
                  <a:lnTo>
                    <a:pt x="1298" y="4179"/>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8" name="Google Shape;4072;p71"/>
            <p:cNvSpPr/>
            <p:nvPr/>
          </p:nvSpPr>
          <p:spPr>
            <a:xfrm>
              <a:off x="2518100" y="3360550"/>
              <a:ext cx="67275" cy="88850"/>
            </a:xfrm>
            <a:custGeom>
              <a:avLst/>
              <a:gdLst/>
              <a:ahLst/>
              <a:cxnLst/>
              <a:rect l="l" t="t" r="r" b="b"/>
              <a:pathLst>
                <a:path w="2691" h="3554" extrusionOk="0">
                  <a:moveTo>
                    <a:pt x="1778" y="3554"/>
                  </a:moveTo>
                  <a:lnTo>
                    <a:pt x="1778" y="3554"/>
                  </a:lnTo>
                  <a:lnTo>
                    <a:pt x="1778" y="3554"/>
                  </a:lnTo>
                  <a:lnTo>
                    <a:pt x="1778" y="3554"/>
                  </a:lnTo>
                  <a:lnTo>
                    <a:pt x="1778" y="3554"/>
                  </a:lnTo>
                  <a:lnTo>
                    <a:pt x="1778" y="3554"/>
                  </a:lnTo>
                  <a:close/>
                  <a:moveTo>
                    <a:pt x="2690" y="3410"/>
                  </a:moveTo>
                  <a:lnTo>
                    <a:pt x="2690" y="3410"/>
                  </a:lnTo>
                  <a:lnTo>
                    <a:pt x="2354" y="3506"/>
                  </a:lnTo>
                  <a:lnTo>
                    <a:pt x="1826" y="3554"/>
                  </a:lnTo>
                  <a:lnTo>
                    <a:pt x="1826" y="3554"/>
                  </a:lnTo>
                  <a:lnTo>
                    <a:pt x="2354" y="3506"/>
                  </a:lnTo>
                  <a:lnTo>
                    <a:pt x="2690" y="3410"/>
                  </a:lnTo>
                  <a:close/>
                  <a:moveTo>
                    <a:pt x="1" y="96"/>
                  </a:moveTo>
                  <a:lnTo>
                    <a:pt x="1" y="96"/>
                  </a:lnTo>
                  <a:lnTo>
                    <a:pt x="1" y="96"/>
                  </a:lnTo>
                  <a:lnTo>
                    <a:pt x="1" y="96"/>
                  </a:lnTo>
                  <a:lnTo>
                    <a:pt x="1" y="96"/>
                  </a:lnTo>
                  <a:lnTo>
                    <a:pt x="1" y="96"/>
                  </a:lnTo>
                  <a:lnTo>
                    <a:pt x="1" y="96"/>
                  </a:lnTo>
                  <a:lnTo>
                    <a:pt x="1" y="96"/>
                  </a:lnTo>
                  <a:lnTo>
                    <a:pt x="1" y="96"/>
                  </a:lnTo>
                  <a:close/>
                  <a:moveTo>
                    <a:pt x="1" y="96"/>
                  </a:moveTo>
                  <a:lnTo>
                    <a:pt x="1" y="96"/>
                  </a:lnTo>
                  <a:lnTo>
                    <a:pt x="1" y="96"/>
                  </a:lnTo>
                  <a:lnTo>
                    <a:pt x="1" y="96"/>
                  </a:lnTo>
                  <a:lnTo>
                    <a:pt x="1" y="96"/>
                  </a:lnTo>
                  <a:close/>
                  <a:moveTo>
                    <a:pt x="49" y="48"/>
                  </a:moveTo>
                  <a:lnTo>
                    <a:pt x="49" y="48"/>
                  </a:lnTo>
                  <a:lnTo>
                    <a:pt x="1" y="96"/>
                  </a:lnTo>
                  <a:lnTo>
                    <a:pt x="1" y="96"/>
                  </a:lnTo>
                  <a:lnTo>
                    <a:pt x="49" y="48"/>
                  </a:lnTo>
                  <a:close/>
                  <a:moveTo>
                    <a:pt x="49" y="0"/>
                  </a:moveTo>
                  <a:lnTo>
                    <a:pt x="49" y="0"/>
                  </a:lnTo>
                  <a:lnTo>
                    <a:pt x="49" y="48"/>
                  </a:lnTo>
                  <a:lnTo>
                    <a:pt x="49" y="48"/>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9" name="Google Shape;4073;p71"/>
            <p:cNvSpPr/>
            <p:nvPr/>
          </p:nvSpPr>
          <p:spPr>
            <a:xfrm>
              <a:off x="2562525" y="34493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0" name="Google Shape;4074;p71"/>
            <p:cNvSpPr/>
            <p:nvPr/>
          </p:nvSpPr>
          <p:spPr>
            <a:xfrm>
              <a:off x="2563725" y="3445775"/>
              <a:ext cx="21650" cy="3625"/>
            </a:xfrm>
            <a:custGeom>
              <a:avLst/>
              <a:gdLst/>
              <a:ahLst/>
              <a:cxnLst/>
              <a:rect l="l" t="t" r="r" b="b"/>
              <a:pathLst>
                <a:path w="866" h="145" fill="none" extrusionOk="0">
                  <a:moveTo>
                    <a:pt x="865" y="1"/>
                  </a:moveTo>
                  <a:lnTo>
                    <a:pt x="865" y="1"/>
                  </a:lnTo>
                  <a:lnTo>
                    <a:pt x="529" y="97"/>
                  </a:lnTo>
                  <a:lnTo>
                    <a:pt x="1" y="145"/>
                  </a:lnTo>
                  <a:lnTo>
                    <a:pt x="1" y="145"/>
                  </a:lnTo>
                  <a:lnTo>
                    <a:pt x="529" y="97"/>
                  </a:lnTo>
                  <a:lnTo>
                    <a:pt x="865"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1" name="Google Shape;4075;p71"/>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2" name="Google Shape;4076;p71"/>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3" name="Google Shape;4077;p71"/>
            <p:cNvSpPr/>
            <p:nvPr/>
          </p:nvSpPr>
          <p:spPr>
            <a:xfrm>
              <a:off x="2518100" y="3361750"/>
              <a:ext cx="1225" cy="1225"/>
            </a:xfrm>
            <a:custGeom>
              <a:avLst/>
              <a:gdLst/>
              <a:ahLst/>
              <a:cxnLst/>
              <a:rect l="l" t="t" r="r" b="b"/>
              <a:pathLst>
                <a:path w="49" h="49" fill="none" extrusionOk="0">
                  <a:moveTo>
                    <a:pt x="49" y="0"/>
                  </a:moveTo>
                  <a:lnTo>
                    <a:pt x="49" y="0"/>
                  </a:lnTo>
                  <a:lnTo>
                    <a:pt x="1" y="48"/>
                  </a:lnTo>
                  <a:lnTo>
                    <a:pt x="1" y="48"/>
                  </a:lnTo>
                  <a:lnTo>
                    <a:pt x="4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4" name="Google Shape;4078;p71"/>
            <p:cNvSpPr/>
            <p:nvPr/>
          </p:nvSpPr>
          <p:spPr>
            <a:xfrm>
              <a:off x="2519300" y="336055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5" name="Google Shape;4079;p7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6" name="Google Shape;4080;p7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7" name="Google Shape;4081;p7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8" name="Google Shape;4082;p7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9" name="Google Shape;4083;p7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0" name="Google Shape;4084;p71"/>
            <p:cNvSpPr/>
            <p:nvPr/>
          </p:nvSpPr>
          <p:spPr>
            <a:xfrm>
              <a:off x="2546925" y="3413375"/>
              <a:ext cx="13225" cy="14425"/>
            </a:xfrm>
            <a:custGeom>
              <a:avLst/>
              <a:gdLst/>
              <a:ahLst/>
              <a:cxnLst/>
              <a:rect l="l" t="t" r="r" b="b"/>
              <a:pathLst>
                <a:path w="529" h="577"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close/>
                  <a:moveTo>
                    <a:pt x="529" y="0"/>
                  </a:moveTo>
                  <a:lnTo>
                    <a:pt x="529" y="0"/>
                  </a:lnTo>
                  <a:lnTo>
                    <a:pt x="529" y="0"/>
                  </a:lnTo>
                  <a:lnTo>
                    <a:pt x="529" y="0"/>
                  </a:lnTo>
                  <a:lnTo>
                    <a:pt x="529" y="0"/>
                  </a:lnTo>
                  <a:lnTo>
                    <a:pt x="529"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1" name="Google Shape;4085;p71"/>
            <p:cNvSpPr/>
            <p:nvPr/>
          </p:nvSpPr>
          <p:spPr>
            <a:xfrm>
              <a:off x="2546925" y="3413375"/>
              <a:ext cx="13225" cy="14425"/>
            </a:xfrm>
            <a:custGeom>
              <a:avLst/>
              <a:gdLst/>
              <a:ahLst/>
              <a:cxnLst/>
              <a:rect l="l" t="t" r="r" b="b"/>
              <a:pathLst>
                <a:path w="529" h="577" fill="none"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2" name="Google Shape;4086;p71"/>
            <p:cNvSpPr/>
            <p:nvPr/>
          </p:nvSpPr>
          <p:spPr>
            <a:xfrm>
              <a:off x="2560125" y="3413375"/>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3" name="Google Shape;4087;p71"/>
            <p:cNvSpPr/>
            <p:nvPr/>
          </p:nvSpPr>
          <p:spPr>
            <a:xfrm>
              <a:off x="2518100" y="3344925"/>
              <a:ext cx="120100" cy="109300"/>
            </a:xfrm>
            <a:custGeom>
              <a:avLst/>
              <a:gdLst/>
              <a:ahLst/>
              <a:cxnLst/>
              <a:rect l="l" t="t" r="r" b="b"/>
              <a:pathLst>
                <a:path w="4804" h="4372" extrusionOk="0">
                  <a:moveTo>
                    <a:pt x="577" y="1"/>
                  </a:moveTo>
                  <a:lnTo>
                    <a:pt x="289" y="337"/>
                  </a:lnTo>
                  <a:lnTo>
                    <a:pt x="49" y="625"/>
                  </a:lnTo>
                  <a:lnTo>
                    <a:pt x="49" y="673"/>
                  </a:lnTo>
                  <a:lnTo>
                    <a:pt x="1" y="721"/>
                  </a:lnTo>
                  <a:lnTo>
                    <a:pt x="97" y="913"/>
                  </a:lnTo>
                  <a:lnTo>
                    <a:pt x="385" y="1201"/>
                  </a:lnTo>
                  <a:lnTo>
                    <a:pt x="1250" y="1970"/>
                  </a:lnTo>
                  <a:lnTo>
                    <a:pt x="2498" y="2978"/>
                  </a:lnTo>
                  <a:lnTo>
                    <a:pt x="2210" y="2834"/>
                  </a:lnTo>
                  <a:lnTo>
                    <a:pt x="1970" y="2786"/>
                  </a:lnTo>
                  <a:lnTo>
                    <a:pt x="1682" y="2738"/>
                  </a:lnTo>
                  <a:lnTo>
                    <a:pt x="1442" y="2786"/>
                  </a:lnTo>
                  <a:lnTo>
                    <a:pt x="1298" y="2882"/>
                  </a:lnTo>
                  <a:lnTo>
                    <a:pt x="1202" y="2978"/>
                  </a:lnTo>
                  <a:lnTo>
                    <a:pt x="1153" y="3170"/>
                  </a:lnTo>
                  <a:lnTo>
                    <a:pt x="1153" y="3314"/>
                  </a:lnTo>
                  <a:lnTo>
                    <a:pt x="1202" y="3651"/>
                  </a:lnTo>
                  <a:lnTo>
                    <a:pt x="1298" y="3987"/>
                  </a:lnTo>
                  <a:lnTo>
                    <a:pt x="1346" y="4083"/>
                  </a:lnTo>
                  <a:lnTo>
                    <a:pt x="1442" y="4131"/>
                  </a:lnTo>
                  <a:lnTo>
                    <a:pt x="1778" y="4179"/>
                  </a:lnTo>
                  <a:lnTo>
                    <a:pt x="1826" y="4179"/>
                  </a:lnTo>
                  <a:lnTo>
                    <a:pt x="2354" y="4131"/>
                  </a:lnTo>
                  <a:lnTo>
                    <a:pt x="2690" y="4035"/>
                  </a:lnTo>
                  <a:lnTo>
                    <a:pt x="3267" y="4227"/>
                  </a:lnTo>
                  <a:lnTo>
                    <a:pt x="3795" y="4323"/>
                  </a:lnTo>
                  <a:lnTo>
                    <a:pt x="4323" y="4371"/>
                  </a:lnTo>
                  <a:lnTo>
                    <a:pt x="4563" y="4323"/>
                  </a:lnTo>
                  <a:lnTo>
                    <a:pt x="4803" y="4275"/>
                  </a:lnTo>
                  <a:lnTo>
                    <a:pt x="4467" y="3795"/>
                  </a:lnTo>
                  <a:lnTo>
                    <a:pt x="3987" y="3218"/>
                  </a:lnTo>
                  <a:lnTo>
                    <a:pt x="3411" y="2594"/>
                  </a:lnTo>
                  <a:lnTo>
                    <a:pt x="2786" y="1970"/>
                  </a:lnTo>
                  <a:lnTo>
                    <a:pt x="1490" y="769"/>
                  </a:lnTo>
                  <a:lnTo>
                    <a:pt x="577" y="1"/>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4" name="Google Shape;4088;p71"/>
            <p:cNvSpPr/>
            <p:nvPr/>
          </p:nvSpPr>
          <p:spPr>
            <a:xfrm>
              <a:off x="2518100" y="3344925"/>
              <a:ext cx="120100" cy="109300"/>
            </a:xfrm>
            <a:custGeom>
              <a:avLst/>
              <a:gdLst/>
              <a:ahLst/>
              <a:cxnLst/>
              <a:rect l="l" t="t" r="r" b="b"/>
              <a:pathLst>
                <a:path w="4804" h="4372" fill="none" extrusionOk="0">
                  <a:moveTo>
                    <a:pt x="577" y="1"/>
                  </a:moveTo>
                  <a:lnTo>
                    <a:pt x="577" y="1"/>
                  </a:lnTo>
                  <a:lnTo>
                    <a:pt x="289" y="337"/>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73"/>
                  </a:lnTo>
                  <a:lnTo>
                    <a:pt x="49" y="673"/>
                  </a:lnTo>
                  <a:lnTo>
                    <a:pt x="49" y="673"/>
                  </a:lnTo>
                  <a:lnTo>
                    <a:pt x="49" y="673"/>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97" y="913"/>
                  </a:lnTo>
                  <a:lnTo>
                    <a:pt x="385" y="1201"/>
                  </a:lnTo>
                  <a:lnTo>
                    <a:pt x="1250" y="1970"/>
                  </a:lnTo>
                  <a:lnTo>
                    <a:pt x="2498" y="2978"/>
                  </a:lnTo>
                  <a:lnTo>
                    <a:pt x="2498" y="2978"/>
                  </a:lnTo>
                  <a:lnTo>
                    <a:pt x="2498" y="2978"/>
                  </a:lnTo>
                  <a:lnTo>
                    <a:pt x="2498" y="2978"/>
                  </a:lnTo>
                  <a:lnTo>
                    <a:pt x="2498" y="2978"/>
                  </a:lnTo>
                  <a:lnTo>
                    <a:pt x="2498" y="2978"/>
                  </a:lnTo>
                  <a:lnTo>
                    <a:pt x="2210" y="2834"/>
                  </a:lnTo>
                  <a:lnTo>
                    <a:pt x="1970" y="2786"/>
                  </a:lnTo>
                  <a:lnTo>
                    <a:pt x="1682" y="2738"/>
                  </a:lnTo>
                  <a:lnTo>
                    <a:pt x="1682" y="2738"/>
                  </a:lnTo>
                  <a:lnTo>
                    <a:pt x="1682" y="2738"/>
                  </a:lnTo>
                  <a:lnTo>
                    <a:pt x="1682" y="2738"/>
                  </a:lnTo>
                  <a:lnTo>
                    <a:pt x="1682" y="2738"/>
                  </a:lnTo>
                  <a:lnTo>
                    <a:pt x="1682" y="2738"/>
                  </a:lnTo>
                  <a:lnTo>
                    <a:pt x="1442" y="2786"/>
                  </a:lnTo>
                  <a:lnTo>
                    <a:pt x="1442" y="2786"/>
                  </a:lnTo>
                  <a:lnTo>
                    <a:pt x="1298" y="2882"/>
                  </a:lnTo>
                  <a:lnTo>
                    <a:pt x="1202" y="2978"/>
                  </a:lnTo>
                  <a:lnTo>
                    <a:pt x="1153" y="3170"/>
                  </a:lnTo>
                  <a:lnTo>
                    <a:pt x="1153" y="3314"/>
                  </a:lnTo>
                  <a:lnTo>
                    <a:pt x="1153" y="3314"/>
                  </a:lnTo>
                  <a:lnTo>
                    <a:pt x="1202" y="3651"/>
                  </a:lnTo>
                  <a:lnTo>
                    <a:pt x="1298" y="3987"/>
                  </a:lnTo>
                  <a:lnTo>
                    <a:pt x="1298" y="3987"/>
                  </a:lnTo>
                  <a:lnTo>
                    <a:pt x="1346" y="4083"/>
                  </a:lnTo>
                  <a:lnTo>
                    <a:pt x="1442" y="4131"/>
                  </a:lnTo>
                  <a:lnTo>
                    <a:pt x="1778" y="4179"/>
                  </a:lnTo>
                  <a:lnTo>
                    <a:pt x="1778" y="4179"/>
                  </a:lnTo>
                  <a:lnTo>
                    <a:pt x="1778" y="4179"/>
                  </a:lnTo>
                  <a:lnTo>
                    <a:pt x="1778" y="4179"/>
                  </a:lnTo>
                  <a:lnTo>
                    <a:pt x="1826" y="4179"/>
                  </a:lnTo>
                  <a:lnTo>
                    <a:pt x="1826" y="4179"/>
                  </a:lnTo>
                  <a:lnTo>
                    <a:pt x="2354" y="4131"/>
                  </a:lnTo>
                  <a:lnTo>
                    <a:pt x="2690" y="4035"/>
                  </a:lnTo>
                  <a:lnTo>
                    <a:pt x="2690" y="4035"/>
                  </a:lnTo>
                  <a:lnTo>
                    <a:pt x="2690" y="4035"/>
                  </a:lnTo>
                  <a:lnTo>
                    <a:pt x="2690" y="4035"/>
                  </a:lnTo>
                  <a:lnTo>
                    <a:pt x="3267" y="4227"/>
                  </a:lnTo>
                  <a:lnTo>
                    <a:pt x="3795" y="4323"/>
                  </a:lnTo>
                  <a:lnTo>
                    <a:pt x="4323" y="4371"/>
                  </a:lnTo>
                  <a:lnTo>
                    <a:pt x="4323" y="4371"/>
                  </a:lnTo>
                  <a:lnTo>
                    <a:pt x="4563" y="4323"/>
                  </a:lnTo>
                  <a:lnTo>
                    <a:pt x="4803" y="4275"/>
                  </a:lnTo>
                  <a:lnTo>
                    <a:pt x="4803" y="4275"/>
                  </a:lnTo>
                  <a:lnTo>
                    <a:pt x="4467" y="3795"/>
                  </a:lnTo>
                  <a:lnTo>
                    <a:pt x="3987" y="3218"/>
                  </a:lnTo>
                  <a:lnTo>
                    <a:pt x="3411" y="2594"/>
                  </a:lnTo>
                  <a:lnTo>
                    <a:pt x="2786" y="1970"/>
                  </a:lnTo>
                  <a:lnTo>
                    <a:pt x="1490" y="769"/>
                  </a:lnTo>
                  <a:lnTo>
                    <a:pt x="577"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5" name="Google Shape;4089;p71"/>
            <p:cNvSpPr/>
            <p:nvPr/>
          </p:nvSpPr>
          <p:spPr>
            <a:xfrm>
              <a:off x="2318800" y="3414575"/>
              <a:ext cx="104475" cy="87675"/>
            </a:xfrm>
            <a:custGeom>
              <a:avLst/>
              <a:gdLst/>
              <a:ahLst/>
              <a:cxnLst/>
              <a:rect l="l" t="t" r="r" b="b"/>
              <a:pathLst>
                <a:path w="4179" h="3507" extrusionOk="0">
                  <a:moveTo>
                    <a:pt x="3795" y="0"/>
                  </a:moveTo>
                  <a:lnTo>
                    <a:pt x="2018" y="1393"/>
                  </a:lnTo>
                  <a:lnTo>
                    <a:pt x="1" y="2882"/>
                  </a:lnTo>
                  <a:lnTo>
                    <a:pt x="769" y="3506"/>
                  </a:lnTo>
                  <a:lnTo>
                    <a:pt x="4179" y="288"/>
                  </a:lnTo>
                  <a:lnTo>
                    <a:pt x="3795"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6" name="Google Shape;4090;p71"/>
            <p:cNvSpPr/>
            <p:nvPr/>
          </p:nvSpPr>
          <p:spPr>
            <a:xfrm>
              <a:off x="2318800" y="3414575"/>
              <a:ext cx="104475" cy="87675"/>
            </a:xfrm>
            <a:custGeom>
              <a:avLst/>
              <a:gdLst/>
              <a:ahLst/>
              <a:cxnLst/>
              <a:rect l="l" t="t" r="r" b="b"/>
              <a:pathLst>
                <a:path w="4179" h="3507" fill="none" extrusionOk="0">
                  <a:moveTo>
                    <a:pt x="3795" y="0"/>
                  </a:moveTo>
                  <a:lnTo>
                    <a:pt x="3795" y="0"/>
                  </a:lnTo>
                  <a:lnTo>
                    <a:pt x="2018" y="1393"/>
                  </a:lnTo>
                  <a:lnTo>
                    <a:pt x="1" y="2882"/>
                  </a:lnTo>
                  <a:lnTo>
                    <a:pt x="1" y="2882"/>
                  </a:lnTo>
                  <a:lnTo>
                    <a:pt x="769" y="3506"/>
                  </a:lnTo>
                  <a:lnTo>
                    <a:pt x="4179" y="288"/>
                  </a:lnTo>
                  <a:lnTo>
                    <a:pt x="3795"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7" name="Google Shape;4091;p71"/>
            <p:cNvSpPr/>
            <p:nvPr/>
          </p:nvSpPr>
          <p:spPr>
            <a:xfrm>
              <a:off x="2095500" y="3340125"/>
              <a:ext cx="344600" cy="360225"/>
            </a:xfrm>
            <a:custGeom>
              <a:avLst/>
              <a:gdLst/>
              <a:ahLst/>
              <a:cxnLst/>
              <a:rect l="l" t="t" r="r" b="b"/>
              <a:pathLst>
                <a:path w="13784" h="14409" extrusionOk="0">
                  <a:moveTo>
                    <a:pt x="0" y="1"/>
                  </a:move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890" y="12151"/>
                  </a:lnTo>
                  <a:lnTo>
                    <a:pt x="4466" y="12247"/>
                  </a:lnTo>
                  <a:lnTo>
                    <a:pt x="5715" y="12343"/>
                  </a:lnTo>
                  <a:lnTo>
                    <a:pt x="7012" y="12391"/>
                  </a:lnTo>
                  <a:lnTo>
                    <a:pt x="8308" y="12391"/>
                  </a:lnTo>
                  <a:lnTo>
                    <a:pt x="10373" y="12295"/>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83" y="14216"/>
                  </a:lnTo>
                  <a:lnTo>
                    <a:pt x="13783" y="13976"/>
                  </a:lnTo>
                  <a:lnTo>
                    <a:pt x="13639" y="13352"/>
                  </a:lnTo>
                  <a:lnTo>
                    <a:pt x="13351" y="12583"/>
                  </a:lnTo>
                  <a:lnTo>
                    <a:pt x="13015" y="11719"/>
                  </a:lnTo>
                  <a:lnTo>
                    <a:pt x="12391" y="10182"/>
                  </a:lnTo>
                  <a:lnTo>
                    <a:pt x="12054" y="9510"/>
                  </a:lnTo>
                  <a:lnTo>
                    <a:pt x="11286" y="9510"/>
                  </a:lnTo>
                  <a:lnTo>
                    <a:pt x="9509" y="9414"/>
                  </a:lnTo>
                  <a:lnTo>
                    <a:pt x="8548" y="9269"/>
                  </a:lnTo>
                  <a:lnTo>
                    <a:pt x="7636" y="9125"/>
                  </a:lnTo>
                  <a:lnTo>
                    <a:pt x="7252" y="9029"/>
                  </a:lnTo>
                  <a:lnTo>
                    <a:pt x="6916" y="8933"/>
                  </a:lnTo>
                  <a:lnTo>
                    <a:pt x="6627" y="8789"/>
                  </a:lnTo>
                  <a:lnTo>
                    <a:pt x="6483" y="8645"/>
                  </a:lnTo>
                  <a:lnTo>
                    <a:pt x="6339" y="8453"/>
                  </a:lnTo>
                  <a:lnTo>
                    <a:pt x="6195" y="8069"/>
                  </a:lnTo>
                  <a:lnTo>
                    <a:pt x="5859" y="7012"/>
                  </a:lnTo>
                  <a:lnTo>
                    <a:pt x="5523" y="5716"/>
                  </a:lnTo>
                  <a:lnTo>
                    <a:pt x="5187" y="4227"/>
                  </a:lnTo>
                  <a:lnTo>
                    <a:pt x="4658" y="1585"/>
                  </a:lnTo>
                  <a:lnTo>
                    <a:pt x="4466" y="433"/>
                  </a:lnTo>
                  <a:lnTo>
                    <a:pt x="0"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8" name="Google Shape;4092;p71"/>
            <p:cNvSpPr/>
            <p:nvPr/>
          </p:nvSpPr>
          <p:spPr>
            <a:xfrm>
              <a:off x="2095500" y="3340125"/>
              <a:ext cx="344600" cy="360225"/>
            </a:xfrm>
            <a:custGeom>
              <a:avLst/>
              <a:gdLst/>
              <a:ahLst/>
              <a:cxnLst/>
              <a:rect l="l" t="t" r="r" b="b"/>
              <a:pathLst>
                <a:path w="13784" h="14409" fill="none" extrusionOk="0">
                  <a:moveTo>
                    <a:pt x="0" y="1"/>
                  </a:moveTo>
                  <a:lnTo>
                    <a:pt x="0" y="1"/>
                  </a:ln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362" y="12055"/>
                  </a:lnTo>
                  <a:lnTo>
                    <a:pt x="3890" y="12151"/>
                  </a:lnTo>
                  <a:lnTo>
                    <a:pt x="4466" y="12247"/>
                  </a:lnTo>
                  <a:lnTo>
                    <a:pt x="5715" y="12343"/>
                  </a:lnTo>
                  <a:lnTo>
                    <a:pt x="7012" y="12391"/>
                  </a:lnTo>
                  <a:lnTo>
                    <a:pt x="8308" y="12391"/>
                  </a:lnTo>
                  <a:lnTo>
                    <a:pt x="10373" y="12295"/>
                  </a:lnTo>
                  <a:lnTo>
                    <a:pt x="11238" y="12247"/>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35" y="14360"/>
                  </a:lnTo>
                  <a:lnTo>
                    <a:pt x="13783" y="14216"/>
                  </a:lnTo>
                  <a:lnTo>
                    <a:pt x="13783" y="13976"/>
                  </a:lnTo>
                  <a:lnTo>
                    <a:pt x="13639" y="13352"/>
                  </a:lnTo>
                  <a:lnTo>
                    <a:pt x="13351" y="12583"/>
                  </a:lnTo>
                  <a:lnTo>
                    <a:pt x="13015" y="11719"/>
                  </a:lnTo>
                  <a:lnTo>
                    <a:pt x="12391" y="10182"/>
                  </a:lnTo>
                  <a:lnTo>
                    <a:pt x="12054" y="9510"/>
                  </a:lnTo>
                  <a:lnTo>
                    <a:pt x="12054" y="9510"/>
                  </a:lnTo>
                  <a:lnTo>
                    <a:pt x="11286" y="9510"/>
                  </a:lnTo>
                  <a:lnTo>
                    <a:pt x="9509" y="9414"/>
                  </a:lnTo>
                  <a:lnTo>
                    <a:pt x="8548" y="9269"/>
                  </a:lnTo>
                  <a:lnTo>
                    <a:pt x="7636" y="9125"/>
                  </a:lnTo>
                  <a:lnTo>
                    <a:pt x="7252" y="9029"/>
                  </a:lnTo>
                  <a:lnTo>
                    <a:pt x="6916" y="8933"/>
                  </a:lnTo>
                  <a:lnTo>
                    <a:pt x="6627" y="8789"/>
                  </a:lnTo>
                  <a:lnTo>
                    <a:pt x="6483" y="8645"/>
                  </a:lnTo>
                  <a:lnTo>
                    <a:pt x="6483" y="8645"/>
                  </a:lnTo>
                  <a:lnTo>
                    <a:pt x="6339" y="8453"/>
                  </a:lnTo>
                  <a:lnTo>
                    <a:pt x="6195" y="8069"/>
                  </a:lnTo>
                  <a:lnTo>
                    <a:pt x="5859" y="7012"/>
                  </a:lnTo>
                  <a:lnTo>
                    <a:pt x="5523" y="5716"/>
                  </a:lnTo>
                  <a:lnTo>
                    <a:pt x="5187" y="4227"/>
                  </a:lnTo>
                  <a:lnTo>
                    <a:pt x="4658" y="1585"/>
                  </a:lnTo>
                  <a:lnTo>
                    <a:pt x="4466" y="433"/>
                  </a:lnTo>
                  <a:lnTo>
                    <a:pt x="0"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9" name="Google Shape;4093;p71"/>
            <p:cNvSpPr/>
            <p:nvPr/>
          </p:nvSpPr>
          <p:spPr>
            <a:xfrm>
              <a:off x="2338025" y="3575450"/>
              <a:ext cx="91275" cy="112875"/>
            </a:xfrm>
            <a:custGeom>
              <a:avLst/>
              <a:gdLst/>
              <a:ahLst/>
              <a:cxnLst/>
              <a:rect l="l" t="t" r="r" b="b"/>
              <a:pathLst>
                <a:path w="3651" h="4515" extrusionOk="0">
                  <a:moveTo>
                    <a:pt x="0" y="1"/>
                  </a:moveTo>
                  <a:lnTo>
                    <a:pt x="192" y="2930"/>
                  </a:lnTo>
                  <a:lnTo>
                    <a:pt x="1537" y="2834"/>
                  </a:lnTo>
                  <a:lnTo>
                    <a:pt x="2017" y="3410"/>
                  </a:lnTo>
                  <a:lnTo>
                    <a:pt x="2545" y="3987"/>
                  </a:lnTo>
                  <a:lnTo>
                    <a:pt x="3074" y="4515"/>
                  </a:lnTo>
                  <a:lnTo>
                    <a:pt x="3650" y="3170"/>
                  </a:lnTo>
                  <a:lnTo>
                    <a:pt x="3266" y="2066"/>
                  </a:lnTo>
                  <a:lnTo>
                    <a:pt x="2834" y="1105"/>
                  </a:lnTo>
                  <a:lnTo>
                    <a:pt x="2353" y="97"/>
                  </a:lnTo>
                  <a:lnTo>
                    <a:pt x="1633" y="97"/>
                  </a:lnTo>
                  <a:lnTo>
                    <a:pt x="0"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0" name="Google Shape;4094;p71"/>
            <p:cNvSpPr/>
            <p:nvPr/>
          </p:nvSpPr>
          <p:spPr>
            <a:xfrm>
              <a:off x="2338025" y="3575450"/>
              <a:ext cx="91275" cy="112875"/>
            </a:xfrm>
            <a:custGeom>
              <a:avLst/>
              <a:gdLst/>
              <a:ahLst/>
              <a:cxnLst/>
              <a:rect l="l" t="t" r="r" b="b"/>
              <a:pathLst>
                <a:path w="3651" h="4515" fill="none" extrusionOk="0">
                  <a:moveTo>
                    <a:pt x="3650" y="3170"/>
                  </a:moveTo>
                  <a:lnTo>
                    <a:pt x="3650" y="3170"/>
                  </a:lnTo>
                  <a:lnTo>
                    <a:pt x="3266" y="2066"/>
                  </a:lnTo>
                  <a:lnTo>
                    <a:pt x="2834" y="1105"/>
                  </a:lnTo>
                  <a:lnTo>
                    <a:pt x="2353" y="97"/>
                  </a:lnTo>
                  <a:lnTo>
                    <a:pt x="2353" y="97"/>
                  </a:lnTo>
                  <a:lnTo>
                    <a:pt x="1633" y="97"/>
                  </a:lnTo>
                  <a:lnTo>
                    <a:pt x="0" y="1"/>
                  </a:lnTo>
                  <a:lnTo>
                    <a:pt x="192" y="2930"/>
                  </a:lnTo>
                  <a:lnTo>
                    <a:pt x="192" y="2930"/>
                  </a:lnTo>
                  <a:lnTo>
                    <a:pt x="1537" y="2834"/>
                  </a:lnTo>
                  <a:lnTo>
                    <a:pt x="1537" y="2834"/>
                  </a:lnTo>
                  <a:lnTo>
                    <a:pt x="2017" y="3410"/>
                  </a:lnTo>
                  <a:lnTo>
                    <a:pt x="2545" y="3987"/>
                  </a:lnTo>
                  <a:lnTo>
                    <a:pt x="3074" y="4515"/>
                  </a:lnTo>
                  <a:lnTo>
                    <a:pt x="3650" y="317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1" name="Google Shape;4095;p71"/>
            <p:cNvSpPr/>
            <p:nvPr/>
          </p:nvSpPr>
          <p:spPr>
            <a:xfrm>
              <a:off x="2364425" y="3561050"/>
              <a:ext cx="82875" cy="146500"/>
            </a:xfrm>
            <a:custGeom>
              <a:avLst/>
              <a:gdLst/>
              <a:ahLst/>
              <a:cxnLst/>
              <a:rect l="l" t="t" r="r" b="b"/>
              <a:pathLst>
                <a:path w="3315" h="5860" extrusionOk="0">
                  <a:moveTo>
                    <a:pt x="1537" y="0"/>
                  </a:moveTo>
                  <a:lnTo>
                    <a:pt x="1153" y="96"/>
                  </a:lnTo>
                  <a:lnTo>
                    <a:pt x="769" y="240"/>
                  </a:lnTo>
                  <a:lnTo>
                    <a:pt x="481" y="384"/>
                  </a:lnTo>
                  <a:lnTo>
                    <a:pt x="481" y="432"/>
                  </a:lnTo>
                  <a:lnTo>
                    <a:pt x="481" y="529"/>
                  </a:lnTo>
                  <a:lnTo>
                    <a:pt x="577" y="913"/>
                  </a:lnTo>
                  <a:lnTo>
                    <a:pt x="961" y="2017"/>
                  </a:lnTo>
                  <a:lnTo>
                    <a:pt x="1585" y="3602"/>
                  </a:lnTo>
                  <a:lnTo>
                    <a:pt x="1489" y="3458"/>
                  </a:lnTo>
                  <a:lnTo>
                    <a:pt x="1297" y="3266"/>
                  </a:lnTo>
                  <a:lnTo>
                    <a:pt x="1057" y="3026"/>
                  </a:lnTo>
                  <a:lnTo>
                    <a:pt x="913" y="2930"/>
                  </a:lnTo>
                  <a:lnTo>
                    <a:pt x="721" y="2882"/>
                  </a:lnTo>
                  <a:lnTo>
                    <a:pt x="577" y="2882"/>
                  </a:lnTo>
                  <a:lnTo>
                    <a:pt x="433" y="2930"/>
                  </a:lnTo>
                  <a:lnTo>
                    <a:pt x="337" y="3026"/>
                  </a:lnTo>
                  <a:lnTo>
                    <a:pt x="241" y="3170"/>
                  </a:lnTo>
                  <a:lnTo>
                    <a:pt x="97" y="3506"/>
                  </a:lnTo>
                  <a:lnTo>
                    <a:pt x="1" y="3794"/>
                  </a:lnTo>
                  <a:lnTo>
                    <a:pt x="1" y="3890"/>
                  </a:lnTo>
                  <a:lnTo>
                    <a:pt x="49" y="3986"/>
                  </a:lnTo>
                  <a:lnTo>
                    <a:pt x="145" y="4130"/>
                  </a:lnTo>
                  <a:lnTo>
                    <a:pt x="337" y="4226"/>
                  </a:lnTo>
                  <a:lnTo>
                    <a:pt x="577" y="4371"/>
                  </a:lnTo>
                  <a:lnTo>
                    <a:pt x="1009" y="4515"/>
                  </a:lnTo>
                  <a:lnTo>
                    <a:pt x="1201" y="4611"/>
                  </a:lnTo>
                  <a:lnTo>
                    <a:pt x="1441" y="4803"/>
                  </a:lnTo>
                  <a:lnTo>
                    <a:pt x="1970" y="5331"/>
                  </a:lnTo>
                  <a:lnTo>
                    <a:pt x="2306" y="5571"/>
                  </a:lnTo>
                  <a:lnTo>
                    <a:pt x="2642" y="5763"/>
                  </a:lnTo>
                  <a:lnTo>
                    <a:pt x="2930" y="5859"/>
                  </a:lnTo>
                  <a:lnTo>
                    <a:pt x="3074" y="5859"/>
                  </a:lnTo>
                  <a:lnTo>
                    <a:pt x="3170" y="5811"/>
                  </a:lnTo>
                  <a:lnTo>
                    <a:pt x="3266" y="5667"/>
                  </a:lnTo>
                  <a:lnTo>
                    <a:pt x="3314" y="5475"/>
                  </a:lnTo>
                  <a:lnTo>
                    <a:pt x="3314" y="5139"/>
                  </a:lnTo>
                  <a:lnTo>
                    <a:pt x="3266" y="4755"/>
                  </a:lnTo>
                  <a:lnTo>
                    <a:pt x="3074" y="3842"/>
                  </a:lnTo>
                  <a:lnTo>
                    <a:pt x="2786" y="2834"/>
                  </a:lnTo>
                  <a:lnTo>
                    <a:pt x="2498" y="1825"/>
                  </a:lnTo>
                  <a:lnTo>
                    <a:pt x="2162" y="961"/>
                  </a:lnTo>
                  <a:lnTo>
                    <a:pt x="1922" y="288"/>
                  </a:lnTo>
                  <a:lnTo>
                    <a:pt x="1778" y="48"/>
                  </a:lnTo>
                  <a:lnTo>
                    <a:pt x="1682"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2" name="Google Shape;4096;p71"/>
            <p:cNvSpPr/>
            <p:nvPr/>
          </p:nvSpPr>
          <p:spPr>
            <a:xfrm>
              <a:off x="2364425" y="3561050"/>
              <a:ext cx="82875" cy="146500"/>
            </a:xfrm>
            <a:custGeom>
              <a:avLst/>
              <a:gdLst/>
              <a:ahLst/>
              <a:cxnLst/>
              <a:rect l="l" t="t" r="r" b="b"/>
              <a:pathLst>
                <a:path w="3315" h="5860" fill="none" extrusionOk="0">
                  <a:moveTo>
                    <a:pt x="1" y="3794"/>
                  </a:moveTo>
                  <a:lnTo>
                    <a:pt x="1" y="3794"/>
                  </a:lnTo>
                  <a:lnTo>
                    <a:pt x="97" y="3506"/>
                  </a:lnTo>
                  <a:lnTo>
                    <a:pt x="241" y="3170"/>
                  </a:lnTo>
                  <a:lnTo>
                    <a:pt x="337" y="3026"/>
                  </a:lnTo>
                  <a:lnTo>
                    <a:pt x="433" y="2930"/>
                  </a:lnTo>
                  <a:lnTo>
                    <a:pt x="577" y="2882"/>
                  </a:lnTo>
                  <a:lnTo>
                    <a:pt x="721" y="2882"/>
                  </a:lnTo>
                  <a:lnTo>
                    <a:pt x="721" y="2882"/>
                  </a:lnTo>
                  <a:lnTo>
                    <a:pt x="913" y="2930"/>
                  </a:lnTo>
                  <a:lnTo>
                    <a:pt x="1057" y="3026"/>
                  </a:lnTo>
                  <a:lnTo>
                    <a:pt x="1297" y="3266"/>
                  </a:lnTo>
                  <a:lnTo>
                    <a:pt x="1489" y="3458"/>
                  </a:lnTo>
                  <a:lnTo>
                    <a:pt x="1585" y="3602"/>
                  </a:lnTo>
                  <a:lnTo>
                    <a:pt x="1585" y="3602"/>
                  </a:lnTo>
                  <a:lnTo>
                    <a:pt x="961" y="2017"/>
                  </a:lnTo>
                  <a:lnTo>
                    <a:pt x="577" y="913"/>
                  </a:lnTo>
                  <a:lnTo>
                    <a:pt x="481" y="529"/>
                  </a:lnTo>
                  <a:lnTo>
                    <a:pt x="481" y="432"/>
                  </a:lnTo>
                  <a:lnTo>
                    <a:pt x="481" y="384"/>
                  </a:lnTo>
                  <a:lnTo>
                    <a:pt x="481" y="384"/>
                  </a:lnTo>
                  <a:lnTo>
                    <a:pt x="769" y="240"/>
                  </a:lnTo>
                  <a:lnTo>
                    <a:pt x="1153" y="96"/>
                  </a:lnTo>
                  <a:lnTo>
                    <a:pt x="1537" y="0"/>
                  </a:lnTo>
                  <a:lnTo>
                    <a:pt x="1682" y="0"/>
                  </a:lnTo>
                  <a:lnTo>
                    <a:pt x="1778" y="48"/>
                  </a:lnTo>
                  <a:lnTo>
                    <a:pt x="1778" y="48"/>
                  </a:lnTo>
                  <a:lnTo>
                    <a:pt x="1922" y="288"/>
                  </a:lnTo>
                  <a:lnTo>
                    <a:pt x="2162" y="961"/>
                  </a:lnTo>
                  <a:lnTo>
                    <a:pt x="2498" y="1825"/>
                  </a:lnTo>
                  <a:lnTo>
                    <a:pt x="2786" y="2834"/>
                  </a:lnTo>
                  <a:lnTo>
                    <a:pt x="3074" y="3842"/>
                  </a:lnTo>
                  <a:lnTo>
                    <a:pt x="3266" y="4755"/>
                  </a:lnTo>
                  <a:lnTo>
                    <a:pt x="3314" y="5139"/>
                  </a:lnTo>
                  <a:lnTo>
                    <a:pt x="3314" y="5475"/>
                  </a:lnTo>
                  <a:lnTo>
                    <a:pt x="3266" y="5667"/>
                  </a:lnTo>
                  <a:lnTo>
                    <a:pt x="3170" y="5811"/>
                  </a:lnTo>
                  <a:lnTo>
                    <a:pt x="3170" y="5811"/>
                  </a:lnTo>
                  <a:lnTo>
                    <a:pt x="3074" y="5859"/>
                  </a:lnTo>
                  <a:lnTo>
                    <a:pt x="2930" y="5859"/>
                  </a:lnTo>
                  <a:lnTo>
                    <a:pt x="2642" y="5763"/>
                  </a:lnTo>
                  <a:lnTo>
                    <a:pt x="2306" y="5571"/>
                  </a:lnTo>
                  <a:lnTo>
                    <a:pt x="1970" y="5331"/>
                  </a:lnTo>
                  <a:lnTo>
                    <a:pt x="1441" y="4803"/>
                  </a:lnTo>
                  <a:lnTo>
                    <a:pt x="1201" y="4611"/>
                  </a:lnTo>
                  <a:lnTo>
                    <a:pt x="1201" y="4611"/>
                  </a:lnTo>
                  <a:lnTo>
                    <a:pt x="1009" y="4515"/>
                  </a:lnTo>
                  <a:lnTo>
                    <a:pt x="577" y="4371"/>
                  </a:lnTo>
                  <a:lnTo>
                    <a:pt x="337" y="4226"/>
                  </a:lnTo>
                  <a:lnTo>
                    <a:pt x="145" y="4130"/>
                  </a:lnTo>
                  <a:lnTo>
                    <a:pt x="49" y="3986"/>
                  </a:lnTo>
                  <a:lnTo>
                    <a:pt x="1" y="3890"/>
                  </a:lnTo>
                  <a:lnTo>
                    <a:pt x="1" y="3794"/>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3" name="Google Shape;4097;p71"/>
            <p:cNvSpPr/>
            <p:nvPr/>
          </p:nvSpPr>
          <p:spPr>
            <a:xfrm>
              <a:off x="2364425" y="3568250"/>
              <a:ext cx="16825" cy="87675"/>
            </a:xfrm>
            <a:custGeom>
              <a:avLst/>
              <a:gdLst/>
              <a:ahLst/>
              <a:cxnLst/>
              <a:rect l="l" t="t" r="r" b="b"/>
              <a:pathLst>
                <a:path w="673" h="3507" extrusionOk="0">
                  <a:moveTo>
                    <a:pt x="97" y="3170"/>
                  </a:moveTo>
                  <a:lnTo>
                    <a:pt x="97" y="3170"/>
                  </a:lnTo>
                  <a:lnTo>
                    <a:pt x="97" y="3170"/>
                  </a:lnTo>
                  <a:lnTo>
                    <a:pt x="1" y="3506"/>
                  </a:lnTo>
                  <a:lnTo>
                    <a:pt x="1" y="3506"/>
                  </a:lnTo>
                  <a:lnTo>
                    <a:pt x="97" y="3170"/>
                  </a:lnTo>
                  <a:close/>
                  <a:moveTo>
                    <a:pt x="673" y="0"/>
                  </a:moveTo>
                  <a:lnTo>
                    <a:pt x="673" y="0"/>
                  </a:lnTo>
                  <a:lnTo>
                    <a:pt x="481" y="96"/>
                  </a:lnTo>
                  <a:lnTo>
                    <a:pt x="481" y="96"/>
                  </a:lnTo>
                  <a:lnTo>
                    <a:pt x="481" y="193"/>
                  </a:lnTo>
                  <a:lnTo>
                    <a:pt x="529" y="385"/>
                  </a:lnTo>
                  <a:lnTo>
                    <a:pt x="529" y="385"/>
                  </a:lnTo>
                  <a:lnTo>
                    <a:pt x="529" y="385"/>
                  </a:lnTo>
                  <a:lnTo>
                    <a:pt x="529" y="385"/>
                  </a:lnTo>
                  <a:lnTo>
                    <a:pt x="481" y="193"/>
                  </a:lnTo>
                  <a:lnTo>
                    <a:pt x="481" y="96"/>
                  </a:lnTo>
                  <a:lnTo>
                    <a:pt x="481" y="96"/>
                  </a:lnTo>
                  <a:lnTo>
                    <a:pt x="673"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4" name="Google Shape;4098;p71"/>
            <p:cNvSpPr/>
            <p:nvPr/>
          </p:nvSpPr>
          <p:spPr>
            <a:xfrm>
              <a:off x="2376425" y="3568250"/>
              <a:ext cx="4825" cy="9625"/>
            </a:xfrm>
            <a:custGeom>
              <a:avLst/>
              <a:gdLst/>
              <a:ahLst/>
              <a:cxnLst/>
              <a:rect l="l" t="t" r="r" b="b"/>
              <a:pathLst>
                <a:path w="193" h="385" fill="none" extrusionOk="0">
                  <a:moveTo>
                    <a:pt x="193" y="0"/>
                  </a:moveTo>
                  <a:lnTo>
                    <a:pt x="193" y="0"/>
                  </a:lnTo>
                  <a:lnTo>
                    <a:pt x="1" y="96"/>
                  </a:lnTo>
                  <a:lnTo>
                    <a:pt x="1" y="96"/>
                  </a:lnTo>
                  <a:lnTo>
                    <a:pt x="1" y="193"/>
                  </a:lnTo>
                  <a:lnTo>
                    <a:pt x="49" y="385"/>
                  </a:lnTo>
                  <a:lnTo>
                    <a:pt x="49" y="385"/>
                  </a:lnTo>
                  <a:lnTo>
                    <a:pt x="49" y="385"/>
                  </a:lnTo>
                  <a:lnTo>
                    <a:pt x="49" y="385"/>
                  </a:lnTo>
                  <a:lnTo>
                    <a:pt x="1" y="193"/>
                  </a:lnTo>
                  <a:lnTo>
                    <a:pt x="1" y="96"/>
                  </a:lnTo>
                  <a:lnTo>
                    <a:pt x="1" y="96"/>
                  </a:lnTo>
                  <a:lnTo>
                    <a:pt x="193"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5" name="Google Shape;4099;p71"/>
            <p:cNvSpPr/>
            <p:nvPr/>
          </p:nvSpPr>
          <p:spPr>
            <a:xfrm>
              <a:off x="2366825" y="3577850"/>
              <a:ext cx="36050" cy="69675"/>
            </a:xfrm>
            <a:custGeom>
              <a:avLst/>
              <a:gdLst/>
              <a:ahLst/>
              <a:cxnLst/>
              <a:rect l="l" t="t" r="r" b="b"/>
              <a:pathLst>
                <a:path w="1442" h="2787" extrusionOk="0">
                  <a:moveTo>
                    <a:pt x="577" y="2210"/>
                  </a:moveTo>
                  <a:lnTo>
                    <a:pt x="577" y="2210"/>
                  </a:lnTo>
                  <a:lnTo>
                    <a:pt x="385" y="2258"/>
                  </a:lnTo>
                  <a:lnTo>
                    <a:pt x="241" y="2354"/>
                  </a:lnTo>
                  <a:lnTo>
                    <a:pt x="97" y="2546"/>
                  </a:lnTo>
                  <a:lnTo>
                    <a:pt x="1" y="2786"/>
                  </a:lnTo>
                  <a:lnTo>
                    <a:pt x="1" y="2786"/>
                  </a:lnTo>
                  <a:lnTo>
                    <a:pt x="1" y="2786"/>
                  </a:lnTo>
                  <a:lnTo>
                    <a:pt x="1" y="2786"/>
                  </a:lnTo>
                  <a:lnTo>
                    <a:pt x="97" y="2546"/>
                  </a:lnTo>
                  <a:lnTo>
                    <a:pt x="241" y="2354"/>
                  </a:lnTo>
                  <a:lnTo>
                    <a:pt x="385" y="2258"/>
                  </a:lnTo>
                  <a:lnTo>
                    <a:pt x="577" y="2210"/>
                  </a:lnTo>
                  <a:close/>
                  <a:moveTo>
                    <a:pt x="577" y="2210"/>
                  </a:moveTo>
                  <a:lnTo>
                    <a:pt x="577" y="2210"/>
                  </a:lnTo>
                  <a:lnTo>
                    <a:pt x="577" y="2210"/>
                  </a:lnTo>
                  <a:lnTo>
                    <a:pt x="577" y="2210"/>
                  </a:lnTo>
                  <a:lnTo>
                    <a:pt x="577" y="2210"/>
                  </a:lnTo>
                  <a:lnTo>
                    <a:pt x="577" y="2210"/>
                  </a:lnTo>
                  <a:close/>
                  <a:moveTo>
                    <a:pt x="433" y="1"/>
                  </a:moveTo>
                  <a:lnTo>
                    <a:pt x="433" y="1"/>
                  </a:lnTo>
                  <a:lnTo>
                    <a:pt x="625" y="673"/>
                  </a:lnTo>
                  <a:lnTo>
                    <a:pt x="913" y="1489"/>
                  </a:lnTo>
                  <a:lnTo>
                    <a:pt x="1441" y="2786"/>
                  </a:lnTo>
                  <a:lnTo>
                    <a:pt x="1441" y="2786"/>
                  </a:lnTo>
                  <a:lnTo>
                    <a:pt x="913" y="1489"/>
                  </a:lnTo>
                  <a:lnTo>
                    <a:pt x="625" y="673"/>
                  </a:lnTo>
                  <a:lnTo>
                    <a:pt x="433" y="1"/>
                  </a:lnTo>
                  <a:lnTo>
                    <a:pt x="433" y="1"/>
                  </a:lnTo>
                  <a:lnTo>
                    <a:pt x="433" y="1"/>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6" name="Google Shape;4100;p71"/>
            <p:cNvSpPr/>
            <p:nvPr/>
          </p:nvSpPr>
          <p:spPr>
            <a:xfrm>
              <a:off x="2377625" y="3577850"/>
              <a:ext cx="25250" cy="69675"/>
            </a:xfrm>
            <a:custGeom>
              <a:avLst/>
              <a:gdLst/>
              <a:ahLst/>
              <a:cxnLst/>
              <a:rect l="l" t="t" r="r" b="b"/>
              <a:pathLst>
                <a:path w="1010" h="2787" fill="none" extrusionOk="0">
                  <a:moveTo>
                    <a:pt x="1" y="1"/>
                  </a:moveTo>
                  <a:lnTo>
                    <a:pt x="1" y="1"/>
                  </a:lnTo>
                  <a:lnTo>
                    <a:pt x="193" y="673"/>
                  </a:lnTo>
                  <a:lnTo>
                    <a:pt x="481" y="1489"/>
                  </a:lnTo>
                  <a:lnTo>
                    <a:pt x="1009" y="2786"/>
                  </a:lnTo>
                  <a:lnTo>
                    <a:pt x="1009" y="2786"/>
                  </a:lnTo>
                  <a:lnTo>
                    <a:pt x="481" y="1489"/>
                  </a:lnTo>
                  <a:lnTo>
                    <a:pt x="193" y="673"/>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7" name="Google Shape;4101;p71"/>
            <p:cNvSpPr/>
            <p:nvPr/>
          </p:nvSpPr>
          <p:spPr>
            <a:xfrm>
              <a:off x="2364425" y="3562250"/>
              <a:ext cx="72075" cy="145300"/>
            </a:xfrm>
            <a:custGeom>
              <a:avLst/>
              <a:gdLst/>
              <a:ahLst/>
              <a:cxnLst/>
              <a:rect l="l" t="t" r="r" b="b"/>
              <a:pathLst>
                <a:path w="2883" h="5812" extrusionOk="0">
                  <a:moveTo>
                    <a:pt x="1393" y="0"/>
                  </a:moveTo>
                  <a:lnTo>
                    <a:pt x="1009" y="96"/>
                  </a:lnTo>
                  <a:lnTo>
                    <a:pt x="673" y="240"/>
                  </a:lnTo>
                  <a:lnTo>
                    <a:pt x="481" y="336"/>
                  </a:lnTo>
                  <a:lnTo>
                    <a:pt x="481" y="433"/>
                  </a:lnTo>
                  <a:lnTo>
                    <a:pt x="529" y="625"/>
                  </a:lnTo>
                  <a:lnTo>
                    <a:pt x="721" y="1297"/>
                  </a:lnTo>
                  <a:lnTo>
                    <a:pt x="1009" y="2113"/>
                  </a:lnTo>
                  <a:lnTo>
                    <a:pt x="1537" y="3410"/>
                  </a:lnTo>
                  <a:lnTo>
                    <a:pt x="1585" y="3554"/>
                  </a:lnTo>
                  <a:lnTo>
                    <a:pt x="1489" y="3410"/>
                  </a:lnTo>
                  <a:lnTo>
                    <a:pt x="1297" y="3218"/>
                  </a:lnTo>
                  <a:lnTo>
                    <a:pt x="1057" y="2978"/>
                  </a:lnTo>
                  <a:lnTo>
                    <a:pt x="913" y="2882"/>
                  </a:lnTo>
                  <a:lnTo>
                    <a:pt x="721" y="2834"/>
                  </a:lnTo>
                  <a:lnTo>
                    <a:pt x="673" y="2834"/>
                  </a:lnTo>
                  <a:lnTo>
                    <a:pt x="481" y="2882"/>
                  </a:lnTo>
                  <a:lnTo>
                    <a:pt x="337" y="2978"/>
                  </a:lnTo>
                  <a:lnTo>
                    <a:pt x="193" y="3170"/>
                  </a:lnTo>
                  <a:lnTo>
                    <a:pt x="97" y="3410"/>
                  </a:lnTo>
                  <a:lnTo>
                    <a:pt x="1" y="3746"/>
                  </a:lnTo>
                  <a:lnTo>
                    <a:pt x="1" y="3794"/>
                  </a:lnTo>
                  <a:lnTo>
                    <a:pt x="49" y="3938"/>
                  </a:lnTo>
                  <a:lnTo>
                    <a:pt x="193" y="4082"/>
                  </a:lnTo>
                  <a:lnTo>
                    <a:pt x="385" y="4227"/>
                  </a:lnTo>
                  <a:lnTo>
                    <a:pt x="577" y="4323"/>
                  </a:lnTo>
                  <a:lnTo>
                    <a:pt x="1009" y="4467"/>
                  </a:lnTo>
                  <a:lnTo>
                    <a:pt x="1201" y="4563"/>
                  </a:lnTo>
                  <a:lnTo>
                    <a:pt x="1345" y="4707"/>
                  </a:lnTo>
                  <a:lnTo>
                    <a:pt x="1778" y="5139"/>
                  </a:lnTo>
                  <a:lnTo>
                    <a:pt x="2354" y="5571"/>
                  </a:lnTo>
                  <a:lnTo>
                    <a:pt x="2642" y="5715"/>
                  </a:lnTo>
                  <a:lnTo>
                    <a:pt x="2882" y="5811"/>
                  </a:lnTo>
                  <a:lnTo>
                    <a:pt x="2882" y="5235"/>
                  </a:lnTo>
                  <a:lnTo>
                    <a:pt x="2738" y="4467"/>
                  </a:lnTo>
                  <a:lnTo>
                    <a:pt x="2546" y="3650"/>
                  </a:lnTo>
                  <a:lnTo>
                    <a:pt x="2306" y="2786"/>
                  </a:lnTo>
                  <a:lnTo>
                    <a:pt x="1778" y="1105"/>
                  </a:lnTo>
                  <a:lnTo>
                    <a:pt x="1393"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8" name="Google Shape;4102;p71"/>
            <p:cNvSpPr/>
            <p:nvPr/>
          </p:nvSpPr>
          <p:spPr>
            <a:xfrm>
              <a:off x="2364425" y="3562250"/>
              <a:ext cx="72075" cy="145300"/>
            </a:xfrm>
            <a:custGeom>
              <a:avLst/>
              <a:gdLst/>
              <a:ahLst/>
              <a:cxnLst/>
              <a:rect l="l" t="t" r="r" b="b"/>
              <a:pathLst>
                <a:path w="2883" h="5812" fill="none" extrusionOk="0">
                  <a:moveTo>
                    <a:pt x="1393" y="0"/>
                  </a:moveTo>
                  <a:lnTo>
                    <a:pt x="1393" y="0"/>
                  </a:lnTo>
                  <a:lnTo>
                    <a:pt x="1009" y="96"/>
                  </a:lnTo>
                  <a:lnTo>
                    <a:pt x="673" y="240"/>
                  </a:lnTo>
                  <a:lnTo>
                    <a:pt x="673" y="240"/>
                  </a:lnTo>
                  <a:lnTo>
                    <a:pt x="481" y="336"/>
                  </a:lnTo>
                  <a:lnTo>
                    <a:pt x="481" y="336"/>
                  </a:lnTo>
                  <a:lnTo>
                    <a:pt x="481" y="433"/>
                  </a:lnTo>
                  <a:lnTo>
                    <a:pt x="529" y="625"/>
                  </a:lnTo>
                  <a:lnTo>
                    <a:pt x="529" y="625"/>
                  </a:lnTo>
                  <a:lnTo>
                    <a:pt x="721" y="1297"/>
                  </a:lnTo>
                  <a:lnTo>
                    <a:pt x="1009" y="2113"/>
                  </a:lnTo>
                  <a:lnTo>
                    <a:pt x="1537" y="3410"/>
                  </a:lnTo>
                  <a:lnTo>
                    <a:pt x="1537" y="3410"/>
                  </a:lnTo>
                  <a:lnTo>
                    <a:pt x="1585" y="3554"/>
                  </a:lnTo>
                  <a:lnTo>
                    <a:pt x="1585" y="3554"/>
                  </a:lnTo>
                  <a:lnTo>
                    <a:pt x="1585" y="3554"/>
                  </a:lnTo>
                  <a:lnTo>
                    <a:pt x="1585" y="3554"/>
                  </a:lnTo>
                  <a:lnTo>
                    <a:pt x="1489" y="3410"/>
                  </a:lnTo>
                  <a:lnTo>
                    <a:pt x="1297" y="3218"/>
                  </a:lnTo>
                  <a:lnTo>
                    <a:pt x="1057" y="2978"/>
                  </a:lnTo>
                  <a:lnTo>
                    <a:pt x="913" y="2882"/>
                  </a:lnTo>
                  <a:lnTo>
                    <a:pt x="721" y="2834"/>
                  </a:lnTo>
                  <a:lnTo>
                    <a:pt x="721" y="2834"/>
                  </a:lnTo>
                  <a:lnTo>
                    <a:pt x="721" y="2834"/>
                  </a:lnTo>
                  <a:lnTo>
                    <a:pt x="673" y="2834"/>
                  </a:lnTo>
                  <a:lnTo>
                    <a:pt x="673" y="2834"/>
                  </a:lnTo>
                  <a:lnTo>
                    <a:pt x="673" y="2834"/>
                  </a:lnTo>
                  <a:lnTo>
                    <a:pt x="673" y="2834"/>
                  </a:lnTo>
                  <a:lnTo>
                    <a:pt x="673" y="2834"/>
                  </a:lnTo>
                  <a:lnTo>
                    <a:pt x="673" y="2834"/>
                  </a:lnTo>
                  <a:lnTo>
                    <a:pt x="481" y="2882"/>
                  </a:lnTo>
                  <a:lnTo>
                    <a:pt x="337" y="2978"/>
                  </a:lnTo>
                  <a:lnTo>
                    <a:pt x="193" y="3170"/>
                  </a:lnTo>
                  <a:lnTo>
                    <a:pt x="97" y="3410"/>
                  </a:lnTo>
                  <a:lnTo>
                    <a:pt x="97" y="3410"/>
                  </a:lnTo>
                  <a:lnTo>
                    <a:pt x="97" y="3410"/>
                  </a:lnTo>
                  <a:lnTo>
                    <a:pt x="97" y="3410"/>
                  </a:lnTo>
                  <a:lnTo>
                    <a:pt x="1" y="3746"/>
                  </a:lnTo>
                  <a:lnTo>
                    <a:pt x="1" y="3746"/>
                  </a:lnTo>
                  <a:lnTo>
                    <a:pt x="1" y="3746"/>
                  </a:lnTo>
                  <a:lnTo>
                    <a:pt x="1" y="3746"/>
                  </a:lnTo>
                  <a:lnTo>
                    <a:pt x="1" y="3746"/>
                  </a:lnTo>
                  <a:lnTo>
                    <a:pt x="1" y="3794"/>
                  </a:lnTo>
                  <a:lnTo>
                    <a:pt x="1" y="3794"/>
                  </a:lnTo>
                  <a:lnTo>
                    <a:pt x="49" y="3938"/>
                  </a:lnTo>
                  <a:lnTo>
                    <a:pt x="193" y="4082"/>
                  </a:lnTo>
                  <a:lnTo>
                    <a:pt x="385" y="4227"/>
                  </a:lnTo>
                  <a:lnTo>
                    <a:pt x="577" y="4323"/>
                  </a:lnTo>
                  <a:lnTo>
                    <a:pt x="1009" y="4467"/>
                  </a:lnTo>
                  <a:lnTo>
                    <a:pt x="1201" y="4563"/>
                  </a:lnTo>
                  <a:lnTo>
                    <a:pt x="1201" y="4563"/>
                  </a:lnTo>
                  <a:lnTo>
                    <a:pt x="1201" y="4563"/>
                  </a:lnTo>
                  <a:lnTo>
                    <a:pt x="1201" y="4563"/>
                  </a:lnTo>
                  <a:lnTo>
                    <a:pt x="1201" y="4563"/>
                  </a:lnTo>
                  <a:lnTo>
                    <a:pt x="1345" y="4707"/>
                  </a:lnTo>
                  <a:lnTo>
                    <a:pt x="1778" y="5139"/>
                  </a:lnTo>
                  <a:lnTo>
                    <a:pt x="2354" y="5571"/>
                  </a:lnTo>
                  <a:lnTo>
                    <a:pt x="2642" y="5715"/>
                  </a:lnTo>
                  <a:lnTo>
                    <a:pt x="2882" y="5811"/>
                  </a:lnTo>
                  <a:lnTo>
                    <a:pt x="2882" y="5811"/>
                  </a:lnTo>
                  <a:lnTo>
                    <a:pt x="2882" y="5235"/>
                  </a:lnTo>
                  <a:lnTo>
                    <a:pt x="2738" y="4467"/>
                  </a:lnTo>
                  <a:lnTo>
                    <a:pt x="2546" y="3650"/>
                  </a:lnTo>
                  <a:lnTo>
                    <a:pt x="2306" y="2786"/>
                  </a:lnTo>
                  <a:lnTo>
                    <a:pt x="1778" y="1105"/>
                  </a:lnTo>
                  <a:lnTo>
                    <a:pt x="1393"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9" name="Google Shape;4103;p71"/>
            <p:cNvSpPr/>
            <p:nvPr/>
          </p:nvSpPr>
          <p:spPr>
            <a:xfrm>
              <a:off x="2238375" y="3502225"/>
              <a:ext cx="6025" cy="20425"/>
            </a:xfrm>
            <a:custGeom>
              <a:avLst/>
              <a:gdLst/>
              <a:ahLst/>
              <a:cxnLst/>
              <a:rect l="l" t="t" r="r" b="b"/>
              <a:pathLst>
                <a:path w="241" h="817" extrusionOk="0">
                  <a:moveTo>
                    <a:pt x="0" y="0"/>
                  </a:moveTo>
                  <a:lnTo>
                    <a:pt x="0" y="0"/>
                  </a:lnTo>
                  <a:lnTo>
                    <a:pt x="0" y="0"/>
                  </a:lnTo>
                  <a:lnTo>
                    <a:pt x="0" y="0"/>
                  </a:lnTo>
                  <a:lnTo>
                    <a:pt x="240" y="816"/>
                  </a:lnTo>
                  <a:lnTo>
                    <a:pt x="240" y="816"/>
                  </a:lnTo>
                  <a:lnTo>
                    <a:pt x="240" y="816"/>
                  </a:lnTo>
                  <a:lnTo>
                    <a:pt x="0" y="0"/>
                  </a:lnTo>
                  <a:close/>
                </a:path>
              </a:pathLst>
            </a:custGeom>
            <a:solidFill>
              <a:srgbClr val="FFCBC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0" name="Google Shape;4104;p71"/>
            <p:cNvSpPr/>
            <p:nvPr/>
          </p:nvSpPr>
          <p:spPr>
            <a:xfrm>
              <a:off x="2238375" y="3502225"/>
              <a:ext cx="6025" cy="20425"/>
            </a:xfrm>
            <a:custGeom>
              <a:avLst/>
              <a:gdLst/>
              <a:ahLst/>
              <a:cxnLst/>
              <a:rect l="l" t="t" r="r" b="b"/>
              <a:pathLst>
                <a:path w="241" h="817" fill="none" extrusionOk="0">
                  <a:moveTo>
                    <a:pt x="0" y="0"/>
                  </a:moveTo>
                  <a:lnTo>
                    <a:pt x="0" y="0"/>
                  </a:lnTo>
                  <a:lnTo>
                    <a:pt x="0" y="0"/>
                  </a:lnTo>
                  <a:lnTo>
                    <a:pt x="0" y="0"/>
                  </a:lnTo>
                  <a:lnTo>
                    <a:pt x="240" y="816"/>
                  </a:lnTo>
                  <a:lnTo>
                    <a:pt x="240" y="816"/>
                  </a:lnTo>
                  <a:lnTo>
                    <a:pt x="240" y="816"/>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1" name="Google Shape;4105;p71"/>
            <p:cNvSpPr/>
            <p:nvPr/>
          </p:nvSpPr>
          <p:spPr>
            <a:xfrm>
              <a:off x="2117100" y="3502225"/>
              <a:ext cx="127300" cy="26425"/>
            </a:xfrm>
            <a:custGeom>
              <a:avLst/>
              <a:gdLst/>
              <a:ahLst/>
              <a:cxnLst/>
              <a:rect l="l" t="t" r="r" b="b"/>
              <a:pathLst>
                <a:path w="5092" h="1057" extrusionOk="0">
                  <a:moveTo>
                    <a:pt x="4851" y="0"/>
                  </a:moveTo>
                  <a:lnTo>
                    <a:pt x="2738" y="192"/>
                  </a:lnTo>
                  <a:lnTo>
                    <a:pt x="0" y="384"/>
                  </a:lnTo>
                  <a:lnTo>
                    <a:pt x="145" y="1057"/>
                  </a:lnTo>
                  <a:lnTo>
                    <a:pt x="5091" y="816"/>
                  </a:lnTo>
                  <a:lnTo>
                    <a:pt x="4851"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2" name="Google Shape;4106;p71"/>
            <p:cNvSpPr/>
            <p:nvPr/>
          </p:nvSpPr>
          <p:spPr>
            <a:xfrm>
              <a:off x="2117100" y="3502225"/>
              <a:ext cx="127300" cy="26425"/>
            </a:xfrm>
            <a:custGeom>
              <a:avLst/>
              <a:gdLst/>
              <a:ahLst/>
              <a:cxnLst/>
              <a:rect l="l" t="t" r="r" b="b"/>
              <a:pathLst>
                <a:path w="5092" h="1057" fill="none" extrusionOk="0">
                  <a:moveTo>
                    <a:pt x="4851" y="0"/>
                  </a:moveTo>
                  <a:lnTo>
                    <a:pt x="4851" y="0"/>
                  </a:lnTo>
                  <a:lnTo>
                    <a:pt x="2738" y="192"/>
                  </a:lnTo>
                  <a:lnTo>
                    <a:pt x="2738" y="192"/>
                  </a:lnTo>
                  <a:lnTo>
                    <a:pt x="0" y="384"/>
                  </a:lnTo>
                  <a:lnTo>
                    <a:pt x="0" y="384"/>
                  </a:lnTo>
                  <a:lnTo>
                    <a:pt x="145" y="1057"/>
                  </a:lnTo>
                  <a:lnTo>
                    <a:pt x="5091" y="816"/>
                  </a:lnTo>
                  <a:lnTo>
                    <a:pt x="5091" y="816"/>
                  </a:lnTo>
                  <a:lnTo>
                    <a:pt x="485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3" name="Google Shape;4107;p71"/>
            <p:cNvSpPr/>
            <p:nvPr/>
          </p:nvSpPr>
          <p:spPr>
            <a:xfrm>
              <a:off x="2085875" y="3340125"/>
              <a:ext cx="333800" cy="153700"/>
            </a:xfrm>
            <a:custGeom>
              <a:avLst/>
              <a:gdLst/>
              <a:ahLst/>
              <a:cxnLst/>
              <a:rect l="l" t="t" r="r" b="b"/>
              <a:pathLst>
                <a:path w="13352" h="6148" extrusionOk="0">
                  <a:moveTo>
                    <a:pt x="385" y="1"/>
                  </a:moveTo>
                  <a:lnTo>
                    <a:pt x="241" y="625"/>
                  </a:lnTo>
                  <a:lnTo>
                    <a:pt x="145" y="1345"/>
                  </a:lnTo>
                  <a:lnTo>
                    <a:pt x="49" y="2210"/>
                  </a:lnTo>
                  <a:lnTo>
                    <a:pt x="1" y="3170"/>
                  </a:lnTo>
                  <a:lnTo>
                    <a:pt x="49" y="4179"/>
                  </a:lnTo>
                  <a:lnTo>
                    <a:pt x="97" y="4707"/>
                  </a:lnTo>
                  <a:lnTo>
                    <a:pt x="193" y="5235"/>
                  </a:lnTo>
                  <a:lnTo>
                    <a:pt x="337" y="5668"/>
                  </a:lnTo>
                  <a:lnTo>
                    <a:pt x="529" y="6148"/>
                  </a:lnTo>
                  <a:lnTo>
                    <a:pt x="6628" y="5812"/>
                  </a:lnTo>
                  <a:lnTo>
                    <a:pt x="6148" y="4275"/>
                  </a:lnTo>
                  <a:lnTo>
                    <a:pt x="5908" y="3266"/>
                  </a:lnTo>
                  <a:lnTo>
                    <a:pt x="5860" y="2978"/>
                  </a:lnTo>
                  <a:lnTo>
                    <a:pt x="5860" y="2882"/>
                  </a:lnTo>
                  <a:lnTo>
                    <a:pt x="6340" y="3410"/>
                  </a:lnTo>
                  <a:lnTo>
                    <a:pt x="7061" y="4371"/>
                  </a:lnTo>
                  <a:lnTo>
                    <a:pt x="7829" y="5379"/>
                  </a:lnTo>
                  <a:lnTo>
                    <a:pt x="8165" y="5716"/>
                  </a:lnTo>
                  <a:lnTo>
                    <a:pt x="8357" y="5860"/>
                  </a:lnTo>
                  <a:lnTo>
                    <a:pt x="8501" y="5860"/>
                  </a:lnTo>
                  <a:lnTo>
                    <a:pt x="8741" y="5812"/>
                  </a:lnTo>
                  <a:lnTo>
                    <a:pt x="9366" y="5476"/>
                  </a:lnTo>
                  <a:lnTo>
                    <a:pt x="10182" y="4899"/>
                  </a:lnTo>
                  <a:lnTo>
                    <a:pt x="11095" y="4275"/>
                  </a:lnTo>
                  <a:lnTo>
                    <a:pt x="12679" y="3026"/>
                  </a:lnTo>
                  <a:lnTo>
                    <a:pt x="13352" y="2498"/>
                  </a:lnTo>
                  <a:lnTo>
                    <a:pt x="11383" y="1153"/>
                  </a:lnTo>
                  <a:lnTo>
                    <a:pt x="385" y="1"/>
                  </a:lnTo>
                  <a:close/>
                </a:path>
              </a:pathLst>
            </a:custGeom>
            <a:solidFill>
              <a:srgbClr val="4D6D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4" name="Google Shape;4108;p71"/>
            <p:cNvSpPr/>
            <p:nvPr/>
          </p:nvSpPr>
          <p:spPr>
            <a:xfrm>
              <a:off x="2389650" y="3380950"/>
              <a:ext cx="4825" cy="3625"/>
            </a:xfrm>
            <a:custGeom>
              <a:avLst/>
              <a:gdLst/>
              <a:ahLst/>
              <a:cxnLst/>
              <a:rect l="l" t="t" r="r" b="b"/>
              <a:pathLst>
                <a:path w="193" h="145" extrusionOk="0">
                  <a:moveTo>
                    <a:pt x="0" y="0"/>
                  </a:moveTo>
                  <a:lnTo>
                    <a:pt x="0" y="0"/>
                  </a:lnTo>
                  <a:lnTo>
                    <a:pt x="192" y="145"/>
                  </a:lnTo>
                  <a:lnTo>
                    <a:pt x="192" y="145"/>
                  </a:lnTo>
                  <a:lnTo>
                    <a:pt x="0"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5" name="Google Shape;4109;p71"/>
            <p:cNvSpPr/>
            <p:nvPr/>
          </p:nvSpPr>
          <p:spPr>
            <a:xfrm>
              <a:off x="2389650" y="3380950"/>
              <a:ext cx="4825" cy="3625"/>
            </a:xfrm>
            <a:custGeom>
              <a:avLst/>
              <a:gdLst/>
              <a:ahLst/>
              <a:cxnLst/>
              <a:rect l="l" t="t" r="r" b="b"/>
              <a:pathLst>
                <a:path w="193" h="145" fill="none" extrusionOk="0">
                  <a:moveTo>
                    <a:pt x="0" y="0"/>
                  </a:moveTo>
                  <a:lnTo>
                    <a:pt x="0" y="0"/>
                  </a:lnTo>
                  <a:lnTo>
                    <a:pt x="192" y="145"/>
                  </a:lnTo>
                  <a:lnTo>
                    <a:pt x="192" y="145"/>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6" name="Google Shape;4110;p71"/>
            <p:cNvSpPr/>
            <p:nvPr/>
          </p:nvSpPr>
          <p:spPr>
            <a:xfrm>
              <a:off x="2085875" y="3380950"/>
              <a:ext cx="308600" cy="15625"/>
            </a:xfrm>
            <a:custGeom>
              <a:avLst/>
              <a:gdLst/>
              <a:ahLst/>
              <a:cxnLst/>
              <a:rect l="l" t="t" r="r" b="b"/>
              <a:pathLst>
                <a:path w="12344" h="625" extrusionOk="0">
                  <a:moveTo>
                    <a:pt x="12151" y="0"/>
                  </a:moveTo>
                  <a:lnTo>
                    <a:pt x="97" y="97"/>
                  </a:lnTo>
                  <a:lnTo>
                    <a:pt x="1" y="625"/>
                  </a:lnTo>
                  <a:lnTo>
                    <a:pt x="11959" y="433"/>
                  </a:lnTo>
                  <a:lnTo>
                    <a:pt x="12343" y="145"/>
                  </a:lnTo>
                  <a:lnTo>
                    <a:pt x="12151" y="0"/>
                  </a:lnTo>
                  <a:close/>
                </a:path>
              </a:pathLst>
            </a:custGeom>
            <a:solidFill>
              <a:srgbClr val="95BFF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7" name="Google Shape;4111;p71"/>
            <p:cNvSpPr/>
            <p:nvPr/>
          </p:nvSpPr>
          <p:spPr>
            <a:xfrm>
              <a:off x="2085875" y="3380950"/>
              <a:ext cx="308600" cy="15625"/>
            </a:xfrm>
            <a:custGeom>
              <a:avLst/>
              <a:gdLst/>
              <a:ahLst/>
              <a:cxnLst/>
              <a:rect l="l" t="t" r="r" b="b"/>
              <a:pathLst>
                <a:path w="12344" h="625" fill="none" extrusionOk="0">
                  <a:moveTo>
                    <a:pt x="12151" y="0"/>
                  </a:moveTo>
                  <a:lnTo>
                    <a:pt x="97" y="97"/>
                  </a:lnTo>
                  <a:lnTo>
                    <a:pt x="97" y="97"/>
                  </a:lnTo>
                  <a:lnTo>
                    <a:pt x="1" y="625"/>
                  </a:lnTo>
                  <a:lnTo>
                    <a:pt x="11959" y="433"/>
                  </a:lnTo>
                  <a:lnTo>
                    <a:pt x="11959" y="433"/>
                  </a:lnTo>
                  <a:lnTo>
                    <a:pt x="12343" y="145"/>
                  </a:lnTo>
                  <a:lnTo>
                    <a:pt x="1215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8" name="Google Shape;4112;p71"/>
            <p:cNvSpPr/>
            <p:nvPr/>
          </p:nvSpPr>
          <p:spPr>
            <a:xfrm>
              <a:off x="2076275" y="3466200"/>
              <a:ext cx="182525" cy="45650"/>
            </a:xfrm>
            <a:custGeom>
              <a:avLst/>
              <a:gdLst/>
              <a:ahLst/>
              <a:cxnLst/>
              <a:rect l="l" t="t" r="r" b="b"/>
              <a:pathLst>
                <a:path w="7301" h="1826" extrusionOk="0">
                  <a:moveTo>
                    <a:pt x="5956" y="0"/>
                  </a:moveTo>
                  <a:lnTo>
                    <a:pt x="3506" y="48"/>
                  </a:lnTo>
                  <a:lnTo>
                    <a:pt x="1" y="192"/>
                  </a:lnTo>
                  <a:lnTo>
                    <a:pt x="49" y="913"/>
                  </a:lnTo>
                  <a:lnTo>
                    <a:pt x="145" y="1441"/>
                  </a:lnTo>
                  <a:lnTo>
                    <a:pt x="193" y="1681"/>
                  </a:lnTo>
                  <a:lnTo>
                    <a:pt x="289" y="1777"/>
                  </a:lnTo>
                  <a:lnTo>
                    <a:pt x="433" y="1825"/>
                  </a:lnTo>
                  <a:lnTo>
                    <a:pt x="1681" y="1825"/>
                  </a:lnTo>
                  <a:lnTo>
                    <a:pt x="4371" y="1633"/>
                  </a:lnTo>
                  <a:lnTo>
                    <a:pt x="6340" y="1441"/>
                  </a:lnTo>
                  <a:lnTo>
                    <a:pt x="7252" y="1393"/>
                  </a:lnTo>
                  <a:lnTo>
                    <a:pt x="7252" y="1345"/>
                  </a:lnTo>
                  <a:lnTo>
                    <a:pt x="7300" y="1249"/>
                  </a:lnTo>
                  <a:lnTo>
                    <a:pt x="7252" y="817"/>
                  </a:lnTo>
                  <a:lnTo>
                    <a:pt x="7156" y="336"/>
                  </a:lnTo>
                  <a:lnTo>
                    <a:pt x="7108" y="48"/>
                  </a:lnTo>
                  <a:lnTo>
                    <a:pt x="6772" y="48"/>
                  </a:lnTo>
                  <a:lnTo>
                    <a:pt x="5956" y="0"/>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9" name="Google Shape;4113;p71"/>
            <p:cNvSpPr/>
            <p:nvPr/>
          </p:nvSpPr>
          <p:spPr>
            <a:xfrm>
              <a:off x="2076275" y="3466200"/>
              <a:ext cx="182525" cy="45650"/>
            </a:xfrm>
            <a:custGeom>
              <a:avLst/>
              <a:gdLst/>
              <a:ahLst/>
              <a:cxnLst/>
              <a:rect l="l" t="t" r="r" b="b"/>
              <a:pathLst>
                <a:path w="7301" h="1826" fill="none" extrusionOk="0">
                  <a:moveTo>
                    <a:pt x="1" y="192"/>
                  </a:moveTo>
                  <a:lnTo>
                    <a:pt x="1" y="192"/>
                  </a:lnTo>
                  <a:lnTo>
                    <a:pt x="3506" y="48"/>
                  </a:lnTo>
                  <a:lnTo>
                    <a:pt x="5956" y="0"/>
                  </a:lnTo>
                  <a:lnTo>
                    <a:pt x="6772" y="48"/>
                  </a:lnTo>
                  <a:lnTo>
                    <a:pt x="7108" y="48"/>
                  </a:lnTo>
                  <a:lnTo>
                    <a:pt x="7108" y="48"/>
                  </a:lnTo>
                  <a:lnTo>
                    <a:pt x="7156" y="336"/>
                  </a:lnTo>
                  <a:lnTo>
                    <a:pt x="7252" y="817"/>
                  </a:lnTo>
                  <a:lnTo>
                    <a:pt x="7300" y="1249"/>
                  </a:lnTo>
                  <a:lnTo>
                    <a:pt x="7252" y="1345"/>
                  </a:lnTo>
                  <a:lnTo>
                    <a:pt x="7252" y="1393"/>
                  </a:lnTo>
                  <a:lnTo>
                    <a:pt x="7252" y="1393"/>
                  </a:lnTo>
                  <a:lnTo>
                    <a:pt x="6340" y="1441"/>
                  </a:lnTo>
                  <a:lnTo>
                    <a:pt x="4371" y="1633"/>
                  </a:lnTo>
                  <a:lnTo>
                    <a:pt x="4371" y="1633"/>
                  </a:lnTo>
                  <a:lnTo>
                    <a:pt x="1681" y="1825"/>
                  </a:lnTo>
                  <a:lnTo>
                    <a:pt x="721" y="1825"/>
                  </a:lnTo>
                  <a:lnTo>
                    <a:pt x="433" y="1825"/>
                  </a:lnTo>
                  <a:lnTo>
                    <a:pt x="289" y="1777"/>
                  </a:lnTo>
                  <a:lnTo>
                    <a:pt x="289" y="1777"/>
                  </a:lnTo>
                  <a:lnTo>
                    <a:pt x="193" y="1681"/>
                  </a:lnTo>
                  <a:lnTo>
                    <a:pt x="145" y="1441"/>
                  </a:lnTo>
                  <a:lnTo>
                    <a:pt x="49" y="913"/>
                  </a:lnTo>
                  <a:lnTo>
                    <a:pt x="1" y="192"/>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0" name="Google Shape;4114;p71"/>
            <p:cNvSpPr/>
            <p:nvPr/>
          </p:nvSpPr>
          <p:spPr>
            <a:xfrm>
              <a:off x="2076275" y="3466200"/>
              <a:ext cx="182525" cy="45650"/>
            </a:xfrm>
            <a:custGeom>
              <a:avLst/>
              <a:gdLst/>
              <a:ahLst/>
              <a:cxnLst/>
              <a:rect l="l" t="t" r="r" b="b"/>
              <a:pathLst>
                <a:path w="7301" h="1826" extrusionOk="0">
                  <a:moveTo>
                    <a:pt x="6244" y="0"/>
                  </a:moveTo>
                  <a:lnTo>
                    <a:pt x="2402" y="96"/>
                  </a:lnTo>
                  <a:lnTo>
                    <a:pt x="1" y="192"/>
                  </a:lnTo>
                  <a:lnTo>
                    <a:pt x="49" y="913"/>
                  </a:lnTo>
                  <a:lnTo>
                    <a:pt x="145" y="1441"/>
                  </a:lnTo>
                  <a:lnTo>
                    <a:pt x="193" y="1681"/>
                  </a:lnTo>
                  <a:lnTo>
                    <a:pt x="289" y="1777"/>
                  </a:lnTo>
                  <a:lnTo>
                    <a:pt x="433" y="1825"/>
                  </a:lnTo>
                  <a:lnTo>
                    <a:pt x="721" y="1825"/>
                  </a:lnTo>
                  <a:lnTo>
                    <a:pt x="2306" y="1777"/>
                  </a:lnTo>
                  <a:lnTo>
                    <a:pt x="4371" y="1633"/>
                  </a:lnTo>
                  <a:lnTo>
                    <a:pt x="7204" y="1393"/>
                  </a:lnTo>
                  <a:lnTo>
                    <a:pt x="7252" y="1393"/>
                  </a:lnTo>
                  <a:lnTo>
                    <a:pt x="7252" y="1345"/>
                  </a:lnTo>
                  <a:lnTo>
                    <a:pt x="7300" y="1249"/>
                  </a:lnTo>
                  <a:lnTo>
                    <a:pt x="7204" y="577"/>
                  </a:lnTo>
                  <a:lnTo>
                    <a:pt x="7108" y="48"/>
                  </a:lnTo>
                  <a:lnTo>
                    <a:pt x="6868" y="48"/>
                  </a:lnTo>
                  <a:lnTo>
                    <a:pt x="6244" y="0"/>
                  </a:lnTo>
                  <a:close/>
                </a:path>
              </a:pathLst>
            </a:custGeom>
            <a:solidFill>
              <a:srgbClr val="95BFF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1" name="Google Shape;4115;p71"/>
            <p:cNvSpPr/>
            <p:nvPr/>
          </p:nvSpPr>
          <p:spPr>
            <a:xfrm>
              <a:off x="2076275" y="3466200"/>
              <a:ext cx="182525" cy="45650"/>
            </a:xfrm>
            <a:custGeom>
              <a:avLst/>
              <a:gdLst/>
              <a:ahLst/>
              <a:cxnLst/>
              <a:rect l="l" t="t" r="r" b="b"/>
              <a:pathLst>
                <a:path w="7301" h="1826" fill="none" extrusionOk="0">
                  <a:moveTo>
                    <a:pt x="6244" y="0"/>
                  </a:moveTo>
                  <a:lnTo>
                    <a:pt x="6244" y="0"/>
                  </a:lnTo>
                  <a:lnTo>
                    <a:pt x="2402" y="96"/>
                  </a:lnTo>
                  <a:lnTo>
                    <a:pt x="1" y="192"/>
                  </a:lnTo>
                  <a:lnTo>
                    <a:pt x="1" y="192"/>
                  </a:lnTo>
                  <a:lnTo>
                    <a:pt x="49" y="913"/>
                  </a:lnTo>
                  <a:lnTo>
                    <a:pt x="145" y="1441"/>
                  </a:lnTo>
                  <a:lnTo>
                    <a:pt x="193" y="1681"/>
                  </a:lnTo>
                  <a:lnTo>
                    <a:pt x="289" y="1777"/>
                  </a:lnTo>
                  <a:lnTo>
                    <a:pt x="289" y="1777"/>
                  </a:lnTo>
                  <a:lnTo>
                    <a:pt x="433" y="1825"/>
                  </a:lnTo>
                  <a:lnTo>
                    <a:pt x="721" y="1825"/>
                  </a:lnTo>
                  <a:lnTo>
                    <a:pt x="721" y="1825"/>
                  </a:lnTo>
                  <a:lnTo>
                    <a:pt x="2306" y="1777"/>
                  </a:lnTo>
                  <a:lnTo>
                    <a:pt x="4371" y="1633"/>
                  </a:lnTo>
                  <a:lnTo>
                    <a:pt x="4371" y="1633"/>
                  </a:lnTo>
                  <a:lnTo>
                    <a:pt x="7204" y="1393"/>
                  </a:lnTo>
                  <a:lnTo>
                    <a:pt x="7204" y="1393"/>
                  </a:lnTo>
                  <a:lnTo>
                    <a:pt x="7252" y="1393"/>
                  </a:lnTo>
                  <a:lnTo>
                    <a:pt x="7252" y="1393"/>
                  </a:lnTo>
                  <a:lnTo>
                    <a:pt x="7252" y="1393"/>
                  </a:lnTo>
                  <a:lnTo>
                    <a:pt x="7252" y="1393"/>
                  </a:lnTo>
                  <a:lnTo>
                    <a:pt x="7252" y="1345"/>
                  </a:lnTo>
                  <a:lnTo>
                    <a:pt x="7300" y="1249"/>
                  </a:lnTo>
                  <a:lnTo>
                    <a:pt x="7300" y="1249"/>
                  </a:lnTo>
                  <a:lnTo>
                    <a:pt x="7204" y="577"/>
                  </a:lnTo>
                  <a:lnTo>
                    <a:pt x="7108" y="48"/>
                  </a:lnTo>
                  <a:lnTo>
                    <a:pt x="7108" y="48"/>
                  </a:lnTo>
                  <a:lnTo>
                    <a:pt x="6868" y="48"/>
                  </a:lnTo>
                  <a:lnTo>
                    <a:pt x="6244"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2" name="Google Shape;4116;p71"/>
            <p:cNvSpPr/>
            <p:nvPr/>
          </p:nvSpPr>
          <p:spPr>
            <a:xfrm>
              <a:off x="2269575" y="3379750"/>
              <a:ext cx="156100" cy="120075"/>
            </a:xfrm>
            <a:custGeom>
              <a:avLst/>
              <a:gdLst/>
              <a:ahLst/>
              <a:cxnLst/>
              <a:rect l="l" t="t" r="r" b="b"/>
              <a:pathLst>
                <a:path w="6244" h="4803" extrusionOk="0">
                  <a:moveTo>
                    <a:pt x="5428" y="0"/>
                  </a:moveTo>
                  <a:lnTo>
                    <a:pt x="5187" y="145"/>
                  </a:lnTo>
                  <a:lnTo>
                    <a:pt x="4515" y="529"/>
                  </a:lnTo>
                  <a:lnTo>
                    <a:pt x="2690" y="1729"/>
                  </a:lnTo>
                  <a:lnTo>
                    <a:pt x="1" y="3554"/>
                  </a:lnTo>
                  <a:lnTo>
                    <a:pt x="481" y="4131"/>
                  </a:lnTo>
                  <a:lnTo>
                    <a:pt x="817" y="4563"/>
                  </a:lnTo>
                  <a:lnTo>
                    <a:pt x="961" y="4707"/>
                  </a:lnTo>
                  <a:lnTo>
                    <a:pt x="1105" y="4803"/>
                  </a:lnTo>
                  <a:lnTo>
                    <a:pt x="1201" y="4755"/>
                  </a:lnTo>
                  <a:lnTo>
                    <a:pt x="1393" y="4659"/>
                  </a:lnTo>
                  <a:lnTo>
                    <a:pt x="2018" y="4227"/>
                  </a:lnTo>
                  <a:lnTo>
                    <a:pt x="3747" y="2978"/>
                  </a:lnTo>
                  <a:lnTo>
                    <a:pt x="5428" y="1681"/>
                  </a:lnTo>
                  <a:lnTo>
                    <a:pt x="6244" y="1057"/>
                  </a:lnTo>
                  <a:lnTo>
                    <a:pt x="6244" y="1009"/>
                  </a:lnTo>
                  <a:lnTo>
                    <a:pt x="6196" y="913"/>
                  </a:lnTo>
                  <a:lnTo>
                    <a:pt x="5908" y="529"/>
                  </a:lnTo>
                  <a:lnTo>
                    <a:pt x="5428" y="0"/>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3" name="Google Shape;4117;p71"/>
            <p:cNvSpPr/>
            <p:nvPr/>
          </p:nvSpPr>
          <p:spPr>
            <a:xfrm>
              <a:off x="2269575" y="3379750"/>
              <a:ext cx="156100" cy="120075"/>
            </a:xfrm>
            <a:custGeom>
              <a:avLst/>
              <a:gdLst/>
              <a:ahLst/>
              <a:cxnLst/>
              <a:rect l="l" t="t" r="r" b="b"/>
              <a:pathLst>
                <a:path w="6244" h="4803" fill="none" extrusionOk="0">
                  <a:moveTo>
                    <a:pt x="1" y="3554"/>
                  </a:moveTo>
                  <a:lnTo>
                    <a:pt x="1" y="3554"/>
                  </a:lnTo>
                  <a:lnTo>
                    <a:pt x="2690" y="1729"/>
                  </a:lnTo>
                  <a:lnTo>
                    <a:pt x="4515" y="529"/>
                  </a:lnTo>
                  <a:lnTo>
                    <a:pt x="5187" y="145"/>
                  </a:lnTo>
                  <a:lnTo>
                    <a:pt x="5428" y="0"/>
                  </a:lnTo>
                  <a:lnTo>
                    <a:pt x="5428" y="0"/>
                  </a:lnTo>
                  <a:lnTo>
                    <a:pt x="5908" y="529"/>
                  </a:lnTo>
                  <a:lnTo>
                    <a:pt x="6196" y="913"/>
                  </a:lnTo>
                  <a:lnTo>
                    <a:pt x="6244" y="1009"/>
                  </a:lnTo>
                  <a:lnTo>
                    <a:pt x="6244" y="1057"/>
                  </a:lnTo>
                  <a:lnTo>
                    <a:pt x="6244" y="1057"/>
                  </a:lnTo>
                  <a:lnTo>
                    <a:pt x="5428" y="1681"/>
                  </a:lnTo>
                  <a:lnTo>
                    <a:pt x="3747" y="2978"/>
                  </a:lnTo>
                  <a:lnTo>
                    <a:pt x="2018" y="4227"/>
                  </a:lnTo>
                  <a:lnTo>
                    <a:pt x="1393" y="4659"/>
                  </a:lnTo>
                  <a:lnTo>
                    <a:pt x="1201" y="4755"/>
                  </a:lnTo>
                  <a:lnTo>
                    <a:pt x="1105" y="4803"/>
                  </a:lnTo>
                  <a:lnTo>
                    <a:pt x="1105" y="4803"/>
                  </a:lnTo>
                  <a:lnTo>
                    <a:pt x="961" y="4707"/>
                  </a:lnTo>
                  <a:lnTo>
                    <a:pt x="817" y="4563"/>
                  </a:lnTo>
                  <a:lnTo>
                    <a:pt x="481" y="4131"/>
                  </a:lnTo>
                  <a:lnTo>
                    <a:pt x="1" y="3554"/>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4" name="Google Shape;4118;p71"/>
            <p:cNvSpPr/>
            <p:nvPr/>
          </p:nvSpPr>
          <p:spPr>
            <a:xfrm>
              <a:off x="2269575" y="3379750"/>
              <a:ext cx="156100" cy="120075"/>
            </a:xfrm>
            <a:custGeom>
              <a:avLst/>
              <a:gdLst/>
              <a:ahLst/>
              <a:cxnLst/>
              <a:rect l="l" t="t" r="r" b="b"/>
              <a:pathLst>
                <a:path w="6244" h="4803" extrusionOk="0">
                  <a:moveTo>
                    <a:pt x="5428" y="0"/>
                  </a:moveTo>
                  <a:lnTo>
                    <a:pt x="4995" y="193"/>
                  </a:lnTo>
                  <a:lnTo>
                    <a:pt x="4611" y="481"/>
                  </a:lnTo>
                  <a:lnTo>
                    <a:pt x="1730" y="2402"/>
                  </a:lnTo>
                  <a:lnTo>
                    <a:pt x="1" y="3554"/>
                  </a:lnTo>
                  <a:lnTo>
                    <a:pt x="481" y="4131"/>
                  </a:lnTo>
                  <a:lnTo>
                    <a:pt x="817" y="4563"/>
                  </a:lnTo>
                  <a:lnTo>
                    <a:pt x="961" y="4707"/>
                  </a:lnTo>
                  <a:lnTo>
                    <a:pt x="1105" y="4803"/>
                  </a:lnTo>
                  <a:lnTo>
                    <a:pt x="1249" y="4755"/>
                  </a:lnTo>
                  <a:lnTo>
                    <a:pt x="1441" y="4611"/>
                  </a:lnTo>
                  <a:lnTo>
                    <a:pt x="2066" y="4227"/>
                  </a:lnTo>
                  <a:lnTo>
                    <a:pt x="3747" y="2930"/>
                  </a:lnTo>
                  <a:lnTo>
                    <a:pt x="5428" y="1681"/>
                  </a:lnTo>
                  <a:lnTo>
                    <a:pt x="6244" y="1057"/>
                  </a:lnTo>
                  <a:lnTo>
                    <a:pt x="6148" y="817"/>
                  </a:lnTo>
                  <a:lnTo>
                    <a:pt x="5860" y="481"/>
                  </a:lnTo>
                  <a:lnTo>
                    <a:pt x="5428" y="0"/>
                  </a:lnTo>
                  <a:close/>
                </a:path>
              </a:pathLst>
            </a:custGeom>
            <a:solidFill>
              <a:srgbClr val="95BFF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5" name="Google Shape;4119;p71"/>
            <p:cNvSpPr/>
            <p:nvPr/>
          </p:nvSpPr>
          <p:spPr>
            <a:xfrm>
              <a:off x="2269575" y="3379750"/>
              <a:ext cx="156100" cy="120075"/>
            </a:xfrm>
            <a:custGeom>
              <a:avLst/>
              <a:gdLst/>
              <a:ahLst/>
              <a:cxnLst/>
              <a:rect l="l" t="t" r="r" b="b"/>
              <a:pathLst>
                <a:path w="6244" h="4803" fill="none" extrusionOk="0">
                  <a:moveTo>
                    <a:pt x="5428" y="0"/>
                  </a:moveTo>
                  <a:lnTo>
                    <a:pt x="5428" y="0"/>
                  </a:lnTo>
                  <a:lnTo>
                    <a:pt x="4995" y="193"/>
                  </a:lnTo>
                  <a:lnTo>
                    <a:pt x="4995" y="193"/>
                  </a:lnTo>
                  <a:lnTo>
                    <a:pt x="4611" y="481"/>
                  </a:lnTo>
                  <a:lnTo>
                    <a:pt x="4611" y="481"/>
                  </a:lnTo>
                  <a:lnTo>
                    <a:pt x="1730" y="2402"/>
                  </a:lnTo>
                  <a:lnTo>
                    <a:pt x="1" y="3554"/>
                  </a:lnTo>
                  <a:lnTo>
                    <a:pt x="1" y="3554"/>
                  </a:lnTo>
                  <a:lnTo>
                    <a:pt x="481" y="4131"/>
                  </a:lnTo>
                  <a:lnTo>
                    <a:pt x="817" y="4563"/>
                  </a:lnTo>
                  <a:lnTo>
                    <a:pt x="961" y="4707"/>
                  </a:lnTo>
                  <a:lnTo>
                    <a:pt x="1105" y="4803"/>
                  </a:lnTo>
                  <a:lnTo>
                    <a:pt x="1105" y="4803"/>
                  </a:lnTo>
                  <a:lnTo>
                    <a:pt x="1105" y="4803"/>
                  </a:lnTo>
                  <a:lnTo>
                    <a:pt x="1105" y="4803"/>
                  </a:lnTo>
                  <a:lnTo>
                    <a:pt x="1249" y="4755"/>
                  </a:lnTo>
                  <a:lnTo>
                    <a:pt x="1441" y="4611"/>
                  </a:lnTo>
                  <a:lnTo>
                    <a:pt x="2066" y="4227"/>
                  </a:lnTo>
                  <a:lnTo>
                    <a:pt x="3747" y="2930"/>
                  </a:lnTo>
                  <a:lnTo>
                    <a:pt x="5428" y="1681"/>
                  </a:lnTo>
                  <a:lnTo>
                    <a:pt x="6244" y="1057"/>
                  </a:lnTo>
                  <a:lnTo>
                    <a:pt x="6244" y="1057"/>
                  </a:lnTo>
                  <a:lnTo>
                    <a:pt x="6244" y="1057"/>
                  </a:lnTo>
                  <a:lnTo>
                    <a:pt x="6244" y="1057"/>
                  </a:lnTo>
                  <a:lnTo>
                    <a:pt x="6148" y="817"/>
                  </a:lnTo>
                  <a:lnTo>
                    <a:pt x="5860" y="481"/>
                  </a:lnTo>
                  <a:lnTo>
                    <a:pt x="5428" y="0"/>
                  </a:lnTo>
                  <a:lnTo>
                    <a:pt x="5428" y="0"/>
                  </a:lnTo>
                  <a:lnTo>
                    <a:pt x="542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6" name="Google Shape;4120;p71"/>
            <p:cNvSpPr/>
            <p:nvPr/>
          </p:nvSpPr>
          <p:spPr>
            <a:xfrm>
              <a:off x="1932200" y="3009950"/>
              <a:ext cx="234150" cy="184925"/>
            </a:xfrm>
            <a:custGeom>
              <a:avLst/>
              <a:gdLst/>
              <a:ahLst/>
              <a:cxnLst/>
              <a:rect l="l" t="t" r="r" b="b"/>
              <a:pathLst>
                <a:path w="9366" h="7397" extrusionOk="0">
                  <a:moveTo>
                    <a:pt x="7252" y="1"/>
                  </a:moveTo>
                  <a:lnTo>
                    <a:pt x="6820" y="145"/>
                  </a:lnTo>
                  <a:lnTo>
                    <a:pt x="6244" y="337"/>
                  </a:lnTo>
                  <a:lnTo>
                    <a:pt x="5668" y="577"/>
                  </a:lnTo>
                  <a:lnTo>
                    <a:pt x="4995" y="913"/>
                  </a:lnTo>
                  <a:lnTo>
                    <a:pt x="3602" y="1634"/>
                  </a:lnTo>
                  <a:lnTo>
                    <a:pt x="2306" y="2402"/>
                  </a:lnTo>
                  <a:lnTo>
                    <a:pt x="1153" y="3074"/>
                  </a:lnTo>
                  <a:lnTo>
                    <a:pt x="97" y="3747"/>
                  </a:lnTo>
                  <a:lnTo>
                    <a:pt x="49" y="4227"/>
                  </a:lnTo>
                  <a:lnTo>
                    <a:pt x="1" y="5283"/>
                  </a:lnTo>
                  <a:lnTo>
                    <a:pt x="1" y="6484"/>
                  </a:lnTo>
                  <a:lnTo>
                    <a:pt x="49" y="6964"/>
                  </a:lnTo>
                  <a:lnTo>
                    <a:pt x="145" y="7301"/>
                  </a:lnTo>
                  <a:lnTo>
                    <a:pt x="193" y="7397"/>
                  </a:lnTo>
                  <a:lnTo>
                    <a:pt x="625" y="7397"/>
                  </a:lnTo>
                  <a:lnTo>
                    <a:pt x="1105" y="7349"/>
                  </a:lnTo>
                  <a:lnTo>
                    <a:pt x="1681" y="7204"/>
                  </a:lnTo>
                  <a:lnTo>
                    <a:pt x="3170" y="6868"/>
                  </a:lnTo>
                  <a:lnTo>
                    <a:pt x="4851" y="6388"/>
                  </a:lnTo>
                  <a:lnTo>
                    <a:pt x="7925" y="5380"/>
                  </a:lnTo>
                  <a:lnTo>
                    <a:pt x="9365" y="4947"/>
                  </a:lnTo>
                  <a:lnTo>
                    <a:pt x="9269" y="4275"/>
                  </a:lnTo>
                  <a:lnTo>
                    <a:pt x="8981" y="2786"/>
                  </a:lnTo>
                  <a:lnTo>
                    <a:pt x="8789" y="1922"/>
                  </a:lnTo>
                  <a:lnTo>
                    <a:pt x="8549" y="1153"/>
                  </a:lnTo>
                  <a:lnTo>
                    <a:pt x="8405" y="817"/>
                  </a:lnTo>
                  <a:lnTo>
                    <a:pt x="8261" y="481"/>
                  </a:lnTo>
                  <a:lnTo>
                    <a:pt x="8069" y="241"/>
                  </a:lnTo>
                  <a:lnTo>
                    <a:pt x="7877" y="97"/>
                  </a:lnTo>
                  <a:lnTo>
                    <a:pt x="7781"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7" name="Google Shape;4121;p71"/>
            <p:cNvSpPr/>
            <p:nvPr/>
          </p:nvSpPr>
          <p:spPr>
            <a:xfrm>
              <a:off x="1932200" y="3009950"/>
              <a:ext cx="234150" cy="184925"/>
            </a:xfrm>
            <a:custGeom>
              <a:avLst/>
              <a:gdLst/>
              <a:ahLst/>
              <a:cxnLst/>
              <a:rect l="l" t="t" r="r" b="b"/>
              <a:pathLst>
                <a:path w="9366" h="7397" fill="none" extrusionOk="0">
                  <a:moveTo>
                    <a:pt x="97" y="3747"/>
                  </a:moveTo>
                  <a:lnTo>
                    <a:pt x="97" y="3747"/>
                  </a:lnTo>
                  <a:lnTo>
                    <a:pt x="1153" y="3074"/>
                  </a:lnTo>
                  <a:lnTo>
                    <a:pt x="2306" y="2402"/>
                  </a:lnTo>
                  <a:lnTo>
                    <a:pt x="3602" y="1634"/>
                  </a:lnTo>
                  <a:lnTo>
                    <a:pt x="4995" y="913"/>
                  </a:lnTo>
                  <a:lnTo>
                    <a:pt x="5668" y="577"/>
                  </a:lnTo>
                  <a:lnTo>
                    <a:pt x="6244" y="337"/>
                  </a:lnTo>
                  <a:lnTo>
                    <a:pt x="6820" y="145"/>
                  </a:lnTo>
                  <a:lnTo>
                    <a:pt x="7252" y="1"/>
                  </a:lnTo>
                  <a:lnTo>
                    <a:pt x="7637" y="1"/>
                  </a:lnTo>
                  <a:lnTo>
                    <a:pt x="7781" y="1"/>
                  </a:lnTo>
                  <a:lnTo>
                    <a:pt x="7877" y="97"/>
                  </a:lnTo>
                  <a:lnTo>
                    <a:pt x="7877" y="97"/>
                  </a:lnTo>
                  <a:lnTo>
                    <a:pt x="8069" y="241"/>
                  </a:lnTo>
                  <a:lnTo>
                    <a:pt x="8261" y="481"/>
                  </a:lnTo>
                  <a:lnTo>
                    <a:pt x="8405" y="817"/>
                  </a:lnTo>
                  <a:lnTo>
                    <a:pt x="8549" y="1153"/>
                  </a:lnTo>
                  <a:lnTo>
                    <a:pt x="8789" y="1922"/>
                  </a:lnTo>
                  <a:lnTo>
                    <a:pt x="8981" y="2786"/>
                  </a:lnTo>
                  <a:lnTo>
                    <a:pt x="9269" y="4275"/>
                  </a:lnTo>
                  <a:lnTo>
                    <a:pt x="9365" y="4947"/>
                  </a:lnTo>
                  <a:lnTo>
                    <a:pt x="9365" y="4947"/>
                  </a:lnTo>
                  <a:lnTo>
                    <a:pt x="7925" y="5380"/>
                  </a:lnTo>
                  <a:lnTo>
                    <a:pt x="4851" y="6388"/>
                  </a:lnTo>
                  <a:lnTo>
                    <a:pt x="3170" y="6868"/>
                  </a:lnTo>
                  <a:lnTo>
                    <a:pt x="1681" y="7204"/>
                  </a:lnTo>
                  <a:lnTo>
                    <a:pt x="1105" y="7349"/>
                  </a:lnTo>
                  <a:lnTo>
                    <a:pt x="625" y="7397"/>
                  </a:lnTo>
                  <a:lnTo>
                    <a:pt x="289" y="7397"/>
                  </a:lnTo>
                  <a:lnTo>
                    <a:pt x="193" y="7397"/>
                  </a:lnTo>
                  <a:lnTo>
                    <a:pt x="145" y="7301"/>
                  </a:lnTo>
                  <a:lnTo>
                    <a:pt x="145" y="7301"/>
                  </a:lnTo>
                  <a:lnTo>
                    <a:pt x="49" y="6964"/>
                  </a:lnTo>
                  <a:lnTo>
                    <a:pt x="1" y="6484"/>
                  </a:lnTo>
                  <a:lnTo>
                    <a:pt x="1" y="5283"/>
                  </a:lnTo>
                  <a:lnTo>
                    <a:pt x="49" y="4227"/>
                  </a:lnTo>
                  <a:lnTo>
                    <a:pt x="97" y="3747"/>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8" name="Google Shape;4122;p71"/>
            <p:cNvSpPr/>
            <p:nvPr/>
          </p:nvSpPr>
          <p:spPr>
            <a:xfrm>
              <a:off x="1951400" y="3085600"/>
              <a:ext cx="42050" cy="105675"/>
            </a:xfrm>
            <a:custGeom>
              <a:avLst/>
              <a:gdLst/>
              <a:ahLst/>
              <a:cxnLst/>
              <a:rect l="l" t="t" r="r" b="b"/>
              <a:pathLst>
                <a:path w="1682" h="4227" extrusionOk="0">
                  <a:moveTo>
                    <a:pt x="433" y="0"/>
                  </a:moveTo>
                  <a:lnTo>
                    <a:pt x="1" y="288"/>
                  </a:lnTo>
                  <a:lnTo>
                    <a:pt x="433" y="2257"/>
                  </a:lnTo>
                  <a:lnTo>
                    <a:pt x="913" y="4227"/>
                  </a:lnTo>
                  <a:lnTo>
                    <a:pt x="1682" y="4034"/>
                  </a:lnTo>
                  <a:lnTo>
                    <a:pt x="433"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9" name="Google Shape;4123;p71"/>
            <p:cNvSpPr/>
            <p:nvPr/>
          </p:nvSpPr>
          <p:spPr>
            <a:xfrm>
              <a:off x="1951400" y="3085600"/>
              <a:ext cx="42050" cy="105675"/>
            </a:xfrm>
            <a:custGeom>
              <a:avLst/>
              <a:gdLst/>
              <a:ahLst/>
              <a:cxnLst/>
              <a:rect l="l" t="t" r="r" b="b"/>
              <a:pathLst>
                <a:path w="1682" h="4227" fill="none" extrusionOk="0">
                  <a:moveTo>
                    <a:pt x="433" y="0"/>
                  </a:moveTo>
                  <a:lnTo>
                    <a:pt x="433" y="0"/>
                  </a:lnTo>
                  <a:lnTo>
                    <a:pt x="1" y="288"/>
                  </a:lnTo>
                  <a:lnTo>
                    <a:pt x="1" y="288"/>
                  </a:lnTo>
                  <a:lnTo>
                    <a:pt x="433" y="2257"/>
                  </a:lnTo>
                  <a:lnTo>
                    <a:pt x="913" y="4227"/>
                  </a:lnTo>
                  <a:lnTo>
                    <a:pt x="913" y="4227"/>
                  </a:lnTo>
                  <a:lnTo>
                    <a:pt x="1682" y="4034"/>
                  </a:lnTo>
                  <a:lnTo>
                    <a:pt x="1682" y="4034"/>
                  </a:lnTo>
                  <a:lnTo>
                    <a:pt x="433"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0" name="Google Shape;4124;p71"/>
            <p:cNvSpPr/>
            <p:nvPr/>
          </p:nvSpPr>
          <p:spPr>
            <a:xfrm>
              <a:off x="1958625" y="2995550"/>
              <a:ext cx="169300" cy="198125"/>
            </a:xfrm>
            <a:custGeom>
              <a:avLst/>
              <a:gdLst/>
              <a:ahLst/>
              <a:cxnLst/>
              <a:rect l="l" t="t" r="r" b="b"/>
              <a:pathLst>
                <a:path w="6772" h="7925" extrusionOk="0">
                  <a:moveTo>
                    <a:pt x="6772" y="0"/>
                  </a:moveTo>
                  <a:lnTo>
                    <a:pt x="5667" y="433"/>
                  </a:lnTo>
                  <a:lnTo>
                    <a:pt x="3314" y="1441"/>
                  </a:lnTo>
                  <a:lnTo>
                    <a:pt x="2065" y="1969"/>
                  </a:lnTo>
                  <a:lnTo>
                    <a:pt x="1009" y="2498"/>
                  </a:lnTo>
                  <a:lnTo>
                    <a:pt x="240" y="2882"/>
                  </a:lnTo>
                  <a:lnTo>
                    <a:pt x="48" y="3026"/>
                  </a:lnTo>
                  <a:lnTo>
                    <a:pt x="0" y="3122"/>
                  </a:lnTo>
                  <a:lnTo>
                    <a:pt x="769" y="5667"/>
                  </a:lnTo>
                  <a:lnTo>
                    <a:pt x="1489" y="7925"/>
                  </a:lnTo>
                  <a:lnTo>
                    <a:pt x="2161" y="7780"/>
                  </a:lnTo>
                  <a:lnTo>
                    <a:pt x="3650" y="7492"/>
                  </a:lnTo>
                  <a:lnTo>
                    <a:pt x="4514" y="7300"/>
                  </a:lnTo>
                  <a:lnTo>
                    <a:pt x="5283" y="7108"/>
                  </a:lnTo>
                  <a:lnTo>
                    <a:pt x="5907" y="6868"/>
                  </a:lnTo>
                  <a:lnTo>
                    <a:pt x="6099" y="6772"/>
                  </a:lnTo>
                  <a:lnTo>
                    <a:pt x="6243" y="6628"/>
                  </a:lnTo>
                  <a:lnTo>
                    <a:pt x="6339" y="6484"/>
                  </a:lnTo>
                  <a:lnTo>
                    <a:pt x="6436" y="6196"/>
                  </a:lnTo>
                  <a:lnTo>
                    <a:pt x="6580" y="5331"/>
                  </a:lnTo>
                  <a:lnTo>
                    <a:pt x="6676" y="4275"/>
                  </a:lnTo>
                  <a:lnTo>
                    <a:pt x="6724" y="3074"/>
                  </a:lnTo>
                  <a:lnTo>
                    <a:pt x="6772" y="961"/>
                  </a:lnTo>
                  <a:lnTo>
                    <a:pt x="6772" y="0"/>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1" name="Google Shape;4125;p71"/>
            <p:cNvSpPr/>
            <p:nvPr/>
          </p:nvSpPr>
          <p:spPr>
            <a:xfrm>
              <a:off x="1958625" y="2995550"/>
              <a:ext cx="169300" cy="198125"/>
            </a:xfrm>
            <a:custGeom>
              <a:avLst/>
              <a:gdLst/>
              <a:ahLst/>
              <a:cxnLst/>
              <a:rect l="l" t="t" r="r" b="b"/>
              <a:pathLst>
                <a:path w="6772" h="7925" fill="none" extrusionOk="0">
                  <a:moveTo>
                    <a:pt x="6772" y="0"/>
                  </a:moveTo>
                  <a:lnTo>
                    <a:pt x="6772" y="0"/>
                  </a:lnTo>
                  <a:lnTo>
                    <a:pt x="5667" y="433"/>
                  </a:lnTo>
                  <a:lnTo>
                    <a:pt x="3314" y="1441"/>
                  </a:lnTo>
                  <a:lnTo>
                    <a:pt x="2065" y="1969"/>
                  </a:lnTo>
                  <a:lnTo>
                    <a:pt x="1009" y="2498"/>
                  </a:lnTo>
                  <a:lnTo>
                    <a:pt x="240" y="2882"/>
                  </a:lnTo>
                  <a:lnTo>
                    <a:pt x="48" y="3026"/>
                  </a:lnTo>
                  <a:lnTo>
                    <a:pt x="0" y="3122"/>
                  </a:lnTo>
                  <a:lnTo>
                    <a:pt x="0" y="3122"/>
                  </a:lnTo>
                  <a:lnTo>
                    <a:pt x="769" y="5667"/>
                  </a:lnTo>
                  <a:lnTo>
                    <a:pt x="1489" y="7925"/>
                  </a:lnTo>
                  <a:lnTo>
                    <a:pt x="1489" y="7925"/>
                  </a:lnTo>
                  <a:lnTo>
                    <a:pt x="2161" y="7780"/>
                  </a:lnTo>
                  <a:lnTo>
                    <a:pt x="3650" y="7492"/>
                  </a:lnTo>
                  <a:lnTo>
                    <a:pt x="4514" y="7300"/>
                  </a:lnTo>
                  <a:lnTo>
                    <a:pt x="5283" y="7108"/>
                  </a:lnTo>
                  <a:lnTo>
                    <a:pt x="5907" y="6868"/>
                  </a:lnTo>
                  <a:lnTo>
                    <a:pt x="6099" y="6772"/>
                  </a:lnTo>
                  <a:lnTo>
                    <a:pt x="6243" y="6628"/>
                  </a:lnTo>
                  <a:lnTo>
                    <a:pt x="6243" y="6628"/>
                  </a:lnTo>
                  <a:lnTo>
                    <a:pt x="6339" y="6484"/>
                  </a:lnTo>
                  <a:lnTo>
                    <a:pt x="6436" y="6196"/>
                  </a:lnTo>
                  <a:lnTo>
                    <a:pt x="6580" y="5331"/>
                  </a:lnTo>
                  <a:lnTo>
                    <a:pt x="6676" y="4275"/>
                  </a:lnTo>
                  <a:lnTo>
                    <a:pt x="6724" y="3074"/>
                  </a:lnTo>
                  <a:lnTo>
                    <a:pt x="6772" y="961"/>
                  </a:lnTo>
                  <a:lnTo>
                    <a:pt x="6772"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2" name="Google Shape;4126;p71"/>
            <p:cNvSpPr/>
            <p:nvPr/>
          </p:nvSpPr>
          <p:spPr>
            <a:xfrm>
              <a:off x="2127900" y="2995550"/>
              <a:ext cx="25" cy="25"/>
            </a:xfrm>
            <a:custGeom>
              <a:avLst/>
              <a:gdLst/>
              <a:ahLst/>
              <a:cxnLst/>
              <a:rect l="l" t="t" r="r" b="b"/>
              <a:pathLst>
                <a:path w="1" h="1" extrusionOk="0">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lnTo>
                    <a:pt x="1" y="0"/>
                  </a:lnTo>
                  <a:lnTo>
                    <a:pt x="1" y="0"/>
                  </a:lnTo>
                  <a:lnTo>
                    <a:pt x="1" y="0"/>
                  </a:lnTo>
                  <a:lnTo>
                    <a:pt x="1" y="0"/>
                  </a:lnTo>
                  <a:lnTo>
                    <a:pt x="1" y="0"/>
                  </a:lnTo>
                  <a:close/>
                </a:path>
              </a:pathLst>
            </a:custGeom>
            <a:solidFill>
              <a:srgbClr val="422E2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3" name="Google Shape;4127;p7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4" name="Google Shape;4128;p7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5" name="Google Shape;4129;p7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6" name="Google Shape;4130;p71"/>
            <p:cNvSpPr/>
            <p:nvPr/>
          </p:nvSpPr>
          <p:spPr>
            <a:xfrm>
              <a:off x="2058275" y="2995550"/>
              <a:ext cx="69650" cy="186125"/>
            </a:xfrm>
            <a:custGeom>
              <a:avLst/>
              <a:gdLst/>
              <a:ahLst/>
              <a:cxnLst/>
              <a:rect l="l" t="t" r="r" b="b"/>
              <a:pathLst>
                <a:path w="2786" h="7445" extrusionOk="0">
                  <a:moveTo>
                    <a:pt x="2786" y="0"/>
                  </a:moveTo>
                  <a:lnTo>
                    <a:pt x="1201" y="625"/>
                  </a:lnTo>
                  <a:lnTo>
                    <a:pt x="1057" y="1009"/>
                  </a:lnTo>
                  <a:lnTo>
                    <a:pt x="1537" y="1153"/>
                  </a:lnTo>
                  <a:lnTo>
                    <a:pt x="1729" y="865"/>
                  </a:lnTo>
                  <a:lnTo>
                    <a:pt x="1969" y="577"/>
                  </a:lnTo>
                  <a:lnTo>
                    <a:pt x="2161" y="337"/>
                  </a:lnTo>
                  <a:lnTo>
                    <a:pt x="2401" y="193"/>
                  </a:lnTo>
                  <a:lnTo>
                    <a:pt x="2786" y="0"/>
                  </a:lnTo>
                  <a:close/>
                  <a:moveTo>
                    <a:pt x="96" y="6004"/>
                  </a:moveTo>
                  <a:lnTo>
                    <a:pt x="0" y="7444"/>
                  </a:lnTo>
                  <a:lnTo>
                    <a:pt x="0" y="7444"/>
                  </a:lnTo>
                  <a:lnTo>
                    <a:pt x="144" y="7396"/>
                  </a:lnTo>
                  <a:lnTo>
                    <a:pt x="288" y="6100"/>
                  </a:lnTo>
                  <a:lnTo>
                    <a:pt x="96" y="6004"/>
                  </a:lnTo>
                  <a:close/>
                </a:path>
              </a:pathLst>
            </a:custGeom>
            <a:solidFill>
              <a:srgbClr val="FB7F7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7" name="Google Shape;4131;p71"/>
            <p:cNvSpPr/>
            <p:nvPr/>
          </p:nvSpPr>
          <p:spPr>
            <a:xfrm>
              <a:off x="2058275" y="3145625"/>
              <a:ext cx="7225" cy="36050"/>
            </a:xfrm>
            <a:custGeom>
              <a:avLst/>
              <a:gdLst/>
              <a:ahLst/>
              <a:cxnLst/>
              <a:rect l="l" t="t" r="r" b="b"/>
              <a:pathLst>
                <a:path w="289" h="1442" fill="none" extrusionOk="0">
                  <a:moveTo>
                    <a:pt x="96" y="1"/>
                  </a:moveTo>
                  <a:lnTo>
                    <a:pt x="96" y="1"/>
                  </a:lnTo>
                  <a:lnTo>
                    <a:pt x="0" y="1441"/>
                  </a:lnTo>
                  <a:lnTo>
                    <a:pt x="0" y="1441"/>
                  </a:lnTo>
                  <a:lnTo>
                    <a:pt x="144" y="1393"/>
                  </a:lnTo>
                  <a:lnTo>
                    <a:pt x="144" y="1393"/>
                  </a:lnTo>
                  <a:lnTo>
                    <a:pt x="288" y="97"/>
                  </a:lnTo>
                  <a:lnTo>
                    <a:pt x="288" y="97"/>
                  </a:lnTo>
                  <a:lnTo>
                    <a:pt x="96"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8" name="Google Shape;4132;p71"/>
            <p:cNvSpPr/>
            <p:nvPr/>
          </p:nvSpPr>
          <p:spPr>
            <a:xfrm>
              <a:off x="2084675" y="2995550"/>
              <a:ext cx="43250" cy="28825"/>
            </a:xfrm>
            <a:custGeom>
              <a:avLst/>
              <a:gdLst/>
              <a:ahLst/>
              <a:cxnLst/>
              <a:rect l="l" t="t" r="r" b="b"/>
              <a:pathLst>
                <a:path w="1730" h="1153" fill="none" extrusionOk="0">
                  <a:moveTo>
                    <a:pt x="1730" y="0"/>
                  </a:moveTo>
                  <a:lnTo>
                    <a:pt x="1730" y="0"/>
                  </a:lnTo>
                  <a:lnTo>
                    <a:pt x="1730" y="0"/>
                  </a:lnTo>
                  <a:lnTo>
                    <a:pt x="1730" y="0"/>
                  </a:lnTo>
                  <a:lnTo>
                    <a:pt x="1730" y="0"/>
                  </a:lnTo>
                  <a:lnTo>
                    <a:pt x="1730" y="0"/>
                  </a:lnTo>
                  <a:lnTo>
                    <a:pt x="1730" y="0"/>
                  </a:lnTo>
                  <a:lnTo>
                    <a:pt x="1730" y="0"/>
                  </a:lnTo>
                  <a:lnTo>
                    <a:pt x="1730" y="0"/>
                  </a:lnTo>
                  <a:lnTo>
                    <a:pt x="1730" y="0"/>
                  </a:lnTo>
                  <a:lnTo>
                    <a:pt x="1730" y="0"/>
                  </a:lnTo>
                  <a:lnTo>
                    <a:pt x="1730" y="0"/>
                  </a:lnTo>
                  <a:lnTo>
                    <a:pt x="145" y="625"/>
                  </a:lnTo>
                  <a:lnTo>
                    <a:pt x="145" y="625"/>
                  </a:lnTo>
                  <a:lnTo>
                    <a:pt x="1" y="1009"/>
                  </a:lnTo>
                  <a:lnTo>
                    <a:pt x="1" y="1009"/>
                  </a:lnTo>
                  <a:lnTo>
                    <a:pt x="481" y="1153"/>
                  </a:lnTo>
                  <a:lnTo>
                    <a:pt x="481" y="1153"/>
                  </a:lnTo>
                  <a:lnTo>
                    <a:pt x="673" y="865"/>
                  </a:lnTo>
                  <a:lnTo>
                    <a:pt x="913" y="577"/>
                  </a:lnTo>
                  <a:lnTo>
                    <a:pt x="1105" y="337"/>
                  </a:lnTo>
                  <a:lnTo>
                    <a:pt x="1345" y="193"/>
                  </a:lnTo>
                  <a:lnTo>
                    <a:pt x="1345" y="193"/>
                  </a:lnTo>
                  <a:lnTo>
                    <a:pt x="1730" y="0"/>
                  </a:lnTo>
                  <a:lnTo>
                    <a:pt x="1730" y="0"/>
                  </a:lnTo>
                  <a:lnTo>
                    <a:pt x="173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9" name="Google Shape;4133;p71"/>
            <p:cNvSpPr/>
            <p:nvPr/>
          </p:nvSpPr>
          <p:spPr>
            <a:xfrm>
              <a:off x="1742500" y="2983550"/>
              <a:ext cx="212550" cy="212525"/>
            </a:xfrm>
            <a:custGeom>
              <a:avLst/>
              <a:gdLst/>
              <a:ahLst/>
              <a:cxnLst/>
              <a:rect l="l" t="t" r="r" b="b"/>
              <a:pathLst>
                <a:path w="8502" h="8501" extrusionOk="0">
                  <a:moveTo>
                    <a:pt x="1585" y="0"/>
                  </a:moveTo>
                  <a:lnTo>
                    <a:pt x="1" y="1777"/>
                  </a:lnTo>
                  <a:lnTo>
                    <a:pt x="625" y="2594"/>
                  </a:lnTo>
                  <a:lnTo>
                    <a:pt x="1345" y="3410"/>
                  </a:lnTo>
                  <a:lnTo>
                    <a:pt x="2306" y="4418"/>
                  </a:lnTo>
                  <a:lnTo>
                    <a:pt x="3410" y="5523"/>
                  </a:lnTo>
                  <a:lnTo>
                    <a:pt x="4035" y="6051"/>
                  </a:lnTo>
                  <a:lnTo>
                    <a:pt x="4707" y="6628"/>
                  </a:lnTo>
                  <a:lnTo>
                    <a:pt x="5379" y="7108"/>
                  </a:lnTo>
                  <a:lnTo>
                    <a:pt x="6100" y="7588"/>
                  </a:lnTo>
                  <a:lnTo>
                    <a:pt x="6868" y="8020"/>
                  </a:lnTo>
                  <a:lnTo>
                    <a:pt x="7589" y="8405"/>
                  </a:lnTo>
                  <a:lnTo>
                    <a:pt x="7877" y="8501"/>
                  </a:lnTo>
                  <a:lnTo>
                    <a:pt x="8117" y="8501"/>
                  </a:lnTo>
                  <a:lnTo>
                    <a:pt x="8261" y="8453"/>
                  </a:lnTo>
                  <a:lnTo>
                    <a:pt x="8357" y="8405"/>
                  </a:lnTo>
                  <a:lnTo>
                    <a:pt x="8453" y="8309"/>
                  </a:lnTo>
                  <a:lnTo>
                    <a:pt x="8501" y="8164"/>
                  </a:lnTo>
                  <a:lnTo>
                    <a:pt x="8261" y="4803"/>
                  </a:lnTo>
                  <a:lnTo>
                    <a:pt x="6868" y="3890"/>
                  </a:lnTo>
                  <a:lnTo>
                    <a:pt x="5139" y="2690"/>
                  </a:lnTo>
                  <a:lnTo>
                    <a:pt x="3266" y="1297"/>
                  </a:lnTo>
                  <a:lnTo>
                    <a:pt x="1585" y="0"/>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0" name="Google Shape;4134;p71"/>
            <p:cNvSpPr/>
            <p:nvPr/>
          </p:nvSpPr>
          <p:spPr>
            <a:xfrm>
              <a:off x="1652450" y="2899500"/>
              <a:ext cx="141700" cy="145300"/>
            </a:xfrm>
            <a:custGeom>
              <a:avLst/>
              <a:gdLst/>
              <a:ahLst/>
              <a:cxnLst/>
              <a:rect l="l" t="t" r="r" b="b"/>
              <a:pathLst>
                <a:path w="5668" h="5812" extrusionOk="0">
                  <a:moveTo>
                    <a:pt x="1682" y="0"/>
                  </a:moveTo>
                  <a:lnTo>
                    <a:pt x="1634" y="48"/>
                  </a:lnTo>
                  <a:lnTo>
                    <a:pt x="1634" y="289"/>
                  </a:lnTo>
                  <a:lnTo>
                    <a:pt x="1778" y="529"/>
                  </a:lnTo>
                  <a:lnTo>
                    <a:pt x="1922" y="817"/>
                  </a:lnTo>
                  <a:lnTo>
                    <a:pt x="2114" y="1153"/>
                  </a:lnTo>
                  <a:lnTo>
                    <a:pt x="2546" y="1681"/>
                  </a:lnTo>
                  <a:lnTo>
                    <a:pt x="2882" y="2065"/>
                  </a:lnTo>
                  <a:lnTo>
                    <a:pt x="2834" y="2065"/>
                  </a:lnTo>
                  <a:lnTo>
                    <a:pt x="2354" y="1729"/>
                  </a:lnTo>
                  <a:lnTo>
                    <a:pt x="1586" y="1249"/>
                  </a:lnTo>
                  <a:lnTo>
                    <a:pt x="1201" y="1057"/>
                  </a:lnTo>
                  <a:lnTo>
                    <a:pt x="817" y="913"/>
                  </a:lnTo>
                  <a:lnTo>
                    <a:pt x="577" y="865"/>
                  </a:lnTo>
                  <a:lnTo>
                    <a:pt x="529" y="913"/>
                  </a:lnTo>
                  <a:lnTo>
                    <a:pt x="481" y="1009"/>
                  </a:lnTo>
                  <a:lnTo>
                    <a:pt x="481" y="1105"/>
                  </a:lnTo>
                  <a:lnTo>
                    <a:pt x="481" y="1249"/>
                  </a:lnTo>
                  <a:lnTo>
                    <a:pt x="673" y="1537"/>
                  </a:lnTo>
                  <a:lnTo>
                    <a:pt x="913" y="1825"/>
                  </a:lnTo>
                  <a:lnTo>
                    <a:pt x="1201" y="2162"/>
                  </a:lnTo>
                  <a:lnTo>
                    <a:pt x="1826" y="2690"/>
                  </a:lnTo>
                  <a:lnTo>
                    <a:pt x="2066" y="2930"/>
                  </a:lnTo>
                  <a:lnTo>
                    <a:pt x="1730" y="2786"/>
                  </a:lnTo>
                  <a:lnTo>
                    <a:pt x="1057" y="2450"/>
                  </a:lnTo>
                  <a:lnTo>
                    <a:pt x="673" y="2306"/>
                  </a:lnTo>
                  <a:lnTo>
                    <a:pt x="337" y="2210"/>
                  </a:lnTo>
                  <a:lnTo>
                    <a:pt x="97" y="2210"/>
                  </a:lnTo>
                  <a:lnTo>
                    <a:pt x="49" y="2258"/>
                  </a:lnTo>
                  <a:lnTo>
                    <a:pt x="1" y="2306"/>
                  </a:lnTo>
                  <a:lnTo>
                    <a:pt x="1" y="2402"/>
                  </a:lnTo>
                  <a:lnTo>
                    <a:pt x="49" y="2498"/>
                  </a:lnTo>
                  <a:lnTo>
                    <a:pt x="241" y="2690"/>
                  </a:lnTo>
                  <a:lnTo>
                    <a:pt x="481" y="2882"/>
                  </a:lnTo>
                  <a:lnTo>
                    <a:pt x="769" y="3074"/>
                  </a:lnTo>
                  <a:lnTo>
                    <a:pt x="1345" y="3410"/>
                  </a:lnTo>
                  <a:lnTo>
                    <a:pt x="1730" y="3602"/>
                  </a:lnTo>
                  <a:lnTo>
                    <a:pt x="1393" y="3554"/>
                  </a:lnTo>
                  <a:lnTo>
                    <a:pt x="817" y="3506"/>
                  </a:lnTo>
                  <a:lnTo>
                    <a:pt x="529" y="3506"/>
                  </a:lnTo>
                  <a:lnTo>
                    <a:pt x="289" y="3554"/>
                  </a:lnTo>
                  <a:lnTo>
                    <a:pt x="97" y="3602"/>
                  </a:lnTo>
                  <a:lnTo>
                    <a:pt x="49" y="3650"/>
                  </a:lnTo>
                  <a:lnTo>
                    <a:pt x="49" y="3746"/>
                  </a:lnTo>
                  <a:lnTo>
                    <a:pt x="97" y="3842"/>
                  </a:lnTo>
                  <a:lnTo>
                    <a:pt x="193" y="3938"/>
                  </a:lnTo>
                  <a:lnTo>
                    <a:pt x="625" y="4131"/>
                  </a:lnTo>
                  <a:lnTo>
                    <a:pt x="1153" y="4323"/>
                  </a:lnTo>
                  <a:lnTo>
                    <a:pt x="1730" y="4515"/>
                  </a:lnTo>
                  <a:lnTo>
                    <a:pt x="1778" y="4755"/>
                  </a:lnTo>
                  <a:lnTo>
                    <a:pt x="1922" y="4995"/>
                  </a:lnTo>
                  <a:lnTo>
                    <a:pt x="2066" y="5187"/>
                  </a:lnTo>
                  <a:lnTo>
                    <a:pt x="2258" y="5379"/>
                  </a:lnTo>
                  <a:lnTo>
                    <a:pt x="2546" y="5571"/>
                  </a:lnTo>
                  <a:lnTo>
                    <a:pt x="2882" y="5715"/>
                  </a:lnTo>
                  <a:lnTo>
                    <a:pt x="3218" y="5811"/>
                  </a:lnTo>
                  <a:lnTo>
                    <a:pt x="3555" y="5811"/>
                  </a:lnTo>
                  <a:lnTo>
                    <a:pt x="3843" y="5715"/>
                  </a:lnTo>
                  <a:lnTo>
                    <a:pt x="4179" y="5619"/>
                  </a:lnTo>
                  <a:lnTo>
                    <a:pt x="4467" y="5427"/>
                  </a:lnTo>
                  <a:lnTo>
                    <a:pt x="4707" y="5187"/>
                  </a:lnTo>
                  <a:lnTo>
                    <a:pt x="5283" y="4563"/>
                  </a:lnTo>
                  <a:lnTo>
                    <a:pt x="5476" y="4275"/>
                  </a:lnTo>
                  <a:lnTo>
                    <a:pt x="5572" y="3986"/>
                  </a:lnTo>
                  <a:lnTo>
                    <a:pt x="5668" y="3746"/>
                  </a:lnTo>
                  <a:lnTo>
                    <a:pt x="5668" y="3410"/>
                  </a:lnTo>
                  <a:lnTo>
                    <a:pt x="5668" y="3122"/>
                  </a:lnTo>
                  <a:lnTo>
                    <a:pt x="5572" y="2834"/>
                  </a:lnTo>
                  <a:lnTo>
                    <a:pt x="5476" y="2594"/>
                  </a:lnTo>
                  <a:lnTo>
                    <a:pt x="5283" y="2306"/>
                  </a:lnTo>
                  <a:lnTo>
                    <a:pt x="5139" y="1825"/>
                  </a:lnTo>
                  <a:lnTo>
                    <a:pt x="4899" y="1153"/>
                  </a:lnTo>
                  <a:lnTo>
                    <a:pt x="4707" y="865"/>
                  </a:lnTo>
                  <a:lnTo>
                    <a:pt x="4563" y="673"/>
                  </a:lnTo>
                  <a:lnTo>
                    <a:pt x="4371" y="529"/>
                  </a:lnTo>
                  <a:lnTo>
                    <a:pt x="4179" y="529"/>
                  </a:lnTo>
                  <a:lnTo>
                    <a:pt x="4083" y="625"/>
                  </a:lnTo>
                  <a:lnTo>
                    <a:pt x="3987" y="721"/>
                  </a:lnTo>
                  <a:lnTo>
                    <a:pt x="3939" y="865"/>
                  </a:lnTo>
                  <a:lnTo>
                    <a:pt x="3939" y="1009"/>
                  </a:lnTo>
                  <a:lnTo>
                    <a:pt x="3939" y="1345"/>
                  </a:lnTo>
                  <a:lnTo>
                    <a:pt x="3987" y="1681"/>
                  </a:lnTo>
                  <a:lnTo>
                    <a:pt x="3699" y="1681"/>
                  </a:lnTo>
                  <a:lnTo>
                    <a:pt x="3170" y="1153"/>
                  </a:lnTo>
                  <a:lnTo>
                    <a:pt x="2498" y="529"/>
                  </a:lnTo>
                  <a:lnTo>
                    <a:pt x="2210" y="289"/>
                  </a:lnTo>
                  <a:lnTo>
                    <a:pt x="1922" y="96"/>
                  </a:lnTo>
                  <a:lnTo>
                    <a:pt x="1730" y="0"/>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1" name="Google Shape;4135;p71"/>
            <p:cNvSpPr/>
            <p:nvPr/>
          </p:nvSpPr>
          <p:spPr>
            <a:xfrm>
              <a:off x="1652450" y="2899500"/>
              <a:ext cx="141700" cy="145300"/>
            </a:xfrm>
            <a:custGeom>
              <a:avLst/>
              <a:gdLst/>
              <a:ahLst/>
              <a:cxnLst/>
              <a:rect l="l" t="t" r="r" b="b"/>
              <a:pathLst>
                <a:path w="5668" h="5812" fill="none" extrusionOk="0">
                  <a:moveTo>
                    <a:pt x="49" y="3746"/>
                  </a:moveTo>
                  <a:lnTo>
                    <a:pt x="49" y="3746"/>
                  </a:lnTo>
                  <a:lnTo>
                    <a:pt x="49" y="3650"/>
                  </a:lnTo>
                  <a:lnTo>
                    <a:pt x="97" y="3602"/>
                  </a:lnTo>
                  <a:lnTo>
                    <a:pt x="289" y="3554"/>
                  </a:lnTo>
                  <a:lnTo>
                    <a:pt x="529" y="3506"/>
                  </a:lnTo>
                  <a:lnTo>
                    <a:pt x="817" y="3506"/>
                  </a:lnTo>
                  <a:lnTo>
                    <a:pt x="1393" y="3554"/>
                  </a:lnTo>
                  <a:lnTo>
                    <a:pt x="1730" y="3602"/>
                  </a:lnTo>
                  <a:lnTo>
                    <a:pt x="1730" y="3602"/>
                  </a:lnTo>
                  <a:lnTo>
                    <a:pt x="1730" y="3602"/>
                  </a:lnTo>
                  <a:lnTo>
                    <a:pt x="1345" y="3410"/>
                  </a:lnTo>
                  <a:lnTo>
                    <a:pt x="769" y="3074"/>
                  </a:lnTo>
                  <a:lnTo>
                    <a:pt x="481" y="2882"/>
                  </a:lnTo>
                  <a:lnTo>
                    <a:pt x="241" y="2690"/>
                  </a:lnTo>
                  <a:lnTo>
                    <a:pt x="49" y="2498"/>
                  </a:lnTo>
                  <a:lnTo>
                    <a:pt x="1" y="2402"/>
                  </a:lnTo>
                  <a:lnTo>
                    <a:pt x="1" y="2306"/>
                  </a:lnTo>
                  <a:lnTo>
                    <a:pt x="1" y="2306"/>
                  </a:lnTo>
                  <a:lnTo>
                    <a:pt x="49" y="2258"/>
                  </a:lnTo>
                  <a:lnTo>
                    <a:pt x="97" y="2210"/>
                  </a:lnTo>
                  <a:lnTo>
                    <a:pt x="337" y="2210"/>
                  </a:lnTo>
                  <a:lnTo>
                    <a:pt x="673" y="2306"/>
                  </a:lnTo>
                  <a:lnTo>
                    <a:pt x="1057" y="2450"/>
                  </a:lnTo>
                  <a:lnTo>
                    <a:pt x="1730" y="2786"/>
                  </a:lnTo>
                  <a:lnTo>
                    <a:pt x="2066" y="2930"/>
                  </a:lnTo>
                  <a:lnTo>
                    <a:pt x="2066" y="2930"/>
                  </a:lnTo>
                  <a:lnTo>
                    <a:pt x="1826" y="2690"/>
                  </a:lnTo>
                  <a:lnTo>
                    <a:pt x="1201" y="2162"/>
                  </a:lnTo>
                  <a:lnTo>
                    <a:pt x="913" y="1825"/>
                  </a:lnTo>
                  <a:lnTo>
                    <a:pt x="673" y="1537"/>
                  </a:lnTo>
                  <a:lnTo>
                    <a:pt x="481" y="1249"/>
                  </a:lnTo>
                  <a:lnTo>
                    <a:pt x="481" y="1105"/>
                  </a:lnTo>
                  <a:lnTo>
                    <a:pt x="481" y="1009"/>
                  </a:lnTo>
                  <a:lnTo>
                    <a:pt x="481" y="1009"/>
                  </a:lnTo>
                  <a:lnTo>
                    <a:pt x="529" y="913"/>
                  </a:lnTo>
                  <a:lnTo>
                    <a:pt x="577" y="865"/>
                  </a:lnTo>
                  <a:lnTo>
                    <a:pt x="817" y="913"/>
                  </a:lnTo>
                  <a:lnTo>
                    <a:pt x="1201" y="1057"/>
                  </a:lnTo>
                  <a:lnTo>
                    <a:pt x="1586" y="1249"/>
                  </a:lnTo>
                  <a:lnTo>
                    <a:pt x="2354" y="1729"/>
                  </a:lnTo>
                  <a:lnTo>
                    <a:pt x="2834" y="2065"/>
                  </a:lnTo>
                  <a:lnTo>
                    <a:pt x="2882" y="2065"/>
                  </a:lnTo>
                  <a:lnTo>
                    <a:pt x="2882" y="2065"/>
                  </a:lnTo>
                  <a:lnTo>
                    <a:pt x="2546" y="1681"/>
                  </a:lnTo>
                  <a:lnTo>
                    <a:pt x="2114" y="1153"/>
                  </a:lnTo>
                  <a:lnTo>
                    <a:pt x="1922" y="817"/>
                  </a:lnTo>
                  <a:lnTo>
                    <a:pt x="1778" y="529"/>
                  </a:lnTo>
                  <a:lnTo>
                    <a:pt x="1634" y="289"/>
                  </a:lnTo>
                  <a:lnTo>
                    <a:pt x="1634" y="48"/>
                  </a:lnTo>
                  <a:lnTo>
                    <a:pt x="1634" y="48"/>
                  </a:lnTo>
                  <a:lnTo>
                    <a:pt x="1682" y="0"/>
                  </a:lnTo>
                  <a:lnTo>
                    <a:pt x="1730" y="0"/>
                  </a:lnTo>
                  <a:lnTo>
                    <a:pt x="1922" y="96"/>
                  </a:lnTo>
                  <a:lnTo>
                    <a:pt x="2210" y="289"/>
                  </a:lnTo>
                  <a:lnTo>
                    <a:pt x="2498" y="529"/>
                  </a:lnTo>
                  <a:lnTo>
                    <a:pt x="3170" y="1153"/>
                  </a:lnTo>
                  <a:lnTo>
                    <a:pt x="3699" y="1681"/>
                  </a:lnTo>
                  <a:lnTo>
                    <a:pt x="3699" y="1681"/>
                  </a:lnTo>
                  <a:lnTo>
                    <a:pt x="3843" y="1681"/>
                  </a:lnTo>
                  <a:lnTo>
                    <a:pt x="3987" y="1681"/>
                  </a:lnTo>
                  <a:lnTo>
                    <a:pt x="3987" y="1681"/>
                  </a:lnTo>
                  <a:lnTo>
                    <a:pt x="3939" y="1345"/>
                  </a:lnTo>
                  <a:lnTo>
                    <a:pt x="3939" y="1009"/>
                  </a:lnTo>
                  <a:lnTo>
                    <a:pt x="3939" y="865"/>
                  </a:lnTo>
                  <a:lnTo>
                    <a:pt x="3987" y="721"/>
                  </a:lnTo>
                  <a:lnTo>
                    <a:pt x="4083" y="625"/>
                  </a:lnTo>
                  <a:lnTo>
                    <a:pt x="4179" y="529"/>
                  </a:lnTo>
                  <a:lnTo>
                    <a:pt x="4179" y="529"/>
                  </a:lnTo>
                  <a:lnTo>
                    <a:pt x="4275" y="529"/>
                  </a:lnTo>
                  <a:lnTo>
                    <a:pt x="4371" y="529"/>
                  </a:lnTo>
                  <a:lnTo>
                    <a:pt x="4563" y="673"/>
                  </a:lnTo>
                  <a:lnTo>
                    <a:pt x="4707" y="865"/>
                  </a:lnTo>
                  <a:lnTo>
                    <a:pt x="4899" y="1153"/>
                  </a:lnTo>
                  <a:lnTo>
                    <a:pt x="5139" y="1825"/>
                  </a:lnTo>
                  <a:lnTo>
                    <a:pt x="5283" y="2306"/>
                  </a:lnTo>
                  <a:lnTo>
                    <a:pt x="5283" y="2306"/>
                  </a:lnTo>
                  <a:lnTo>
                    <a:pt x="5476" y="2594"/>
                  </a:lnTo>
                  <a:lnTo>
                    <a:pt x="5572" y="2834"/>
                  </a:lnTo>
                  <a:lnTo>
                    <a:pt x="5668" y="3122"/>
                  </a:lnTo>
                  <a:lnTo>
                    <a:pt x="5668" y="3410"/>
                  </a:lnTo>
                  <a:lnTo>
                    <a:pt x="5668" y="3746"/>
                  </a:lnTo>
                  <a:lnTo>
                    <a:pt x="5572" y="3986"/>
                  </a:lnTo>
                  <a:lnTo>
                    <a:pt x="5476" y="4275"/>
                  </a:lnTo>
                  <a:lnTo>
                    <a:pt x="5283" y="4563"/>
                  </a:lnTo>
                  <a:lnTo>
                    <a:pt x="4707" y="5187"/>
                  </a:lnTo>
                  <a:lnTo>
                    <a:pt x="4707" y="5187"/>
                  </a:lnTo>
                  <a:lnTo>
                    <a:pt x="4467" y="5427"/>
                  </a:lnTo>
                  <a:lnTo>
                    <a:pt x="4179" y="5619"/>
                  </a:lnTo>
                  <a:lnTo>
                    <a:pt x="3843" y="5715"/>
                  </a:lnTo>
                  <a:lnTo>
                    <a:pt x="3555" y="5811"/>
                  </a:lnTo>
                  <a:lnTo>
                    <a:pt x="3218" y="5811"/>
                  </a:lnTo>
                  <a:lnTo>
                    <a:pt x="2882" y="5715"/>
                  </a:lnTo>
                  <a:lnTo>
                    <a:pt x="2546" y="5571"/>
                  </a:lnTo>
                  <a:lnTo>
                    <a:pt x="2258" y="5379"/>
                  </a:lnTo>
                  <a:lnTo>
                    <a:pt x="2258" y="5379"/>
                  </a:lnTo>
                  <a:lnTo>
                    <a:pt x="2258" y="5379"/>
                  </a:lnTo>
                  <a:lnTo>
                    <a:pt x="2066" y="5187"/>
                  </a:lnTo>
                  <a:lnTo>
                    <a:pt x="1922" y="4995"/>
                  </a:lnTo>
                  <a:lnTo>
                    <a:pt x="1778" y="4755"/>
                  </a:lnTo>
                  <a:lnTo>
                    <a:pt x="1730" y="4515"/>
                  </a:lnTo>
                  <a:lnTo>
                    <a:pt x="1730" y="4515"/>
                  </a:lnTo>
                  <a:lnTo>
                    <a:pt x="1153" y="4323"/>
                  </a:lnTo>
                  <a:lnTo>
                    <a:pt x="625" y="4131"/>
                  </a:lnTo>
                  <a:lnTo>
                    <a:pt x="193" y="3938"/>
                  </a:lnTo>
                  <a:lnTo>
                    <a:pt x="97" y="3842"/>
                  </a:lnTo>
                  <a:lnTo>
                    <a:pt x="49" y="3746"/>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2" name="Google Shape;4136;p71"/>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3" name="Google Shape;4137;p71"/>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4" name="Google Shape;4138;p71"/>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5" name="Google Shape;4139;p71"/>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6" name="Google Shape;4140;p71"/>
            <p:cNvSpPr/>
            <p:nvPr/>
          </p:nvSpPr>
          <p:spPr>
            <a:xfrm>
              <a:off x="2297200" y="3032775"/>
              <a:ext cx="54050" cy="106875"/>
            </a:xfrm>
            <a:custGeom>
              <a:avLst/>
              <a:gdLst/>
              <a:ahLst/>
              <a:cxnLst/>
              <a:rect l="l" t="t" r="r" b="b"/>
              <a:pathLst>
                <a:path w="2162" h="4275" extrusionOk="0">
                  <a:moveTo>
                    <a:pt x="961" y="0"/>
                  </a:moveTo>
                  <a:lnTo>
                    <a:pt x="0" y="96"/>
                  </a:lnTo>
                  <a:lnTo>
                    <a:pt x="480" y="1009"/>
                  </a:lnTo>
                  <a:lnTo>
                    <a:pt x="913" y="2017"/>
                  </a:lnTo>
                  <a:lnTo>
                    <a:pt x="1297" y="3122"/>
                  </a:lnTo>
                  <a:lnTo>
                    <a:pt x="1633" y="4274"/>
                  </a:lnTo>
                  <a:lnTo>
                    <a:pt x="1921" y="3890"/>
                  </a:lnTo>
                  <a:lnTo>
                    <a:pt x="2161" y="3458"/>
                  </a:lnTo>
                  <a:lnTo>
                    <a:pt x="1921" y="2546"/>
                  </a:lnTo>
                  <a:lnTo>
                    <a:pt x="1633" y="1681"/>
                  </a:lnTo>
                  <a:lnTo>
                    <a:pt x="1297" y="817"/>
                  </a:lnTo>
                  <a:lnTo>
                    <a:pt x="961" y="0"/>
                  </a:lnTo>
                  <a:close/>
                </a:path>
              </a:pathLst>
            </a:custGeom>
            <a:solidFill>
              <a:srgbClr val="46322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7" name="Google Shape;4141;p71"/>
            <p:cNvSpPr/>
            <p:nvPr/>
          </p:nvSpPr>
          <p:spPr>
            <a:xfrm>
              <a:off x="2297200" y="3032775"/>
              <a:ext cx="54050" cy="106875"/>
            </a:xfrm>
            <a:custGeom>
              <a:avLst/>
              <a:gdLst/>
              <a:ahLst/>
              <a:cxnLst/>
              <a:rect l="l" t="t" r="r" b="b"/>
              <a:pathLst>
                <a:path w="2162" h="4275" fill="none" extrusionOk="0">
                  <a:moveTo>
                    <a:pt x="961" y="0"/>
                  </a:moveTo>
                  <a:lnTo>
                    <a:pt x="0" y="96"/>
                  </a:lnTo>
                  <a:lnTo>
                    <a:pt x="0" y="96"/>
                  </a:lnTo>
                  <a:lnTo>
                    <a:pt x="480" y="1009"/>
                  </a:lnTo>
                  <a:lnTo>
                    <a:pt x="913" y="2017"/>
                  </a:lnTo>
                  <a:lnTo>
                    <a:pt x="1297" y="3122"/>
                  </a:lnTo>
                  <a:lnTo>
                    <a:pt x="1633" y="4274"/>
                  </a:lnTo>
                  <a:lnTo>
                    <a:pt x="1633" y="4274"/>
                  </a:lnTo>
                  <a:lnTo>
                    <a:pt x="1921" y="3890"/>
                  </a:lnTo>
                  <a:lnTo>
                    <a:pt x="2161" y="3458"/>
                  </a:lnTo>
                  <a:lnTo>
                    <a:pt x="2161" y="3458"/>
                  </a:lnTo>
                  <a:lnTo>
                    <a:pt x="1921" y="2546"/>
                  </a:lnTo>
                  <a:lnTo>
                    <a:pt x="1633" y="1681"/>
                  </a:lnTo>
                  <a:lnTo>
                    <a:pt x="1297" y="817"/>
                  </a:lnTo>
                  <a:lnTo>
                    <a:pt x="96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8" name="Google Shape;4142;p71"/>
            <p:cNvSpPr/>
            <p:nvPr/>
          </p:nvSpPr>
          <p:spPr>
            <a:xfrm>
              <a:off x="2039050" y="3109600"/>
              <a:ext cx="24050" cy="36050"/>
            </a:xfrm>
            <a:custGeom>
              <a:avLst/>
              <a:gdLst/>
              <a:ahLst/>
              <a:cxnLst/>
              <a:rect l="l" t="t" r="r" b="b"/>
              <a:pathLst>
                <a:path w="962" h="1442" extrusionOk="0">
                  <a:moveTo>
                    <a:pt x="97" y="1"/>
                  </a:moveTo>
                  <a:lnTo>
                    <a:pt x="1" y="1057"/>
                  </a:lnTo>
                  <a:lnTo>
                    <a:pt x="865" y="1442"/>
                  </a:lnTo>
                  <a:lnTo>
                    <a:pt x="961" y="433"/>
                  </a:lnTo>
                  <a:lnTo>
                    <a:pt x="97" y="1"/>
                  </a:lnTo>
                  <a:close/>
                </a:path>
              </a:pathLst>
            </a:custGeom>
            <a:solidFill>
              <a:srgbClr val="FA81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9" name="Google Shape;4143;p71"/>
            <p:cNvSpPr/>
            <p:nvPr/>
          </p:nvSpPr>
          <p:spPr>
            <a:xfrm>
              <a:off x="2039050" y="3109600"/>
              <a:ext cx="24050" cy="36050"/>
            </a:xfrm>
            <a:custGeom>
              <a:avLst/>
              <a:gdLst/>
              <a:ahLst/>
              <a:cxnLst/>
              <a:rect l="l" t="t" r="r" b="b"/>
              <a:pathLst>
                <a:path w="962" h="1442" fill="none" extrusionOk="0">
                  <a:moveTo>
                    <a:pt x="97" y="1"/>
                  </a:moveTo>
                  <a:lnTo>
                    <a:pt x="97" y="1"/>
                  </a:lnTo>
                  <a:lnTo>
                    <a:pt x="1" y="1057"/>
                  </a:lnTo>
                  <a:lnTo>
                    <a:pt x="1" y="1057"/>
                  </a:lnTo>
                  <a:lnTo>
                    <a:pt x="865" y="1442"/>
                  </a:lnTo>
                  <a:lnTo>
                    <a:pt x="865" y="1442"/>
                  </a:lnTo>
                  <a:lnTo>
                    <a:pt x="961" y="433"/>
                  </a:lnTo>
                  <a:lnTo>
                    <a:pt x="961" y="433"/>
                  </a:lnTo>
                  <a:lnTo>
                    <a:pt x="97"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0" name="Google Shape;4144;p71"/>
            <p:cNvSpPr/>
            <p:nvPr/>
          </p:nvSpPr>
          <p:spPr>
            <a:xfrm>
              <a:off x="2060675" y="3120425"/>
              <a:ext cx="8425" cy="27625"/>
            </a:xfrm>
            <a:custGeom>
              <a:avLst/>
              <a:gdLst/>
              <a:ahLst/>
              <a:cxnLst/>
              <a:rect l="l" t="t" r="r" b="b"/>
              <a:pathLst>
                <a:path w="337" h="1105" extrusionOk="0">
                  <a:moveTo>
                    <a:pt x="96" y="0"/>
                  </a:moveTo>
                  <a:lnTo>
                    <a:pt x="0" y="1009"/>
                  </a:lnTo>
                  <a:lnTo>
                    <a:pt x="192" y="1105"/>
                  </a:lnTo>
                  <a:lnTo>
                    <a:pt x="336" y="96"/>
                  </a:lnTo>
                  <a:lnTo>
                    <a:pt x="96" y="0"/>
                  </a:lnTo>
                  <a:close/>
                </a:path>
              </a:pathLst>
            </a:custGeom>
            <a:solidFill>
              <a:srgbClr val="F7919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1" name="Google Shape;4145;p71"/>
            <p:cNvSpPr/>
            <p:nvPr/>
          </p:nvSpPr>
          <p:spPr>
            <a:xfrm>
              <a:off x="2060675" y="3120425"/>
              <a:ext cx="8425" cy="27625"/>
            </a:xfrm>
            <a:custGeom>
              <a:avLst/>
              <a:gdLst/>
              <a:ahLst/>
              <a:cxnLst/>
              <a:rect l="l" t="t" r="r" b="b"/>
              <a:pathLst>
                <a:path w="337" h="1105" fill="none" extrusionOk="0">
                  <a:moveTo>
                    <a:pt x="96" y="0"/>
                  </a:moveTo>
                  <a:lnTo>
                    <a:pt x="96" y="0"/>
                  </a:lnTo>
                  <a:lnTo>
                    <a:pt x="0" y="1009"/>
                  </a:lnTo>
                  <a:lnTo>
                    <a:pt x="0" y="1009"/>
                  </a:lnTo>
                  <a:lnTo>
                    <a:pt x="192" y="1105"/>
                  </a:lnTo>
                  <a:lnTo>
                    <a:pt x="192" y="1105"/>
                  </a:lnTo>
                  <a:lnTo>
                    <a:pt x="336" y="96"/>
                  </a:lnTo>
                  <a:lnTo>
                    <a:pt x="336" y="96"/>
                  </a:lnTo>
                  <a:lnTo>
                    <a:pt x="96"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2" name="Google Shape;4146;p71"/>
            <p:cNvSpPr/>
            <p:nvPr/>
          </p:nvSpPr>
          <p:spPr>
            <a:xfrm>
              <a:off x="2065475" y="3035175"/>
              <a:ext cx="272575" cy="153700"/>
            </a:xfrm>
            <a:custGeom>
              <a:avLst/>
              <a:gdLst/>
              <a:ahLst/>
              <a:cxnLst/>
              <a:rect l="l" t="t" r="r" b="b"/>
              <a:pathLst>
                <a:path w="10903" h="6148" extrusionOk="0">
                  <a:moveTo>
                    <a:pt x="9269" y="0"/>
                  </a:move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98" y="3314"/>
                  </a:lnTo>
                  <a:lnTo>
                    <a:pt x="9846" y="3554"/>
                  </a:lnTo>
                  <a:lnTo>
                    <a:pt x="9798" y="3842"/>
                  </a:lnTo>
                  <a:lnTo>
                    <a:pt x="9701" y="4082"/>
                  </a:lnTo>
                  <a:lnTo>
                    <a:pt x="9557" y="4274"/>
                  </a:lnTo>
                  <a:lnTo>
                    <a:pt x="9365" y="4467"/>
                  </a:lnTo>
                  <a:lnTo>
                    <a:pt x="9125" y="4611"/>
                  </a:lnTo>
                  <a:lnTo>
                    <a:pt x="8885" y="4707"/>
                  </a:lnTo>
                  <a:lnTo>
                    <a:pt x="8213" y="4803"/>
                  </a:lnTo>
                  <a:lnTo>
                    <a:pt x="7588" y="4899"/>
                  </a:lnTo>
                  <a:lnTo>
                    <a:pt x="6964" y="4947"/>
                  </a:lnTo>
                  <a:lnTo>
                    <a:pt x="5475" y="4947"/>
                  </a:lnTo>
                  <a:lnTo>
                    <a:pt x="4707" y="4851"/>
                  </a:lnTo>
                  <a:lnTo>
                    <a:pt x="3890" y="4707"/>
                  </a:lnTo>
                  <a:lnTo>
                    <a:pt x="3122" y="4563"/>
                  </a:lnTo>
                  <a:lnTo>
                    <a:pt x="2354" y="4371"/>
                  </a:lnTo>
                  <a:lnTo>
                    <a:pt x="1585" y="4082"/>
                  </a:lnTo>
                  <a:lnTo>
                    <a:pt x="865" y="3842"/>
                  </a:lnTo>
                  <a:lnTo>
                    <a:pt x="144" y="3506"/>
                  </a:lnTo>
                  <a:lnTo>
                    <a:pt x="0" y="4515"/>
                  </a:lnTo>
                  <a:lnTo>
                    <a:pt x="1489" y="5139"/>
                  </a:lnTo>
                  <a:lnTo>
                    <a:pt x="2258" y="5427"/>
                  </a:lnTo>
                  <a:lnTo>
                    <a:pt x="3074" y="5667"/>
                  </a:lnTo>
                  <a:lnTo>
                    <a:pt x="3890" y="5859"/>
                  </a:lnTo>
                  <a:lnTo>
                    <a:pt x="4707" y="6003"/>
                  </a:lnTo>
                  <a:lnTo>
                    <a:pt x="5523" y="6147"/>
                  </a:lnTo>
                  <a:lnTo>
                    <a:pt x="7012" y="6147"/>
                  </a:lnTo>
                  <a:lnTo>
                    <a:pt x="7636" y="6051"/>
                  </a:lnTo>
                  <a:lnTo>
                    <a:pt x="8261" y="5907"/>
                  </a:lnTo>
                  <a:lnTo>
                    <a:pt x="8837" y="5715"/>
                  </a:lnTo>
                  <a:lnTo>
                    <a:pt x="9413" y="5427"/>
                  </a:lnTo>
                  <a:lnTo>
                    <a:pt x="9942" y="5091"/>
                  </a:lnTo>
                  <a:lnTo>
                    <a:pt x="10422" y="4659"/>
                  </a:lnTo>
                  <a:lnTo>
                    <a:pt x="10902" y="4178"/>
                  </a:lnTo>
                  <a:lnTo>
                    <a:pt x="10566" y="3026"/>
                  </a:lnTo>
                  <a:lnTo>
                    <a:pt x="10182" y="1921"/>
                  </a:lnTo>
                  <a:lnTo>
                    <a:pt x="9749" y="913"/>
                  </a:lnTo>
                  <a:lnTo>
                    <a:pt x="9269"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3" name="Google Shape;4147;p71"/>
            <p:cNvSpPr/>
            <p:nvPr/>
          </p:nvSpPr>
          <p:spPr>
            <a:xfrm>
              <a:off x="2065475" y="3035175"/>
              <a:ext cx="272575" cy="153700"/>
            </a:xfrm>
            <a:custGeom>
              <a:avLst/>
              <a:gdLst/>
              <a:ahLst/>
              <a:cxnLst/>
              <a:rect l="l" t="t" r="r" b="b"/>
              <a:pathLst>
                <a:path w="10903" h="6148" fill="none" extrusionOk="0">
                  <a:moveTo>
                    <a:pt x="9269" y="0"/>
                  </a:moveTo>
                  <a:lnTo>
                    <a:pt x="7396" y="192"/>
                  </a:ln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49" y="3026"/>
                  </a:lnTo>
                  <a:lnTo>
                    <a:pt x="9798" y="3314"/>
                  </a:lnTo>
                  <a:lnTo>
                    <a:pt x="9846" y="3554"/>
                  </a:lnTo>
                  <a:lnTo>
                    <a:pt x="9798" y="3842"/>
                  </a:lnTo>
                  <a:lnTo>
                    <a:pt x="9701" y="4082"/>
                  </a:lnTo>
                  <a:lnTo>
                    <a:pt x="9557" y="4274"/>
                  </a:lnTo>
                  <a:lnTo>
                    <a:pt x="9365" y="4467"/>
                  </a:lnTo>
                  <a:lnTo>
                    <a:pt x="9125" y="4611"/>
                  </a:lnTo>
                  <a:lnTo>
                    <a:pt x="8885" y="4707"/>
                  </a:lnTo>
                  <a:lnTo>
                    <a:pt x="8885" y="4707"/>
                  </a:lnTo>
                  <a:lnTo>
                    <a:pt x="8213" y="4803"/>
                  </a:lnTo>
                  <a:lnTo>
                    <a:pt x="7588" y="4899"/>
                  </a:lnTo>
                  <a:lnTo>
                    <a:pt x="6964" y="4947"/>
                  </a:lnTo>
                  <a:lnTo>
                    <a:pt x="6340" y="4947"/>
                  </a:lnTo>
                  <a:lnTo>
                    <a:pt x="6340" y="4947"/>
                  </a:lnTo>
                  <a:lnTo>
                    <a:pt x="5475" y="4947"/>
                  </a:lnTo>
                  <a:lnTo>
                    <a:pt x="4707" y="4851"/>
                  </a:lnTo>
                  <a:lnTo>
                    <a:pt x="3890" y="4707"/>
                  </a:lnTo>
                  <a:lnTo>
                    <a:pt x="3122" y="4563"/>
                  </a:lnTo>
                  <a:lnTo>
                    <a:pt x="2354" y="4371"/>
                  </a:lnTo>
                  <a:lnTo>
                    <a:pt x="1585" y="4082"/>
                  </a:lnTo>
                  <a:lnTo>
                    <a:pt x="865" y="3842"/>
                  </a:lnTo>
                  <a:lnTo>
                    <a:pt x="144" y="3506"/>
                  </a:lnTo>
                  <a:lnTo>
                    <a:pt x="144" y="3506"/>
                  </a:lnTo>
                  <a:lnTo>
                    <a:pt x="0" y="4515"/>
                  </a:lnTo>
                  <a:lnTo>
                    <a:pt x="0" y="4515"/>
                  </a:lnTo>
                  <a:lnTo>
                    <a:pt x="1489" y="5139"/>
                  </a:lnTo>
                  <a:lnTo>
                    <a:pt x="2258" y="5427"/>
                  </a:lnTo>
                  <a:lnTo>
                    <a:pt x="3074" y="5667"/>
                  </a:lnTo>
                  <a:lnTo>
                    <a:pt x="3890" y="5859"/>
                  </a:lnTo>
                  <a:lnTo>
                    <a:pt x="4707" y="6003"/>
                  </a:lnTo>
                  <a:lnTo>
                    <a:pt x="5523" y="6147"/>
                  </a:lnTo>
                  <a:lnTo>
                    <a:pt x="6340" y="6147"/>
                  </a:lnTo>
                  <a:lnTo>
                    <a:pt x="6340" y="6147"/>
                  </a:lnTo>
                  <a:lnTo>
                    <a:pt x="7012" y="6147"/>
                  </a:lnTo>
                  <a:lnTo>
                    <a:pt x="7636" y="6051"/>
                  </a:lnTo>
                  <a:lnTo>
                    <a:pt x="8261" y="5907"/>
                  </a:lnTo>
                  <a:lnTo>
                    <a:pt x="8837" y="5715"/>
                  </a:lnTo>
                  <a:lnTo>
                    <a:pt x="9413" y="5427"/>
                  </a:lnTo>
                  <a:lnTo>
                    <a:pt x="9942" y="5091"/>
                  </a:lnTo>
                  <a:lnTo>
                    <a:pt x="10422" y="4659"/>
                  </a:lnTo>
                  <a:lnTo>
                    <a:pt x="10902" y="4178"/>
                  </a:lnTo>
                  <a:lnTo>
                    <a:pt x="10902" y="4178"/>
                  </a:lnTo>
                  <a:lnTo>
                    <a:pt x="10566" y="3026"/>
                  </a:lnTo>
                  <a:lnTo>
                    <a:pt x="10182" y="1921"/>
                  </a:lnTo>
                  <a:lnTo>
                    <a:pt x="9749" y="913"/>
                  </a:lnTo>
                  <a:lnTo>
                    <a:pt x="926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4" name="Google Shape;4148;p71"/>
            <p:cNvSpPr/>
            <p:nvPr/>
          </p:nvSpPr>
          <p:spPr>
            <a:xfrm>
              <a:off x="2155525" y="2987150"/>
              <a:ext cx="87675" cy="55250"/>
            </a:xfrm>
            <a:custGeom>
              <a:avLst/>
              <a:gdLst/>
              <a:ahLst/>
              <a:cxnLst/>
              <a:rect l="l" t="t" r="r" b="b"/>
              <a:pathLst>
                <a:path w="3507" h="2210" extrusionOk="0">
                  <a:moveTo>
                    <a:pt x="1009" y="0"/>
                  </a:moveTo>
                  <a:lnTo>
                    <a:pt x="192" y="48"/>
                  </a:lnTo>
                  <a:lnTo>
                    <a:pt x="48" y="384"/>
                  </a:lnTo>
                  <a:lnTo>
                    <a:pt x="0" y="721"/>
                  </a:lnTo>
                  <a:lnTo>
                    <a:pt x="0" y="1009"/>
                  </a:lnTo>
                  <a:lnTo>
                    <a:pt x="96" y="1297"/>
                  </a:lnTo>
                  <a:lnTo>
                    <a:pt x="240" y="1537"/>
                  </a:lnTo>
                  <a:lnTo>
                    <a:pt x="481" y="1777"/>
                  </a:lnTo>
                  <a:lnTo>
                    <a:pt x="721" y="1921"/>
                  </a:lnTo>
                  <a:lnTo>
                    <a:pt x="1009" y="2065"/>
                  </a:lnTo>
                  <a:lnTo>
                    <a:pt x="1345" y="2161"/>
                  </a:lnTo>
                  <a:lnTo>
                    <a:pt x="1681" y="2209"/>
                  </a:lnTo>
                  <a:lnTo>
                    <a:pt x="2065" y="2209"/>
                  </a:lnTo>
                  <a:lnTo>
                    <a:pt x="2402" y="2113"/>
                  </a:lnTo>
                  <a:lnTo>
                    <a:pt x="2690" y="2017"/>
                  </a:lnTo>
                  <a:lnTo>
                    <a:pt x="2978" y="1825"/>
                  </a:lnTo>
                  <a:lnTo>
                    <a:pt x="3170" y="1633"/>
                  </a:lnTo>
                  <a:lnTo>
                    <a:pt x="3362" y="1393"/>
                  </a:lnTo>
                  <a:lnTo>
                    <a:pt x="3458" y="1153"/>
                  </a:lnTo>
                  <a:lnTo>
                    <a:pt x="3506" y="865"/>
                  </a:lnTo>
                  <a:lnTo>
                    <a:pt x="3506" y="529"/>
                  </a:lnTo>
                  <a:lnTo>
                    <a:pt x="3362" y="240"/>
                  </a:lnTo>
                  <a:lnTo>
                    <a:pt x="2642" y="96"/>
                  </a:lnTo>
                  <a:lnTo>
                    <a:pt x="1825" y="48"/>
                  </a:lnTo>
                  <a:lnTo>
                    <a:pt x="1009" y="0"/>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5" name="Google Shape;4149;p71"/>
            <p:cNvSpPr/>
            <p:nvPr/>
          </p:nvSpPr>
          <p:spPr>
            <a:xfrm>
              <a:off x="2155525" y="2987150"/>
              <a:ext cx="87675" cy="55250"/>
            </a:xfrm>
            <a:custGeom>
              <a:avLst/>
              <a:gdLst/>
              <a:ahLst/>
              <a:cxnLst/>
              <a:rect l="l" t="t" r="r" b="b"/>
              <a:pathLst>
                <a:path w="3507" h="2210" fill="none" extrusionOk="0">
                  <a:moveTo>
                    <a:pt x="1681" y="2209"/>
                  </a:moveTo>
                  <a:lnTo>
                    <a:pt x="1681" y="2209"/>
                  </a:lnTo>
                  <a:lnTo>
                    <a:pt x="2065" y="2209"/>
                  </a:lnTo>
                  <a:lnTo>
                    <a:pt x="2402" y="2113"/>
                  </a:lnTo>
                  <a:lnTo>
                    <a:pt x="2690" y="2017"/>
                  </a:lnTo>
                  <a:lnTo>
                    <a:pt x="2978" y="1825"/>
                  </a:lnTo>
                  <a:lnTo>
                    <a:pt x="3170" y="1633"/>
                  </a:lnTo>
                  <a:lnTo>
                    <a:pt x="3362" y="1393"/>
                  </a:lnTo>
                  <a:lnTo>
                    <a:pt x="3458" y="1153"/>
                  </a:lnTo>
                  <a:lnTo>
                    <a:pt x="3506" y="865"/>
                  </a:lnTo>
                  <a:lnTo>
                    <a:pt x="3506" y="865"/>
                  </a:lnTo>
                  <a:lnTo>
                    <a:pt x="3506" y="529"/>
                  </a:lnTo>
                  <a:lnTo>
                    <a:pt x="3362" y="240"/>
                  </a:lnTo>
                  <a:lnTo>
                    <a:pt x="3362" y="240"/>
                  </a:lnTo>
                  <a:lnTo>
                    <a:pt x="2642" y="96"/>
                  </a:lnTo>
                  <a:lnTo>
                    <a:pt x="1825" y="48"/>
                  </a:lnTo>
                  <a:lnTo>
                    <a:pt x="1009" y="0"/>
                  </a:lnTo>
                  <a:lnTo>
                    <a:pt x="192" y="48"/>
                  </a:lnTo>
                  <a:lnTo>
                    <a:pt x="192" y="48"/>
                  </a:lnTo>
                  <a:lnTo>
                    <a:pt x="48" y="384"/>
                  </a:lnTo>
                  <a:lnTo>
                    <a:pt x="0" y="721"/>
                  </a:lnTo>
                  <a:lnTo>
                    <a:pt x="0" y="721"/>
                  </a:lnTo>
                  <a:lnTo>
                    <a:pt x="0" y="1009"/>
                  </a:lnTo>
                  <a:lnTo>
                    <a:pt x="96" y="1297"/>
                  </a:lnTo>
                  <a:lnTo>
                    <a:pt x="240" y="1537"/>
                  </a:lnTo>
                  <a:lnTo>
                    <a:pt x="481" y="1777"/>
                  </a:lnTo>
                  <a:lnTo>
                    <a:pt x="721" y="1921"/>
                  </a:lnTo>
                  <a:lnTo>
                    <a:pt x="1009" y="2065"/>
                  </a:lnTo>
                  <a:lnTo>
                    <a:pt x="1345" y="2161"/>
                  </a:lnTo>
                  <a:lnTo>
                    <a:pt x="1681" y="2209"/>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6" name="Google Shape;4150;p71"/>
            <p:cNvSpPr/>
            <p:nvPr/>
          </p:nvSpPr>
          <p:spPr>
            <a:xfrm>
              <a:off x="2155525" y="2988350"/>
              <a:ext cx="87675" cy="50450"/>
            </a:xfrm>
            <a:custGeom>
              <a:avLst/>
              <a:gdLst/>
              <a:ahLst/>
              <a:cxnLst/>
              <a:rect l="l" t="t" r="r" b="b"/>
              <a:pathLst>
                <a:path w="3507" h="2018" extrusionOk="0">
                  <a:moveTo>
                    <a:pt x="192" y="0"/>
                  </a:moveTo>
                  <a:lnTo>
                    <a:pt x="48" y="336"/>
                  </a:lnTo>
                  <a:lnTo>
                    <a:pt x="0" y="673"/>
                  </a:lnTo>
                  <a:lnTo>
                    <a:pt x="0" y="721"/>
                  </a:lnTo>
                  <a:lnTo>
                    <a:pt x="0" y="913"/>
                  </a:lnTo>
                  <a:lnTo>
                    <a:pt x="48" y="1105"/>
                  </a:lnTo>
                  <a:lnTo>
                    <a:pt x="144" y="1297"/>
                  </a:lnTo>
                  <a:lnTo>
                    <a:pt x="240" y="1489"/>
                  </a:lnTo>
                  <a:lnTo>
                    <a:pt x="529" y="1777"/>
                  </a:lnTo>
                  <a:lnTo>
                    <a:pt x="913" y="2017"/>
                  </a:lnTo>
                  <a:lnTo>
                    <a:pt x="1441" y="2017"/>
                  </a:lnTo>
                  <a:lnTo>
                    <a:pt x="2690" y="1969"/>
                  </a:lnTo>
                  <a:lnTo>
                    <a:pt x="3026" y="1777"/>
                  </a:lnTo>
                  <a:lnTo>
                    <a:pt x="3266" y="1489"/>
                  </a:lnTo>
                  <a:lnTo>
                    <a:pt x="3458" y="1153"/>
                  </a:lnTo>
                  <a:lnTo>
                    <a:pt x="3506" y="1009"/>
                  </a:lnTo>
                  <a:lnTo>
                    <a:pt x="3506" y="817"/>
                  </a:lnTo>
                  <a:lnTo>
                    <a:pt x="3506" y="769"/>
                  </a:lnTo>
                  <a:lnTo>
                    <a:pt x="3506" y="529"/>
                  </a:lnTo>
                  <a:lnTo>
                    <a:pt x="3410" y="288"/>
                  </a:lnTo>
                  <a:lnTo>
                    <a:pt x="2642" y="336"/>
                  </a:lnTo>
                  <a:lnTo>
                    <a:pt x="2498" y="336"/>
                  </a:lnTo>
                  <a:lnTo>
                    <a:pt x="2498" y="1105"/>
                  </a:lnTo>
                  <a:lnTo>
                    <a:pt x="913" y="913"/>
                  </a:lnTo>
                  <a:lnTo>
                    <a:pt x="961" y="144"/>
                  </a:lnTo>
                  <a:lnTo>
                    <a:pt x="240" y="0"/>
                  </a:lnTo>
                  <a:close/>
                </a:path>
              </a:pathLst>
            </a:custGeom>
            <a:solidFill>
              <a:srgbClr val="FA81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7" name="Google Shape;4151;p71"/>
            <p:cNvSpPr/>
            <p:nvPr/>
          </p:nvSpPr>
          <p:spPr>
            <a:xfrm>
              <a:off x="2155525" y="2988350"/>
              <a:ext cx="87675" cy="50450"/>
            </a:xfrm>
            <a:custGeom>
              <a:avLst/>
              <a:gdLst/>
              <a:ahLst/>
              <a:cxnLst/>
              <a:rect l="l" t="t" r="r" b="b"/>
              <a:pathLst>
                <a:path w="3507" h="2018" fill="none" extrusionOk="0">
                  <a:moveTo>
                    <a:pt x="240" y="0"/>
                  </a:moveTo>
                  <a:lnTo>
                    <a:pt x="240" y="0"/>
                  </a:lnTo>
                  <a:lnTo>
                    <a:pt x="192" y="0"/>
                  </a:lnTo>
                  <a:lnTo>
                    <a:pt x="192" y="0"/>
                  </a:lnTo>
                  <a:lnTo>
                    <a:pt x="48" y="336"/>
                  </a:lnTo>
                  <a:lnTo>
                    <a:pt x="0" y="673"/>
                  </a:lnTo>
                  <a:lnTo>
                    <a:pt x="0" y="673"/>
                  </a:lnTo>
                  <a:lnTo>
                    <a:pt x="0" y="721"/>
                  </a:lnTo>
                  <a:lnTo>
                    <a:pt x="0" y="721"/>
                  </a:lnTo>
                  <a:lnTo>
                    <a:pt x="0" y="913"/>
                  </a:lnTo>
                  <a:lnTo>
                    <a:pt x="48" y="1105"/>
                  </a:lnTo>
                  <a:lnTo>
                    <a:pt x="144" y="1297"/>
                  </a:lnTo>
                  <a:lnTo>
                    <a:pt x="240" y="1489"/>
                  </a:lnTo>
                  <a:lnTo>
                    <a:pt x="529" y="1777"/>
                  </a:lnTo>
                  <a:lnTo>
                    <a:pt x="913" y="2017"/>
                  </a:lnTo>
                  <a:lnTo>
                    <a:pt x="913" y="2017"/>
                  </a:lnTo>
                  <a:lnTo>
                    <a:pt x="1249" y="2017"/>
                  </a:lnTo>
                  <a:lnTo>
                    <a:pt x="1249" y="2017"/>
                  </a:lnTo>
                  <a:lnTo>
                    <a:pt x="1249" y="2017"/>
                  </a:lnTo>
                  <a:lnTo>
                    <a:pt x="1441" y="2017"/>
                  </a:lnTo>
                  <a:lnTo>
                    <a:pt x="1441" y="2017"/>
                  </a:lnTo>
                  <a:lnTo>
                    <a:pt x="2690" y="1969"/>
                  </a:lnTo>
                  <a:lnTo>
                    <a:pt x="2690" y="1969"/>
                  </a:lnTo>
                  <a:lnTo>
                    <a:pt x="3026" y="1777"/>
                  </a:lnTo>
                  <a:lnTo>
                    <a:pt x="3266" y="1489"/>
                  </a:lnTo>
                  <a:lnTo>
                    <a:pt x="3458" y="1153"/>
                  </a:lnTo>
                  <a:lnTo>
                    <a:pt x="3506" y="1009"/>
                  </a:lnTo>
                  <a:lnTo>
                    <a:pt x="3506" y="817"/>
                  </a:lnTo>
                  <a:lnTo>
                    <a:pt x="3506" y="817"/>
                  </a:lnTo>
                  <a:lnTo>
                    <a:pt x="3506" y="769"/>
                  </a:lnTo>
                  <a:lnTo>
                    <a:pt x="3506" y="769"/>
                  </a:lnTo>
                  <a:lnTo>
                    <a:pt x="3506" y="529"/>
                  </a:lnTo>
                  <a:lnTo>
                    <a:pt x="3410" y="288"/>
                  </a:lnTo>
                  <a:lnTo>
                    <a:pt x="3410" y="288"/>
                  </a:lnTo>
                  <a:lnTo>
                    <a:pt x="2642" y="336"/>
                  </a:lnTo>
                  <a:lnTo>
                    <a:pt x="2642" y="336"/>
                  </a:lnTo>
                  <a:lnTo>
                    <a:pt x="2498" y="336"/>
                  </a:lnTo>
                  <a:lnTo>
                    <a:pt x="2498" y="1105"/>
                  </a:lnTo>
                  <a:lnTo>
                    <a:pt x="913" y="913"/>
                  </a:lnTo>
                  <a:lnTo>
                    <a:pt x="961" y="144"/>
                  </a:lnTo>
                  <a:lnTo>
                    <a:pt x="961" y="144"/>
                  </a:lnTo>
                  <a:lnTo>
                    <a:pt x="24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8" name="Google Shape;4152;p71"/>
            <p:cNvSpPr/>
            <p:nvPr/>
          </p:nvSpPr>
          <p:spPr>
            <a:xfrm>
              <a:off x="2178325" y="2971525"/>
              <a:ext cx="39650" cy="44450"/>
            </a:xfrm>
            <a:custGeom>
              <a:avLst/>
              <a:gdLst/>
              <a:ahLst/>
              <a:cxnLst/>
              <a:rect l="l" t="t" r="r" b="b"/>
              <a:pathLst>
                <a:path w="1586" h="1778" extrusionOk="0">
                  <a:moveTo>
                    <a:pt x="97" y="1"/>
                  </a:moveTo>
                  <a:lnTo>
                    <a:pt x="1" y="1586"/>
                  </a:lnTo>
                  <a:lnTo>
                    <a:pt x="1586" y="1778"/>
                  </a:lnTo>
                  <a:lnTo>
                    <a:pt x="1586" y="1778"/>
                  </a:lnTo>
                  <a:lnTo>
                    <a:pt x="1538" y="97"/>
                  </a:lnTo>
                  <a:lnTo>
                    <a:pt x="97"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9" name="Google Shape;4153;p71"/>
            <p:cNvSpPr/>
            <p:nvPr/>
          </p:nvSpPr>
          <p:spPr>
            <a:xfrm>
              <a:off x="2178325" y="2971525"/>
              <a:ext cx="39650" cy="44450"/>
            </a:xfrm>
            <a:custGeom>
              <a:avLst/>
              <a:gdLst/>
              <a:ahLst/>
              <a:cxnLst/>
              <a:rect l="l" t="t" r="r" b="b"/>
              <a:pathLst>
                <a:path w="1586" h="1778" fill="none" extrusionOk="0">
                  <a:moveTo>
                    <a:pt x="97" y="1"/>
                  </a:moveTo>
                  <a:lnTo>
                    <a:pt x="1" y="1586"/>
                  </a:lnTo>
                  <a:lnTo>
                    <a:pt x="1586" y="1778"/>
                  </a:lnTo>
                  <a:lnTo>
                    <a:pt x="1538" y="97"/>
                  </a:lnTo>
                  <a:lnTo>
                    <a:pt x="97"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0" name="Google Shape;4154;p71"/>
            <p:cNvSpPr/>
            <p:nvPr/>
          </p:nvSpPr>
          <p:spPr>
            <a:xfrm>
              <a:off x="2178325" y="2991950"/>
              <a:ext cx="39650" cy="24025"/>
            </a:xfrm>
            <a:custGeom>
              <a:avLst/>
              <a:gdLst/>
              <a:ahLst/>
              <a:cxnLst/>
              <a:rect l="l" t="t" r="r" b="b"/>
              <a:pathLst>
                <a:path w="1586" h="961" extrusionOk="0">
                  <a:moveTo>
                    <a:pt x="49" y="0"/>
                  </a:moveTo>
                  <a:lnTo>
                    <a:pt x="1" y="769"/>
                  </a:lnTo>
                  <a:lnTo>
                    <a:pt x="1586" y="961"/>
                  </a:lnTo>
                  <a:lnTo>
                    <a:pt x="1586" y="192"/>
                  </a:lnTo>
                  <a:lnTo>
                    <a:pt x="769" y="144"/>
                  </a:lnTo>
                  <a:lnTo>
                    <a:pt x="49"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1" name="Google Shape;4155;p71"/>
            <p:cNvSpPr/>
            <p:nvPr/>
          </p:nvSpPr>
          <p:spPr>
            <a:xfrm>
              <a:off x="2178325" y="2991950"/>
              <a:ext cx="39650" cy="24025"/>
            </a:xfrm>
            <a:custGeom>
              <a:avLst/>
              <a:gdLst/>
              <a:ahLst/>
              <a:cxnLst/>
              <a:rect l="l" t="t" r="r" b="b"/>
              <a:pathLst>
                <a:path w="1586" h="961" fill="none" extrusionOk="0">
                  <a:moveTo>
                    <a:pt x="49" y="0"/>
                  </a:moveTo>
                  <a:lnTo>
                    <a:pt x="1" y="769"/>
                  </a:lnTo>
                  <a:lnTo>
                    <a:pt x="1586" y="961"/>
                  </a:lnTo>
                  <a:lnTo>
                    <a:pt x="1586" y="192"/>
                  </a:lnTo>
                  <a:lnTo>
                    <a:pt x="1586" y="192"/>
                  </a:lnTo>
                  <a:lnTo>
                    <a:pt x="769" y="144"/>
                  </a:lnTo>
                  <a:lnTo>
                    <a:pt x="4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2" name="Google Shape;4156;p71"/>
            <p:cNvSpPr/>
            <p:nvPr/>
          </p:nvSpPr>
          <p:spPr>
            <a:xfrm>
              <a:off x="1874575" y="2642550"/>
              <a:ext cx="144100" cy="154925"/>
            </a:xfrm>
            <a:custGeom>
              <a:avLst/>
              <a:gdLst/>
              <a:ahLst/>
              <a:cxnLst/>
              <a:rect l="l" t="t" r="r" b="b"/>
              <a:pathLst>
                <a:path w="5764" h="6197" extrusionOk="0">
                  <a:moveTo>
                    <a:pt x="2642" y="1"/>
                  </a:moveTo>
                  <a:lnTo>
                    <a:pt x="2354" y="97"/>
                  </a:lnTo>
                  <a:lnTo>
                    <a:pt x="2065" y="145"/>
                  </a:lnTo>
                  <a:lnTo>
                    <a:pt x="1585" y="385"/>
                  </a:lnTo>
                  <a:lnTo>
                    <a:pt x="1105" y="721"/>
                  </a:lnTo>
                  <a:lnTo>
                    <a:pt x="673" y="1154"/>
                  </a:lnTo>
                  <a:lnTo>
                    <a:pt x="385" y="1682"/>
                  </a:lnTo>
                  <a:lnTo>
                    <a:pt x="240" y="1970"/>
                  </a:ln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2258" y="6196"/>
                  </a:lnTo>
                  <a:lnTo>
                    <a:pt x="3122" y="6196"/>
                  </a:lnTo>
                  <a:lnTo>
                    <a:pt x="3362" y="6148"/>
                  </a:lnTo>
                  <a:lnTo>
                    <a:pt x="3650" y="6052"/>
                  </a:lnTo>
                  <a:lnTo>
                    <a:pt x="4179" y="5812"/>
                  </a:lnTo>
                  <a:lnTo>
                    <a:pt x="4659" y="5476"/>
                  </a:lnTo>
                  <a:lnTo>
                    <a:pt x="5043" y="5044"/>
                  </a:lnTo>
                  <a:lnTo>
                    <a:pt x="5379" y="4515"/>
                  </a:lnTo>
                  <a:lnTo>
                    <a:pt x="5523" y="4227"/>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506" y="49"/>
                  </a:lnTo>
                  <a:lnTo>
                    <a:pt x="3218"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3" name="Google Shape;4157;p71"/>
            <p:cNvSpPr/>
            <p:nvPr/>
          </p:nvSpPr>
          <p:spPr>
            <a:xfrm>
              <a:off x="1874575" y="2642550"/>
              <a:ext cx="144100" cy="154925"/>
            </a:xfrm>
            <a:custGeom>
              <a:avLst/>
              <a:gdLst/>
              <a:ahLst/>
              <a:cxnLst/>
              <a:rect l="l" t="t" r="r" b="b"/>
              <a:pathLst>
                <a:path w="5764" h="6197" fill="none" extrusionOk="0">
                  <a:moveTo>
                    <a:pt x="144" y="2258"/>
                  </a:move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1969" y="6100"/>
                  </a:lnTo>
                  <a:lnTo>
                    <a:pt x="2258" y="6196"/>
                  </a:lnTo>
                  <a:lnTo>
                    <a:pt x="2546" y="6196"/>
                  </a:lnTo>
                  <a:lnTo>
                    <a:pt x="2834" y="6196"/>
                  </a:lnTo>
                  <a:lnTo>
                    <a:pt x="3122" y="6196"/>
                  </a:lnTo>
                  <a:lnTo>
                    <a:pt x="3362" y="6148"/>
                  </a:lnTo>
                  <a:lnTo>
                    <a:pt x="3650" y="6052"/>
                  </a:lnTo>
                  <a:lnTo>
                    <a:pt x="4179" y="5812"/>
                  </a:lnTo>
                  <a:lnTo>
                    <a:pt x="4659" y="5476"/>
                  </a:lnTo>
                  <a:lnTo>
                    <a:pt x="5043" y="5044"/>
                  </a:lnTo>
                  <a:lnTo>
                    <a:pt x="5379" y="4515"/>
                  </a:lnTo>
                  <a:lnTo>
                    <a:pt x="5523" y="4227"/>
                  </a:lnTo>
                  <a:lnTo>
                    <a:pt x="5619" y="3939"/>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794" y="97"/>
                  </a:lnTo>
                  <a:lnTo>
                    <a:pt x="3506" y="49"/>
                  </a:lnTo>
                  <a:lnTo>
                    <a:pt x="3218" y="1"/>
                  </a:lnTo>
                  <a:lnTo>
                    <a:pt x="2930" y="1"/>
                  </a:lnTo>
                  <a:lnTo>
                    <a:pt x="2642" y="1"/>
                  </a:lnTo>
                  <a:lnTo>
                    <a:pt x="2354" y="97"/>
                  </a:lnTo>
                  <a:lnTo>
                    <a:pt x="2065" y="145"/>
                  </a:lnTo>
                  <a:lnTo>
                    <a:pt x="1585" y="385"/>
                  </a:lnTo>
                  <a:lnTo>
                    <a:pt x="1105" y="721"/>
                  </a:lnTo>
                  <a:lnTo>
                    <a:pt x="673" y="1154"/>
                  </a:lnTo>
                  <a:lnTo>
                    <a:pt x="385" y="1682"/>
                  </a:lnTo>
                  <a:lnTo>
                    <a:pt x="240" y="1970"/>
                  </a:lnTo>
                  <a:lnTo>
                    <a:pt x="144" y="2258"/>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4" name="Google Shape;4158;p71"/>
            <p:cNvSpPr/>
            <p:nvPr/>
          </p:nvSpPr>
          <p:spPr>
            <a:xfrm>
              <a:off x="1892575" y="2676175"/>
              <a:ext cx="51650" cy="86475"/>
            </a:xfrm>
            <a:custGeom>
              <a:avLst/>
              <a:gdLst/>
              <a:ahLst/>
              <a:cxnLst/>
              <a:rect l="l" t="t" r="r" b="b"/>
              <a:pathLst>
                <a:path w="2066" h="3459" extrusionOk="0">
                  <a:moveTo>
                    <a:pt x="1009" y="1"/>
                  </a:moveTo>
                  <a:lnTo>
                    <a:pt x="721" y="193"/>
                  </a:lnTo>
                  <a:lnTo>
                    <a:pt x="433" y="481"/>
                  </a:lnTo>
                  <a:lnTo>
                    <a:pt x="241" y="769"/>
                  </a:lnTo>
                  <a:lnTo>
                    <a:pt x="97" y="1153"/>
                  </a:lnTo>
                  <a:lnTo>
                    <a:pt x="1" y="1489"/>
                  </a:lnTo>
                  <a:lnTo>
                    <a:pt x="1" y="1874"/>
                  </a:lnTo>
                  <a:lnTo>
                    <a:pt x="49" y="2210"/>
                  </a:lnTo>
                  <a:lnTo>
                    <a:pt x="193" y="2546"/>
                  </a:lnTo>
                  <a:lnTo>
                    <a:pt x="337" y="2834"/>
                  </a:lnTo>
                  <a:lnTo>
                    <a:pt x="577" y="3074"/>
                  </a:lnTo>
                  <a:lnTo>
                    <a:pt x="865" y="3266"/>
                  </a:lnTo>
                  <a:lnTo>
                    <a:pt x="1153" y="3410"/>
                  </a:lnTo>
                  <a:lnTo>
                    <a:pt x="1393" y="3459"/>
                  </a:lnTo>
                  <a:lnTo>
                    <a:pt x="1634" y="3459"/>
                  </a:lnTo>
                  <a:lnTo>
                    <a:pt x="1970" y="3410"/>
                  </a:lnTo>
                  <a:lnTo>
                    <a:pt x="2066" y="2978"/>
                  </a:lnTo>
                  <a:lnTo>
                    <a:pt x="1682" y="2210"/>
                  </a:lnTo>
                  <a:lnTo>
                    <a:pt x="1393" y="1441"/>
                  </a:lnTo>
                  <a:lnTo>
                    <a:pt x="1201" y="721"/>
                  </a:lnTo>
                  <a:lnTo>
                    <a:pt x="1009" y="1"/>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5" name="Google Shape;4159;p71"/>
            <p:cNvSpPr/>
            <p:nvPr/>
          </p:nvSpPr>
          <p:spPr>
            <a:xfrm>
              <a:off x="1892575" y="2676175"/>
              <a:ext cx="51650" cy="86475"/>
            </a:xfrm>
            <a:custGeom>
              <a:avLst/>
              <a:gdLst/>
              <a:ahLst/>
              <a:cxnLst/>
              <a:rect l="l" t="t" r="r" b="b"/>
              <a:pathLst>
                <a:path w="2066" h="3459" fill="none" extrusionOk="0">
                  <a:moveTo>
                    <a:pt x="1009" y="1"/>
                  </a:moveTo>
                  <a:lnTo>
                    <a:pt x="1009" y="1"/>
                  </a:lnTo>
                  <a:lnTo>
                    <a:pt x="721" y="193"/>
                  </a:lnTo>
                  <a:lnTo>
                    <a:pt x="433" y="481"/>
                  </a:lnTo>
                  <a:lnTo>
                    <a:pt x="241" y="769"/>
                  </a:lnTo>
                  <a:lnTo>
                    <a:pt x="97" y="1153"/>
                  </a:lnTo>
                  <a:lnTo>
                    <a:pt x="97" y="1153"/>
                  </a:lnTo>
                  <a:lnTo>
                    <a:pt x="1" y="1489"/>
                  </a:lnTo>
                  <a:lnTo>
                    <a:pt x="1" y="1874"/>
                  </a:lnTo>
                  <a:lnTo>
                    <a:pt x="49" y="2210"/>
                  </a:lnTo>
                  <a:lnTo>
                    <a:pt x="193" y="2546"/>
                  </a:lnTo>
                  <a:lnTo>
                    <a:pt x="337" y="2834"/>
                  </a:lnTo>
                  <a:lnTo>
                    <a:pt x="577" y="3074"/>
                  </a:lnTo>
                  <a:lnTo>
                    <a:pt x="865" y="3266"/>
                  </a:lnTo>
                  <a:lnTo>
                    <a:pt x="1153" y="3410"/>
                  </a:lnTo>
                  <a:lnTo>
                    <a:pt x="1153" y="3410"/>
                  </a:lnTo>
                  <a:lnTo>
                    <a:pt x="1393" y="3459"/>
                  </a:lnTo>
                  <a:lnTo>
                    <a:pt x="1634" y="3459"/>
                  </a:lnTo>
                  <a:lnTo>
                    <a:pt x="1634" y="3459"/>
                  </a:lnTo>
                  <a:lnTo>
                    <a:pt x="1970" y="3410"/>
                  </a:lnTo>
                  <a:lnTo>
                    <a:pt x="1970" y="3410"/>
                  </a:lnTo>
                  <a:lnTo>
                    <a:pt x="2066" y="2978"/>
                  </a:lnTo>
                  <a:lnTo>
                    <a:pt x="2066" y="2978"/>
                  </a:lnTo>
                  <a:lnTo>
                    <a:pt x="1682" y="2210"/>
                  </a:lnTo>
                  <a:lnTo>
                    <a:pt x="1393" y="1441"/>
                  </a:lnTo>
                  <a:lnTo>
                    <a:pt x="1201" y="721"/>
                  </a:lnTo>
                  <a:lnTo>
                    <a:pt x="1009"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6" name="Google Shape;4160;p71"/>
            <p:cNvSpPr/>
            <p:nvPr/>
          </p:nvSpPr>
          <p:spPr>
            <a:xfrm>
              <a:off x="1941800" y="2540500"/>
              <a:ext cx="475475" cy="456275"/>
            </a:xfrm>
            <a:custGeom>
              <a:avLst/>
              <a:gdLst/>
              <a:ahLst/>
              <a:cxnLst/>
              <a:rect l="l" t="t" r="r" b="b"/>
              <a:pathLst>
                <a:path w="19019" h="18251" extrusionOk="0">
                  <a:moveTo>
                    <a:pt x="8117" y="1"/>
                  </a:moveTo>
                  <a:lnTo>
                    <a:pt x="7349" y="97"/>
                  </a:lnTo>
                  <a:lnTo>
                    <a:pt x="6580" y="289"/>
                  </a:lnTo>
                  <a:lnTo>
                    <a:pt x="5860" y="529"/>
                  </a:lnTo>
                  <a:lnTo>
                    <a:pt x="5139" y="865"/>
                  </a:lnTo>
                  <a:lnTo>
                    <a:pt x="4467" y="1250"/>
                  </a:lnTo>
                  <a:lnTo>
                    <a:pt x="3843" y="1682"/>
                  </a:lnTo>
                  <a:lnTo>
                    <a:pt x="3218" y="2162"/>
                  </a:lnTo>
                  <a:lnTo>
                    <a:pt x="2642" y="2738"/>
                  </a:lnTo>
                  <a:lnTo>
                    <a:pt x="2162" y="3363"/>
                  </a:lnTo>
                  <a:lnTo>
                    <a:pt x="1682" y="3987"/>
                  </a:lnTo>
                  <a:lnTo>
                    <a:pt x="1297" y="4659"/>
                  </a:lnTo>
                  <a:lnTo>
                    <a:pt x="961" y="5380"/>
                  </a:lnTo>
                  <a:lnTo>
                    <a:pt x="673" y="6148"/>
                  </a:lnTo>
                  <a:lnTo>
                    <a:pt x="337" y="7349"/>
                  </a:lnTo>
                  <a:lnTo>
                    <a:pt x="145" y="8117"/>
                  </a:lnTo>
                  <a:lnTo>
                    <a:pt x="1" y="8886"/>
                  </a:lnTo>
                  <a:lnTo>
                    <a:pt x="1" y="9606"/>
                  </a:lnTo>
                  <a:lnTo>
                    <a:pt x="49" y="10374"/>
                  </a:lnTo>
                  <a:lnTo>
                    <a:pt x="145" y="11095"/>
                  </a:lnTo>
                  <a:lnTo>
                    <a:pt x="337" y="11815"/>
                  </a:lnTo>
                  <a:lnTo>
                    <a:pt x="577" y="12535"/>
                  </a:lnTo>
                  <a:lnTo>
                    <a:pt x="865" y="13160"/>
                  </a:lnTo>
                  <a:lnTo>
                    <a:pt x="1249" y="13832"/>
                  </a:lnTo>
                  <a:lnTo>
                    <a:pt x="1682" y="14408"/>
                  </a:lnTo>
                  <a:lnTo>
                    <a:pt x="2210" y="14937"/>
                  </a:lnTo>
                  <a:lnTo>
                    <a:pt x="2738" y="15465"/>
                  </a:lnTo>
                  <a:lnTo>
                    <a:pt x="3315" y="15897"/>
                  </a:lnTo>
                  <a:lnTo>
                    <a:pt x="3987" y="16281"/>
                  </a:lnTo>
                  <a:lnTo>
                    <a:pt x="4659" y="16618"/>
                  </a:lnTo>
                  <a:lnTo>
                    <a:pt x="5428" y="16906"/>
                  </a:lnTo>
                  <a:lnTo>
                    <a:pt x="8549" y="17866"/>
                  </a:lnTo>
                  <a:lnTo>
                    <a:pt x="9318" y="18058"/>
                  </a:lnTo>
                  <a:lnTo>
                    <a:pt x="10134" y="18154"/>
                  </a:lnTo>
                  <a:lnTo>
                    <a:pt x="10951" y="18250"/>
                  </a:lnTo>
                  <a:lnTo>
                    <a:pt x="11767" y="18202"/>
                  </a:lnTo>
                  <a:lnTo>
                    <a:pt x="12583" y="18154"/>
                  </a:lnTo>
                  <a:lnTo>
                    <a:pt x="13352" y="17962"/>
                  </a:lnTo>
                  <a:lnTo>
                    <a:pt x="14168" y="17770"/>
                  </a:lnTo>
                  <a:lnTo>
                    <a:pt x="14889" y="17482"/>
                  </a:lnTo>
                  <a:lnTo>
                    <a:pt x="15561" y="17098"/>
                  </a:lnTo>
                  <a:lnTo>
                    <a:pt x="16185" y="16714"/>
                  </a:lnTo>
                  <a:lnTo>
                    <a:pt x="16762" y="16185"/>
                  </a:lnTo>
                  <a:lnTo>
                    <a:pt x="17194" y="15657"/>
                  </a:lnTo>
                  <a:lnTo>
                    <a:pt x="17434" y="15321"/>
                  </a:lnTo>
                  <a:lnTo>
                    <a:pt x="17578" y="15033"/>
                  </a:lnTo>
                  <a:lnTo>
                    <a:pt x="17770" y="14697"/>
                  </a:lnTo>
                  <a:lnTo>
                    <a:pt x="17866" y="14312"/>
                  </a:lnTo>
                  <a:lnTo>
                    <a:pt x="17962" y="13976"/>
                  </a:lnTo>
                  <a:lnTo>
                    <a:pt x="18058" y="13592"/>
                  </a:lnTo>
                  <a:lnTo>
                    <a:pt x="18106" y="13160"/>
                  </a:lnTo>
                  <a:lnTo>
                    <a:pt x="18106" y="12728"/>
                  </a:lnTo>
                  <a:lnTo>
                    <a:pt x="18490" y="11527"/>
                  </a:lnTo>
                  <a:lnTo>
                    <a:pt x="18683" y="10758"/>
                  </a:lnTo>
                  <a:lnTo>
                    <a:pt x="18827" y="9990"/>
                  </a:lnTo>
                  <a:lnTo>
                    <a:pt x="18971" y="9222"/>
                  </a:lnTo>
                  <a:lnTo>
                    <a:pt x="19019" y="8453"/>
                  </a:lnTo>
                  <a:lnTo>
                    <a:pt x="19019" y="7685"/>
                  </a:lnTo>
                  <a:lnTo>
                    <a:pt x="18971" y="6916"/>
                  </a:lnTo>
                  <a:lnTo>
                    <a:pt x="18875" y="6196"/>
                  </a:lnTo>
                  <a:lnTo>
                    <a:pt x="18683" y="5476"/>
                  </a:lnTo>
                  <a:lnTo>
                    <a:pt x="18442" y="4803"/>
                  </a:lnTo>
                  <a:lnTo>
                    <a:pt x="18106" y="4179"/>
                  </a:lnTo>
                  <a:lnTo>
                    <a:pt x="17674" y="3603"/>
                  </a:lnTo>
                  <a:lnTo>
                    <a:pt x="17146" y="3074"/>
                  </a:lnTo>
                  <a:lnTo>
                    <a:pt x="16569" y="2642"/>
                  </a:lnTo>
                  <a:lnTo>
                    <a:pt x="15897" y="2258"/>
                  </a:lnTo>
                  <a:lnTo>
                    <a:pt x="15081" y="1922"/>
                  </a:lnTo>
                  <a:lnTo>
                    <a:pt x="14216" y="1682"/>
                  </a:lnTo>
                  <a:lnTo>
                    <a:pt x="10374" y="289"/>
                  </a:lnTo>
                  <a:lnTo>
                    <a:pt x="9654" y="97"/>
                  </a:lnTo>
                  <a:lnTo>
                    <a:pt x="8885"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7" name="Google Shape;4161;p71"/>
            <p:cNvSpPr/>
            <p:nvPr/>
          </p:nvSpPr>
          <p:spPr>
            <a:xfrm>
              <a:off x="1941800" y="2540500"/>
              <a:ext cx="475475" cy="456275"/>
            </a:xfrm>
            <a:custGeom>
              <a:avLst/>
              <a:gdLst/>
              <a:ahLst/>
              <a:cxnLst/>
              <a:rect l="l" t="t" r="r" b="b"/>
              <a:pathLst>
                <a:path w="19019" h="18251" fill="none" extrusionOk="0">
                  <a:moveTo>
                    <a:pt x="10374" y="289"/>
                  </a:moveTo>
                  <a:lnTo>
                    <a:pt x="14216" y="1682"/>
                  </a:lnTo>
                  <a:lnTo>
                    <a:pt x="14216" y="1682"/>
                  </a:lnTo>
                  <a:lnTo>
                    <a:pt x="15081" y="1922"/>
                  </a:lnTo>
                  <a:lnTo>
                    <a:pt x="15897" y="2258"/>
                  </a:lnTo>
                  <a:lnTo>
                    <a:pt x="16569" y="2642"/>
                  </a:lnTo>
                  <a:lnTo>
                    <a:pt x="17146" y="3074"/>
                  </a:lnTo>
                  <a:lnTo>
                    <a:pt x="17674" y="3603"/>
                  </a:lnTo>
                  <a:lnTo>
                    <a:pt x="18106" y="4179"/>
                  </a:lnTo>
                  <a:lnTo>
                    <a:pt x="18442" y="4803"/>
                  </a:lnTo>
                  <a:lnTo>
                    <a:pt x="18683" y="5476"/>
                  </a:lnTo>
                  <a:lnTo>
                    <a:pt x="18875" y="6196"/>
                  </a:lnTo>
                  <a:lnTo>
                    <a:pt x="18971" y="6916"/>
                  </a:lnTo>
                  <a:lnTo>
                    <a:pt x="19019" y="7685"/>
                  </a:lnTo>
                  <a:lnTo>
                    <a:pt x="19019" y="8453"/>
                  </a:lnTo>
                  <a:lnTo>
                    <a:pt x="18971" y="9222"/>
                  </a:lnTo>
                  <a:lnTo>
                    <a:pt x="18827" y="9990"/>
                  </a:lnTo>
                  <a:lnTo>
                    <a:pt x="18683" y="10758"/>
                  </a:lnTo>
                  <a:lnTo>
                    <a:pt x="18490" y="11527"/>
                  </a:lnTo>
                  <a:lnTo>
                    <a:pt x="18106" y="12728"/>
                  </a:lnTo>
                  <a:lnTo>
                    <a:pt x="18106" y="12728"/>
                  </a:lnTo>
                  <a:lnTo>
                    <a:pt x="18106" y="13160"/>
                  </a:lnTo>
                  <a:lnTo>
                    <a:pt x="18058" y="13592"/>
                  </a:lnTo>
                  <a:lnTo>
                    <a:pt x="17962" y="13976"/>
                  </a:lnTo>
                  <a:lnTo>
                    <a:pt x="17866" y="14312"/>
                  </a:lnTo>
                  <a:lnTo>
                    <a:pt x="17770" y="14697"/>
                  </a:lnTo>
                  <a:lnTo>
                    <a:pt x="17578" y="15033"/>
                  </a:lnTo>
                  <a:lnTo>
                    <a:pt x="17434" y="15321"/>
                  </a:lnTo>
                  <a:lnTo>
                    <a:pt x="17194" y="15657"/>
                  </a:lnTo>
                  <a:lnTo>
                    <a:pt x="16762" y="16185"/>
                  </a:lnTo>
                  <a:lnTo>
                    <a:pt x="16185" y="16714"/>
                  </a:lnTo>
                  <a:lnTo>
                    <a:pt x="15561" y="17098"/>
                  </a:lnTo>
                  <a:lnTo>
                    <a:pt x="14889" y="17482"/>
                  </a:lnTo>
                  <a:lnTo>
                    <a:pt x="14168" y="17770"/>
                  </a:lnTo>
                  <a:lnTo>
                    <a:pt x="13352" y="17962"/>
                  </a:lnTo>
                  <a:lnTo>
                    <a:pt x="12583" y="18154"/>
                  </a:lnTo>
                  <a:lnTo>
                    <a:pt x="11767" y="18202"/>
                  </a:lnTo>
                  <a:lnTo>
                    <a:pt x="10951" y="18250"/>
                  </a:lnTo>
                  <a:lnTo>
                    <a:pt x="10134" y="18154"/>
                  </a:lnTo>
                  <a:lnTo>
                    <a:pt x="9318" y="18058"/>
                  </a:lnTo>
                  <a:lnTo>
                    <a:pt x="8549" y="17866"/>
                  </a:lnTo>
                  <a:lnTo>
                    <a:pt x="5428" y="16906"/>
                  </a:lnTo>
                  <a:lnTo>
                    <a:pt x="5428" y="16906"/>
                  </a:lnTo>
                  <a:lnTo>
                    <a:pt x="4659" y="16618"/>
                  </a:lnTo>
                  <a:lnTo>
                    <a:pt x="3987" y="16281"/>
                  </a:lnTo>
                  <a:lnTo>
                    <a:pt x="3315" y="15897"/>
                  </a:lnTo>
                  <a:lnTo>
                    <a:pt x="2738" y="15465"/>
                  </a:lnTo>
                  <a:lnTo>
                    <a:pt x="2210" y="14937"/>
                  </a:lnTo>
                  <a:lnTo>
                    <a:pt x="1682" y="14408"/>
                  </a:lnTo>
                  <a:lnTo>
                    <a:pt x="1249" y="13832"/>
                  </a:lnTo>
                  <a:lnTo>
                    <a:pt x="865" y="13160"/>
                  </a:lnTo>
                  <a:lnTo>
                    <a:pt x="577" y="12535"/>
                  </a:lnTo>
                  <a:lnTo>
                    <a:pt x="337" y="11815"/>
                  </a:lnTo>
                  <a:lnTo>
                    <a:pt x="145" y="11095"/>
                  </a:lnTo>
                  <a:lnTo>
                    <a:pt x="49" y="10374"/>
                  </a:lnTo>
                  <a:lnTo>
                    <a:pt x="1" y="9606"/>
                  </a:lnTo>
                  <a:lnTo>
                    <a:pt x="1" y="8886"/>
                  </a:lnTo>
                  <a:lnTo>
                    <a:pt x="145" y="8117"/>
                  </a:lnTo>
                  <a:lnTo>
                    <a:pt x="337" y="7349"/>
                  </a:lnTo>
                  <a:lnTo>
                    <a:pt x="673" y="6148"/>
                  </a:lnTo>
                  <a:lnTo>
                    <a:pt x="673" y="6148"/>
                  </a:lnTo>
                  <a:lnTo>
                    <a:pt x="961" y="5380"/>
                  </a:lnTo>
                  <a:lnTo>
                    <a:pt x="1297" y="4659"/>
                  </a:lnTo>
                  <a:lnTo>
                    <a:pt x="1682" y="3987"/>
                  </a:lnTo>
                  <a:lnTo>
                    <a:pt x="2162" y="3363"/>
                  </a:lnTo>
                  <a:lnTo>
                    <a:pt x="2642" y="2738"/>
                  </a:lnTo>
                  <a:lnTo>
                    <a:pt x="3218" y="2162"/>
                  </a:lnTo>
                  <a:lnTo>
                    <a:pt x="3843" y="1682"/>
                  </a:lnTo>
                  <a:lnTo>
                    <a:pt x="4467" y="1250"/>
                  </a:lnTo>
                  <a:lnTo>
                    <a:pt x="5139" y="865"/>
                  </a:lnTo>
                  <a:lnTo>
                    <a:pt x="5860" y="529"/>
                  </a:lnTo>
                  <a:lnTo>
                    <a:pt x="6580" y="289"/>
                  </a:lnTo>
                  <a:lnTo>
                    <a:pt x="7349" y="97"/>
                  </a:lnTo>
                  <a:lnTo>
                    <a:pt x="8117" y="1"/>
                  </a:lnTo>
                  <a:lnTo>
                    <a:pt x="8885" y="1"/>
                  </a:lnTo>
                  <a:lnTo>
                    <a:pt x="9654" y="97"/>
                  </a:lnTo>
                  <a:lnTo>
                    <a:pt x="10374" y="289"/>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8" name="Google Shape;4162;p71"/>
            <p:cNvSpPr/>
            <p:nvPr/>
          </p:nvSpPr>
          <p:spPr>
            <a:xfrm>
              <a:off x="2126700" y="2775825"/>
              <a:ext cx="93675" cy="38450"/>
            </a:xfrm>
            <a:custGeom>
              <a:avLst/>
              <a:gdLst/>
              <a:ahLst/>
              <a:cxnLst/>
              <a:rect l="l" t="t" r="r" b="b"/>
              <a:pathLst>
                <a:path w="3747" h="1538" extrusionOk="0">
                  <a:moveTo>
                    <a:pt x="97" y="1"/>
                  </a:moveTo>
                  <a:lnTo>
                    <a:pt x="49" y="49"/>
                  </a:lnTo>
                  <a:lnTo>
                    <a:pt x="1" y="97"/>
                  </a:lnTo>
                  <a:lnTo>
                    <a:pt x="49" y="385"/>
                  </a:lnTo>
                  <a:lnTo>
                    <a:pt x="193" y="673"/>
                  </a:lnTo>
                  <a:lnTo>
                    <a:pt x="385" y="913"/>
                  </a:lnTo>
                  <a:lnTo>
                    <a:pt x="577" y="1105"/>
                  </a:lnTo>
                  <a:lnTo>
                    <a:pt x="817" y="1249"/>
                  </a:lnTo>
                  <a:lnTo>
                    <a:pt x="1105" y="1394"/>
                  </a:lnTo>
                  <a:lnTo>
                    <a:pt x="1393" y="1490"/>
                  </a:lnTo>
                  <a:lnTo>
                    <a:pt x="1682" y="1538"/>
                  </a:lnTo>
                  <a:lnTo>
                    <a:pt x="2594" y="1538"/>
                  </a:lnTo>
                  <a:lnTo>
                    <a:pt x="2882" y="1442"/>
                  </a:lnTo>
                  <a:lnTo>
                    <a:pt x="3170" y="1345"/>
                  </a:lnTo>
                  <a:lnTo>
                    <a:pt x="3410" y="1153"/>
                  </a:lnTo>
                  <a:lnTo>
                    <a:pt x="3603" y="961"/>
                  </a:lnTo>
                  <a:lnTo>
                    <a:pt x="3747" y="673"/>
                  </a:lnTo>
                  <a:lnTo>
                    <a:pt x="3747" y="625"/>
                  </a:lnTo>
                  <a:lnTo>
                    <a:pt x="3699" y="577"/>
                  </a:lnTo>
                  <a:lnTo>
                    <a:pt x="3651" y="625"/>
                  </a:lnTo>
                  <a:lnTo>
                    <a:pt x="3506" y="865"/>
                  </a:lnTo>
                  <a:lnTo>
                    <a:pt x="3314" y="1057"/>
                  </a:lnTo>
                  <a:lnTo>
                    <a:pt x="3074" y="1201"/>
                  </a:lnTo>
                  <a:lnTo>
                    <a:pt x="2786" y="1297"/>
                  </a:lnTo>
                  <a:lnTo>
                    <a:pt x="2498" y="1345"/>
                  </a:lnTo>
                  <a:lnTo>
                    <a:pt x="2210" y="1394"/>
                  </a:lnTo>
                  <a:lnTo>
                    <a:pt x="1634" y="1345"/>
                  </a:lnTo>
                  <a:lnTo>
                    <a:pt x="1153" y="1201"/>
                  </a:lnTo>
                  <a:lnTo>
                    <a:pt x="913" y="1057"/>
                  </a:lnTo>
                  <a:lnTo>
                    <a:pt x="673" y="913"/>
                  </a:lnTo>
                  <a:lnTo>
                    <a:pt x="481" y="769"/>
                  </a:lnTo>
                  <a:lnTo>
                    <a:pt x="337" y="577"/>
                  </a:lnTo>
                  <a:lnTo>
                    <a:pt x="241" y="337"/>
                  </a:lnTo>
                  <a:lnTo>
                    <a:pt x="145" y="49"/>
                  </a:lnTo>
                  <a:lnTo>
                    <a:pt x="97"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9" name="Google Shape;4163;p71"/>
            <p:cNvSpPr/>
            <p:nvPr/>
          </p:nvSpPr>
          <p:spPr>
            <a:xfrm>
              <a:off x="2211950" y="2787850"/>
              <a:ext cx="12025" cy="13225"/>
            </a:xfrm>
            <a:custGeom>
              <a:avLst/>
              <a:gdLst/>
              <a:ahLst/>
              <a:cxnLst/>
              <a:rect l="l" t="t" r="r" b="b"/>
              <a:pathLst>
                <a:path w="481" h="529" extrusionOk="0">
                  <a:moveTo>
                    <a:pt x="193" y="0"/>
                  </a:moveTo>
                  <a:lnTo>
                    <a:pt x="193" y="48"/>
                  </a:lnTo>
                  <a:lnTo>
                    <a:pt x="48" y="48"/>
                  </a:lnTo>
                  <a:lnTo>
                    <a:pt x="0" y="96"/>
                  </a:lnTo>
                  <a:lnTo>
                    <a:pt x="0" y="144"/>
                  </a:lnTo>
                  <a:lnTo>
                    <a:pt x="48" y="144"/>
                  </a:lnTo>
                  <a:lnTo>
                    <a:pt x="96" y="192"/>
                  </a:lnTo>
                  <a:lnTo>
                    <a:pt x="96" y="144"/>
                  </a:lnTo>
                  <a:lnTo>
                    <a:pt x="145" y="144"/>
                  </a:lnTo>
                  <a:lnTo>
                    <a:pt x="193" y="192"/>
                  </a:lnTo>
                  <a:lnTo>
                    <a:pt x="241" y="192"/>
                  </a:lnTo>
                  <a:lnTo>
                    <a:pt x="289" y="240"/>
                  </a:lnTo>
                  <a:lnTo>
                    <a:pt x="337" y="240"/>
                  </a:lnTo>
                  <a:lnTo>
                    <a:pt x="337" y="288"/>
                  </a:lnTo>
                  <a:lnTo>
                    <a:pt x="337" y="336"/>
                  </a:lnTo>
                  <a:lnTo>
                    <a:pt x="385" y="384"/>
                  </a:lnTo>
                  <a:lnTo>
                    <a:pt x="385" y="432"/>
                  </a:lnTo>
                  <a:lnTo>
                    <a:pt x="337" y="480"/>
                  </a:lnTo>
                  <a:lnTo>
                    <a:pt x="337" y="528"/>
                  </a:lnTo>
                  <a:lnTo>
                    <a:pt x="433" y="528"/>
                  </a:lnTo>
                  <a:lnTo>
                    <a:pt x="481" y="336"/>
                  </a:lnTo>
                  <a:lnTo>
                    <a:pt x="481" y="192"/>
                  </a:lnTo>
                  <a:lnTo>
                    <a:pt x="337" y="48"/>
                  </a:lnTo>
                  <a:lnTo>
                    <a:pt x="289" y="48"/>
                  </a:lnTo>
                  <a:lnTo>
                    <a:pt x="241" y="0"/>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0" name="Google Shape;4164;p71"/>
            <p:cNvSpPr/>
            <p:nvPr/>
          </p:nvSpPr>
          <p:spPr>
            <a:xfrm>
              <a:off x="2120700" y="2774625"/>
              <a:ext cx="18025" cy="8425"/>
            </a:xfrm>
            <a:custGeom>
              <a:avLst/>
              <a:gdLst/>
              <a:ahLst/>
              <a:cxnLst/>
              <a:rect l="l" t="t" r="r" b="b"/>
              <a:pathLst>
                <a:path w="721" h="337" extrusionOk="0">
                  <a:moveTo>
                    <a:pt x="385" y="1"/>
                  </a:moveTo>
                  <a:lnTo>
                    <a:pt x="145" y="49"/>
                  </a:lnTo>
                  <a:lnTo>
                    <a:pt x="49" y="241"/>
                  </a:lnTo>
                  <a:lnTo>
                    <a:pt x="1" y="289"/>
                  </a:lnTo>
                  <a:lnTo>
                    <a:pt x="49" y="337"/>
                  </a:lnTo>
                  <a:lnTo>
                    <a:pt x="97" y="337"/>
                  </a:lnTo>
                  <a:lnTo>
                    <a:pt x="193" y="289"/>
                  </a:lnTo>
                  <a:lnTo>
                    <a:pt x="193" y="241"/>
                  </a:lnTo>
                  <a:lnTo>
                    <a:pt x="241" y="241"/>
                  </a:lnTo>
                  <a:lnTo>
                    <a:pt x="289" y="193"/>
                  </a:lnTo>
                  <a:lnTo>
                    <a:pt x="481" y="193"/>
                  </a:lnTo>
                  <a:lnTo>
                    <a:pt x="577" y="241"/>
                  </a:lnTo>
                  <a:lnTo>
                    <a:pt x="625" y="289"/>
                  </a:lnTo>
                  <a:lnTo>
                    <a:pt x="673" y="289"/>
                  </a:lnTo>
                  <a:lnTo>
                    <a:pt x="721" y="241"/>
                  </a:lnTo>
                  <a:lnTo>
                    <a:pt x="721" y="193"/>
                  </a:lnTo>
                  <a:lnTo>
                    <a:pt x="577" y="49"/>
                  </a:lnTo>
                  <a:lnTo>
                    <a:pt x="481"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1" name="Google Shape;4165;p71"/>
            <p:cNvSpPr/>
            <p:nvPr/>
          </p:nvSpPr>
          <p:spPr>
            <a:xfrm>
              <a:off x="2334425" y="2762625"/>
              <a:ext cx="144100" cy="156100"/>
            </a:xfrm>
            <a:custGeom>
              <a:avLst/>
              <a:gdLst/>
              <a:ahLst/>
              <a:cxnLst/>
              <a:rect l="l" t="t" r="r" b="b"/>
              <a:pathLst>
                <a:path w="5764" h="6244" extrusionOk="0">
                  <a:moveTo>
                    <a:pt x="2930" y="1"/>
                  </a:moveTo>
                  <a:lnTo>
                    <a:pt x="2641" y="49"/>
                  </a:lnTo>
                  <a:lnTo>
                    <a:pt x="2401" y="97"/>
                  </a:lnTo>
                  <a:lnTo>
                    <a:pt x="2113" y="145"/>
                  </a:lnTo>
                  <a:lnTo>
                    <a:pt x="1585" y="433"/>
                  </a:lnTo>
                  <a:lnTo>
                    <a:pt x="1105" y="769"/>
                  </a:lnTo>
                  <a:lnTo>
                    <a:pt x="720" y="1201"/>
                  </a:lnTo>
                  <a:lnTo>
                    <a:pt x="384" y="1681"/>
                  </a:lnTo>
                  <a:lnTo>
                    <a:pt x="240" y="1970"/>
                  </a:ln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506" y="49"/>
                  </a:lnTo>
                  <a:lnTo>
                    <a:pt x="3218"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2" name="Google Shape;4166;p71"/>
            <p:cNvSpPr/>
            <p:nvPr/>
          </p:nvSpPr>
          <p:spPr>
            <a:xfrm>
              <a:off x="2334425" y="2762625"/>
              <a:ext cx="144100" cy="156100"/>
            </a:xfrm>
            <a:custGeom>
              <a:avLst/>
              <a:gdLst/>
              <a:ahLst/>
              <a:cxnLst/>
              <a:rect l="l" t="t" r="r" b="b"/>
              <a:pathLst>
                <a:path w="5764" h="6244" fill="none" extrusionOk="0">
                  <a:moveTo>
                    <a:pt x="144" y="2306"/>
                  </a:move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794" y="145"/>
                  </a:lnTo>
                  <a:lnTo>
                    <a:pt x="3506" y="49"/>
                  </a:lnTo>
                  <a:lnTo>
                    <a:pt x="3218" y="1"/>
                  </a:lnTo>
                  <a:lnTo>
                    <a:pt x="2930" y="1"/>
                  </a:lnTo>
                  <a:lnTo>
                    <a:pt x="2641" y="49"/>
                  </a:lnTo>
                  <a:lnTo>
                    <a:pt x="2401" y="97"/>
                  </a:lnTo>
                  <a:lnTo>
                    <a:pt x="2113" y="145"/>
                  </a:lnTo>
                  <a:lnTo>
                    <a:pt x="1585" y="433"/>
                  </a:lnTo>
                  <a:lnTo>
                    <a:pt x="1105" y="769"/>
                  </a:lnTo>
                  <a:lnTo>
                    <a:pt x="720" y="1201"/>
                  </a:lnTo>
                  <a:lnTo>
                    <a:pt x="384" y="1681"/>
                  </a:lnTo>
                  <a:lnTo>
                    <a:pt x="240" y="1970"/>
                  </a:lnTo>
                  <a:lnTo>
                    <a:pt x="144" y="2306"/>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3" name="Google Shape;4167;p71"/>
            <p:cNvSpPr/>
            <p:nvPr/>
          </p:nvSpPr>
          <p:spPr>
            <a:xfrm>
              <a:off x="2368025" y="2795050"/>
              <a:ext cx="84075" cy="92475"/>
            </a:xfrm>
            <a:custGeom>
              <a:avLst/>
              <a:gdLst/>
              <a:ahLst/>
              <a:cxnLst/>
              <a:rect l="l" t="t" r="r" b="b"/>
              <a:pathLst>
                <a:path w="3363" h="3699" extrusionOk="0">
                  <a:moveTo>
                    <a:pt x="1778" y="0"/>
                  </a:moveTo>
                  <a:lnTo>
                    <a:pt x="1490" y="48"/>
                  </a:lnTo>
                  <a:lnTo>
                    <a:pt x="1201" y="96"/>
                  </a:lnTo>
                  <a:lnTo>
                    <a:pt x="961" y="192"/>
                  </a:lnTo>
                  <a:lnTo>
                    <a:pt x="721" y="384"/>
                  </a:lnTo>
                  <a:lnTo>
                    <a:pt x="529" y="576"/>
                  </a:lnTo>
                  <a:lnTo>
                    <a:pt x="337" y="817"/>
                  </a:lnTo>
                  <a:lnTo>
                    <a:pt x="193" y="1057"/>
                  </a:lnTo>
                  <a:lnTo>
                    <a:pt x="49" y="1345"/>
                  </a:lnTo>
                  <a:lnTo>
                    <a:pt x="1" y="1729"/>
                  </a:lnTo>
                  <a:lnTo>
                    <a:pt x="1" y="2065"/>
                  </a:lnTo>
                  <a:lnTo>
                    <a:pt x="49" y="2401"/>
                  </a:lnTo>
                  <a:lnTo>
                    <a:pt x="145" y="2738"/>
                  </a:lnTo>
                  <a:lnTo>
                    <a:pt x="337" y="3026"/>
                  </a:lnTo>
                  <a:lnTo>
                    <a:pt x="577" y="3266"/>
                  </a:lnTo>
                  <a:lnTo>
                    <a:pt x="817" y="3458"/>
                  </a:lnTo>
                  <a:lnTo>
                    <a:pt x="1153" y="3602"/>
                  </a:lnTo>
                  <a:lnTo>
                    <a:pt x="1393" y="3650"/>
                  </a:lnTo>
                  <a:lnTo>
                    <a:pt x="1586" y="3698"/>
                  </a:lnTo>
                  <a:lnTo>
                    <a:pt x="1874" y="3650"/>
                  </a:lnTo>
                  <a:lnTo>
                    <a:pt x="2162" y="3602"/>
                  </a:lnTo>
                  <a:lnTo>
                    <a:pt x="2402" y="3458"/>
                  </a:lnTo>
                  <a:lnTo>
                    <a:pt x="2642" y="3314"/>
                  </a:lnTo>
                  <a:lnTo>
                    <a:pt x="2834" y="3122"/>
                  </a:lnTo>
                  <a:lnTo>
                    <a:pt x="3026" y="2882"/>
                  </a:lnTo>
                  <a:lnTo>
                    <a:pt x="3170" y="2642"/>
                  </a:lnTo>
                  <a:lnTo>
                    <a:pt x="3314" y="2353"/>
                  </a:lnTo>
                  <a:lnTo>
                    <a:pt x="3362" y="1969"/>
                  </a:lnTo>
                  <a:lnTo>
                    <a:pt x="3362" y="1585"/>
                  </a:lnTo>
                  <a:lnTo>
                    <a:pt x="3314" y="1249"/>
                  </a:lnTo>
                  <a:lnTo>
                    <a:pt x="3218" y="961"/>
                  </a:lnTo>
                  <a:lnTo>
                    <a:pt x="3026" y="673"/>
                  </a:lnTo>
                  <a:lnTo>
                    <a:pt x="2786" y="384"/>
                  </a:lnTo>
                  <a:lnTo>
                    <a:pt x="2546" y="192"/>
                  </a:lnTo>
                  <a:lnTo>
                    <a:pt x="2210" y="96"/>
                  </a:lnTo>
                  <a:lnTo>
                    <a:pt x="1970"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4" name="Google Shape;4168;p71"/>
            <p:cNvSpPr/>
            <p:nvPr/>
          </p:nvSpPr>
          <p:spPr>
            <a:xfrm>
              <a:off x="2368025" y="2795050"/>
              <a:ext cx="84075" cy="92475"/>
            </a:xfrm>
            <a:custGeom>
              <a:avLst/>
              <a:gdLst/>
              <a:ahLst/>
              <a:cxnLst/>
              <a:rect l="l" t="t" r="r" b="b"/>
              <a:pathLst>
                <a:path w="3363" h="3699" fill="none" extrusionOk="0">
                  <a:moveTo>
                    <a:pt x="1778" y="0"/>
                  </a:moveTo>
                  <a:lnTo>
                    <a:pt x="1778" y="0"/>
                  </a:lnTo>
                  <a:lnTo>
                    <a:pt x="1490" y="48"/>
                  </a:lnTo>
                  <a:lnTo>
                    <a:pt x="1201" y="96"/>
                  </a:lnTo>
                  <a:lnTo>
                    <a:pt x="961" y="192"/>
                  </a:lnTo>
                  <a:lnTo>
                    <a:pt x="721" y="384"/>
                  </a:lnTo>
                  <a:lnTo>
                    <a:pt x="529" y="576"/>
                  </a:lnTo>
                  <a:lnTo>
                    <a:pt x="337" y="817"/>
                  </a:lnTo>
                  <a:lnTo>
                    <a:pt x="193" y="1057"/>
                  </a:lnTo>
                  <a:lnTo>
                    <a:pt x="49" y="1345"/>
                  </a:lnTo>
                  <a:lnTo>
                    <a:pt x="49" y="1345"/>
                  </a:lnTo>
                  <a:lnTo>
                    <a:pt x="1" y="1729"/>
                  </a:lnTo>
                  <a:lnTo>
                    <a:pt x="1" y="2065"/>
                  </a:lnTo>
                  <a:lnTo>
                    <a:pt x="49" y="2401"/>
                  </a:lnTo>
                  <a:lnTo>
                    <a:pt x="145" y="2738"/>
                  </a:lnTo>
                  <a:lnTo>
                    <a:pt x="337" y="3026"/>
                  </a:lnTo>
                  <a:lnTo>
                    <a:pt x="577" y="3266"/>
                  </a:lnTo>
                  <a:lnTo>
                    <a:pt x="817" y="3458"/>
                  </a:lnTo>
                  <a:lnTo>
                    <a:pt x="1153" y="3602"/>
                  </a:lnTo>
                  <a:lnTo>
                    <a:pt x="1153" y="3602"/>
                  </a:lnTo>
                  <a:lnTo>
                    <a:pt x="1393" y="3650"/>
                  </a:lnTo>
                  <a:lnTo>
                    <a:pt x="1586" y="3698"/>
                  </a:lnTo>
                  <a:lnTo>
                    <a:pt x="1586" y="3698"/>
                  </a:lnTo>
                  <a:lnTo>
                    <a:pt x="1874" y="3650"/>
                  </a:lnTo>
                  <a:lnTo>
                    <a:pt x="2162" y="3602"/>
                  </a:lnTo>
                  <a:lnTo>
                    <a:pt x="2402" y="3458"/>
                  </a:lnTo>
                  <a:lnTo>
                    <a:pt x="2642" y="3314"/>
                  </a:lnTo>
                  <a:lnTo>
                    <a:pt x="2834" y="3122"/>
                  </a:lnTo>
                  <a:lnTo>
                    <a:pt x="3026" y="2882"/>
                  </a:lnTo>
                  <a:lnTo>
                    <a:pt x="3170" y="2642"/>
                  </a:lnTo>
                  <a:lnTo>
                    <a:pt x="3314" y="2353"/>
                  </a:lnTo>
                  <a:lnTo>
                    <a:pt x="3314" y="2353"/>
                  </a:lnTo>
                  <a:lnTo>
                    <a:pt x="3362" y="1969"/>
                  </a:lnTo>
                  <a:lnTo>
                    <a:pt x="3362" y="1585"/>
                  </a:lnTo>
                  <a:lnTo>
                    <a:pt x="3314" y="1249"/>
                  </a:lnTo>
                  <a:lnTo>
                    <a:pt x="3218" y="961"/>
                  </a:lnTo>
                  <a:lnTo>
                    <a:pt x="3026" y="673"/>
                  </a:lnTo>
                  <a:lnTo>
                    <a:pt x="2786" y="384"/>
                  </a:lnTo>
                  <a:lnTo>
                    <a:pt x="2546" y="192"/>
                  </a:lnTo>
                  <a:lnTo>
                    <a:pt x="2210" y="96"/>
                  </a:lnTo>
                  <a:lnTo>
                    <a:pt x="2210" y="96"/>
                  </a:lnTo>
                  <a:lnTo>
                    <a:pt x="1970" y="0"/>
                  </a:lnTo>
                  <a:lnTo>
                    <a:pt x="177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5" name="Google Shape;4169;p71"/>
            <p:cNvSpPr/>
            <p:nvPr/>
          </p:nvSpPr>
          <p:spPr>
            <a:xfrm>
              <a:off x="2467675" y="2816650"/>
              <a:ext cx="25" cy="1225"/>
            </a:xfrm>
            <a:custGeom>
              <a:avLst/>
              <a:gdLst/>
              <a:ahLst/>
              <a:cxnLst/>
              <a:rect l="l" t="t" r="r" b="b"/>
              <a:pathLst>
                <a:path w="1" h="49" extrusionOk="0">
                  <a:moveTo>
                    <a:pt x="1" y="49"/>
                  </a:moveTo>
                  <a:lnTo>
                    <a:pt x="1" y="1"/>
                  </a:lnTo>
                  <a:lnTo>
                    <a:pt x="1" y="49"/>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6" name="Google Shape;4170;p71"/>
            <p:cNvSpPr/>
            <p:nvPr/>
          </p:nvSpPr>
          <p:spPr>
            <a:xfrm>
              <a:off x="2477300" y="2808250"/>
              <a:ext cx="1225" cy="25"/>
            </a:xfrm>
            <a:custGeom>
              <a:avLst/>
              <a:gdLst/>
              <a:ahLst/>
              <a:cxnLst/>
              <a:rect l="l" t="t" r="r" b="b"/>
              <a:pathLst>
                <a:path w="49" h="1" extrusionOk="0">
                  <a:moveTo>
                    <a:pt x="0" y="0"/>
                  </a:moveTo>
                  <a:lnTo>
                    <a:pt x="48" y="0"/>
                  </a:lnTo>
                  <a:lnTo>
                    <a:pt x="0" y="0"/>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7" name="Google Shape;4171;p71"/>
            <p:cNvSpPr/>
            <p:nvPr/>
          </p:nvSpPr>
          <p:spPr>
            <a:xfrm>
              <a:off x="2262375" y="2826250"/>
              <a:ext cx="79275" cy="66075"/>
            </a:xfrm>
            <a:custGeom>
              <a:avLst/>
              <a:gdLst/>
              <a:ahLst/>
              <a:cxnLst/>
              <a:rect l="l" t="t" r="r" b="b"/>
              <a:pathLst>
                <a:path w="3171" h="2643" extrusionOk="0">
                  <a:moveTo>
                    <a:pt x="1681" y="1"/>
                  </a:moveTo>
                  <a:lnTo>
                    <a:pt x="1345" y="49"/>
                  </a:lnTo>
                  <a:lnTo>
                    <a:pt x="1009" y="97"/>
                  </a:lnTo>
                  <a:lnTo>
                    <a:pt x="721" y="241"/>
                  </a:lnTo>
                  <a:lnTo>
                    <a:pt x="481" y="433"/>
                  </a:lnTo>
                  <a:lnTo>
                    <a:pt x="289" y="625"/>
                  </a:lnTo>
                  <a:lnTo>
                    <a:pt x="97" y="865"/>
                  </a:lnTo>
                  <a:lnTo>
                    <a:pt x="49" y="1105"/>
                  </a:lnTo>
                  <a:lnTo>
                    <a:pt x="1" y="1346"/>
                  </a:lnTo>
                  <a:lnTo>
                    <a:pt x="49" y="1634"/>
                  </a:lnTo>
                  <a:lnTo>
                    <a:pt x="145" y="1874"/>
                  </a:lnTo>
                  <a:lnTo>
                    <a:pt x="289" y="2066"/>
                  </a:lnTo>
                  <a:lnTo>
                    <a:pt x="529" y="2258"/>
                  </a:lnTo>
                  <a:lnTo>
                    <a:pt x="769" y="2402"/>
                  </a:lnTo>
                  <a:lnTo>
                    <a:pt x="1057" y="2546"/>
                  </a:lnTo>
                  <a:lnTo>
                    <a:pt x="1345" y="2594"/>
                  </a:lnTo>
                  <a:lnTo>
                    <a:pt x="1681" y="2642"/>
                  </a:lnTo>
                  <a:lnTo>
                    <a:pt x="1777" y="2642"/>
                  </a:lnTo>
                  <a:lnTo>
                    <a:pt x="2162" y="2546"/>
                  </a:lnTo>
                  <a:lnTo>
                    <a:pt x="2546" y="2450"/>
                  </a:lnTo>
                  <a:lnTo>
                    <a:pt x="2882" y="2258"/>
                  </a:lnTo>
                  <a:lnTo>
                    <a:pt x="3170" y="2018"/>
                  </a:lnTo>
                  <a:lnTo>
                    <a:pt x="2978" y="1634"/>
                  </a:lnTo>
                  <a:lnTo>
                    <a:pt x="2930" y="1201"/>
                  </a:lnTo>
                  <a:lnTo>
                    <a:pt x="2882" y="769"/>
                  </a:lnTo>
                  <a:lnTo>
                    <a:pt x="2882" y="337"/>
                  </a:lnTo>
                  <a:lnTo>
                    <a:pt x="2642" y="193"/>
                  </a:lnTo>
                  <a:lnTo>
                    <a:pt x="2402" y="97"/>
                  </a:lnTo>
                  <a:lnTo>
                    <a:pt x="2066" y="1"/>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8" name="Google Shape;4172;p71"/>
            <p:cNvSpPr/>
            <p:nvPr/>
          </p:nvSpPr>
          <p:spPr>
            <a:xfrm>
              <a:off x="2262375" y="2826250"/>
              <a:ext cx="79275" cy="66075"/>
            </a:xfrm>
            <a:custGeom>
              <a:avLst/>
              <a:gdLst/>
              <a:ahLst/>
              <a:cxnLst/>
              <a:rect l="l" t="t" r="r" b="b"/>
              <a:pathLst>
                <a:path w="3171" h="2643" fill="none" extrusionOk="0">
                  <a:moveTo>
                    <a:pt x="1777" y="1"/>
                  </a:moveTo>
                  <a:lnTo>
                    <a:pt x="1777" y="1"/>
                  </a:lnTo>
                  <a:lnTo>
                    <a:pt x="1681" y="1"/>
                  </a:lnTo>
                  <a:lnTo>
                    <a:pt x="1681" y="1"/>
                  </a:lnTo>
                  <a:lnTo>
                    <a:pt x="1345" y="49"/>
                  </a:lnTo>
                  <a:lnTo>
                    <a:pt x="1009" y="97"/>
                  </a:lnTo>
                  <a:lnTo>
                    <a:pt x="721" y="241"/>
                  </a:lnTo>
                  <a:lnTo>
                    <a:pt x="481" y="433"/>
                  </a:lnTo>
                  <a:lnTo>
                    <a:pt x="289" y="625"/>
                  </a:lnTo>
                  <a:lnTo>
                    <a:pt x="97" y="865"/>
                  </a:lnTo>
                  <a:lnTo>
                    <a:pt x="49" y="1105"/>
                  </a:lnTo>
                  <a:lnTo>
                    <a:pt x="1" y="1346"/>
                  </a:lnTo>
                  <a:lnTo>
                    <a:pt x="1" y="1346"/>
                  </a:lnTo>
                  <a:lnTo>
                    <a:pt x="49" y="1634"/>
                  </a:lnTo>
                  <a:lnTo>
                    <a:pt x="145" y="1874"/>
                  </a:lnTo>
                  <a:lnTo>
                    <a:pt x="289" y="2066"/>
                  </a:lnTo>
                  <a:lnTo>
                    <a:pt x="529" y="2258"/>
                  </a:lnTo>
                  <a:lnTo>
                    <a:pt x="769" y="2402"/>
                  </a:lnTo>
                  <a:lnTo>
                    <a:pt x="1057" y="2546"/>
                  </a:lnTo>
                  <a:lnTo>
                    <a:pt x="1345" y="2594"/>
                  </a:lnTo>
                  <a:lnTo>
                    <a:pt x="1681" y="2642"/>
                  </a:lnTo>
                  <a:lnTo>
                    <a:pt x="1681" y="2642"/>
                  </a:lnTo>
                  <a:lnTo>
                    <a:pt x="1777" y="2642"/>
                  </a:lnTo>
                  <a:lnTo>
                    <a:pt x="1777" y="2642"/>
                  </a:lnTo>
                  <a:lnTo>
                    <a:pt x="2162" y="2546"/>
                  </a:lnTo>
                  <a:lnTo>
                    <a:pt x="2546" y="2450"/>
                  </a:lnTo>
                  <a:lnTo>
                    <a:pt x="2882" y="2258"/>
                  </a:lnTo>
                  <a:lnTo>
                    <a:pt x="3170" y="2018"/>
                  </a:lnTo>
                  <a:lnTo>
                    <a:pt x="3170" y="2018"/>
                  </a:lnTo>
                  <a:lnTo>
                    <a:pt x="2978" y="1634"/>
                  </a:lnTo>
                  <a:lnTo>
                    <a:pt x="2930" y="1201"/>
                  </a:lnTo>
                  <a:lnTo>
                    <a:pt x="2882" y="769"/>
                  </a:lnTo>
                  <a:lnTo>
                    <a:pt x="2882" y="337"/>
                  </a:lnTo>
                  <a:lnTo>
                    <a:pt x="2882" y="337"/>
                  </a:lnTo>
                  <a:lnTo>
                    <a:pt x="2642" y="193"/>
                  </a:lnTo>
                  <a:lnTo>
                    <a:pt x="2402" y="97"/>
                  </a:lnTo>
                  <a:lnTo>
                    <a:pt x="2066" y="1"/>
                  </a:lnTo>
                  <a:lnTo>
                    <a:pt x="1777"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9" name="Google Shape;4173;p71"/>
            <p:cNvSpPr/>
            <p:nvPr/>
          </p:nvSpPr>
          <p:spPr>
            <a:xfrm>
              <a:off x="2334425" y="2834675"/>
              <a:ext cx="14425" cy="42025"/>
            </a:xfrm>
            <a:custGeom>
              <a:avLst/>
              <a:gdLst/>
              <a:ahLst/>
              <a:cxnLst/>
              <a:rect l="l" t="t" r="r" b="b"/>
              <a:pathLst>
                <a:path w="577" h="1681" extrusionOk="0">
                  <a:moveTo>
                    <a:pt x="0" y="0"/>
                  </a:moveTo>
                  <a:lnTo>
                    <a:pt x="0" y="432"/>
                  </a:lnTo>
                  <a:lnTo>
                    <a:pt x="48" y="864"/>
                  </a:lnTo>
                  <a:lnTo>
                    <a:pt x="96" y="1297"/>
                  </a:lnTo>
                  <a:lnTo>
                    <a:pt x="288" y="1681"/>
                  </a:lnTo>
                  <a:lnTo>
                    <a:pt x="384" y="1537"/>
                  </a:lnTo>
                  <a:lnTo>
                    <a:pt x="480" y="1345"/>
                  </a:lnTo>
                  <a:lnTo>
                    <a:pt x="576" y="1105"/>
                  </a:lnTo>
                  <a:lnTo>
                    <a:pt x="576" y="913"/>
                  </a:lnTo>
                  <a:lnTo>
                    <a:pt x="528" y="624"/>
                  </a:lnTo>
                  <a:lnTo>
                    <a:pt x="432" y="384"/>
                  </a:lnTo>
                  <a:lnTo>
                    <a:pt x="240" y="192"/>
                  </a:lnTo>
                  <a:lnTo>
                    <a:pt x="0"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0" name="Google Shape;4174;p71"/>
            <p:cNvSpPr/>
            <p:nvPr/>
          </p:nvSpPr>
          <p:spPr>
            <a:xfrm>
              <a:off x="2334425" y="2834675"/>
              <a:ext cx="14425" cy="42025"/>
            </a:xfrm>
            <a:custGeom>
              <a:avLst/>
              <a:gdLst/>
              <a:ahLst/>
              <a:cxnLst/>
              <a:rect l="l" t="t" r="r" b="b"/>
              <a:pathLst>
                <a:path w="577" h="1681" fill="none" extrusionOk="0">
                  <a:moveTo>
                    <a:pt x="0" y="0"/>
                  </a:moveTo>
                  <a:lnTo>
                    <a:pt x="0" y="0"/>
                  </a:lnTo>
                  <a:lnTo>
                    <a:pt x="0" y="432"/>
                  </a:lnTo>
                  <a:lnTo>
                    <a:pt x="48" y="864"/>
                  </a:lnTo>
                  <a:lnTo>
                    <a:pt x="96" y="1297"/>
                  </a:lnTo>
                  <a:lnTo>
                    <a:pt x="288" y="1681"/>
                  </a:lnTo>
                  <a:lnTo>
                    <a:pt x="288" y="1681"/>
                  </a:lnTo>
                  <a:lnTo>
                    <a:pt x="384" y="1537"/>
                  </a:lnTo>
                  <a:lnTo>
                    <a:pt x="480" y="1345"/>
                  </a:lnTo>
                  <a:lnTo>
                    <a:pt x="576" y="1105"/>
                  </a:lnTo>
                  <a:lnTo>
                    <a:pt x="576" y="913"/>
                  </a:lnTo>
                  <a:lnTo>
                    <a:pt x="576" y="913"/>
                  </a:lnTo>
                  <a:lnTo>
                    <a:pt x="528" y="624"/>
                  </a:lnTo>
                  <a:lnTo>
                    <a:pt x="432" y="384"/>
                  </a:lnTo>
                  <a:lnTo>
                    <a:pt x="240" y="192"/>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1" name="Google Shape;4175;p71"/>
            <p:cNvSpPr/>
            <p:nvPr/>
          </p:nvSpPr>
          <p:spPr>
            <a:xfrm>
              <a:off x="2053475" y="2612550"/>
              <a:ext cx="84050" cy="37250"/>
            </a:xfrm>
            <a:custGeom>
              <a:avLst/>
              <a:gdLst/>
              <a:ahLst/>
              <a:cxnLst/>
              <a:rect l="l" t="t" r="r" b="b"/>
              <a:pathLst>
                <a:path w="3362" h="1490" extrusionOk="0">
                  <a:moveTo>
                    <a:pt x="1825" y="0"/>
                  </a:moveTo>
                  <a:lnTo>
                    <a:pt x="1585" y="48"/>
                  </a:lnTo>
                  <a:lnTo>
                    <a:pt x="1345" y="96"/>
                  </a:lnTo>
                  <a:lnTo>
                    <a:pt x="1057" y="192"/>
                  </a:lnTo>
                  <a:lnTo>
                    <a:pt x="865" y="289"/>
                  </a:lnTo>
                  <a:lnTo>
                    <a:pt x="624" y="433"/>
                  </a:lnTo>
                  <a:lnTo>
                    <a:pt x="432" y="625"/>
                  </a:lnTo>
                  <a:lnTo>
                    <a:pt x="288" y="817"/>
                  </a:lnTo>
                  <a:lnTo>
                    <a:pt x="144" y="1057"/>
                  </a:lnTo>
                  <a:lnTo>
                    <a:pt x="0" y="1297"/>
                  </a:lnTo>
                  <a:lnTo>
                    <a:pt x="0" y="1393"/>
                  </a:lnTo>
                  <a:lnTo>
                    <a:pt x="96" y="1441"/>
                  </a:lnTo>
                  <a:lnTo>
                    <a:pt x="192" y="1489"/>
                  </a:lnTo>
                  <a:lnTo>
                    <a:pt x="288" y="1393"/>
                  </a:lnTo>
                  <a:lnTo>
                    <a:pt x="384" y="1201"/>
                  </a:lnTo>
                  <a:lnTo>
                    <a:pt x="528" y="1057"/>
                  </a:lnTo>
                  <a:lnTo>
                    <a:pt x="817" y="769"/>
                  </a:lnTo>
                  <a:lnTo>
                    <a:pt x="1201" y="529"/>
                  </a:lnTo>
                  <a:lnTo>
                    <a:pt x="1633" y="433"/>
                  </a:lnTo>
                  <a:lnTo>
                    <a:pt x="2017" y="385"/>
                  </a:lnTo>
                  <a:lnTo>
                    <a:pt x="2209" y="433"/>
                  </a:lnTo>
                  <a:lnTo>
                    <a:pt x="2449" y="481"/>
                  </a:lnTo>
                  <a:lnTo>
                    <a:pt x="2642" y="625"/>
                  </a:lnTo>
                  <a:lnTo>
                    <a:pt x="2786" y="817"/>
                  </a:lnTo>
                  <a:lnTo>
                    <a:pt x="2930" y="1009"/>
                  </a:lnTo>
                  <a:lnTo>
                    <a:pt x="3074" y="1201"/>
                  </a:lnTo>
                  <a:lnTo>
                    <a:pt x="3122" y="1297"/>
                  </a:lnTo>
                  <a:lnTo>
                    <a:pt x="3266" y="1297"/>
                  </a:lnTo>
                  <a:lnTo>
                    <a:pt x="3362" y="1201"/>
                  </a:lnTo>
                  <a:lnTo>
                    <a:pt x="3362" y="1105"/>
                  </a:lnTo>
                  <a:lnTo>
                    <a:pt x="3362" y="1057"/>
                  </a:lnTo>
                  <a:lnTo>
                    <a:pt x="3218" y="817"/>
                  </a:lnTo>
                  <a:lnTo>
                    <a:pt x="3026" y="577"/>
                  </a:lnTo>
                  <a:lnTo>
                    <a:pt x="2834" y="385"/>
                  </a:lnTo>
                  <a:lnTo>
                    <a:pt x="2593" y="240"/>
                  </a:lnTo>
                  <a:lnTo>
                    <a:pt x="2353" y="144"/>
                  </a:lnTo>
                  <a:lnTo>
                    <a:pt x="2113" y="48"/>
                  </a:lnTo>
                  <a:lnTo>
                    <a:pt x="1825" y="0"/>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2" name="Google Shape;4176;p71"/>
            <p:cNvSpPr/>
            <p:nvPr/>
          </p:nvSpPr>
          <p:spPr>
            <a:xfrm>
              <a:off x="2257575" y="2640150"/>
              <a:ext cx="79275" cy="45650"/>
            </a:xfrm>
            <a:custGeom>
              <a:avLst/>
              <a:gdLst/>
              <a:ahLst/>
              <a:cxnLst/>
              <a:rect l="l" t="t" r="r" b="b"/>
              <a:pathLst>
                <a:path w="3171" h="1826" extrusionOk="0">
                  <a:moveTo>
                    <a:pt x="1009" y="1"/>
                  </a:moveTo>
                  <a:lnTo>
                    <a:pt x="769" y="49"/>
                  </a:lnTo>
                  <a:lnTo>
                    <a:pt x="529" y="145"/>
                  </a:lnTo>
                  <a:lnTo>
                    <a:pt x="289" y="289"/>
                  </a:lnTo>
                  <a:lnTo>
                    <a:pt x="48" y="433"/>
                  </a:lnTo>
                  <a:lnTo>
                    <a:pt x="48" y="529"/>
                  </a:lnTo>
                  <a:lnTo>
                    <a:pt x="0" y="577"/>
                  </a:lnTo>
                  <a:lnTo>
                    <a:pt x="48" y="673"/>
                  </a:lnTo>
                  <a:lnTo>
                    <a:pt x="193" y="721"/>
                  </a:lnTo>
                  <a:lnTo>
                    <a:pt x="241" y="721"/>
                  </a:lnTo>
                  <a:lnTo>
                    <a:pt x="289" y="673"/>
                  </a:lnTo>
                  <a:lnTo>
                    <a:pt x="481" y="529"/>
                  </a:lnTo>
                  <a:lnTo>
                    <a:pt x="673" y="433"/>
                  </a:lnTo>
                  <a:lnTo>
                    <a:pt x="865" y="385"/>
                  </a:lnTo>
                  <a:lnTo>
                    <a:pt x="1057" y="337"/>
                  </a:lnTo>
                  <a:lnTo>
                    <a:pt x="1297" y="337"/>
                  </a:lnTo>
                  <a:lnTo>
                    <a:pt x="1489" y="385"/>
                  </a:lnTo>
                  <a:lnTo>
                    <a:pt x="1873" y="529"/>
                  </a:lnTo>
                  <a:lnTo>
                    <a:pt x="2210" y="721"/>
                  </a:lnTo>
                  <a:lnTo>
                    <a:pt x="2546" y="1009"/>
                  </a:lnTo>
                  <a:lnTo>
                    <a:pt x="2786" y="1346"/>
                  </a:lnTo>
                  <a:lnTo>
                    <a:pt x="2834" y="1538"/>
                  </a:lnTo>
                  <a:lnTo>
                    <a:pt x="2882" y="1730"/>
                  </a:lnTo>
                  <a:lnTo>
                    <a:pt x="2978" y="1826"/>
                  </a:lnTo>
                  <a:lnTo>
                    <a:pt x="3074" y="1826"/>
                  </a:lnTo>
                  <a:lnTo>
                    <a:pt x="3170" y="1730"/>
                  </a:lnTo>
                  <a:lnTo>
                    <a:pt x="3170" y="1634"/>
                  </a:lnTo>
                  <a:lnTo>
                    <a:pt x="3122" y="1394"/>
                  </a:lnTo>
                  <a:lnTo>
                    <a:pt x="3026" y="1154"/>
                  </a:lnTo>
                  <a:lnTo>
                    <a:pt x="2930" y="961"/>
                  </a:lnTo>
                  <a:lnTo>
                    <a:pt x="2786" y="769"/>
                  </a:lnTo>
                  <a:lnTo>
                    <a:pt x="2642" y="577"/>
                  </a:lnTo>
                  <a:lnTo>
                    <a:pt x="2450" y="385"/>
                  </a:lnTo>
                  <a:lnTo>
                    <a:pt x="2017" y="145"/>
                  </a:lnTo>
                  <a:lnTo>
                    <a:pt x="1777" y="49"/>
                  </a:lnTo>
                  <a:lnTo>
                    <a:pt x="1489" y="49"/>
                  </a:lnTo>
                  <a:lnTo>
                    <a:pt x="1249"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3" name="Google Shape;4177;p71"/>
            <p:cNvSpPr/>
            <p:nvPr/>
          </p:nvSpPr>
          <p:spPr>
            <a:xfrm>
              <a:off x="1988625" y="2762625"/>
              <a:ext cx="85275" cy="67250"/>
            </a:xfrm>
            <a:custGeom>
              <a:avLst/>
              <a:gdLst/>
              <a:ahLst/>
              <a:cxnLst/>
              <a:rect l="l" t="t" r="r" b="b"/>
              <a:pathLst>
                <a:path w="3411" h="2690" extrusionOk="0">
                  <a:moveTo>
                    <a:pt x="1201" y="1"/>
                  </a:moveTo>
                  <a:lnTo>
                    <a:pt x="961" y="49"/>
                  </a:lnTo>
                  <a:lnTo>
                    <a:pt x="721" y="97"/>
                  </a:lnTo>
                  <a:lnTo>
                    <a:pt x="529" y="241"/>
                  </a:lnTo>
                  <a:lnTo>
                    <a:pt x="385" y="337"/>
                  </a:lnTo>
                  <a:lnTo>
                    <a:pt x="193" y="481"/>
                  </a:lnTo>
                  <a:lnTo>
                    <a:pt x="97" y="673"/>
                  </a:lnTo>
                  <a:lnTo>
                    <a:pt x="49" y="865"/>
                  </a:lnTo>
                  <a:lnTo>
                    <a:pt x="1" y="1153"/>
                  </a:lnTo>
                  <a:lnTo>
                    <a:pt x="1" y="1393"/>
                  </a:lnTo>
                  <a:lnTo>
                    <a:pt x="97" y="1681"/>
                  </a:lnTo>
                  <a:lnTo>
                    <a:pt x="289" y="1922"/>
                  </a:lnTo>
                  <a:lnTo>
                    <a:pt x="481" y="2114"/>
                  </a:lnTo>
                  <a:lnTo>
                    <a:pt x="721" y="2306"/>
                  </a:lnTo>
                  <a:lnTo>
                    <a:pt x="1009" y="2450"/>
                  </a:lnTo>
                  <a:lnTo>
                    <a:pt x="1345" y="2594"/>
                  </a:lnTo>
                  <a:lnTo>
                    <a:pt x="1634" y="2642"/>
                  </a:lnTo>
                  <a:lnTo>
                    <a:pt x="1922" y="2690"/>
                  </a:lnTo>
                  <a:lnTo>
                    <a:pt x="2162" y="2642"/>
                  </a:lnTo>
                  <a:lnTo>
                    <a:pt x="2402" y="2594"/>
                  </a:lnTo>
                  <a:lnTo>
                    <a:pt x="2642" y="2546"/>
                  </a:lnTo>
                  <a:lnTo>
                    <a:pt x="2834" y="2402"/>
                  </a:lnTo>
                  <a:lnTo>
                    <a:pt x="3026" y="2306"/>
                  </a:lnTo>
                  <a:lnTo>
                    <a:pt x="3170" y="2162"/>
                  </a:lnTo>
                  <a:lnTo>
                    <a:pt x="3266" y="1970"/>
                  </a:lnTo>
                  <a:lnTo>
                    <a:pt x="3363" y="1777"/>
                  </a:lnTo>
                  <a:lnTo>
                    <a:pt x="3411" y="1489"/>
                  </a:lnTo>
                  <a:lnTo>
                    <a:pt x="3363" y="1249"/>
                  </a:lnTo>
                  <a:lnTo>
                    <a:pt x="3266" y="1009"/>
                  </a:lnTo>
                  <a:lnTo>
                    <a:pt x="3122" y="721"/>
                  </a:lnTo>
                  <a:lnTo>
                    <a:pt x="2882" y="529"/>
                  </a:lnTo>
                  <a:lnTo>
                    <a:pt x="2642" y="337"/>
                  </a:lnTo>
                  <a:lnTo>
                    <a:pt x="2354" y="193"/>
                  </a:lnTo>
                  <a:lnTo>
                    <a:pt x="2018" y="49"/>
                  </a:lnTo>
                  <a:lnTo>
                    <a:pt x="1730" y="1"/>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4" name="Google Shape;4178;p71"/>
            <p:cNvSpPr/>
            <p:nvPr/>
          </p:nvSpPr>
          <p:spPr>
            <a:xfrm>
              <a:off x="1988625" y="2762625"/>
              <a:ext cx="85275" cy="67250"/>
            </a:xfrm>
            <a:custGeom>
              <a:avLst/>
              <a:gdLst/>
              <a:ahLst/>
              <a:cxnLst/>
              <a:rect l="l" t="t" r="r" b="b"/>
              <a:pathLst>
                <a:path w="3411" h="2690" fill="none" extrusionOk="0">
                  <a:moveTo>
                    <a:pt x="1442" y="1"/>
                  </a:moveTo>
                  <a:lnTo>
                    <a:pt x="1442" y="1"/>
                  </a:lnTo>
                  <a:lnTo>
                    <a:pt x="1201" y="1"/>
                  </a:lnTo>
                  <a:lnTo>
                    <a:pt x="961" y="49"/>
                  </a:lnTo>
                  <a:lnTo>
                    <a:pt x="721" y="97"/>
                  </a:lnTo>
                  <a:lnTo>
                    <a:pt x="529" y="241"/>
                  </a:lnTo>
                  <a:lnTo>
                    <a:pt x="385" y="337"/>
                  </a:lnTo>
                  <a:lnTo>
                    <a:pt x="193" y="481"/>
                  </a:lnTo>
                  <a:lnTo>
                    <a:pt x="97" y="673"/>
                  </a:lnTo>
                  <a:lnTo>
                    <a:pt x="49" y="865"/>
                  </a:lnTo>
                  <a:lnTo>
                    <a:pt x="49" y="865"/>
                  </a:lnTo>
                  <a:lnTo>
                    <a:pt x="1" y="1153"/>
                  </a:lnTo>
                  <a:lnTo>
                    <a:pt x="1" y="1393"/>
                  </a:lnTo>
                  <a:lnTo>
                    <a:pt x="97" y="1681"/>
                  </a:lnTo>
                  <a:lnTo>
                    <a:pt x="289" y="1922"/>
                  </a:lnTo>
                  <a:lnTo>
                    <a:pt x="481" y="2114"/>
                  </a:lnTo>
                  <a:lnTo>
                    <a:pt x="721" y="2306"/>
                  </a:lnTo>
                  <a:lnTo>
                    <a:pt x="1009" y="2450"/>
                  </a:lnTo>
                  <a:lnTo>
                    <a:pt x="1345" y="2594"/>
                  </a:lnTo>
                  <a:lnTo>
                    <a:pt x="1345" y="2594"/>
                  </a:lnTo>
                  <a:lnTo>
                    <a:pt x="1634" y="2642"/>
                  </a:lnTo>
                  <a:lnTo>
                    <a:pt x="1922" y="2690"/>
                  </a:lnTo>
                  <a:lnTo>
                    <a:pt x="1922" y="2690"/>
                  </a:lnTo>
                  <a:lnTo>
                    <a:pt x="2162" y="2642"/>
                  </a:lnTo>
                  <a:lnTo>
                    <a:pt x="2402" y="2594"/>
                  </a:lnTo>
                  <a:lnTo>
                    <a:pt x="2642" y="2546"/>
                  </a:lnTo>
                  <a:lnTo>
                    <a:pt x="2834" y="2402"/>
                  </a:lnTo>
                  <a:lnTo>
                    <a:pt x="3026" y="2306"/>
                  </a:lnTo>
                  <a:lnTo>
                    <a:pt x="3170" y="2162"/>
                  </a:lnTo>
                  <a:lnTo>
                    <a:pt x="3266" y="1970"/>
                  </a:lnTo>
                  <a:lnTo>
                    <a:pt x="3363" y="1777"/>
                  </a:lnTo>
                  <a:lnTo>
                    <a:pt x="3363" y="1777"/>
                  </a:lnTo>
                  <a:lnTo>
                    <a:pt x="3411" y="1489"/>
                  </a:lnTo>
                  <a:lnTo>
                    <a:pt x="3363" y="1249"/>
                  </a:lnTo>
                  <a:lnTo>
                    <a:pt x="3266" y="1009"/>
                  </a:lnTo>
                  <a:lnTo>
                    <a:pt x="3122" y="721"/>
                  </a:lnTo>
                  <a:lnTo>
                    <a:pt x="2882" y="529"/>
                  </a:lnTo>
                  <a:lnTo>
                    <a:pt x="2642" y="337"/>
                  </a:lnTo>
                  <a:lnTo>
                    <a:pt x="2354" y="193"/>
                  </a:lnTo>
                  <a:lnTo>
                    <a:pt x="2018" y="49"/>
                  </a:lnTo>
                  <a:lnTo>
                    <a:pt x="2018" y="49"/>
                  </a:lnTo>
                  <a:lnTo>
                    <a:pt x="1730" y="1"/>
                  </a:lnTo>
                  <a:lnTo>
                    <a:pt x="1442"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5" name="Google Shape;4179;p71"/>
            <p:cNvSpPr/>
            <p:nvPr/>
          </p:nvSpPr>
          <p:spPr>
            <a:xfrm>
              <a:off x="2229950" y="2694200"/>
              <a:ext cx="100875" cy="121275"/>
            </a:xfrm>
            <a:custGeom>
              <a:avLst/>
              <a:gdLst/>
              <a:ahLst/>
              <a:cxnLst/>
              <a:rect l="l" t="t" r="r" b="b"/>
              <a:pathLst>
                <a:path w="4035" h="4851" extrusionOk="0">
                  <a:moveTo>
                    <a:pt x="2018" y="0"/>
                  </a:moveTo>
                  <a:lnTo>
                    <a:pt x="1634" y="96"/>
                  </a:lnTo>
                  <a:lnTo>
                    <a:pt x="1298" y="192"/>
                  </a:lnTo>
                  <a:lnTo>
                    <a:pt x="961" y="384"/>
                  </a:lnTo>
                  <a:lnTo>
                    <a:pt x="721" y="624"/>
                  </a:lnTo>
                  <a:lnTo>
                    <a:pt x="481" y="913"/>
                  </a:lnTo>
                  <a:lnTo>
                    <a:pt x="289" y="1249"/>
                  </a:lnTo>
                  <a:lnTo>
                    <a:pt x="193" y="1633"/>
                  </a:lnTo>
                  <a:lnTo>
                    <a:pt x="49" y="2641"/>
                  </a:lnTo>
                  <a:lnTo>
                    <a:pt x="1" y="3026"/>
                  </a:lnTo>
                  <a:lnTo>
                    <a:pt x="49" y="3410"/>
                  </a:lnTo>
                  <a:lnTo>
                    <a:pt x="193" y="3746"/>
                  </a:lnTo>
                  <a:lnTo>
                    <a:pt x="385" y="4082"/>
                  </a:lnTo>
                  <a:lnTo>
                    <a:pt x="625" y="4370"/>
                  </a:lnTo>
                  <a:lnTo>
                    <a:pt x="913" y="4562"/>
                  </a:lnTo>
                  <a:lnTo>
                    <a:pt x="1249" y="4755"/>
                  </a:lnTo>
                  <a:lnTo>
                    <a:pt x="1634" y="4851"/>
                  </a:lnTo>
                  <a:lnTo>
                    <a:pt x="2018" y="4851"/>
                  </a:lnTo>
                  <a:lnTo>
                    <a:pt x="2402" y="4803"/>
                  </a:lnTo>
                  <a:lnTo>
                    <a:pt x="2738" y="4707"/>
                  </a:lnTo>
                  <a:lnTo>
                    <a:pt x="3074" y="4514"/>
                  </a:lnTo>
                  <a:lnTo>
                    <a:pt x="3315" y="4274"/>
                  </a:lnTo>
                  <a:lnTo>
                    <a:pt x="3555" y="3986"/>
                  </a:lnTo>
                  <a:lnTo>
                    <a:pt x="3747" y="3650"/>
                  </a:lnTo>
                  <a:lnTo>
                    <a:pt x="3843" y="3266"/>
                  </a:lnTo>
                  <a:lnTo>
                    <a:pt x="3987" y="2257"/>
                  </a:lnTo>
                  <a:lnTo>
                    <a:pt x="4035" y="1873"/>
                  </a:lnTo>
                  <a:lnTo>
                    <a:pt x="3987" y="1489"/>
                  </a:lnTo>
                  <a:lnTo>
                    <a:pt x="3843" y="1153"/>
                  </a:lnTo>
                  <a:lnTo>
                    <a:pt x="3651" y="817"/>
                  </a:lnTo>
                  <a:lnTo>
                    <a:pt x="3411" y="528"/>
                  </a:lnTo>
                  <a:lnTo>
                    <a:pt x="3122" y="336"/>
                  </a:lnTo>
                  <a:lnTo>
                    <a:pt x="2786" y="144"/>
                  </a:lnTo>
                  <a:lnTo>
                    <a:pt x="2402" y="48"/>
                  </a:lnTo>
                  <a:lnTo>
                    <a:pt x="2018"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6" name="Google Shape;4180;p71"/>
            <p:cNvSpPr/>
            <p:nvPr/>
          </p:nvSpPr>
          <p:spPr>
            <a:xfrm>
              <a:off x="2229950" y="2701400"/>
              <a:ext cx="73275" cy="104475"/>
            </a:xfrm>
            <a:custGeom>
              <a:avLst/>
              <a:gdLst/>
              <a:ahLst/>
              <a:cxnLst/>
              <a:rect l="l" t="t" r="r" b="b"/>
              <a:pathLst>
                <a:path w="2931" h="4179" extrusionOk="0">
                  <a:moveTo>
                    <a:pt x="1298" y="0"/>
                  </a:moveTo>
                  <a:lnTo>
                    <a:pt x="1057" y="48"/>
                  </a:lnTo>
                  <a:lnTo>
                    <a:pt x="769" y="288"/>
                  </a:lnTo>
                  <a:lnTo>
                    <a:pt x="481" y="577"/>
                  </a:lnTo>
                  <a:lnTo>
                    <a:pt x="289" y="961"/>
                  </a:lnTo>
                  <a:lnTo>
                    <a:pt x="193" y="1345"/>
                  </a:lnTo>
                  <a:lnTo>
                    <a:pt x="49" y="2353"/>
                  </a:lnTo>
                  <a:lnTo>
                    <a:pt x="1" y="2594"/>
                  </a:lnTo>
                  <a:lnTo>
                    <a:pt x="1" y="2834"/>
                  </a:lnTo>
                  <a:lnTo>
                    <a:pt x="49" y="3074"/>
                  </a:lnTo>
                  <a:lnTo>
                    <a:pt x="145" y="3314"/>
                  </a:lnTo>
                  <a:lnTo>
                    <a:pt x="193" y="3554"/>
                  </a:lnTo>
                  <a:lnTo>
                    <a:pt x="337" y="3746"/>
                  </a:lnTo>
                  <a:lnTo>
                    <a:pt x="625" y="4082"/>
                  </a:lnTo>
                  <a:lnTo>
                    <a:pt x="865" y="4178"/>
                  </a:lnTo>
                  <a:lnTo>
                    <a:pt x="1249" y="4178"/>
                  </a:lnTo>
                  <a:lnTo>
                    <a:pt x="1586" y="4082"/>
                  </a:lnTo>
                  <a:lnTo>
                    <a:pt x="1874" y="3938"/>
                  </a:lnTo>
                  <a:lnTo>
                    <a:pt x="2162" y="3746"/>
                  </a:lnTo>
                  <a:lnTo>
                    <a:pt x="2402" y="3458"/>
                  </a:lnTo>
                  <a:lnTo>
                    <a:pt x="2642" y="3122"/>
                  </a:lnTo>
                  <a:lnTo>
                    <a:pt x="2786" y="2786"/>
                  </a:lnTo>
                  <a:lnTo>
                    <a:pt x="2882" y="2353"/>
                  </a:lnTo>
                  <a:lnTo>
                    <a:pt x="2930" y="1921"/>
                  </a:lnTo>
                  <a:lnTo>
                    <a:pt x="2882" y="1537"/>
                  </a:lnTo>
                  <a:lnTo>
                    <a:pt x="2786" y="1153"/>
                  </a:lnTo>
                  <a:lnTo>
                    <a:pt x="2642" y="817"/>
                  </a:lnTo>
                  <a:lnTo>
                    <a:pt x="2450" y="529"/>
                  </a:lnTo>
                  <a:lnTo>
                    <a:pt x="2210" y="288"/>
                  </a:lnTo>
                  <a:lnTo>
                    <a:pt x="1874" y="96"/>
                  </a:lnTo>
                  <a:lnTo>
                    <a:pt x="1586" y="0"/>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7" name="Google Shape;4181;p71"/>
            <p:cNvSpPr/>
            <p:nvPr/>
          </p:nvSpPr>
          <p:spPr>
            <a:xfrm>
              <a:off x="2161525" y="2737400"/>
              <a:ext cx="22825" cy="22850"/>
            </a:xfrm>
            <a:custGeom>
              <a:avLst/>
              <a:gdLst/>
              <a:ahLst/>
              <a:cxnLst/>
              <a:rect l="l" t="t" r="r" b="b"/>
              <a:pathLst>
                <a:path w="913" h="914" extrusionOk="0">
                  <a:moveTo>
                    <a:pt x="144" y="1"/>
                  </a:moveTo>
                  <a:lnTo>
                    <a:pt x="96" y="49"/>
                  </a:lnTo>
                  <a:lnTo>
                    <a:pt x="0" y="433"/>
                  </a:lnTo>
                  <a:lnTo>
                    <a:pt x="0" y="625"/>
                  </a:lnTo>
                  <a:lnTo>
                    <a:pt x="0" y="769"/>
                  </a:lnTo>
                  <a:lnTo>
                    <a:pt x="0" y="865"/>
                  </a:lnTo>
                  <a:lnTo>
                    <a:pt x="48" y="913"/>
                  </a:lnTo>
                  <a:lnTo>
                    <a:pt x="144" y="865"/>
                  </a:lnTo>
                  <a:lnTo>
                    <a:pt x="144" y="769"/>
                  </a:lnTo>
                  <a:lnTo>
                    <a:pt x="144" y="673"/>
                  </a:lnTo>
                  <a:lnTo>
                    <a:pt x="192" y="481"/>
                  </a:lnTo>
                  <a:lnTo>
                    <a:pt x="213" y="319"/>
                  </a:lnTo>
                  <a:lnTo>
                    <a:pt x="289" y="433"/>
                  </a:lnTo>
                  <a:lnTo>
                    <a:pt x="433" y="673"/>
                  </a:lnTo>
                  <a:lnTo>
                    <a:pt x="481" y="721"/>
                  </a:lnTo>
                  <a:lnTo>
                    <a:pt x="529" y="721"/>
                  </a:lnTo>
                  <a:lnTo>
                    <a:pt x="625" y="673"/>
                  </a:lnTo>
                  <a:lnTo>
                    <a:pt x="913" y="241"/>
                  </a:lnTo>
                  <a:lnTo>
                    <a:pt x="913" y="193"/>
                  </a:lnTo>
                  <a:lnTo>
                    <a:pt x="865" y="145"/>
                  </a:lnTo>
                  <a:lnTo>
                    <a:pt x="769" y="97"/>
                  </a:lnTo>
                  <a:lnTo>
                    <a:pt x="721" y="145"/>
                  </a:lnTo>
                  <a:lnTo>
                    <a:pt x="520" y="446"/>
                  </a:lnTo>
                  <a:lnTo>
                    <a:pt x="520" y="446"/>
                  </a:lnTo>
                  <a:lnTo>
                    <a:pt x="433" y="337"/>
                  </a:lnTo>
                  <a:lnTo>
                    <a:pt x="337" y="193"/>
                  </a:lnTo>
                  <a:lnTo>
                    <a:pt x="241" y="49"/>
                  </a:lnTo>
                  <a:lnTo>
                    <a:pt x="192" y="49"/>
                  </a:lnTo>
                  <a:lnTo>
                    <a:pt x="144"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8" name="Google Shape;4182;p71"/>
            <p:cNvSpPr/>
            <p:nvPr/>
          </p:nvSpPr>
          <p:spPr>
            <a:xfrm>
              <a:off x="2046250" y="2656975"/>
              <a:ext cx="102100" cy="121275"/>
            </a:xfrm>
            <a:custGeom>
              <a:avLst/>
              <a:gdLst/>
              <a:ahLst/>
              <a:cxnLst/>
              <a:rect l="l" t="t" r="r" b="b"/>
              <a:pathLst>
                <a:path w="4084" h="4851" extrusionOk="0">
                  <a:moveTo>
                    <a:pt x="2162" y="0"/>
                  </a:moveTo>
                  <a:lnTo>
                    <a:pt x="1826" y="48"/>
                  </a:lnTo>
                  <a:lnTo>
                    <a:pt x="1442" y="144"/>
                  </a:lnTo>
                  <a:lnTo>
                    <a:pt x="1106" y="288"/>
                  </a:lnTo>
                  <a:lnTo>
                    <a:pt x="817" y="529"/>
                  </a:lnTo>
                  <a:lnTo>
                    <a:pt x="577" y="817"/>
                  </a:lnTo>
                  <a:lnTo>
                    <a:pt x="385" y="1153"/>
                  </a:lnTo>
                  <a:lnTo>
                    <a:pt x="289" y="1489"/>
                  </a:lnTo>
                  <a:lnTo>
                    <a:pt x="49" y="2498"/>
                  </a:lnTo>
                  <a:lnTo>
                    <a:pt x="1" y="2882"/>
                  </a:lnTo>
                  <a:lnTo>
                    <a:pt x="49" y="3266"/>
                  </a:lnTo>
                  <a:lnTo>
                    <a:pt x="145" y="3650"/>
                  </a:lnTo>
                  <a:lnTo>
                    <a:pt x="337" y="3938"/>
                  </a:lnTo>
                  <a:lnTo>
                    <a:pt x="577" y="4227"/>
                  </a:lnTo>
                  <a:lnTo>
                    <a:pt x="817" y="4467"/>
                  </a:lnTo>
                  <a:lnTo>
                    <a:pt x="1154" y="4659"/>
                  </a:lnTo>
                  <a:lnTo>
                    <a:pt x="1538" y="4803"/>
                  </a:lnTo>
                  <a:lnTo>
                    <a:pt x="1922" y="4851"/>
                  </a:lnTo>
                  <a:lnTo>
                    <a:pt x="2306" y="4803"/>
                  </a:lnTo>
                  <a:lnTo>
                    <a:pt x="2642" y="4707"/>
                  </a:lnTo>
                  <a:lnTo>
                    <a:pt x="2979" y="4515"/>
                  </a:lnTo>
                  <a:lnTo>
                    <a:pt x="3267" y="4323"/>
                  </a:lnTo>
                  <a:lnTo>
                    <a:pt x="3507" y="4034"/>
                  </a:lnTo>
                  <a:lnTo>
                    <a:pt x="3699" y="3698"/>
                  </a:lnTo>
                  <a:lnTo>
                    <a:pt x="3843" y="3314"/>
                  </a:lnTo>
                  <a:lnTo>
                    <a:pt x="4035" y="2306"/>
                  </a:lnTo>
                  <a:lnTo>
                    <a:pt x="4083" y="1921"/>
                  </a:lnTo>
                  <a:lnTo>
                    <a:pt x="4035" y="1537"/>
                  </a:lnTo>
                  <a:lnTo>
                    <a:pt x="3939" y="1201"/>
                  </a:lnTo>
                  <a:lnTo>
                    <a:pt x="3795" y="865"/>
                  </a:lnTo>
                  <a:lnTo>
                    <a:pt x="3555" y="577"/>
                  </a:lnTo>
                  <a:lnTo>
                    <a:pt x="3267" y="336"/>
                  </a:lnTo>
                  <a:lnTo>
                    <a:pt x="2931" y="144"/>
                  </a:lnTo>
                  <a:lnTo>
                    <a:pt x="2594" y="48"/>
                  </a:lnTo>
                  <a:lnTo>
                    <a:pt x="2162"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9" name="Google Shape;4183;p71"/>
            <p:cNvSpPr/>
            <p:nvPr/>
          </p:nvSpPr>
          <p:spPr>
            <a:xfrm>
              <a:off x="2046250" y="2656975"/>
              <a:ext cx="102100" cy="121275"/>
            </a:xfrm>
            <a:custGeom>
              <a:avLst/>
              <a:gdLst/>
              <a:ahLst/>
              <a:cxnLst/>
              <a:rect l="l" t="t" r="r" b="b"/>
              <a:pathLst>
                <a:path w="4084" h="4851" fill="none" extrusionOk="0">
                  <a:moveTo>
                    <a:pt x="1538" y="4803"/>
                  </a:moveTo>
                  <a:lnTo>
                    <a:pt x="1538" y="4803"/>
                  </a:lnTo>
                  <a:lnTo>
                    <a:pt x="1538" y="4803"/>
                  </a:lnTo>
                  <a:lnTo>
                    <a:pt x="1154" y="4659"/>
                  </a:lnTo>
                  <a:lnTo>
                    <a:pt x="817" y="4467"/>
                  </a:lnTo>
                  <a:lnTo>
                    <a:pt x="577" y="4227"/>
                  </a:lnTo>
                  <a:lnTo>
                    <a:pt x="337" y="3938"/>
                  </a:lnTo>
                  <a:lnTo>
                    <a:pt x="145" y="3650"/>
                  </a:lnTo>
                  <a:lnTo>
                    <a:pt x="49" y="3266"/>
                  </a:lnTo>
                  <a:lnTo>
                    <a:pt x="1" y="2882"/>
                  </a:lnTo>
                  <a:lnTo>
                    <a:pt x="49" y="2498"/>
                  </a:lnTo>
                  <a:lnTo>
                    <a:pt x="289" y="1489"/>
                  </a:lnTo>
                  <a:lnTo>
                    <a:pt x="289" y="1489"/>
                  </a:lnTo>
                  <a:lnTo>
                    <a:pt x="385" y="1153"/>
                  </a:lnTo>
                  <a:lnTo>
                    <a:pt x="577" y="817"/>
                  </a:lnTo>
                  <a:lnTo>
                    <a:pt x="817" y="529"/>
                  </a:lnTo>
                  <a:lnTo>
                    <a:pt x="1106" y="288"/>
                  </a:lnTo>
                  <a:lnTo>
                    <a:pt x="1442" y="144"/>
                  </a:lnTo>
                  <a:lnTo>
                    <a:pt x="1826" y="48"/>
                  </a:lnTo>
                  <a:lnTo>
                    <a:pt x="2162" y="0"/>
                  </a:lnTo>
                  <a:lnTo>
                    <a:pt x="2594" y="48"/>
                  </a:lnTo>
                  <a:lnTo>
                    <a:pt x="2594" y="48"/>
                  </a:lnTo>
                  <a:lnTo>
                    <a:pt x="2931" y="144"/>
                  </a:lnTo>
                  <a:lnTo>
                    <a:pt x="3267" y="336"/>
                  </a:lnTo>
                  <a:lnTo>
                    <a:pt x="3555" y="577"/>
                  </a:lnTo>
                  <a:lnTo>
                    <a:pt x="3795" y="865"/>
                  </a:lnTo>
                  <a:lnTo>
                    <a:pt x="3939" y="1201"/>
                  </a:lnTo>
                  <a:lnTo>
                    <a:pt x="4035" y="1537"/>
                  </a:lnTo>
                  <a:lnTo>
                    <a:pt x="4083" y="1921"/>
                  </a:lnTo>
                  <a:lnTo>
                    <a:pt x="4035" y="2306"/>
                  </a:lnTo>
                  <a:lnTo>
                    <a:pt x="3843" y="3314"/>
                  </a:lnTo>
                  <a:lnTo>
                    <a:pt x="3843" y="3314"/>
                  </a:lnTo>
                  <a:lnTo>
                    <a:pt x="3699" y="3698"/>
                  </a:lnTo>
                  <a:lnTo>
                    <a:pt x="3507" y="4034"/>
                  </a:lnTo>
                  <a:lnTo>
                    <a:pt x="3267" y="4323"/>
                  </a:lnTo>
                  <a:lnTo>
                    <a:pt x="2979" y="4515"/>
                  </a:lnTo>
                  <a:lnTo>
                    <a:pt x="2642" y="4707"/>
                  </a:lnTo>
                  <a:lnTo>
                    <a:pt x="2306" y="4803"/>
                  </a:lnTo>
                  <a:lnTo>
                    <a:pt x="1922" y="4851"/>
                  </a:lnTo>
                  <a:lnTo>
                    <a:pt x="1538" y="480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0" name="Google Shape;4184;p71"/>
            <p:cNvSpPr/>
            <p:nvPr/>
          </p:nvSpPr>
          <p:spPr>
            <a:xfrm>
              <a:off x="2073875" y="2671375"/>
              <a:ext cx="74475" cy="103275"/>
            </a:xfrm>
            <a:custGeom>
              <a:avLst/>
              <a:gdLst/>
              <a:ahLst/>
              <a:cxnLst/>
              <a:rect l="l" t="t" r="r" b="b"/>
              <a:pathLst>
                <a:path w="2979" h="4131" extrusionOk="0">
                  <a:moveTo>
                    <a:pt x="1826" y="1"/>
                  </a:moveTo>
                  <a:lnTo>
                    <a:pt x="1489" y="49"/>
                  </a:lnTo>
                  <a:lnTo>
                    <a:pt x="1153" y="145"/>
                  </a:lnTo>
                  <a:lnTo>
                    <a:pt x="865" y="385"/>
                  </a:lnTo>
                  <a:lnTo>
                    <a:pt x="577" y="625"/>
                  </a:lnTo>
                  <a:lnTo>
                    <a:pt x="337" y="913"/>
                  </a:lnTo>
                  <a:lnTo>
                    <a:pt x="193" y="1297"/>
                  </a:lnTo>
                  <a:lnTo>
                    <a:pt x="49" y="1681"/>
                  </a:lnTo>
                  <a:lnTo>
                    <a:pt x="1" y="2114"/>
                  </a:lnTo>
                  <a:lnTo>
                    <a:pt x="1" y="2546"/>
                  </a:lnTo>
                  <a:lnTo>
                    <a:pt x="97" y="2930"/>
                  </a:lnTo>
                  <a:lnTo>
                    <a:pt x="241" y="3266"/>
                  </a:lnTo>
                  <a:lnTo>
                    <a:pt x="433" y="3554"/>
                  </a:lnTo>
                  <a:lnTo>
                    <a:pt x="673" y="3795"/>
                  </a:lnTo>
                  <a:lnTo>
                    <a:pt x="961" y="3987"/>
                  </a:lnTo>
                  <a:lnTo>
                    <a:pt x="1249" y="4131"/>
                  </a:lnTo>
                  <a:lnTo>
                    <a:pt x="1537" y="4131"/>
                  </a:lnTo>
                  <a:lnTo>
                    <a:pt x="1922" y="3939"/>
                  </a:lnTo>
                  <a:lnTo>
                    <a:pt x="2114" y="3795"/>
                  </a:lnTo>
                  <a:lnTo>
                    <a:pt x="2306" y="3602"/>
                  </a:lnTo>
                  <a:lnTo>
                    <a:pt x="2450" y="3410"/>
                  </a:lnTo>
                  <a:lnTo>
                    <a:pt x="2546" y="3218"/>
                  </a:lnTo>
                  <a:lnTo>
                    <a:pt x="2642" y="2978"/>
                  </a:lnTo>
                  <a:lnTo>
                    <a:pt x="2738" y="2738"/>
                  </a:lnTo>
                  <a:lnTo>
                    <a:pt x="2930" y="1730"/>
                  </a:lnTo>
                  <a:lnTo>
                    <a:pt x="2978" y="1345"/>
                  </a:lnTo>
                  <a:lnTo>
                    <a:pt x="2930" y="913"/>
                  </a:lnTo>
                  <a:lnTo>
                    <a:pt x="2786" y="529"/>
                  </a:lnTo>
                  <a:lnTo>
                    <a:pt x="2594" y="193"/>
                  </a:lnTo>
                  <a:lnTo>
                    <a:pt x="2402" y="97"/>
                  </a:lnTo>
                  <a:lnTo>
                    <a:pt x="2162" y="1"/>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1" name="Google Shape;4185;p71"/>
            <p:cNvSpPr/>
            <p:nvPr/>
          </p:nvSpPr>
          <p:spPr>
            <a:xfrm>
              <a:off x="1915400" y="2386825"/>
              <a:ext cx="641150" cy="595550"/>
            </a:xfrm>
            <a:custGeom>
              <a:avLst/>
              <a:gdLst/>
              <a:ahLst/>
              <a:cxnLst/>
              <a:rect l="l" t="t" r="r" b="b"/>
              <a:pathLst>
                <a:path w="25646" h="23822" extrusionOk="0">
                  <a:moveTo>
                    <a:pt x="11094" y="1"/>
                  </a:moveTo>
                  <a:lnTo>
                    <a:pt x="9941" y="97"/>
                  </a:lnTo>
                  <a:lnTo>
                    <a:pt x="8837" y="241"/>
                  </a:lnTo>
                  <a:lnTo>
                    <a:pt x="8309" y="385"/>
                  </a:lnTo>
                  <a:lnTo>
                    <a:pt x="7732" y="529"/>
                  </a:lnTo>
                  <a:lnTo>
                    <a:pt x="6628" y="961"/>
                  </a:lnTo>
                  <a:lnTo>
                    <a:pt x="5571" y="1441"/>
                  </a:lnTo>
                  <a:lnTo>
                    <a:pt x="4563" y="2066"/>
                  </a:lnTo>
                  <a:lnTo>
                    <a:pt x="3650" y="2738"/>
                  </a:lnTo>
                  <a:lnTo>
                    <a:pt x="3218" y="3122"/>
                  </a:lnTo>
                  <a:lnTo>
                    <a:pt x="2786" y="3506"/>
                  </a:lnTo>
                  <a:lnTo>
                    <a:pt x="2401" y="3939"/>
                  </a:lnTo>
                  <a:lnTo>
                    <a:pt x="2017" y="4371"/>
                  </a:lnTo>
                  <a:lnTo>
                    <a:pt x="1681" y="4851"/>
                  </a:lnTo>
                  <a:lnTo>
                    <a:pt x="1393" y="5331"/>
                  </a:lnTo>
                  <a:lnTo>
                    <a:pt x="1105" y="5812"/>
                  </a:lnTo>
                  <a:lnTo>
                    <a:pt x="817" y="6292"/>
                  </a:lnTo>
                  <a:lnTo>
                    <a:pt x="625" y="6820"/>
                  </a:lnTo>
                  <a:lnTo>
                    <a:pt x="432" y="7348"/>
                  </a:lnTo>
                  <a:lnTo>
                    <a:pt x="240" y="7925"/>
                  </a:lnTo>
                  <a:lnTo>
                    <a:pt x="144" y="8453"/>
                  </a:lnTo>
                  <a:lnTo>
                    <a:pt x="48" y="9029"/>
                  </a:lnTo>
                  <a:lnTo>
                    <a:pt x="0" y="9606"/>
                  </a:lnTo>
                  <a:lnTo>
                    <a:pt x="0" y="10230"/>
                  </a:lnTo>
                  <a:lnTo>
                    <a:pt x="0" y="10806"/>
                  </a:lnTo>
                  <a:lnTo>
                    <a:pt x="96" y="11431"/>
                  </a:lnTo>
                  <a:lnTo>
                    <a:pt x="192" y="12055"/>
                  </a:lnTo>
                  <a:lnTo>
                    <a:pt x="384" y="12631"/>
                  </a:lnTo>
                  <a:lnTo>
                    <a:pt x="577" y="13304"/>
                  </a:lnTo>
                  <a:lnTo>
                    <a:pt x="817" y="13928"/>
                  </a:lnTo>
                  <a:lnTo>
                    <a:pt x="1153" y="14552"/>
                  </a:lnTo>
                  <a:lnTo>
                    <a:pt x="1201" y="14312"/>
                  </a:lnTo>
                  <a:lnTo>
                    <a:pt x="1345" y="13688"/>
                  </a:lnTo>
                  <a:lnTo>
                    <a:pt x="1633" y="12775"/>
                  </a:lnTo>
                  <a:lnTo>
                    <a:pt x="1825" y="12247"/>
                  </a:lnTo>
                  <a:lnTo>
                    <a:pt x="2065" y="11671"/>
                  </a:lnTo>
                  <a:lnTo>
                    <a:pt x="2401" y="11046"/>
                  </a:lnTo>
                  <a:lnTo>
                    <a:pt x="2738" y="10422"/>
                  </a:lnTo>
                  <a:lnTo>
                    <a:pt x="3122" y="9846"/>
                  </a:lnTo>
                  <a:lnTo>
                    <a:pt x="3602" y="9221"/>
                  </a:lnTo>
                  <a:lnTo>
                    <a:pt x="4130" y="8645"/>
                  </a:lnTo>
                  <a:lnTo>
                    <a:pt x="4707" y="8117"/>
                  </a:lnTo>
                  <a:lnTo>
                    <a:pt x="5331" y="7637"/>
                  </a:lnTo>
                  <a:lnTo>
                    <a:pt x="6051" y="7204"/>
                  </a:lnTo>
                  <a:lnTo>
                    <a:pt x="5907" y="7589"/>
                  </a:lnTo>
                  <a:lnTo>
                    <a:pt x="5715" y="7973"/>
                  </a:lnTo>
                  <a:lnTo>
                    <a:pt x="5475" y="8789"/>
                  </a:lnTo>
                  <a:lnTo>
                    <a:pt x="5283" y="9654"/>
                  </a:lnTo>
                  <a:lnTo>
                    <a:pt x="8357" y="10422"/>
                  </a:lnTo>
                  <a:lnTo>
                    <a:pt x="8453" y="9462"/>
                  </a:lnTo>
                  <a:lnTo>
                    <a:pt x="8549" y="8933"/>
                  </a:lnTo>
                  <a:lnTo>
                    <a:pt x="8645" y="8405"/>
                  </a:lnTo>
                  <a:lnTo>
                    <a:pt x="8837" y="7877"/>
                  </a:lnTo>
                  <a:lnTo>
                    <a:pt x="9077" y="7397"/>
                  </a:lnTo>
                  <a:lnTo>
                    <a:pt x="9365" y="6964"/>
                  </a:lnTo>
                  <a:lnTo>
                    <a:pt x="9509" y="6772"/>
                  </a:lnTo>
                  <a:lnTo>
                    <a:pt x="9701" y="6676"/>
                  </a:lnTo>
                  <a:lnTo>
                    <a:pt x="9605" y="7060"/>
                  </a:lnTo>
                  <a:lnTo>
                    <a:pt x="9317" y="8069"/>
                  </a:lnTo>
                  <a:lnTo>
                    <a:pt x="9221" y="8693"/>
                  </a:lnTo>
                  <a:lnTo>
                    <a:pt x="9125" y="9366"/>
                  </a:lnTo>
                  <a:lnTo>
                    <a:pt x="9077" y="9990"/>
                  </a:lnTo>
                  <a:lnTo>
                    <a:pt x="9077" y="10566"/>
                  </a:lnTo>
                  <a:lnTo>
                    <a:pt x="13303" y="11623"/>
                  </a:lnTo>
                  <a:lnTo>
                    <a:pt x="13159" y="11431"/>
                  </a:lnTo>
                  <a:lnTo>
                    <a:pt x="13063" y="11239"/>
                  </a:lnTo>
                  <a:lnTo>
                    <a:pt x="13015" y="10998"/>
                  </a:lnTo>
                  <a:lnTo>
                    <a:pt x="13015" y="10758"/>
                  </a:lnTo>
                  <a:lnTo>
                    <a:pt x="13063" y="10182"/>
                  </a:lnTo>
                  <a:lnTo>
                    <a:pt x="13159" y="9558"/>
                  </a:lnTo>
                  <a:lnTo>
                    <a:pt x="13447" y="8261"/>
                  </a:lnTo>
                  <a:lnTo>
                    <a:pt x="13591" y="7685"/>
                  </a:lnTo>
                  <a:lnTo>
                    <a:pt x="13591" y="7108"/>
                  </a:lnTo>
                  <a:lnTo>
                    <a:pt x="13783" y="8069"/>
                  </a:lnTo>
                  <a:lnTo>
                    <a:pt x="14072" y="8933"/>
                  </a:lnTo>
                  <a:lnTo>
                    <a:pt x="14312" y="9798"/>
                  </a:lnTo>
                  <a:lnTo>
                    <a:pt x="14600" y="10566"/>
                  </a:lnTo>
                  <a:lnTo>
                    <a:pt x="15032" y="11719"/>
                  </a:lnTo>
                  <a:lnTo>
                    <a:pt x="15224" y="12151"/>
                  </a:lnTo>
                  <a:lnTo>
                    <a:pt x="20363" y="15225"/>
                  </a:lnTo>
                  <a:lnTo>
                    <a:pt x="20747" y="15369"/>
                  </a:lnTo>
                  <a:lnTo>
                    <a:pt x="21227" y="15657"/>
                  </a:lnTo>
                  <a:lnTo>
                    <a:pt x="21660" y="16041"/>
                  </a:lnTo>
                  <a:lnTo>
                    <a:pt x="21900" y="16233"/>
                  </a:lnTo>
                  <a:lnTo>
                    <a:pt x="22092" y="16521"/>
                  </a:lnTo>
                  <a:lnTo>
                    <a:pt x="22236" y="16761"/>
                  </a:lnTo>
                  <a:lnTo>
                    <a:pt x="22380" y="17098"/>
                  </a:lnTo>
                  <a:lnTo>
                    <a:pt x="22476" y="17434"/>
                  </a:lnTo>
                  <a:lnTo>
                    <a:pt x="22476" y="17818"/>
                  </a:lnTo>
                  <a:lnTo>
                    <a:pt x="22476" y="18202"/>
                  </a:lnTo>
                  <a:lnTo>
                    <a:pt x="22428" y="18634"/>
                  </a:lnTo>
                  <a:lnTo>
                    <a:pt x="22236" y="19115"/>
                  </a:lnTo>
                  <a:lnTo>
                    <a:pt x="22044" y="19643"/>
                  </a:lnTo>
                  <a:lnTo>
                    <a:pt x="21804" y="19979"/>
                  </a:lnTo>
                  <a:lnTo>
                    <a:pt x="21612" y="20315"/>
                  </a:lnTo>
                  <a:lnTo>
                    <a:pt x="21323" y="20555"/>
                  </a:lnTo>
                  <a:lnTo>
                    <a:pt x="21083" y="20748"/>
                  </a:lnTo>
                  <a:lnTo>
                    <a:pt x="20795" y="20940"/>
                  </a:lnTo>
                  <a:lnTo>
                    <a:pt x="20507" y="21036"/>
                  </a:lnTo>
                  <a:lnTo>
                    <a:pt x="19979" y="21180"/>
                  </a:lnTo>
                  <a:lnTo>
                    <a:pt x="19498" y="21228"/>
                  </a:lnTo>
                  <a:lnTo>
                    <a:pt x="19114" y="21228"/>
                  </a:lnTo>
                  <a:lnTo>
                    <a:pt x="18730" y="21132"/>
                  </a:lnTo>
                  <a:lnTo>
                    <a:pt x="18490" y="21516"/>
                  </a:lnTo>
                  <a:lnTo>
                    <a:pt x="18202" y="21948"/>
                  </a:lnTo>
                  <a:lnTo>
                    <a:pt x="17818" y="22428"/>
                  </a:lnTo>
                  <a:lnTo>
                    <a:pt x="17337" y="22909"/>
                  </a:lnTo>
                  <a:lnTo>
                    <a:pt x="17049" y="23101"/>
                  </a:lnTo>
                  <a:lnTo>
                    <a:pt x="16761" y="23341"/>
                  </a:lnTo>
                  <a:lnTo>
                    <a:pt x="16425" y="23485"/>
                  </a:lnTo>
                  <a:lnTo>
                    <a:pt x="16089" y="23629"/>
                  </a:lnTo>
                  <a:lnTo>
                    <a:pt x="15781" y="23744"/>
                  </a:lnTo>
                  <a:lnTo>
                    <a:pt x="15781" y="23744"/>
                  </a:lnTo>
                  <a:lnTo>
                    <a:pt x="15897" y="23725"/>
                  </a:lnTo>
                  <a:lnTo>
                    <a:pt x="16569" y="23629"/>
                  </a:lnTo>
                  <a:lnTo>
                    <a:pt x="17433" y="23437"/>
                  </a:lnTo>
                  <a:lnTo>
                    <a:pt x="18394" y="23149"/>
                  </a:lnTo>
                  <a:lnTo>
                    <a:pt x="19450" y="22765"/>
                  </a:lnTo>
                  <a:lnTo>
                    <a:pt x="20027" y="22476"/>
                  </a:lnTo>
                  <a:lnTo>
                    <a:pt x="20603" y="22188"/>
                  </a:lnTo>
                  <a:lnTo>
                    <a:pt x="21131" y="21900"/>
                  </a:lnTo>
                  <a:lnTo>
                    <a:pt x="21708" y="21516"/>
                  </a:lnTo>
                  <a:lnTo>
                    <a:pt x="22236" y="21132"/>
                  </a:lnTo>
                  <a:lnTo>
                    <a:pt x="22764" y="20699"/>
                  </a:lnTo>
                  <a:lnTo>
                    <a:pt x="23244" y="20171"/>
                  </a:lnTo>
                  <a:lnTo>
                    <a:pt x="23725" y="19643"/>
                  </a:lnTo>
                  <a:lnTo>
                    <a:pt x="24157" y="19067"/>
                  </a:lnTo>
                  <a:lnTo>
                    <a:pt x="24541" y="18394"/>
                  </a:lnTo>
                  <a:lnTo>
                    <a:pt x="24877" y="17722"/>
                  </a:lnTo>
                  <a:lnTo>
                    <a:pt x="25165" y="16954"/>
                  </a:lnTo>
                  <a:lnTo>
                    <a:pt x="25406" y="16137"/>
                  </a:lnTo>
                  <a:lnTo>
                    <a:pt x="25550" y="15273"/>
                  </a:lnTo>
                  <a:lnTo>
                    <a:pt x="25646" y="14312"/>
                  </a:lnTo>
                  <a:lnTo>
                    <a:pt x="25646" y="13352"/>
                  </a:lnTo>
                  <a:lnTo>
                    <a:pt x="25598" y="12247"/>
                  </a:lnTo>
                  <a:lnTo>
                    <a:pt x="25406" y="11094"/>
                  </a:lnTo>
                  <a:lnTo>
                    <a:pt x="25165" y="9894"/>
                  </a:lnTo>
                  <a:lnTo>
                    <a:pt x="24781" y="8597"/>
                  </a:lnTo>
                  <a:lnTo>
                    <a:pt x="24589" y="7973"/>
                  </a:lnTo>
                  <a:lnTo>
                    <a:pt x="24349" y="7397"/>
                  </a:lnTo>
                  <a:lnTo>
                    <a:pt x="24061" y="6820"/>
                  </a:lnTo>
                  <a:lnTo>
                    <a:pt x="23725" y="6244"/>
                  </a:lnTo>
                  <a:lnTo>
                    <a:pt x="23388" y="5716"/>
                  </a:lnTo>
                  <a:lnTo>
                    <a:pt x="23004" y="5187"/>
                  </a:lnTo>
                  <a:lnTo>
                    <a:pt x="22620" y="4707"/>
                  </a:lnTo>
                  <a:lnTo>
                    <a:pt x="22188" y="4275"/>
                  </a:lnTo>
                  <a:lnTo>
                    <a:pt x="21756" y="3843"/>
                  </a:lnTo>
                  <a:lnTo>
                    <a:pt x="21323" y="3410"/>
                  </a:lnTo>
                  <a:lnTo>
                    <a:pt x="20843" y="3026"/>
                  </a:lnTo>
                  <a:lnTo>
                    <a:pt x="20315" y="2642"/>
                  </a:lnTo>
                  <a:lnTo>
                    <a:pt x="19258" y="2018"/>
                  </a:lnTo>
                  <a:lnTo>
                    <a:pt x="18154" y="1441"/>
                  </a:lnTo>
                  <a:lnTo>
                    <a:pt x="17001" y="961"/>
                  </a:lnTo>
                  <a:lnTo>
                    <a:pt x="15849" y="577"/>
                  </a:lnTo>
                  <a:lnTo>
                    <a:pt x="14648" y="289"/>
                  </a:lnTo>
                  <a:lnTo>
                    <a:pt x="13447" y="97"/>
                  </a:lnTo>
                  <a:lnTo>
                    <a:pt x="12247" y="1"/>
                  </a:lnTo>
                  <a:close/>
                  <a:moveTo>
                    <a:pt x="15781" y="23744"/>
                  </a:moveTo>
                  <a:lnTo>
                    <a:pt x="15320" y="23821"/>
                  </a:lnTo>
                  <a:lnTo>
                    <a:pt x="15320" y="23821"/>
                  </a:lnTo>
                  <a:lnTo>
                    <a:pt x="15704" y="23773"/>
                  </a:lnTo>
                  <a:lnTo>
                    <a:pt x="15781" y="23744"/>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2" name="Google Shape;4186;p71"/>
            <p:cNvSpPr/>
            <p:nvPr/>
          </p:nvSpPr>
          <p:spPr>
            <a:xfrm>
              <a:off x="1915400" y="2386825"/>
              <a:ext cx="641150" cy="595550"/>
            </a:xfrm>
            <a:custGeom>
              <a:avLst/>
              <a:gdLst/>
              <a:ahLst/>
              <a:cxnLst/>
              <a:rect l="l" t="t" r="r" b="b"/>
              <a:pathLst>
                <a:path w="25646" h="23822" fill="none" extrusionOk="0">
                  <a:moveTo>
                    <a:pt x="8837" y="241"/>
                  </a:moveTo>
                  <a:lnTo>
                    <a:pt x="8837" y="241"/>
                  </a:lnTo>
                  <a:lnTo>
                    <a:pt x="9941" y="97"/>
                  </a:lnTo>
                  <a:lnTo>
                    <a:pt x="11094" y="1"/>
                  </a:lnTo>
                  <a:lnTo>
                    <a:pt x="12247" y="1"/>
                  </a:lnTo>
                  <a:lnTo>
                    <a:pt x="13447" y="97"/>
                  </a:lnTo>
                  <a:lnTo>
                    <a:pt x="14648" y="289"/>
                  </a:lnTo>
                  <a:lnTo>
                    <a:pt x="15849" y="577"/>
                  </a:lnTo>
                  <a:lnTo>
                    <a:pt x="17001" y="961"/>
                  </a:lnTo>
                  <a:lnTo>
                    <a:pt x="18154" y="1441"/>
                  </a:lnTo>
                  <a:lnTo>
                    <a:pt x="19258" y="2018"/>
                  </a:lnTo>
                  <a:lnTo>
                    <a:pt x="20315" y="2642"/>
                  </a:lnTo>
                  <a:lnTo>
                    <a:pt x="20843" y="3026"/>
                  </a:lnTo>
                  <a:lnTo>
                    <a:pt x="21323" y="3410"/>
                  </a:lnTo>
                  <a:lnTo>
                    <a:pt x="21756" y="3843"/>
                  </a:lnTo>
                  <a:lnTo>
                    <a:pt x="22188" y="4275"/>
                  </a:lnTo>
                  <a:lnTo>
                    <a:pt x="22620" y="4707"/>
                  </a:lnTo>
                  <a:lnTo>
                    <a:pt x="23004" y="5187"/>
                  </a:lnTo>
                  <a:lnTo>
                    <a:pt x="23388" y="5716"/>
                  </a:lnTo>
                  <a:lnTo>
                    <a:pt x="23725" y="6244"/>
                  </a:lnTo>
                  <a:lnTo>
                    <a:pt x="24061" y="6820"/>
                  </a:lnTo>
                  <a:lnTo>
                    <a:pt x="24349" y="7397"/>
                  </a:lnTo>
                  <a:lnTo>
                    <a:pt x="24589" y="7973"/>
                  </a:lnTo>
                  <a:lnTo>
                    <a:pt x="24781" y="8597"/>
                  </a:lnTo>
                  <a:lnTo>
                    <a:pt x="24781" y="8597"/>
                  </a:lnTo>
                  <a:lnTo>
                    <a:pt x="25165" y="9894"/>
                  </a:lnTo>
                  <a:lnTo>
                    <a:pt x="25406" y="11094"/>
                  </a:lnTo>
                  <a:lnTo>
                    <a:pt x="25598" y="12247"/>
                  </a:lnTo>
                  <a:lnTo>
                    <a:pt x="25646" y="13352"/>
                  </a:lnTo>
                  <a:lnTo>
                    <a:pt x="25646" y="14312"/>
                  </a:lnTo>
                  <a:lnTo>
                    <a:pt x="25550" y="15273"/>
                  </a:lnTo>
                  <a:lnTo>
                    <a:pt x="25406" y="16137"/>
                  </a:lnTo>
                  <a:lnTo>
                    <a:pt x="25165" y="16954"/>
                  </a:lnTo>
                  <a:lnTo>
                    <a:pt x="24877" y="17722"/>
                  </a:lnTo>
                  <a:lnTo>
                    <a:pt x="24541" y="18394"/>
                  </a:lnTo>
                  <a:lnTo>
                    <a:pt x="24157" y="19067"/>
                  </a:lnTo>
                  <a:lnTo>
                    <a:pt x="23725" y="19643"/>
                  </a:lnTo>
                  <a:lnTo>
                    <a:pt x="23244" y="20171"/>
                  </a:lnTo>
                  <a:lnTo>
                    <a:pt x="22764" y="20699"/>
                  </a:lnTo>
                  <a:lnTo>
                    <a:pt x="22236" y="21132"/>
                  </a:lnTo>
                  <a:lnTo>
                    <a:pt x="21708" y="21516"/>
                  </a:lnTo>
                  <a:lnTo>
                    <a:pt x="21131" y="21900"/>
                  </a:lnTo>
                  <a:lnTo>
                    <a:pt x="20603" y="22188"/>
                  </a:lnTo>
                  <a:lnTo>
                    <a:pt x="20027" y="22476"/>
                  </a:lnTo>
                  <a:lnTo>
                    <a:pt x="19450" y="22765"/>
                  </a:lnTo>
                  <a:lnTo>
                    <a:pt x="18394" y="23149"/>
                  </a:lnTo>
                  <a:lnTo>
                    <a:pt x="17433" y="23437"/>
                  </a:lnTo>
                  <a:lnTo>
                    <a:pt x="16569" y="23629"/>
                  </a:lnTo>
                  <a:lnTo>
                    <a:pt x="15897" y="23725"/>
                  </a:lnTo>
                  <a:lnTo>
                    <a:pt x="15320" y="23821"/>
                  </a:lnTo>
                  <a:lnTo>
                    <a:pt x="15320" y="23821"/>
                  </a:lnTo>
                  <a:lnTo>
                    <a:pt x="15704" y="23773"/>
                  </a:lnTo>
                  <a:lnTo>
                    <a:pt x="16089" y="23629"/>
                  </a:lnTo>
                  <a:lnTo>
                    <a:pt x="16425" y="23485"/>
                  </a:lnTo>
                  <a:lnTo>
                    <a:pt x="16761" y="23341"/>
                  </a:lnTo>
                  <a:lnTo>
                    <a:pt x="17049" y="23101"/>
                  </a:lnTo>
                  <a:lnTo>
                    <a:pt x="17337" y="22909"/>
                  </a:lnTo>
                  <a:lnTo>
                    <a:pt x="17818" y="22428"/>
                  </a:lnTo>
                  <a:lnTo>
                    <a:pt x="18202" y="21948"/>
                  </a:lnTo>
                  <a:lnTo>
                    <a:pt x="18490" y="21516"/>
                  </a:lnTo>
                  <a:lnTo>
                    <a:pt x="18730" y="21132"/>
                  </a:lnTo>
                  <a:lnTo>
                    <a:pt x="18730" y="21132"/>
                  </a:lnTo>
                  <a:lnTo>
                    <a:pt x="19114" y="21228"/>
                  </a:lnTo>
                  <a:lnTo>
                    <a:pt x="19498" y="21228"/>
                  </a:lnTo>
                  <a:lnTo>
                    <a:pt x="19979" y="21180"/>
                  </a:lnTo>
                  <a:lnTo>
                    <a:pt x="20507" y="21036"/>
                  </a:lnTo>
                  <a:lnTo>
                    <a:pt x="20795" y="20940"/>
                  </a:lnTo>
                  <a:lnTo>
                    <a:pt x="21083" y="20748"/>
                  </a:lnTo>
                  <a:lnTo>
                    <a:pt x="21323" y="20555"/>
                  </a:lnTo>
                  <a:lnTo>
                    <a:pt x="21612" y="20315"/>
                  </a:lnTo>
                  <a:lnTo>
                    <a:pt x="21804" y="19979"/>
                  </a:lnTo>
                  <a:lnTo>
                    <a:pt x="22044" y="19643"/>
                  </a:lnTo>
                  <a:lnTo>
                    <a:pt x="22044" y="19643"/>
                  </a:lnTo>
                  <a:lnTo>
                    <a:pt x="22236" y="19115"/>
                  </a:lnTo>
                  <a:lnTo>
                    <a:pt x="22428" y="18634"/>
                  </a:lnTo>
                  <a:lnTo>
                    <a:pt x="22476" y="18202"/>
                  </a:lnTo>
                  <a:lnTo>
                    <a:pt x="22476" y="17818"/>
                  </a:lnTo>
                  <a:lnTo>
                    <a:pt x="22476" y="17434"/>
                  </a:lnTo>
                  <a:lnTo>
                    <a:pt x="22380" y="17098"/>
                  </a:lnTo>
                  <a:lnTo>
                    <a:pt x="22236" y="16761"/>
                  </a:lnTo>
                  <a:lnTo>
                    <a:pt x="22092" y="16521"/>
                  </a:lnTo>
                  <a:lnTo>
                    <a:pt x="21900" y="16233"/>
                  </a:lnTo>
                  <a:lnTo>
                    <a:pt x="21660" y="16041"/>
                  </a:lnTo>
                  <a:lnTo>
                    <a:pt x="21227" y="15657"/>
                  </a:lnTo>
                  <a:lnTo>
                    <a:pt x="20747" y="15369"/>
                  </a:lnTo>
                  <a:lnTo>
                    <a:pt x="20363" y="15225"/>
                  </a:lnTo>
                  <a:lnTo>
                    <a:pt x="15224" y="12151"/>
                  </a:lnTo>
                  <a:lnTo>
                    <a:pt x="15224" y="12151"/>
                  </a:lnTo>
                  <a:lnTo>
                    <a:pt x="15032" y="11719"/>
                  </a:lnTo>
                  <a:lnTo>
                    <a:pt x="14600" y="10566"/>
                  </a:lnTo>
                  <a:lnTo>
                    <a:pt x="14312" y="9798"/>
                  </a:lnTo>
                  <a:lnTo>
                    <a:pt x="14072" y="8933"/>
                  </a:lnTo>
                  <a:lnTo>
                    <a:pt x="13783" y="8069"/>
                  </a:lnTo>
                  <a:lnTo>
                    <a:pt x="13591" y="7108"/>
                  </a:lnTo>
                  <a:lnTo>
                    <a:pt x="13591" y="7108"/>
                  </a:lnTo>
                  <a:lnTo>
                    <a:pt x="13591" y="7685"/>
                  </a:lnTo>
                  <a:lnTo>
                    <a:pt x="13447" y="8261"/>
                  </a:lnTo>
                  <a:lnTo>
                    <a:pt x="13159" y="9558"/>
                  </a:lnTo>
                  <a:lnTo>
                    <a:pt x="13063" y="10182"/>
                  </a:lnTo>
                  <a:lnTo>
                    <a:pt x="13015" y="10758"/>
                  </a:lnTo>
                  <a:lnTo>
                    <a:pt x="13015" y="10998"/>
                  </a:lnTo>
                  <a:lnTo>
                    <a:pt x="13063" y="11239"/>
                  </a:lnTo>
                  <a:lnTo>
                    <a:pt x="13159" y="11431"/>
                  </a:lnTo>
                  <a:lnTo>
                    <a:pt x="13303" y="11623"/>
                  </a:lnTo>
                  <a:lnTo>
                    <a:pt x="9077" y="10566"/>
                  </a:lnTo>
                  <a:lnTo>
                    <a:pt x="9077" y="10566"/>
                  </a:lnTo>
                  <a:lnTo>
                    <a:pt x="9077" y="9990"/>
                  </a:lnTo>
                  <a:lnTo>
                    <a:pt x="9125" y="9366"/>
                  </a:lnTo>
                  <a:lnTo>
                    <a:pt x="9221" y="8693"/>
                  </a:lnTo>
                  <a:lnTo>
                    <a:pt x="9317" y="8069"/>
                  </a:lnTo>
                  <a:lnTo>
                    <a:pt x="9605" y="7060"/>
                  </a:lnTo>
                  <a:lnTo>
                    <a:pt x="9701" y="6676"/>
                  </a:lnTo>
                  <a:lnTo>
                    <a:pt x="9701" y="6676"/>
                  </a:lnTo>
                  <a:lnTo>
                    <a:pt x="9509" y="6772"/>
                  </a:lnTo>
                  <a:lnTo>
                    <a:pt x="9365" y="6964"/>
                  </a:lnTo>
                  <a:lnTo>
                    <a:pt x="9077" y="7397"/>
                  </a:lnTo>
                  <a:lnTo>
                    <a:pt x="8837" y="7877"/>
                  </a:lnTo>
                  <a:lnTo>
                    <a:pt x="8645" y="8405"/>
                  </a:lnTo>
                  <a:lnTo>
                    <a:pt x="8549" y="8933"/>
                  </a:lnTo>
                  <a:lnTo>
                    <a:pt x="8453" y="9462"/>
                  </a:lnTo>
                  <a:lnTo>
                    <a:pt x="8357" y="10422"/>
                  </a:lnTo>
                  <a:lnTo>
                    <a:pt x="5283" y="9654"/>
                  </a:lnTo>
                  <a:lnTo>
                    <a:pt x="5283" y="9654"/>
                  </a:lnTo>
                  <a:lnTo>
                    <a:pt x="5475" y="8789"/>
                  </a:lnTo>
                  <a:lnTo>
                    <a:pt x="5715" y="7973"/>
                  </a:lnTo>
                  <a:lnTo>
                    <a:pt x="5907" y="7589"/>
                  </a:lnTo>
                  <a:lnTo>
                    <a:pt x="6051" y="7204"/>
                  </a:lnTo>
                  <a:lnTo>
                    <a:pt x="6051" y="7204"/>
                  </a:lnTo>
                  <a:lnTo>
                    <a:pt x="5331" y="7637"/>
                  </a:lnTo>
                  <a:lnTo>
                    <a:pt x="4707" y="8117"/>
                  </a:lnTo>
                  <a:lnTo>
                    <a:pt x="4130" y="8645"/>
                  </a:lnTo>
                  <a:lnTo>
                    <a:pt x="3602" y="9221"/>
                  </a:lnTo>
                  <a:lnTo>
                    <a:pt x="3122" y="9846"/>
                  </a:lnTo>
                  <a:lnTo>
                    <a:pt x="2738" y="10422"/>
                  </a:lnTo>
                  <a:lnTo>
                    <a:pt x="2401" y="11046"/>
                  </a:lnTo>
                  <a:lnTo>
                    <a:pt x="2065" y="11671"/>
                  </a:lnTo>
                  <a:lnTo>
                    <a:pt x="1825" y="12247"/>
                  </a:lnTo>
                  <a:lnTo>
                    <a:pt x="1633" y="12775"/>
                  </a:lnTo>
                  <a:lnTo>
                    <a:pt x="1345" y="13688"/>
                  </a:lnTo>
                  <a:lnTo>
                    <a:pt x="1201" y="14312"/>
                  </a:lnTo>
                  <a:lnTo>
                    <a:pt x="1153" y="14552"/>
                  </a:lnTo>
                  <a:lnTo>
                    <a:pt x="1153" y="14552"/>
                  </a:lnTo>
                  <a:lnTo>
                    <a:pt x="817" y="13928"/>
                  </a:lnTo>
                  <a:lnTo>
                    <a:pt x="577" y="13304"/>
                  </a:lnTo>
                  <a:lnTo>
                    <a:pt x="384" y="12631"/>
                  </a:lnTo>
                  <a:lnTo>
                    <a:pt x="192" y="12055"/>
                  </a:lnTo>
                  <a:lnTo>
                    <a:pt x="96" y="11431"/>
                  </a:lnTo>
                  <a:lnTo>
                    <a:pt x="0" y="10806"/>
                  </a:lnTo>
                  <a:lnTo>
                    <a:pt x="0" y="10230"/>
                  </a:lnTo>
                  <a:lnTo>
                    <a:pt x="0" y="9606"/>
                  </a:lnTo>
                  <a:lnTo>
                    <a:pt x="48" y="9029"/>
                  </a:lnTo>
                  <a:lnTo>
                    <a:pt x="144" y="8453"/>
                  </a:lnTo>
                  <a:lnTo>
                    <a:pt x="240" y="7925"/>
                  </a:lnTo>
                  <a:lnTo>
                    <a:pt x="432" y="7348"/>
                  </a:lnTo>
                  <a:lnTo>
                    <a:pt x="625" y="6820"/>
                  </a:lnTo>
                  <a:lnTo>
                    <a:pt x="817" y="6292"/>
                  </a:lnTo>
                  <a:lnTo>
                    <a:pt x="1105" y="5812"/>
                  </a:lnTo>
                  <a:lnTo>
                    <a:pt x="1393" y="5331"/>
                  </a:lnTo>
                  <a:lnTo>
                    <a:pt x="1681" y="4851"/>
                  </a:lnTo>
                  <a:lnTo>
                    <a:pt x="2017" y="4371"/>
                  </a:lnTo>
                  <a:lnTo>
                    <a:pt x="2401" y="3939"/>
                  </a:lnTo>
                  <a:lnTo>
                    <a:pt x="2786" y="3506"/>
                  </a:lnTo>
                  <a:lnTo>
                    <a:pt x="3218" y="3122"/>
                  </a:lnTo>
                  <a:lnTo>
                    <a:pt x="3650" y="2738"/>
                  </a:lnTo>
                  <a:lnTo>
                    <a:pt x="4563" y="2066"/>
                  </a:lnTo>
                  <a:lnTo>
                    <a:pt x="5571" y="1441"/>
                  </a:lnTo>
                  <a:lnTo>
                    <a:pt x="6628" y="961"/>
                  </a:lnTo>
                  <a:lnTo>
                    <a:pt x="7732" y="529"/>
                  </a:lnTo>
                  <a:lnTo>
                    <a:pt x="8309" y="385"/>
                  </a:lnTo>
                  <a:lnTo>
                    <a:pt x="8837" y="24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3" name="Google Shape;4187;p71"/>
            <p:cNvSpPr/>
            <p:nvPr/>
          </p:nvSpPr>
          <p:spPr>
            <a:xfrm>
              <a:off x="2048675" y="2421650"/>
              <a:ext cx="92450" cy="37250"/>
            </a:xfrm>
            <a:custGeom>
              <a:avLst/>
              <a:gdLst/>
              <a:ahLst/>
              <a:cxnLst/>
              <a:rect l="l" t="t" r="r" b="b"/>
              <a:pathLst>
                <a:path w="3698" h="1490" extrusionOk="0">
                  <a:moveTo>
                    <a:pt x="1969" y="0"/>
                  </a:moveTo>
                  <a:lnTo>
                    <a:pt x="1489" y="48"/>
                  </a:lnTo>
                  <a:lnTo>
                    <a:pt x="1009" y="144"/>
                  </a:lnTo>
                  <a:lnTo>
                    <a:pt x="624" y="289"/>
                  </a:lnTo>
                  <a:lnTo>
                    <a:pt x="288" y="433"/>
                  </a:lnTo>
                  <a:lnTo>
                    <a:pt x="48" y="625"/>
                  </a:lnTo>
                  <a:lnTo>
                    <a:pt x="0" y="721"/>
                  </a:lnTo>
                  <a:lnTo>
                    <a:pt x="0" y="865"/>
                  </a:lnTo>
                  <a:lnTo>
                    <a:pt x="0" y="961"/>
                  </a:lnTo>
                  <a:lnTo>
                    <a:pt x="96" y="1057"/>
                  </a:lnTo>
                  <a:lnTo>
                    <a:pt x="288" y="1249"/>
                  </a:lnTo>
                  <a:lnTo>
                    <a:pt x="576" y="1393"/>
                  </a:lnTo>
                  <a:lnTo>
                    <a:pt x="864" y="1441"/>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02" y="240"/>
                  </a:lnTo>
                  <a:lnTo>
                    <a:pt x="3506" y="192"/>
                  </a:lnTo>
                  <a:lnTo>
                    <a:pt x="3266" y="96"/>
                  </a:lnTo>
                  <a:lnTo>
                    <a:pt x="2882" y="0"/>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4" name="Google Shape;4188;p71"/>
            <p:cNvSpPr/>
            <p:nvPr/>
          </p:nvSpPr>
          <p:spPr>
            <a:xfrm>
              <a:off x="2048675" y="2421650"/>
              <a:ext cx="92450" cy="37250"/>
            </a:xfrm>
            <a:custGeom>
              <a:avLst/>
              <a:gdLst/>
              <a:ahLst/>
              <a:cxnLst/>
              <a:rect l="l" t="t" r="r" b="b"/>
              <a:pathLst>
                <a:path w="3698" h="1490" fill="none" extrusionOk="0">
                  <a:moveTo>
                    <a:pt x="2449" y="0"/>
                  </a:moveTo>
                  <a:lnTo>
                    <a:pt x="2449" y="0"/>
                  </a:lnTo>
                  <a:lnTo>
                    <a:pt x="1969" y="0"/>
                  </a:lnTo>
                  <a:lnTo>
                    <a:pt x="1489" y="48"/>
                  </a:lnTo>
                  <a:lnTo>
                    <a:pt x="1009" y="144"/>
                  </a:lnTo>
                  <a:lnTo>
                    <a:pt x="624" y="289"/>
                  </a:lnTo>
                  <a:lnTo>
                    <a:pt x="288" y="433"/>
                  </a:lnTo>
                  <a:lnTo>
                    <a:pt x="48" y="625"/>
                  </a:lnTo>
                  <a:lnTo>
                    <a:pt x="0" y="721"/>
                  </a:lnTo>
                  <a:lnTo>
                    <a:pt x="0" y="865"/>
                  </a:lnTo>
                  <a:lnTo>
                    <a:pt x="0" y="961"/>
                  </a:lnTo>
                  <a:lnTo>
                    <a:pt x="96" y="1057"/>
                  </a:lnTo>
                  <a:lnTo>
                    <a:pt x="96" y="1057"/>
                  </a:lnTo>
                  <a:lnTo>
                    <a:pt x="288" y="1249"/>
                  </a:lnTo>
                  <a:lnTo>
                    <a:pt x="576" y="1393"/>
                  </a:lnTo>
                  <a:lnTo>
                    <a:pt x="864" y="1441"/>
                  </a:lnTo>
                  <a:lnTo>
                    <a:pt x="1249" y="1489"/>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50" y="337"/>
                  </a:lnTo>
                  <a:lnTo>
                    <a:pt x="3602" y="240"/>
                  </a:lnTo>
                  <a:lnTo>
                    <a:pt x="3506" y="192"/>
                  </a:lnTo>
                  <a:lnTo>
                    <a:pt x="3266" y="96"/>
                  </a:lnTo>
                  <a:lnTo>
                    <a:pt x="2882" y="0"/>
                  </a:lnTo>
                  <a:lnTo>
                    <a:pt x="244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5" name="Google Shape;4189;p71"/>
            <p:cNvSpPr/>
            <p:nvPr/>
          </p:nvSpPr>
          <p:spPr>
            <a:xfrm>
              <a:off x="2099100" y="2457675"/>
              <a:ext cx="51650" cy="33625"/>
            </a:xfrm>
            <a:custGeom>
              <a:avLst/>
              <a:gdLst/>
              <a:ahLst/>
              <a:cxnLst/>
              <a:rect l="l" t="t" r="r" b="b"/>
              <a:pathLst>
                <a:path w="2066" h="1345" extrusionOk="0">
                  <a:moveTo>
                    <a:pt x="1585" y="0"/>
                  </a:moveTo>
                  <a:lnTo>
                    <a:pt x="1249" y="48"/>
                  </a:lnTo>
                  <a:lnTo>
                    <a:pt x="961" y="144"/>
                  </a:lnTo>
                  <a:lnTo>
                    <a:pt x="624" y="336"/>
                  </a:lnTo>
                  <a:lnTo>
                    <a:pt x="336" y="528"/>
                  </a:lnTo>
                  <a:lnTo>
                    <a:pt x="144" y="720"/>
                  </a:lnTo>
                  <a:lnTo>
                    <a:pt x="0" y="913"/>
                  </a:lnTo>
                  <a:lnTo>
                    <a:pt x="0" y="1009"/>
                  </a:lnTo>
                  <a:lnTo>
                    <a:pt x="48" y="1105"/>
                  </a:lnTo>
                  <a:lnTo>
                    <a:pt x="96" y="1201"/>
                  </a:lnTo>
                  <a:lnTo>
                    <a:pt x="192" y="1249"/>
                  </a:lnTo>
                  <a:lnTo>
                    <a:pt x="43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777" y="48"/>
                  </a:lnTo>
                  <a:lnTo>
                    <a:pt x="1585" y="0"/>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6" name="Google Shape;4190;p71"/>
            <p:cNvSpPr/>
            <p:nvPr/>
          </p:nvSpPr>
          <p:spPr>
            <a:xfrm>
              <a:off x="2099100" y="2457675"/>
              <a:ext cx="51650" cy="33625"/>
            </a:xfrm>
            <a:custGeom>
              <a:avLst/>
              <a:gdLst/>
              <a:ahLst/>
              <a:cxnLst/>
              <a:rect l="l" t="t" r="r" b="b"/>
              <a:pathLst>
                <a:path w="2066" h="1345" fill="none" extrusionOk="0">
                  <a:moveTo>
                    <a:pt x="1585" y="0"/>
                  </a:moveTo>
                  <a:lnTo>
                    <a:pt x="1585" y="0"/>
                  </a:lnTo>
                  <a:lnTo>
                    <a:pt x="1249" y="48"/>
                  </a:lnTo>
                  <a:lnTo>
                    <a:pt x="961" y="144"/>
                  </a:lnTo>
                  <a:lnTo>
                    <a:pt x="624" y="336"/>
                  </a:lnTo>
                  <a:lnTo>
                    <a:pt x="336" y="528"/>
                  </a:lnTo>
                  <a:lnTo>
                    <a:pt x="144" y="720"/>
                  </a:lnTo>
                  <a:lnTo>
                    <a:pt x="0" y="913"/>
                  </a:lnTo>
                  <a:lnTo>
                    <a:pt x="0" y="1009"/>
                  </a:lnTo>
                  <a:lnTo>
                    <a:pt x="48" y="1105"/>
                  </a:lnTo>
                  <a:lnTo>
                    <a:pt x="96" y="1201"/>
                  </a:lnTo>
                  <a:lnTo>
                    <a:pt x="192" y="1249"/>
                  </a:lnTo>
                  <a:lnTo>
                    <a:pt x="192" y="1249"/>
                  </a:lnTo>
                  <a:lnTo>
                    <a:pt x="432" y="1345"/>
                  </a:lnTo>
                  <a:lnTo>
                    <a:pt x="67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969" y="144"/>
                  </a:lnTo>
                  <a:lnTo>
                    <a:pt x="1777" y="48"/>
                  </a:lnTo>
                  <a:lnTo>
                    <a:pt x="1585"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7" name="Google Shape;4191;p71"/>
            <p:cNvSpPr/>
            <p:nvPr/>
          </p:nvSpPr>
          <p:spPr>
            <a:xfrm>
              <a:off x="2449675" y="2594525"/>
              <a:ext cx="37250" cy="61275"/>
            </a:xfrm>
            <a:custGeom>
              <a:avLst/>
              <a:gdLst/>
              <a:ahLst/>
              <a:cxnLst/>
              <a:rect l="l" t="t" r="r" b="b"/>
              <a:pathLst>
                <a:path w="1490" h="2451" extrusionOk="0">
                  <a:moveTo>
                    <a:pt x="385" y="1"/>
                  </a:moveTo>
                  <a:lnTo>
                    <a:pt x="241" y="49"/>
                  </a:lnTo>
                  <a:lnTo>
                    <a:pt x="145" y="97"/>
                  </a:lnTo>
                  <a:lnTo>
                    <a:pt x="96" y="241"/>
                  </a:lnTo>
                  <a:lnTo>
                    <a:pt x="48" y="385"/>
                  </a:lnTo>
                  <a:lnTo>
                    <a:pt x="0" y="769"/>
                  </a:lnTo>
                  <a:lnTo>
                    <a:pt x="0" y="1202"/>
                  </a:lnTo>
                  <a:lnTo>
                    <a:pt x="145" y="1682"/>
                  </a:lnTo>
                  <a:lnTo>
                    <a:pt x="337" y="2066"/>
                  </a:lnTo>
                  <a:lnTo>
                    <a:pt x="433" y="2210"/>
                  </a:lnTo>
                  <a:lnTo>
                    <a:pt x="577" y="2354"/>
                  </a:lnTo>
                  <a:lnTo>
                    <a:pt x="721" y="2402"/>
                  </a:lnTo>
                  <a:lnTo>
                    <a:pt x="913"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385" y="1"/>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8" name="Google Shape;4192;p71"/>
            <p:cNvSpPr/>
            <p:nvPr/>
          </p:nvSpPr>
          <p:spPr>
            <a:xfrm>
              <a:off x="2449675" y="2594525"/>
              <a:ext cx="37250" cy="61275"/>
            </a:xfrm>
            <a:custGeom>
              <a:avLst/>
              <a:gdLst/>
              <a:ahLst/>
              <a:cxnLst/>
              <a:rect l="l" t="t" r="r" b="b"/>
              <a:pathLst>
                <a:path w="1490" h="2451" fill="none" extrusionOk="0">
                  <a:moveTo>
                    <a:pt x="385" y="1"/>
                  </a:moveTo>
                  <a:lnTo>
                    <a:pt x="385" y="1"/>
                  </a:lnTo>
                  <a:lnTo>
                    <a:pt x="241" y="49"/>
                  </a:lnTo>
                  <a:lnTo>
                    <a:pt x="145" y="97"/>
                  </a:lnTo>
                  <a:lnTo>
                    <a:pt x="96" y="241"/>
                  </a:lnTo>
                  <a:lnTo>
                    <a:pt x="48" y="385"/>
                  </a:lnTo>
                  <a:lnTo>
                    <a:pt x="0" y="769"/>
                  </a:lnTo>
                  <a:lnTo>
                    <a:pt x="0" y="1202"/>
                  </a:lnTo>
                  <a:lnTo>
                    <a:pt x="0" y="1202"/>
                  </a:lnTo>
                  <a:lnTo>
                    <a:pt x="145" y="1682"/>
                  </a:lnTo>
                  <a:lnTo>
                    <a:pt x="337" y="2066"/>
                  </a:lnTo>
                  <a:lnTo>
                    <a:pt x="433" y="2210"/>
                  </a:lnTo>
                  <a:lnTo>
                    <a:pt x="577" y="2354"/>
                  </a:lnTo>
                  <a:lnTo>
                    <a:pt x="721" y="2402"/>
                  </a:lnTo>
                  <a:lnTo>
                    <a:pt x="913" y="2450"/>
                  </a:lnTo>
                  <a:lnTo>
                    <a:pt x="913" y="2450"/>
                  </a:lnTo>
                  <a:lnTo>
                    <a:pt x="961"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529" y="49"/>
                  </a:lnTo>
                  <a:lnTo>
                    <a:pt x="385"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9" name="Google Shape;4193;p71"/>
            <p:cNvSpPr/>
            <p:nvPr/>
          </p:nvSpPr>
          <p:spPr>
            <a:xfrm>
              <a:off x="2412450" y="2611350"/>
              <a:ext cx="26450" cy="43250"/>
            </a:xfrm>
            <a:custGeom>
              <a:avLst/>
              <a:gdLst/>
              <a:ahLst/>
              <a:cxnLst/>
              <a:rect l="l" t="t" r="r" b="b"/>
              <a:pathLst>
                <a:path w="1058" h="1730" extrusionOk="0">
                  <a:moveTo>
                    <a:pt x="289" y="0"/>
                  </a:moveTo>
                  <a:lnTo>
                    <a:pt x="193" y="48"/>
                  </a:lnTo>
                  <a:lnTo>
                    <a:pt x="97" y="96"/>
                  </a:lnTo>
                  <a:lnTo>
                    <a:pt x="1" y="288"/>
                  </a:lnTo>
                  <a:lnTo>
                    <a:pt x="1" y="577"/>
                  </a:lnTo>
                  <a:lnTo>
                    <a:pt x="1" y="865"/>
                  </a:lnTo>
                  <a:lnTo>
                    <a:pt x="97" y="1201"/>
                  </a:lnTo>
                  <a:lnTo>
                    <a:pt x="241" y="1441"/>
                  </a:lnTo>
                  <a:lnTo>
                    <a:pt x="385" y="1633"/>
                  </a:lnTo>
                  <a:lnTo>
                    <a:pt x="529" y="1681"/>
                  </a:lnTo>
                  <a:lnTo>
                    <a:pt x="625"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289" y="0"/>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0" name="Google Shape;4194;p71"/>
            <p:cNvSpPr/>
            <p:nvPr/>
          </p:nvSpPr>
          <p:spPr>
            <a:xfrm>
              <a:off x="2412450" y="2611350"/>
              <a:ext cx="26450" cy="43250"/>
            </a:xfrm>
            <a:custGeom>
              <a:avLst/>
              <a:gdLst/>
              <a:ahLst/>
              <a:cxnLst/>
              <a:rect l="l" t="t" r="r" b="b"/>
              <a:pathLst>
                <a:path w="1058" h="1730" fill="none" extrusionOk="0">
                  <a:moveTo>
                    <a:pt x="289" y="0"/>
                  </a:moveTo>
                  <a:lnTo>
                    <a:pt x="289" y="0"/>
                  </a:lnTo>
                  <a:lnTo>
                    <a:pt x="193" y="48"/>
                  </a:lnTo>
                  <a:lnTo>
                    <a:pt x="97" y="96"/>
                  </a:lnTo>
                  <a:lnTo>
                    <a:pt x="1" y="288"/>
                  </a:lnTo>
                  <a:lnTo>
                    <a:pt x="1" y="577"/>
                  </a:lnTo>
                  <a:lnTo>
                    <a:pt x="1" y="865"/>
                  </a:lnTo>
                  <a:lnTo>
                    <a:pt x="1" y="865"/>
                  </a:lnTo>
                  <a:lnTo>
                    <a:pt x="97" y="1201"/>
                  </a:lnTo>
                  <a:lnTo>
                    <a:pt x="241" y="1441"/>
                  </a:lnTo>
                  <a:lnTo>
                    <a:pt x="385" y="1633"/>
                  </a:lnTo>
                  <a:lnTo>
                    <a:pt x="529" y="1681"/>
                  </a:lnTo>
                  <a:lnTo>
                    <a:pt x="625" y="1729"/>
                  </a:lnTo>
                  <a:lnTo>
                    <a:pt x="625" y="1729"/>
                  </a:lnTo>
                  <a:lnTo>
                    <a:pt x="673"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385" y="48"/>
                  </a:lnTo>
                  <a:lnTo>
                    <a:pt x="28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1" name="Google Shape;4195;p71"/>
            <p:cNvSpPr/>
            <p:nvPr/>
          </p:nvSpPr>
          <p:spPr>
            <a:xfrm>
              <a:off x="1849350" y="2905500"/>
              <a:ext cx="462275" cy="253350"/>
            </a:xfrm>
            <a:custGeom>
              <a:avLst/>
              <a:gdLst/>
              <a:ahLst/>
              <a:cxnLst/>
              <a:rect l="l" t="t" r="r" b="b"/>
              <a:pathLst>
                <a:path w="18491" h="10134" extrusionOk="0">
                  <a:moveTo>
                    <a:pt x="1586" y="1"/>
                  </a:move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674" y="6580"/>
                  </a:lnTo>
                  <a:lnTo>
                    <a:pt x="17434" y="6244"/>
                  </a:lnTo>
                  <a:lnTo>
                    <a:pt x="17146" y="5956"/>
                  </a:lnTo>
                  <a:lnTo>
                    <a:pt x="16858" y="5716"/>
                  </a:lnTo>
                  <a:lnTo>
                    <a:pt x="16473" y="5523"/>
                  </a:lnTo>
                  <a:lnTo>
                    <a:pt x="16137" y="5379"/>
                  </a:lnTo>
                  <a:lnTo>
                    <a:pt x="15705" y="5283"/>
                  </a:ln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2" name="Google Shape;4196;p71"/>
            <p:cNvSpPr/>
            <p:nvPr/>
          </p:nvSpPr>
          <p:spPr>
            <a:xfrm>
              <a:off x="1849350" y="2905500"/>
              <a:ext cx="462275" cy="253350"/>
            </a:xfrm>
            <a:custGeom>
              <a:avLst/>
              <a:gdLst/>
              <a:ahLst/>
              <a:cxnLst/>
              <a:rect l="l" t="t" r="r" b="b"/>
              <a:pathLst>
                <a:path w="18491" h="10134" fill="none" extrusionOk="0">
                  <a:moveTo>
                    <a:pt x="15321" y="5283"/>
                  </a:move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lnTo>
                    <a:pt x="1" y="1777"/>
                  </a:ln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866" y="6964"/>
                  </a:lnTo>
                  <a:lnTo>
                    <a:pt x="17674" y="6580"/>
                  </a:lnTo>
                  <a:lnTo>
                    <a:pt x="17434" y="6244"/>
                  </a:lnTo>
                  <a:lnTo>
                    <a:pt x="17146" y="5956"/>
                  </a:lnTo>
                  <a:lnTo>
                    <a:pt x="16858" y="5716"/>
                  </a:lnTo>
                  <a:lnTo>
                    <a:pt x="16473" y="5523"/>
                  </a:lnTo>
                  <a:lnTo>
                    <a:pt x="16137" y="5379"/>
                  </a:lnTo>
                  <a:lnTo>
                    <a:pt x="15705" y="5283"/>
                  </a:lnTo>
                  <a:lnTo>
                    <a:pt x="15321" y="528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3" name="Google Shape;4197;p71"/>
            <p:cNvSpPr/>
            <p:nvPr/>
          </p:nvSpPr>
          <p:spPr>
            <a:xfrm>
              <a:off x="2111100" y="3029175"/>
              <a:ext cx="67250" cy="9625"/>
            </a:xfrm>
            <a:custGeom>
              <a:avLst/>
              <a:gdLst/>
              <a:ahLst/>
              <a:cxnLst/>
              <a:rect l="l" t="t" r="r" b="b"/>
              <a:pathLst>
                <a:path w="2690" h="385"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close/>
                </a:path>
              </a:pathLst>
            </a:custGeom>
            <a:solidFill>
              <a:srgbClr val="FECAC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4" name="Google Shape;4198;p71"/>
            <p:cNvSpPr/>
            <p:nvPr/>
          </p:nvSpPr>
          <p:spPr>
            <a:xfrm>
              <a:off x="2111100" y="3029175"/>
              <a:ext cx="67250" cy="9625"/>
            </a:xfrm>
            <a:custGeom>
              <a:avLst/>
              <a:gdLst/>
              <a:ahLst/>
              <a:cxnLst/>
              <a:rect l="l" t="t" r="r" b="b"/>
              <a:pathLst>
                <a:path w="2690" h="385" fill="none"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5" name="Google Shape;4199;p71"/>
            <p:cNvSpPr/>
            <p:nvPr/>
          </p:nvSpPr>
          <p:spPr>
            <a:xfrm>
              <a:off x="2178325" y="3038775"/>
              <a:ext cx="8425" cy="25"/>
            </a:xfrm>
            <a:custGeom>
              <a:avLst/>
              <a:gdLst/>
              <a:ahLst/>
              <a:cxnLst/>
              <a:rect l="l" t="t" r="r" b="b"/>
              <a:pathLst>
                <a:path w="337" h="1" extrusionOk="0">
                  <a:moveTo>
                    <a:pt x="1" y="0"/>
                  </a:moveTo>
                  <a:lnTo>
                    <a:pt x="1" y="0"/>
                  </a:lnTo>
                  <a:lnTo>
                    <a:pt x="1" y="0"/>
                  </a:lnTo>
                  <a:lnTo>
                    <a:pt x="1" y="0"/>
                  </a:lnTo>
                  <a:lnTo>
                    <a:pt x="337" y="0"/>
                  </a:lnTo>
                  <a:lnTo>
                    <a:pt x="337" y="0"/>
                  </a:lnTo>
                  <a:lnTo>
                    <a:pt x="337" y="0"/>
                  </a:lnTo>
                  <a:lnTo>
                    <a:pt x="1" y="0"/>
                  </a:lnTo>
                  <a:close/>
                </a:path>
              </a:pathLst>
            </a:custGeom>
            <a:solidFill>
              <a:srgbClr val="FC797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6" name="Google Shape;4200;p71"/>
            <p:cNvSpPr/>
            <p:nvPr/>
          </p:nvSpPr>
          <p:spPr>
            <a:xfrm>
              <a:off x="2178325" y="3038775"/>
              <a:ext cx="8425" cy="25"/>
            </a:xfrm>
            <a:custGeom>
              <a:avLst/>
              <a:gdLst/>
              <a:ahLst/>
              <a:cxnLst/>
              <a:rect l="l" t="t" r="r" b="b"/>
              <a:pathLst>
                <a:path w="337" h="1" fill="none" extrusionOk="0">
                  <a:moveTo>
                    <a:pt x="1" y="0"/>
                  </a:moveTo>
                  <a:lnTo>
                    <a:pt x="1" y="0"/>
                  </a:lnTo>
                  <a:lnTo>
                    <a:pt x="1" y="0"/>
                  </a:lnTo>
                  <a:lnTo>
                    <a:pt x="1" y="0"/>
                  </a:lnTo>
                  <a:lnTo>
                    <a:pt x="337" y="0"/>
                  </a:lnTo>
                  <a:lnTo>
                    <a:pt x="337" y="0"/>
                  </a:lnTo>
                  <a:lnTo>
                    <a:pt x="337"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7" name="Google Shape;4201;p71"/>
            <p:cNvSpPr/>
            <p:nvPr/>
          </p:nvSpPr>
          <p:spPr>
            <a:xfrm>
              <a:off x="2099100" y="3029175"/>
              <a:ext cx="87650" cy="123675"/>
            </a:xfrm>
            <a:custGeom>
              <a:avLst/>
              <a:gdLst/>
              <a:ahLst/>
              <a:cxnLst/>
              <a:rect l="l" t="t" r="r" b="b"/>
              <a:pathLst>
                <a:path w="3506" h="4947" extrusionOk="0">
                  <a:moveTo>
                    <a:pt x="480" y="0"/>
                  </a:moveTo>
                  <a:lnTo>
                    <a:pt x="0" y="4226"/>
                  </a:lnTo>
                  <a:lnTo>
                    <a:pt x="1201" y="4659"/>
                  </a:lnTo>
                  <a:lnTo>
                    <a:pt x="1825" y="4803"/>
                  </a:lnTo>
                  <a:lnTo>
                    <a:pt x="2497" y="4947"/>
                  </a:lnTo>
                  <a:lnTo>
                    <a:pt x="3170" y="3410"/>
                  </a:lnTo>
                  <a:lnTo>
                    <a:pt x="3506" y="384"/>
                  </a:lnTo>
                  <a:lnTo>
                    <a:pt x="3170" y="384"/>
                  </a:lnTo>
                  <a:lnTo>
                    <a:pt x="2545" y="336"/>
                  </a:lnTo>
                  <a:lnTo>
                    <a:pt x="1921" y="240"/>
                  </a:lnTo>
                  <a:lnTo>
                    <a:pt x="1249" y="144"/>
                  </a:lnTo>
                  <a:lnTo>
                    <a:pt x="480"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8" name="Google Shape;4202;p71"/>
            <p:cNvSpPr/>
            <p:nvPr/>
          </p:nvSpPr>
          <p:spPr>
            <a:xfrm>
              <a:off x="2099100" y="3029175"/>
              <a:ext cx="87650" cy="123675"/>
            </a:xfrm>
            <a:custGeom>
              <a:avLst/>
              <a:gdLst/>
              <a:ahLst/>
              <a:cxnLst/>
              <a:rect l="l" t="t" r="r" b="b"/>
              <a:pathLst>
                <a:path w="3506" h="4947" fill="none" extrusionOk="0">
                  <a:moveTo>
                    <a:pt x="480" y="0"/>
                  </a:moveTo>
                  <a:lnTo>
                    <a:pt x="0" y="4226"/>
                  </a:lnTo>
                  <a:lnTo>
                    <a:pt x="0" y="4226"/>
                  </a:lnTo>
                  <a:lnTo>
                    <a:pt x="1201" y="4659"/>
                  </a:lnTo>
                  <a:lnTo>
                    <a:pt x="1825" y="4803"/>
                  </a:lnTo>
                  <a:lnTo>
                    <a:pt x="2497" y="4947"/>
                  </a:lnTo>
                  <a:lnTo>
                    <a:pt x="3170" y="3410"/>
                  </a:lnTo>
                  <a:lnTo>
                    <a:pt x="3506" y="384"/>
                  </a:lnTo>
                  <a:lnTo>
                    <a:pt x="3506" y="384"/>
                  </a:lnTo>
                  <a:lnTo>
                    <a:pt x="3170" y="384"/>
                  </a:lnTo>
                  <a:lnTo>
                    <a:pt x="3170" y="384"/>
                  </a:lnTo>
                  <a:lnTo>
                    <a:pt x="3170" y="384"/>
                  </a:lnTo>
                  <a:lnTo>
                    <a:pt x="2545" y="336"/>
                  </a:lnTo>
                  <a:lnTo>
                    <a:pt x="1921" y="240"/>
                  </a:lnTo>
                  <a:lnTo>
                    <a:pt x="1249" y="144"/>
                  </a:lnTo>
                  <a:lnTo>
                    <a:pt x="48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9" name="Google Shape;4203;p71"/>
            <p:cNvSpPr/>
            <p:nvPr/>
          </p:nvSpPr>
          <p:spPr>
            <a:xfrm>
              <a:off x="2123100" y="3012350"/>
              <a:ext cx="202925" cy="156125"/>
            </a:xfrm>
            <a:custGeom>
              <a:avLst/>
              <a:gdLst/>
              <a:ahLst/>
              <a:cxnLst/>
              <a:rect l="l" t="t" r="r" b="b"/>
              <a:pathLst>
                <a:path w="8117" h="6245" extrusionOk="0">
                  <a:moveTo>
                    <a:pt x="241" y="1"/>
                  </a:moveTo>
                  <a:lnTo>
                    <a:pt x="1" y="5716"/>
                  </a:lnTo>
                  <a:lnTo>
                    <a:pt x="1057" y="5908"/>
                  </a:lnTo>
                  <a:lnTo>
                    <a:pt x="2114" y="6052"/>
                  </a:lnTo>
                  <a:lnTo>
                    <a:pt x="3410" y="6196"/>
                  </a:lnTo>
                  <a:lnTo>
                    <a:pt x="4755" y="6244"/>
                  </a:lnTo>
                  <a:lnTo>
                    <a:pt x="5379" y="6244"/>
                  </a:lnTo>
                  <a:lnTo>
                    <a:pt x="6004" y="6196"/>
                  </a:lnTo>
                  <a:lnTo>
                    <a:pt x="6532" y="6100"/>
                  </a:lnTo>
                  <a:lnTo>
                    <a:pt x="7012" y="5956"/>
                  </a:lnTo>
                  <a:lnTo>
                    <a:pt x="7444" y="5764"/>
                  </a:lnTo>
                  <a:lnTo>
                    <a:pt x="7589" y="5620"/>
                  </a:lnTo>
                  <a:lnTo>
                    <a:pt x="7685" y="5476"/>
                  </a:lnTo>
                  <a:lnTo>
                    <a:pt x="7925" y="5187"/>
                  </a:lnTo>
                  <a:lnTo>
                    <a:pt x="8021" y="4851"/>
                  </a:lnTo>
                  <a:lnTo>
                    <a:pt x="8117" y="4467"/>
                  </a:lnTo>
                  <a:lnTo>
                    <a:pt x="8117" y="4083"/>
                  </a:lnTo>
                  <a:lnTo>
                    <a:pt x="8069" y="3699"/>
                  </a:lnTo>
                  <a:lnTo>
                    <a:pt x="7973" y="3314"/>
                  </a:lnTo>
                  <a:lnTo>
                    <a:pt x="7829" y="2930"/>
                  </a:lnTo>
                  <a:lnTo>
                    <a:pt x="7685" y="2546"/>
                  </a:lnTo>
                  <a:lnTo>
                    <a:pt x="7444" y="2210"/>
                  </a:lnTo>
                  <a:lnTo>
                    <a:pt x="7252" y="1874"/>
                  </a:lnTo>
                  <a:lnTo>
                    <a:pt x="6964" y="1586"/>
                  </a:lnTo>
                  <a:lnTo>
                    <a:pt x="6724" y="1345"/>
                  </a:lnTo>
                  <a:lnTo>
                    <a:pt x="6436" y="1105"/>
                  </a:lnTo>
                  <a:lnTo>
                    <a:pt x="6148" y="961"/>
                  </a:lnTo>
                  <a:lnTo>
                    <a:pt x="5812" y="865"/>
                  </a:lnTo>
                  <a:lnTo>
                    <a:pt x="5523" y="865"/>
                  </a:lnTo>
                  <a:lnTo>
                    <a:pt x="4851" y="817"/>
                  </a:lnTo>
                  <a:lnTo>
                    <a:pt x="4035" y="721"/>
                  </a:lnTo>
                  <a:lnTo>
                    <a:pt x="2306" y="433"/>
                  </a:lnTo>
                  <a:lnTo>
                    <a:pt x="865" y="145"/>
                  </a:lnTo>
                  <a:lnTo>
                    <a:pt x="241" y="1"/>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0" name="Google Shape;4204;p71"/>
            <p:cNvSpPr/>
            <p:nvPr/>
          </p:nvSpPr>
          <p:spPr>
            <a:xfrm>
              <a:off x="1758100" y="2821450"/>
              <a:ext cx="142900" cy="145300"/>
            </a:xfrm>
            <a:custGeom>
              <a:avLst/>
              <a:gdLst/>
              <a:ahLst/>
              <a:cxnLst/>
              <a:rect l="l" t="t" r="r" b="b"/>
              <a:pathLst>
                <a:path w="5716" h="5812" extrusionOk="0">
                  <a:moveTo>
                    <a:pt x="1730" y="1"/>
                  </a:moveTo>
                  <a:lnTo>
                    <a:pt x="1682" y="49"/>
                  </a:lnTo>
                  <a:lnTo>
                    <a:pt x="1634" y="97"/>
                  </a:lnTo>
                  <a:lnTo>
                    <a:pt x="1634" y="289"/>
                  </a:lnTo>
                  <a:lnTo>
                    <a:pt x="1778" y="529"/>
                  </a:lnTo>
                  <a:lnTo>
                    <a:pt x="1922" y="817"/>
                  </a:lnTo>
                  <a:lnTo>
                    <a:pt x="2114" y="1153"/>
                  </a:lnTo>
                  <a:lnTo>
                    <a:pt x="2594" y="1730"/>
                  </a:lnTo>
                  <a:lnTo>
                    <a:pt x="2882" y="2066"/>
                  </a:lnTo>
                  <a:lnTo>
                    <a:pt x="2354" y="1730"/>
                  </a:lnTo>
                  <a:lnTo>
                    <a:pt x="1586" y="1297"/>
                  </a:lnTo>
                  <a:lnTo>
                    <a:pt x="1202" y="1057"/>
                  </a:lnTo>
                  <a:lnTo>
                    <a:pt x="865" y="961"/>
                  </a:lnTo>
                  <a:lnTo>
                    <a:pt x="577" y="913"/>
                  </a:lnTo>
                  <a:lnTo>
                    <a:pt x="529" y="961"/>
                  </a:lnTo>
                  <a:lnTo>
                    <a:pt x="481" y="1009"/>
                  </a:lnTo>
                  <a:lnTo>
                    <a:pt x="481" y="1105"/>
                  </a:lnTo>
                  <a:lnTo>
                    <a:pt x="481" y="1249"/>
                  </a:lnTo>
                  <a:lnTo>
                    <a:pt x="673" y="1538"/>
                  </a:lnTo>
                  <a:lnTo>
                    <a:pt x="913" y="1874"/>
                  </a:lnTo>
                  <a:lnTo>
                    <a:pt x="1250" y="2162"/>
                  </a:lnTo>
                  <a:lnTo>
                    <a:pt x="1826" y="2738"/>
                  </a:lnTo>
                  <a:lnTo>
                    <a:pt x="2066" y="2930"/>
                  </a:lnTo>
                  <a:lnTo>
                    <a:pt x="2066" y="2930"/>
                  </a:lnTo>
                  <a:lnTo>
                    <a:pt x="1778" y="2786"/>
                  </a:lnTo>
                  <a:lnTo>
                    <a:pt x="1057" y="2498"/>
                  </a:lnTo>
                  <a:lnTo>
                    <a:pt x="673" y="2354"/>
                  </a:lnTo>
                  <a:lnTo>
                    <a:pt x="337" y="2258"/>
                  </a:lnTo>
                  <a:lnTo>
                    <a:pt x="49" y="2258"/>
                  </a:lnTo>
                  <a:lnTo>
                    <a:pt x="1" y="2354"/>
                  </a:lnTo>
                  <a:lnTo>
                    <a:pt x="1" y="2402"/>
                  </a:lnTo>
                  <a:lnTo>
                    <a:pt x="49" y="2498"/>
                  </a:lnTo>
                  <a:lnTo>
                    <a:pt x="241" y="2690"/>
                  </a:lnTo>
                  <a:lnTo>
                    <a:pt x="481" y="2882"/>
                  </a:lnTo>
                  <a:lnTo>
                    <a:pt x="769" y="3074"/>
                  </a:lnTo>
                  <a:lnTo>
                    <a:pt x="1394" y="3411"/>
                  </a:lnTo>
                  <a:lnTo>
                    <a:pt x="1730" y="3603"/>
                  </a:lnTo>
                  <a:lnTo>
                    <a:pt x="1730" y="3603"/>
                  </a:lnTo>
                  <a:lnTo>
                    <a:pt x="1394" y="3555"/>
                  </a:lnTo>
                  <a:lnTo>
                    <a:pt x="529" y="3555"/>
                  </a:lnTo>
                  <a:lnTo>
                    <a:pt x="289" y="3603"/>
                  </a:lnTo>
                  <a:lnTo>
                    <a:pt x="145" y="3651"/>
                  </a:lnTo>
                  <a:lnTo>
                    <a:pt x="97" y="3699"/>
                  </a:lnTo>
                  <a:lnTo>
                    <a:pt x="49" y="3747"/>
                  </a:lnTo>
                  <a:lnTo>
                    <a:pt x="97" y="3843"/>
                  </a:lnTo>
                  <a:lnTo>
                    <a:pt x="241" y="3939"/>
                  </a:lnTo>
                  <a:lnTo>
                    <a:pt x="625" y="4179"/>
                  </a:lnTo>
                  <a:lnTo>
                    <a:pt x="1202" y="4371"/>
                  </a:lnTo>
                  <a:lnTo>
                    <a:pt x="1730" y="4515"/>
                  </a:lnTo>
                  <a:lnTo>
                    <a:pt x="1826" y="4755"/>
                  </a:lnTo>
                  <a:lnTo>
                    <a:pt x="1970" y="4995"/>
                  </a:lnTo>
                  <a:lnTo>
                    <a:pt x="2114" y="5187"/>
                  </a:lnTo>
                  <a:lnTo>
                    <a:pt x="2306" y="5380"/>
                  </a:lnTo>
                  <a:lnTo>
                    <a:pt x="2594" y="5572"/>
                  </a:lnTo>
                  <a:lnTo>
                    <a:pt x="2882" y="5716"/>
                  </a:lnTo>
                  <a:lnTo>
                    <a:pt x="3219" y="5812"/>
                  </a:lnTo>
                  <a:lnTo>
                    <a:pt x="3555" y="5812"/>
                  </a:lnTo>
                  <a:lnTo>
                    <a:pt x="3891" y="5716"/>
                  </a:lnTo>
                  <a:lnTo>
                    <a:pt x="4227" y="5620"/>
                  </a:lnTo>
                  <a:lnTo>
                    <a:pt x="4515" y="5428"/>
                  </a:lnTo>
                  <a:lnTo>
                    <a:pt x="4755" y="5187"/>
                  </a:lnTo>
                  <a:lnTo>
                    <a:pt x="5284" y="4515"/>
                  </a:lnTo>
                  <a:lnTo>
                    <a:pt x="5476" y="4275"/>
                  </a:lnTo>
                  <a:lnTo>
                    <a:pt x="5620" y="3987"/>
                  </a:lnTo>
                  <a:lnTo>
                    <a:pt x="5668" y="3699"/>
                  </a:lnTo>
                  <a:lnTo>
                    <a:pt x="5716" y="3411"/>
                  </a:lnTo>
                  <a:lnTo>
                    <a:pt x="5668" y="3122"/>
                  </a:lnTo>
                  <a:lnTo>
                    <a:pt x="5620" y="2834"/>
                  </a:lnTo>
                  <a:lnTo>
                    <a:pt x="5476" y="2546"/>
                  </a:lnTo>
                  <a:lnTo>
                    <a:pt x="5332" y="2306"/>
                  </a:lnTo>
                  <a:lnTo>
                    <a:pt x="5188" y="1730"/>
                  </a:lnTo>
                  <a:lnTo>
                    <a:pt x="4996" y="913"/>
                  </a:lnTo>
                  <a:lnTo>
                    <a:pt x="4851" y="529"/>
                  </a:lnTo>
                  <a:lnTo>
                    <a:pt x="4707" y="241"/>
                  </a:lnTo>
                  <a:lnTo>
                    <a:pt x="4563" y="49"/>
                  </a:lnTo>
                  <a:lnTo>
                    <a:pt x="4467" y="1"/>
                  </a:lnTo>
                  <a:lnTo>
                    <a:pt x="4419" y="49"/>
                  </a:lnTo>
                  <a:lnTo>
                    <a:pt x="4275" y="145"/>
                  </a:lnTo>
                  <a:lnTo>
                    <a:pt x="4179" y="289"/>
                  </a:lnTo>
                  <a:lnTo>
                    <a:pt x="4131" y="481"/>
                  </a:lnTo>
                  <a:lnTo>
                    <a:pt x="4131" y="721"/>
                  </a:lnTo>
                  <a:lnTo>
                    <a:pt x="4131" y="1249"/>
                  </a:lnTo>
                  <a:lnTo>
                    <a:pt x="4179" y="1682"/>
                  </a:lnTo>
                  <a:lnTo>
                    <a:pt x="3699" y="1682"/>
                  </a:lnTo>
                  <a:lnTo>
                    <a:pt x="3171" y="1153"/>
                  </a:lnTo>
                  <a:lnTo>
                    <a:pt x="2498" y="529"/>
                  </a:lnTo>
                  <a:lnTo>
                    <a:pt x="2210" y="289"/>
                  </a:lnTo>
                  <a:lnTo>
                    <a:pt x="1922" y="97"/>
                  </a:lnTo>
                  <a:lnTo>
                    <a:pt x="1730"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21" name="Google Shape;4205;p71"/>
          <p:cNvGrpSpPr/>
          <p:nvPr/>
        </p:nvGrpSpPr>
        <p:grpSpPr>
          <a:xfrm flipH="1">
            <a:off x="518308" y="2819869"/>
            <a:ext cx="2963960" cy="3630764"/>
            <a:chOff x="1856550" y="593100"/>
            <a:chExt cx="1159850" cy="1401150"/>
          </a:xfrm>
        </p:grpSpPr>
        <p:sp>
          <p:nvSpPr>
            <p:cNvPr id="222" name="Google Shape;4206;p71"/>
            <p:cNvSpPr/>
            <p:nvPr/>
          </p:nvSpPr>
          <p:spPr>
            <a:xfrm>
              <a:off x="2866300" y="1556000"/>
              <a:ext cx="150100" cy="141700"/>
            </a:xfrm>
            <a:custGeom>
              <a:avLst/>
              <a:gdLst/>
              <a:ahLst/>
              <a:cxnLst/>
              <a:rect l="l" t="t" r="r" b="b"/>
              <a:pathLst>
                <a:path w="6004" h="5668" extrusionOk="0">
                  <a:moveTo>
                    <a:pt x="2305" y="0"/>
                  </a:moveTo>
                  <a:lnTo>
                    <a:pt x="2017" y="48"/>
                  </a:lnTo>
                  <a:lnTo>
                    <a:pt x="1729" y="96"/>
                  </a:lnTo>
                  <a:lnTo>
                    <a:pt x="1489" y="240"/>
                  </a:lnTo>
                  <a:lnTo>
                    <a:pt x="1201" y="384"/>
                  </a:lnTo>
                  <a:lnTo>
                    <a:pt x="1009" y="625"/>
                  </a:lnTo>
                  <a:lnTo>
                    <a:pt x="432" y="1249"/>
                  </a:lnTo>
                  <a:lnTo>
                    <a:pt x="240" y="1537"/>
                  </a:lnTo>
                  <a:lnTo>
                    <a:pt x="96" y="1825"/>
                  </a:lnTo>
                  <a:lnTo>
                    <a:pt x="0" y="2161"/>
                  </a:lnTo>
                  <a:lnTo>
                    <a:pt x="0" y="2498"/>
                  </a:lnTo>
                  <a:lnTo>
                    <a:pt x="48" y="2834"/>
                  </a:lnTo>
                  <a:lnTo>
                    <a:pt x="192" y="3122"/>
                  </a:lnTo>
                  <a:lnTo>
                    <a:pt x="336" y="3458"/>
                  </a:lnTo>
                  <a:lnTo>
                    <a:pt x="576" y="3698"/>
                  </a:lnTo>
                  <a:lnTo>
                    <a:pt x="817" y="3842"/>
                  </a:lnTo>
                  <a:lnTo>
                    <a:pt x="1057" y="3986"/>
                  </a:lnTo>
                  <a:lnTo>
                    <a:pt x="1297" y="4082"/>
                  </a:lnTo>
                  <a:lnTo>
                    <a:pt x="1537" y="4130"/>
                  </a:lnTo>
                  <a:lnTo>
                    <a:pt x="1777" y="4611"/>
                  </a:lnTo>
                  <a:lnTo>
                    <a:pt x="2065" y="5139"/>
                  </a:lnTo>
                  <a:lnTo>
                    <a:pt x="2305" y="5523"/>
                  </a:lnTo>
                  <a:lnTo>
                    <a:pt x="2449" y="5619"/>
                  </a:lnTo>
                  <a:lnTo>
                    <a:pt x="2546" y="5667"/>
                  </a:lnTo>
                  <a:lnTo>
                    <a:pt x="2594" y="5619"/>
                  </a:lnTo>
                  <a:lnTo>
                    <a:pt x="2642" y="5571"/>
                  </a:lnTo>
                  <a:lnTo>
                    <a:pt x="2690" y="5379"/>
                  </a:lnTo>
                  <a:lnTo>
                    <a:pt x="2690" y="5139"/>
                  </a:lnTo>
                  <a:lnTo>
                    <a:pt x="2642" y="4851"/>
                  </a:lnTo>
                  <a:lnTo>
                    <a:pt x="2546" y="4322"/>
                  </a:lnTo>
                  <a:lnTo>
                    <a:pt x="2449" y="3986"/>
                  </a:lnTo>
                  <a:lnTo>
                    <a:pt x="2690" y="4322"/>
                  </a:lnTo>
                  <a:lnTo>
                    <a:pt x="3074" y="4851"/>
                  </a:lnTo>
                  <a:lnTo>
                    <a:pt x="3314" y="5091"/>
                  </a:lnTo>
                  <a:lnTo>
                    <a:pt x="3554" y="5331"/>
                  </a:lnTo>
                  <a:lnTo>
                    <a:pt x="3794" y="5475"/>
                  </a:lnTo>
                  <a:lnTo>
                    <a:pt x="4034" y="5475"/>
                  </a:lnTo>
                  <a:lnTo>
                    <a:pt x="4034" y="5379"/>
                  </a:lnTo>
                  <a:lnTo>
                    <a:pt x="3986" y="5139"/>
                  </a:lnTo>
                  <a:lnTo>
                    <a:pt x="3842" y="4851"/>
                  </a:lnTo>
                  <a:lnTo>
                    <a:pt x="3650" y="4467"/>
                  </a:lnTo>
                  <a:lnTo>
                    <a:pt x="3266" y="3842"/>
                  </a:lnTo>
                  <a:lnTo>
                    <a:pt x="3026" y="3554"/>
                  </a:lnTo>
                  <a:lnTo>
                    <a:pt x="3314" y="3746"/>
                  </a:lnTo>
                  <a:lnTo>
                    <a:pt x="3938" y="4274"/>
                  </a:lnTo>
                  <a:lnTo>
                    <a:pt x="4274" y="4515"/>
                  </a:lnTo>
                  <a:lnTo>
                    <a:pt x="4659" y="4707"/>
                  </a:lnTo>
                  <a:lnTo>
                    <a:pt x="4947" y="4851"/>
                  </a:lnTo>
                  <a:lnTo>
                    <a:pt x="5187" y="4851"/>
                  </a:lnTo>
                  <a:lnTo>
                    <a:pt x="5235" y="4803"/>
                  </a:lnTo>
                  <a:lnTo>
                    <a:pt x="5283" y="4707"/>
                  </a:lnTo>
                  <a:lnTo>
                    <a:pt x="5187" y="4467"/>
                  </a:lnTo>
                  <a:lnTo>
                    <a:pt x="5043" y="4130"/>
                  </a:lnTo>
                  <a:lnTo>
                    <a:pt x="4755" y="3794"/>
                  </a:lnTo>
                  <a:lnTo>
                    <a:pt x="4178" y="3074"/>
                  </a:lnTo>
                  <a:lnTo>
                    <a:pt x="3794" y="2642"/>
                  </a:lnTo>
                  <a:lnTo>
                    <a:pt x="4178" y="2882"/>
                  </a:lnTo>
                  <a:lnTo>
                    <a:pt x="4803" y="3218"/>
                  </a:lnTo>
                  <a:lnTo>
                    <a:pt x="5139" y="3362"/>
                  </a:lnTo>
                  <a:lnTo>
                    <a:pt x="5475" y="3506"/>
                  </a:lnTo>
                  <a:lnTo>
                    <a:pt x="5715" y="3554"/>
                  </a:lnTo>
                  <a:lnTo>
                    <a:pt x="5955" y="3554"/>
                  </a:lnTo>
                  <a:lnTo>
                    <a:pt x="6003" y="3506"/>
                  </a:lnTo>
                  <a:lnTo>
                    <a:pt x="6003" y="3458"/>
                  </a:lnTo>
                  <a:lnTo>
                    <a:pt x="5859" y="3266"/>
                  </a:lnTo>
                  <a:lnTo>
                    <a:pt x="5667" y="3026"/>
                  </a:lnTo>
                  <a:lnTo>
                    <a:pt x="5331" y="2738"/>
                  </a:lnTo>
                  <a:lnTo>
                    <a:pt x="4611" y="2209"/>
                  </a:lnTo>
                  <a:lnTo>
                    <a:pt x="4034" y="1777"/>
                  </a:lnTo>
                  <a:lnTo>
                    <a:pt x="4034" y="1537"/>
                  </a:lnTo>
                  <a:lnTo>
                    <a:pt x="3986" y="1297"/>
                  </a:lnTo>
                  <a:lnTo>
                    <a:pt x="4419" y="1297"/>
                  </a:lnTo>
                  <a:lnTo>
                    <a:pt x="4899" y="1201"/>
                  </a:lnTo>
                  <a:lnTo>
                    <a:pt x="5139" y="1153"/>
                  </a:lnTo>
                  <a:lnTo>
                    <a:pt x="5331" y="1057"/>
                  </a:lnTo>
                  <a:lnTo>
                    <a:pt x="5475" y="961"/>
                  </a:lnTo>
                  <a:lnTo>
                    <a:pt x="5571" y="817"/>
                  </a:lnTo>
                  <a:lnTo>
                    <a:pt x="5571" y="721"/>
                  </a:lnTo>
                  <a:lnTo>
                    <a:pt x="5523" y="673"/>
                  </a:lnTo>
                  <a:lnTo>
                    <a:pt x="5331" y="528"/>
                  </a:lnTo>
                  <a:lnTo>
                    <a:pt x="4995" y="432"/>
                  </a:lnTo>
                  <a:lnTo>
                    <a:pt x="4611" y="336"/>
                  </a:lnTo>
                  <a:lnTo>
                    <a:pt x="3794" y="288"/>
                  </a:lnTo>
                  <a:lnTo>
                    <a:pt x="3170" y="240"/>
                  </a:lnTo>
                  <a:lnTo>
                    <a:pt x="2882" y="144"/>
                  </a:lnTo>
                  <a:lnTo>
                    <a:pt x="2594" y="48"/>
                  </a:lnTo>
                  <a:lnTo>
                    <a:pt x="2305"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3" name="Google Shape;4207;p71"/>
            <p:cNvSpPr/>
            <p:nvPr/>
          </p:nvSpPr>
          <p:spPr>
            <a:xfrm>
              <a:off x="2486900" y="1272650"/>
              <a:ext cx="438250" cy="350600"/>
            </a:xfrm>
            <a:custGeom>
              <a:avLst/>
              <a:gdLst/>
              <a:ahLst/>
              <a:cxnLst/>
              <a:rect l="l" t="t" r="r" b="b"/>
              <a:pathLst>
                <a:path w="17530" h="14024" extrusionOk="0">
                  <a:moveTo>
                    <a:pt x="384" y="0"/>
                  </a:moveTo>
                  <a:lnTo>
                    <a:pt x="0" y="4851"/>
                  </a:lnTo>
                  <a:lnTo>
                    <a:pt x="16089" y="14024"/>
                  </a:lnTo>
                  <a:lnTo>
                    <a:pt x="17529" y="12055"/>
                  </a:lnTo>
                  <a:lnTo>
                    <a:pt x="17193" y="11622"/>
                  </a:lnTo>
                  <a:lnTo>
                    <a:pt x="16761" y="11190"/>
                  </a:lnTo>
                  <a:lnTo>
                    <a:pt x="15752" y="10230"/>
                  </a:lnTo>
                  <a:lnTo>
                    <a:pt x="14648" y="9221"/>
                  </a:lnTo>
                  <a:lnTo>
                    <a:pt x="13351" y="8213"/>
                  </a:lnTo>
                  <a:lnTo>
                    <a:pt x="11958" y="7204"/>
                  </a:lnTo>
                  <a:lnTo>
                    <a:pt x="10566" y="6244"/>
                  </a:lnTo>
                  <a:lnTo>
                    <a:pt x="9077" y="5235"/>
                  </a:lnTo>
                  <a:lnTo>
                    <a:pt x="7636" y="4323"/>
                  </a:lnTo>
                  <a:lnTo>
                    <a:pt x="4899" y="2594"/>
                  </a:lnTo>
                  <a:lnTo>
                    <a:pt x="2594" y="1249"/>
                  </a:lnTo>
                  <a:lnTo>
                    <a:pt x="384"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4" name="Google Shape;4208;p71"/>
            <p:cNvSpPr/>
            <p:nvPr/>
          </p:nvSpPr>
          <p:spPr>
            <a:xfrm>
              <a:off x="2486900" y="1272650"/>
              <a:ext cx="438250" cy="350600"/>
            </a:xfrm>
            <a:custGeom>
              <a:avLst/>
              <a:gdLst/>
              <a:ahLst/>
              <a:cxnLst/>
              <a:rect l="l" t="t" r="r" b="b"/>
              <a:pathLst>
                <a:path w="17530" h="14024" fill="none" extrusionOk="0">
                  <a:moveTo>
                    <a:pt x="384" y="0"/>
                  </a:moveTo>
                  <a:lnTo>
                    <a:pt x="384" y="0"/>
                  </a:lnTo>
                  <a:lnTo>
                    <a:pt x="2594" y="1249"/>
                  </a:lnTo>
                  <a:lnTo>
                    <a:pt x="4899" y="2594"/>
                  </a:lnTo>
                  <a:lnTo>
                    <a:pt x="7636" y="4323"/>
                  </a:lnTo>
                  <a:lnTo>
                    <a:pt x="9077" y="5235"/>
                  </a:lnTo>
                  <a:lnTo>
                    <a:pt x="10566" y="6244"/>
                  </a:lnTo>
                  <a:lnTo>
                    <a:pt x="11958" y="7204"/>
                  </a:lnTo>
                  <a:lnTo>
                    <a:pt x="13351" y="8213"/>
                  </a:lnTo>
                  <a:lnTo>
                    <a:pt x="14648" y="9221"/>
                  </a:lnTo>
                  <a:lnTo>
                    <a:pt x="15752" y="10230"/>
                  </a:lnTo>
                  <a:lnTo>
                    <a:pt x="16761" y="11190"/>
                  </a:lnTo>
                  <a:lnTo>
                    <a:pt x="17193" y="11622"/>
                  </a:lnTo>
                  <a:lnTo>
                    <a:pt x="17529" y="12055"/>
                  </a:lnTo>
                  <a:lnTo>
                    <a:pt x="16089" y="14024"/>
                  </a:lnTo>
                  <a:lnTo>
                    <a:pt x="0" y="4851"/>
                  </a:lnTo>
                  <a:lnTo>
                    <a:pt x="384"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5" name="Google Shape;4209;p71"/>
            <p:cNvSpPr/>
            <p:nvPr/>
          </p:nvSpPr>
          <p:spPr>
            <a:xfrm>
              <a:off x="2624975" y="1353075"/>
              <a:ext cx="283375" cy="265375"/>
            </a:xfrm>
            <a:custGeom>
              <a:avLst/>
              <a:gdLst/>
              <a:ahLst/>
              <a:cxnLst/>
              <a:rect l="l" t="t" r="r" b="b"/>
              <a:pathLst>
                <a:path w="11335" h="10615" extrusionOk="0">
                  <a:moveTo>
                    <a:pt x="961" y="1"/>
                  </a:moveTo>
                  <a:lnTo>
                    <a:pt x="480" y="2354"/>
                  </a:lnTo>
                  <a:lnTo>
                    <a:pt x="144" y="4083"/>
                  </a:lnTo>
                  <a:lnTo>
                    <a:pt x="0" y="5092"/>
                  </a:lnTo>
                  <a:lnTo>
                    <a:pt x="48" y="5188"/>
                  </a:lnTo>
                  <a:lnTo>
                    <a:pt x="240" y="5380"/>
                  </a:lnTo>
                  <a:lnTo>
                    <a:pt x="865" y="5812"/>
                  </a:lnTo>
                  <a:lnTo>
                    <a:pt x="1777" y="6388"/>
                  </a:lnTo>
                  <a:lnTo>
                    <a:pt x="2786" y="6965"/>
                  </a:lnTo>
                  <a:lnTo>
                    <a:pt x="4755" y="8021"/>
                  </a:lnTo>
                  <a:lnTo>
                    <a:pt x="5619" y="8501"/>
                  </a:lnTo>
                  <a:lnTo>
                    <a:pt x="6291" y="9606"/>
                  </a:lnTo>
                  <a:lnTo>
                    <a:pt x="6435" y="9750"/>
                  </a:lnTo>
                  <a:lnTo>
                    <a:pt x="6676" y="9846"/>
                  </a:lnTo>
                  <a:lnTo>
                    <a:pt x="7012" y="9942"/>
                  </a:lnTo>
                  <a:lnTo>
                    <a:pt x="7300" y="9990"/>
                  </a:lnTo>
                  <a:lnTo>
                    <a:pt x="7876" y="10038"/>
                  </a:lnTo>
                  <a:lnTo>
                    <a:pt x="8116" y="10038"/>
                  </a:lnTo>
                  <a:lnTo>
                    <a:pt x="8164" y="10086"/>
                  </a:lnTo>
                  <a:lnTo>
                    <a:pt x="8357" y="10278"/>
                  </a:lnTo>
                  <a:lnTo>
                    <a:pt x="8645" y="10470"/>
                  </a:lnTo>
                  <a:lnTo>
                    <a:pt x="8837" y="10566"/>
                  </a:lnTo>
                  <a:lnTo>
                    <a:pt x="9125" y="10615"/>
                  </a:lnTo>
                  <a:lnTo>
                    <a:pt x="9269" y="10615"/>
                  </a:lnTo>
                  <a:lnTo>
                    <a:pt x="9413" y="10566"/>
                  </a:lnTo>
                  <a:lnTo>
                    <a:pt x="9605" y="10422"/>
                  </a:lnTo>
                  <a:lnTo>
                    <a:pt x="9749" y="10230"/>
                  </a:lnTo>
                  <a:lnTo>
                    <a:pt x="10085" y="9798"/>
                  </a:lnTo>
                  <a:lnTo>
                    <a:pt x="10470" y="9222"/>
                  </a:lnTo>
                  <a:lnTo>
                    <a:pt x="10758" y="8645"/>
                  </a:lnTo>
                  <a:lnTo>
                    <a:pt x="11046" y="8069"/>
                  </a:lnTo>
                  <a:lnTo>
                    <a:pt x="11334" y="7349"/>
                  </a:lnTo>
                  <a:lnTo>
                    <a:pt x="11334" y="7205"/>
                  </a:lnTo>
                  <a:lnTo>
                    <a:pt x="11286" y="7109"/>
                  </a:lnTo>
                  <a:lnTo>
                    <a:pt x="11190" y="7061"/>
                  </a:lnTo>
                  <a:lnTo>
                    <a:pt x="10806" y="7061"/>
                  </a:lnTo>
                  <a:lnTo>
                    <a:pt x="10662" y="7109"/>
                  </a:lnTo>
                  <a:lnTo>
                    <a:pt x="10614" y="6580"/>
                  </a:lnTo>
                  <a:lnTo>
                    <a:pt x="10470" y="6148"/>
                  </a:lnTo>
                  <a:lnTo>
                    <a:pt x="10374" y="5908"/>
                  </a:lnTo>
                  <a:lnTo>
                    <a:pt x="10278" y="5716"/>
                  </a:lnTo>
                  <a:lnTo>
                    <a:pt x="10085" y="5524"/>
                  </a:lnTo>
                  <a:lnTo>
                    <a:pt x="9941" y="5476"/>
                  </a:lnTo>
                  <a:lnTo>
                    <a:pt x="9749" y="5428"/>
                  </a:lnTo>
                  <a:lnTo>
                    <a:pt x="9605" y="5428"/>
                  </a:lnTo>
                  <a:lnTo>
                    <a:pt x="9317" y="5524"/>
                  </a:lnTo>
                  <a:lnTo>
                    <a:pt x="9173" y="5572"/>
                  </a:lnTo>
                  <a:lnTo>
                    <a:pt x="9077" y="5476"/>
                  </a:lnTo>
                  <a:lnTo>
                    <a:pt x="8789" y="5092"/>
                  </a:lnTo>
                  <a:lnTo>
                    <a:pt x="8164" y="4563"/>
                  </a:lnTo>
                  <a:lnTo>
                    <a:pt x="7732" y="4227"/>
                  </a:lnTo>
                  <a:lnTo>
                    <a:pt x="7156" y="3843"/>
                  </a:lnTo>
                  <a:lnTo>
                    <a:pt x="3458" y="1538"/>
                  </a:lnTo>
                  <a:lnTo>
                    <a:pt x="961" y="1"/>
                  </a:lnTo>
                  <a:close/>
                </a:path>
              </a:pathLst>
            </a:custGeom>
            <a:solidFill>
              <a:srgbClr val="4D6D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6" name="Google Shape;4210;p71"/>
            <p:cNvSpPr/>
            <p:nvPr/>
          </p:nvSpPr>
          <p:spPr>
            <a:xfrm>
              <a:off x="2624975" y="1353075"/>
              <a:ext cx="283375" cy="265375"/>
            </a:xfrm>
            <a:custGeom>
              <a:avLst/>
              <a:gdLst/>
              <a:ahLst/>
              <a:cxnLst/>
              <a:rect l="l" t="t" r="r" b="b"/>
              <a:pathLst>
                <a:path w="11335" h="10615" fill="none" extrusionOk="0">
                  <a:moveTo>
                    <a:pt x="961" y="1"/>
                  </a:moveTo>
                  <a:lnTo>
                    <a:pt x="961" y="1"/>
                  </a:lnTo>
                  <a:lnTo>
                    <a:pt x="3458" y="1538"/>
                  </a:lnTo>
                  <a:lnTo>
                    <a:pt x="7156" y="3843"/>
                  </a:lnTo>
                  <a:lnTo>
                    <a:pt x="7156" y="3843"/>
                  </a:lnTo>
                  <a:lnTo>
                    <a:pt x="7732" y="4227"/>
                  </a:lnTo>
                  <a:lnTo>
                    <a:pt x="8164" y="4563"/>
                  </a:lnTo>
                  <a:lnTo>
                    <a:pt x="8789" y="5092"/>
                  </a:lnTo>
                  <a:lnTo>
                    <a:pt x="9077" y="5476"/>
                  </a:lnTo>
                  <a:lnTo>
                    <a:pt x="9173" y="5572"/>
                  </a:lnTo>
                  <a:lnTo>
                    <a:pt x="9173" y="5572"/>
                  </a:lnTo>
                  <a:lnTo>
                    <a:pt x="9317" y="5524"/>
                  </a:lnTo>
                  <a:lnTo>
                    <a:pt x="9605" y="5428"/>
                  </a:lnTo>
                  <a:lnTo>
                    <a:pt x="9749" y="5428"/>
                  </a:lnTo>
                  <a:lnTo>
                    <a:pt x="9941" y="5476"/>
                  </a:lnTo>
                  <a:lnTo>
                    <a:pt x="10085" y="5524"/>
                  </a:lnTo>
                  <a:lnTo>
                    <a:pt x="10278" y="5716"/>
                  </a:lnTo>
                  <a:lnTo>
                    <a:pt x="10278" y="5716"/>
                  </a:lnTo>
                  <a:lnTo>
                    <a:pt x="10374" y="5908"/>
                  </a:lnTo>
                  <a:lnTo>
                    <a:pt x="10470" y="6148"/>
                  </a:lnTo>
                  <a:lnTo>
                    <a:pt x="10614" y="6580"/>
                  </a:lnTo>
                  <a:lnTo>
                    <a:pt x="10662" y="7109"/>
                  </a:lnTo>
                  <a:lnTo>
                    <a:pt x="10662" y="7109"/>
                  </a:lnTo>
                  <a:lnTo>
                    <a:pt x="10806" y="7061"/>
                  </a:lnTo>
                  <a:lnTo>
                    <a:pt x="11046" y="7061"/>
                  </a:lnTo>
                  <a:lnTo>
                    <a:pt x="11190" y="7061"/>
                  </a:lnTo>
                  <a:lnTo>
                    <a:pt x="11286" y="7109"/>
                  </a:lnTo>
                  <a:lnTo>
                    <a:pt x="11334" y="7205"/>
                  </a:lnTo>
                  <a:lnTo>
                    <a:pt x="11334" y="7349"/>
                  </a:lnTo>
                  <a:lnTo>
                    <a:pt x="11334" y="7349"/>
                  </a:lnTo>
                  <a:lnTo>
                    <a:pt x="11046" y="8069"/>
                  </a:lnTo>
                  <a:lnTo>
                    <a:pt x="10758" y="8645"/>
                  </a:lnTo>
                  <a:lnTo>
                    <a:pt x="10470" y="9222"/>
                  </a:lnTo>
                  <a:lnTo>
                    <a:pt x="10085" y="9798"/>
                  </a:lnTo>
                  <a:lnTo>
                    <a:pt x="9749" y="10230"/>
                  </a:lnTo>
                  <a:lnTo>
                    <a:pt x="9605" y="10422"/>
                  </a:lnTo>
                  <a:lnTo>
                    <a:pt x="9413" y="10566"/>
                  </a:lnTo>
                  <a:lnTo>
                    <a:pt x="9269" y="10615"/>
                  </a:lnTo>
                  <a:lnTo>
                    <a:pt x="9125" y="10615"/>
                  </a:lnTo>
                  <a:lnTo>
                    <a:pt x="9125" y="10615"/>
                  </a:lnTo>
                  <a:lnTo>
                    <a:pt x="8837" y="10566"/>
                  </a:lnTo>
                  <a:lnTo>
                    <a:pt x="8645" y="10470"/>
                  </a:lnTo>
                  <a:lnTo>
                    <a:pt x="8357" y="10278"/>
                  </a:lnTo>
                  <a:lnTo>
                    <a:pt x="8164" y="10086"/>
                  </a:lnTo>
                  <a:lnTo>
                    <a:pt x="8116" y="10038"/>
                  </a:lnTo>
                  <a:lnTo>
                    <a:pt x="8116" y="10038"/>
                  </a:lnTo>
                  <a:lnTo>
                    <a:pt x="7876" y="10038"/>
                  </a:lnTo>
                  <a:lnTo>
                    <a:pt x="7300" y="9990"/>
                  </a:lnTo>
                  <a:lnTo>
                    <a:pt x="7012" y="9942"/>
                  </a:lnTo>
                  <a:lnTo>
                    <a:pt x="6676" y="9846"/>
                  </a:lnTo>
                  <a:lnTo>
                    <a:pt x="6435" y="9750"/>
                  </a:lnTo>
                  <a:lnTo>
                    <a:pt x="6291" y="9606"/>
                  </a:lnTo>
                  <a:lnTo>
                    <a:pt x="6291" y="9606"/>
                  </a:lnTo>
                  <a:lnTo>
                    <a:pt x="5619" y="8501"/>
                  </a:lnTo>
                  <a:lnTo>
                    <a:pt x="5619" y="8501"/>
                  </a:lnTo>
                  <a:lnTo>
                    <a:pt x="4755" y="8021"/>
                  </a:lnTo>
                  <a:lnTo>
                    <a:pt x="2786" y="6965"/>
                  </a:lnTo>
                  <a:lnTo>
                    <a:pt x="1777" y="6388"/>
                  </a:lnTo>
                  <a:lnTo>
                    <a:pt x="865" y="5812"/>
                  </a:lnTo>
                  <a:lnTo>
                    <a:pt x="240" y="5380"/>
                  </a:lnTo>
                  <a:lnTo>
                    <a:pt x="48" y="5188"/>
                  </a:lnTo>
                  <a:lnTo>
                    <a:pt x="0" y="5092"/>
                  </a:lnTo>
                  <a:lnTo>
                    <a:pt x="0" y="5092"/>
                  </a:lnTo>
                  <a:lnTo>
                    <a:pt x="144" y="4083"/>
                  </a:lnTo>
                  <a:lnTo>
                    <a:pt x="480" y="2354"/>
                  </a:lnTo>
                  <a:lnTo>
                    <a:pt x="961"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7" name="Google Shape;4211;p71"/>
            <p:cNvSpPr/>
            <p:nvPr/>
          </p:nvSpPr>
          <p:spPr>
            <a:xfrm>
              <a:off x="2638175" y="1369900"/>
              <a:ext cx="62450" cy="134500"/>
            </a:xfrm>
            <a:custGeom>
              <a:avLst/>
              <a:gdLst/>
              <a:ahLst/>
              <a:cxnLst/>
              <a:rect l="l" t="t" r="r" b="b"/>
              <a:pathLst>
                <a:path w="2498" h="5380" extrusionOk="0">
                  <a:moveTo>
                    <a:pt x="1537" y="0"/>
                  </a:moveTo>
                  <a:lnTo>
                    <a:pt x="1201" y="1105"/>
                  </a:lnTo>
                  <a:lnTo>
                    <a:pt x="769" y="2546"/>
                  </a:lnTo>
                  <a:lnTo>
                    <a:pt x="0" y="4899"/>
                  </a:lnTo>
                  <a:lnTo>
                    <a:pt x="673" y="5379"/>
                  </a:lnTo>
                  <a:lnTo>
                    <a:pt x="2498" y="577"/>
                  </a:lnTo>
                  <a:lnTo>
                    <a:pt x="1537" y="0"/>
                  </a:lnTo>
                  <a:close/>
                </a:path>
              </a:pathLst>
            </a:custGeom>
            <a:solidFill>
              <a:srgbClr val="4D6D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8" name="Google Shape;4212;p71"/>
            <p:cNvSpPr/>
            <p:nvPr/>
          </p:nvSpPr>
          <p:spPr>
            <a:xfrm>
              <a:off x="2638175" y="1369900"/>
              <a:ext cx="62450" cy="134500"/>
            </a:xfrm>
            <a:custGeom>
              <a:avLst/>
              <a:gdLst/>
              <a:ahLst/>
              <a:cxnLst/>
              <a:rect l="l" t="t" r="r" b="b"/>
              <a:pathLst>
                <a:path w="2498" h="5380" fill="none" extrusionOk="0">
                  <a:moveTo>
                    <a:pt x="1537" y="0"/>
                  </a:moveTo>
                  <a:lnTo>
                    <a:pt x="1537" y="0"/>
                  </a:lnTo>
                  <a:lnTo>
                    <a:pt x="1201" y="1105"/>
                  </a:lnTo>
                  <a:lnTo>
                    <a:pt x="769" y="2546"/>
                  </a:lnTo>
                  <a:lnTo>
                    <a:pt x="0" y="4899"/>
                  </a:lnTo>
                  <a:lnTo>
                    <a:pt x="0" y="4899"/>
                  </a:lnTo>
                  <a:lnTo>
                    <a:pt x="673" y="5379"/>
                  </a:lnTo>
                  <a:lnTo>
                    <a:pt x="2498" y="577"/>
                  </a:lnTo>
                  <a:lnTo>
                    <a:pt x="2498" y="577"/>
                  </a:lnTo>
                  <a:lnTo>
                    <a:pt x="1537"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9" name="Google Shape;4213;p71"/>
            <p:cNvSpPr/>
            <p:nvPr/>
          </p:nvSpPr>
          <p:spPr>
            <a:xfrm>
              <a:off x="2496500" y="1272650"/>
              <a:ext cx="182525" cy="228150"/>
            </a:xfrm>
            <a:custGeom>
              <a:avLst/>
              <a:gdLst/>
              <a:ahLst/>
              <a:cxnLst/>
              <a:rect l="l" t="t" r="r" b="b"/>
              <a:pathLst>
                <a:path w="7301" h="9126" extrusionOk="0">
                  <a:moveTo>
                    <a:pt x="0" y="0"/>
                  </a:moveTo>
                  <a:lnTo>
                    <a:pt x="721" y="6484"/>
                  </a:lnTo>
                  <a:lnTo>
                    <a:pt x="5571" y="9125"/>
                  </a:lnTo>
                  <a:lnTo>
                    <a:pt x="6340" y="6580"/>
                  </a:lnTo>
                  <a:lnTo>
                    <a:pt x="6964" y="4707"/>
                  </a:lnTo>
                  <a:lnTo>
                    <a:pt x="7156" y="3938"/>
                  </a:lnTo>
                  <a:lnTo>
                    <a:pt x="7300" y="3458"/>
                  </a:lnTo>
                  <a:lnTo>
                    <a:pt x="7252" y="3362"/>
                  </a:lnTo>
                  <a:lnTo>
                    <a:pt x="7204" y="3266"/>
                  </a:lnTo>
                  <a:lnTo>
                    <a:pt x="7012" y="3074"/>
                  </a:lnTo>
                  <a:lnTo>
                    <a:pt x="6676" y="2834"/>
                  </a:lnTo>
                  <a:lnTo>
                    <a:pt x="6196" y="2546"/>
                  </a:lnTo>
                  <a:lnTo>
                    <a:pt x="5043" y="1969"/>
                  </a:lnTo>
                  <a:lnTo>
                    <a:pt x="3698" y="1393"/>
                  </a:lnTo>
                  <a:lnTo>
                    <a:pt x="1153" y="432"/>
                  </a:lnTo>
                  <a:lnTo>
                    <a:pt x="0" y="0"/>
                  </a:lnTo>
                  <a:close/>
                </a:path>
              </a:pathLst>
            </a:custGeom>
            <a:solidFill>
              <a:srgbClr val="FFDA7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0" name="Google Shape;4214;p71"/>
            <p:cNvSpPr/>
            <p:nvPr/>
          </p:nvSpPr>
          <p:spPr>
            <a:xfrm>
              <a:off x="2496500" y="1272650"/>
              <a:ext cx="182525" cy="228150"/>
            </a:xfrm>
            <a:custGeom>
              <a:avLst/>
              <a:gdLst/>
              <a:ahLst/>
              <a:cxnLst/>
              <a:rect l="l" t="t" r="r" b="b"/>
              <a:pathLst>
                <a:path w="7301" h="9126" fill="none" extrusionOk="0">
                  <a:moveTo>
                    <a:pt x="0" y="0"/>
                  </a:moveTo>
                  <a:lnTo>
                    <a:pt x="0" y="0"/>
                  </a:lnTo>
                  <a:lnTo>
                    <a:pt x="1153" y="432"/>
                  </a:lnTo>
                  <a:lnTo>
                    <a:pt x="3698" y="1393"/>
                  </a:lnTo>
                  <a:lnTo>
                    <a:pt x="5043" y="1969"/>
                  </a:lnTo>
                  <a:lnTo>
                    <a:pt x="6196" y="2546"/>
                  </a:lnTo>
                  <a:lnTo>
                    <a:pt x="6676" y="2834"/>
                  </a:lnTo>
                  <a:lnTo>
                    <a:pt x="7012" y="3074"/>
                  </a:lnTo>
                  <a:lnTo>
                    <a:pt x="7204" y="3266"/>
                  </a:lnTo>
                  <a:lnTo>
                    <a:pt x="7252" y="3362"/>
                  </a:lnTo>
                  <a:lnTo>
                    <a:pt x="7300" y="3458"/>
                  </a:lnTo>
                  <a:lnTo>
                    <a:pt x="7300" y="3458"/>
                  </a:lnTo>
                  <a:lnTo>
                    <a:pt x="7156" y="3938"/>
                  </a:lnTo>
                  <a:lnTo>
                    <a:pt x="6964" y="4707"/>
                  </a:lnTo>
                  <a:lnTo>
                    <a:pt x="6340" y="6580"/>
                  </a:lnTo>
                  <a:lnTo>
                    <a:pt x="5571" y="9125"/>
                  </a:lnTo>
                  <a:lnTo>
                    <a:pt x="721" y="6484"/>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1" name="Google Shape;4215;p71"/>
            <p:cNvSpPr/>
            <p:nvPr/>
          </p:nvSpPr>
          <p:spPr>
            <a:xfrm>
              <a:off x="1856550" y="1399900"/>
              <a:ext cx="153725" cy="141700"/>
            </a:xfrm>
            <a:custGeom>
              <a:avLst/>
              <a:gdLst/>
              <a:ahLst/>
              <a:cxnLst/>
              <a:rect l="l" t="t" r="r" b="b"/>
              <a:pathLst>
                <a:path w="6149" h="5668" extrusionOk="0">
                  <a:moveTo>
                    <a:pt x="1586" y="1"/>
                  </a:moveTo>
                  <a:lnTo>
                    <a:pt x="1250" y="49"/>
                  </a:lnTo>
                  <a:lnTo>
                    <a:pt x="1058" y="145"/>
                  </a:lnTo>
                  <a:lnTo>
                    <a:pt x="1010" y="193"/>
                  </a:lnTo>
                  <a:lnTo>
                    <a:pt x="961" y="289"/>
                  </a:lnTo>
                  <a:lnTo>
                    <a:pt x="1010" y="433"/>
                  </a:lnTo>
                  <a:lnTo>
                    <a:pt x="1154" y="577"/>
                  </a:lnTo>
                  <a:lnTo>
                    <a:pt x="1298" y="673"/>
                  </a:lnTo>
                  <a:lnTo>
                    <a:pt x="1538" y="817"/>
                  </a:lnTo>
                  <a:lnTo>
                    <a:pt x="2018" y="961"/>
                  </a:lnTo>
                  <a:lnTo>
                    <a:pt x="2450" y="1106"/>
                  </a:lnTo>
                  <a:lnTo>
                    <a:pt x="2354" y="1298"/>
                  </a:lnTo>
                  <a:lnTo>
                    <a:pt x="2258" y="1538"/>
                  </a:lnTo>
                  <a:lnTo>
                    <a:pt x="1586" y="1826"/>
                  </a:lnTo>
                  <a:lnTo>
                    <a:pt x="769" y="2210"/>
                  </a:lnTo>
                  <a:lnTo>
                    <a:pt x="433" y="2450"/>
                  </a:lnTo>
                  <a:lnTo>
                    <a:pt x="145" y="2594"/>
                  </a:lnTo>
                  <a:lnTo>
                    <a:pt x="1" y="2786"/>
                  </a:lnTo>
                  <a:lnTo>
                    <a:pt x="1" y="2834"/>
                  </a:lnTo>
                  <a:lnTo>
                    <a:pt x="49" y="2882"/>
                  </a:lnTo>
                  <a:lnTo>
                    <a:pt x="241" y="2930"/>
                  </a:lnTo>
                  <a:lnTo>
                    <a:pt x="529" y="2930"/>
                  </a:lnTo>
                  <a:lnTo>
                    <a:pt x="865" y="2882"/>
                  </a:lnTo>
                  <a:lnTo>
                    <a:pt x="1202" y="2786"/>
                  </a:lnTo>
                  <a:lnTo>
                    <a:pt x="1922" y="2594"/>
                  </a:lnTo>
                  <a:lnTo>
                    <a:pt x="2354" y="2402"/>
                  </a:lnTo>
                  <a:lnTo>
                    <a:pt x="2354" y="2450"/>
                  </a:lnTo>
                  <a:lnTo>
                    <a:pt x="1874" y="2786"/>
                  </a:lnTo>
                  <a:lnTo>
                    <a:pt x="1154" y="3363"/>
                  </a:lnTo>
                  <a:lnTo>
                    <a:pt x="817" y="3651"/>
                  </a:lnTo>
                  <a:lnTo>
                    <a:pt x="577" y="3939"/>
                  </a:lnTo>
                  <a:lnTo>
                    <a:pt x="433" y="4179"/>
                  </a:lnTo>
                  <a:lnTo>
                    <a:pt x="433" y="4227"/>
                  </a:lnTo>
                  <a:lnTo>
                    <a:pt x="529" y="4323"/>
                  </a:lnTo>
                  <a:lnTo>
                    <a:pt x="625" y="4371"/>
                  </a:lnTo>
                  <a:lnTo>
                    <a:pt x="721" y="4371"/>
                  </a:lnTo>
                  <a:lnTo>
                    <a:pt x="1058" y="4323"/>
                  </a:lnTo>
                  <a:lnTo>
                    <a:pt x="1442" y="4179"/>
                  </a:lnTo>
                  <a:lnTo>
                    <a:pt x="1874" y="3987"/>
                  </a:lnTo>
                  <a:lnTo>
                    <a:pt x="2594" y="3651"/>
                  </a:lnTo>
                  <a:lnTo>
                    <a:pt x="2882" y="3459"/>
                  </a:lnTo>
                  <a:lnTo>
                    <a:pt x="2642" y="3699"/>
                  </a:lnTo>
                  <a:lnTo>
                    <a:pt x="2066" y="4275"/>
                  </a:lnTo>
                  <a:lnTo>
                    <a:pt x="1826" y="4563"/>
                  </a:lnTo>
                  <a:lnTo>
                    <a:pt x="1634" y="4851"/>
                  </a:lnTo>
                  <a:lnTo>
                    <a:pt x="1538" y="5092"/>
                  </a:lnTo>
                  <a:lnTo>
                    <a:pt x="1538" y="5140"/>
                  </a:lnTo>
                  <a:lnTo>
                    <a:pt x="1586" y="5188"/>
                  </a:lnTo>
                  <a:lnTo>
                    <a:pt x="1682" y="5236"/>
                  </a:lnTo>
                  <a:lnTo>
                    <a:pt x="1778" y="5188"/>
                  </a:lnTo>
                  <a:lnTo>
                    <a:pt x="2018" y="5092"/>
                  </a:lnTo>
                  <a:lnTo>
                    <a:pt x="2258" y="4948"/>
                  </a:lnTo>
                  <a:lnTo>
                    <a:pt x="2546" y="4755"/>
                  </a:lnTo>
                  <a:lnTo>
                    <a:pt x="3075" y="4323"/>
                  </a:lnTo>
                  <a:lnTo>
                    <a:pt x="3363" y="4035"/>
                  </a:lnTo>
                  <a:lnTo>
                    <a:pt x="3411" y="4035"/>
                  </a:lnTo>
                  <a:lnTo>
                    <a:pt x="3219" y="4323"/>
                  </a:lnTo>
                  <a:lnTo>
                    <a:pt x="2979" y="4851"/>
                  </a:lnTo>
                  <a:lnTo>
                    <a:pt x="2882" y="5140"/>
                  </a:lnTo>
                  <a:lnTo>
                    <a:pt x="2834" y="5380"/>
                  </a:lnTo>
                  <a:lnTo>
                    <a:pt x="2834" y="5524"/>
                  </a:lnTo>
                  <a:lnTo>
                    <a:pt x="2882" y="5620"/>
                  </a:lnTo>
                  <a:lnTo>
                    <a:pt x="2931" y="5668"/>
                  </a:lnTo>
                  <a:lnTo>
                    <a:pt x="3027" y="5620"/>
                  </a:lnTo>
                  <a:lnTo>
                    <a:pt x="3171" y="5572"/>
                  </a:lnTo>
                  <a:lnTo>
                    <a:pt x="3507" y="5236"/>
                  </a:lnTo>
                  <a:lnTo>
                    <a:pt x="3891" y="4803"/>
                  </a:lnTo>
                  <a:lnTo>
                    <a:pt x="4227" y="4323"/>
                  </a:lnTo>
                  <a:lnTo>
                    <a:pt x="4515" y="4371"/>
                  </a:lnTo>
                  <a:lnTo>
                    <a:pt x="4755" y="4323"/>
                  </a:lnTo>
                  <a:lnTo>
                    <a:pt x="4996" y="4227"/>
                  </a:lnTo>
                  <a:lnTo>
                    <a:pt x="5236" y="4131"/>
                  </a:lnTo>
                  <a:lnTo>
                    <a:pt x="5524" y="3939"/>
                  </a:lnTo>
                  <a:lnTo>
                    <a:pt x="5764" y="3699"/>
                  </a:lnTo>
                  <a:lnTo>
                    <a:pt x="5956" y="3411"/>
                  </a:lnTo>
                  <a:lnTo>
                    <a:pt x="6052" y="3075"/>
                  </a:lnTo>
                  <a:lnTo>
                    <a:pt x="6148" y="2738"/>
                  </a:lnTo>
                  <a:lnTo>
                    <a:pt x="6100" y="2402"/>
                  </a:lnTo>
                  <a:lnTo>
                    <a:pt x="6052" y="2066"/>
                  </a:lnTo>
                  <a:lnTo>
                    <a:pt x="5908" y="1778"/>
                  </a:lnTo>
                  <a:lnTo>
                    <a:pt x="5476" y="1009"/>
                  </a:lnTo>
                  <a:lnTo>
                    <a:pt x="5332" y="769"/>
                  </a:lnTo>
                  <a:lnTo>
                    <a:pt x="5092" y="529"/>
                  </a:lnTo>
                  <a:lnTo>
                    <a:pt x="4852" y="385"/>
                  </a:lnTo>
                  <a:lnTo>
                    <a:pt x="4611" y="241"/>
                  </a:lnTo>
                  <a:lnTo>
                    <a:pt x="4323" y="193"/>
                  </a:lnTo>
                  <a:lnTo>
                    <a:pt x="4035" y="145"/>
                  </a:lnTo>
                  <a:lnTo>
                    <a:pt x="3699" y="145"/>
                  </a:lnTo>
                  <a:lnTo>
                    <a:pt x="3411" y="241"/>
                  </a:lnTo>
                  <a:lnTo>
                    <a:pt x="2834" y="145"/>
                  </a:lnTo>
                  <a:lnTo>
                    <a:pt x="2018" y="49"/>
                  </a:lnTo>
                  <a:lnTo>
                    <a:pt x="1586" y="1"/>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2" name="Google Shape;4216;p71"/>
            <p:cNvSpPr/>
            <p:nvPr/>
          </p:nvSpPr>
          <p:spPr>
            <a:xfrm>
              <a:off x="1959825" y="1248625"/>
              <a:ext cx="467050" cy="228150"/>
            </a:xfrm>
            <a:custGeom>
              <a:avLst/>
              <a:gdLst/>
              <a:ahLst/>
              <a:cxnLst/>
              <a:rect l="l" t="t" r="r" b="b"/>
              <a:pathLst>
                <a:path w="18682" h="9126" extrusionOk="0">
                  <a:moveTo>
                    <a:pt x="15368" y="1"/>
                  </a:moveTo>
                  <a:lnTo>
                    <a:pt x="14984" y="49"/>
                  </a:ln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3" name="Google Shape;4217;p71"/>
            <p:cNvSpPr/>
            <p:nvPr/>
          </p:nvSpPr>
          <p:spPr>
            <a:xfrm>
              <a:off x="1959825" y="1248625"/>
              <a:ext cx="467050" cy="228150"/>
            </a:xfrm>
            <a:custGeom>
              <a:avLst/>
              <a:gdLst/>
              <a:ahLst/>
              <a:cxnLst/>
              <a:rect l="l" t="t" r="r" b="b"/>
              <a:pathLst>
                <a:path w="18682" h="9126" fill="none" extrusionOk="0">
                  <a:moveTo>
                    <a:pt x="14552" y="193"/>
                  </a:move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lnTo>
                    <a:pt x="15368" y="1"/>
                  </a:lnTo>
                  <a:lnTo>
                    <a:pt x="14984" y="49"/>
                  </a:lnTo>
                  <a:lnTo>
                    <a:pt x="14552" y="19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4" name="Google Shape;4218;p71"/>
            <p:cNvSpPr/>
            <p:nvPr/>
          </p:nvSpPr>
          <p:spPr>
            <a:xfrm>
              <a:off x="1987425" y="1284650"/>
              <a:ext cx="225750" cy="190925"/>
            </a:xfrm>
            <a:custGeom>
              <a:avLst/>
              <a:gdLst/>
              <a:ahLst/>
              <a:cxnLst/>
              <a:rect l="l" t="t" r="r" b="b"/>
              <a:pathLst>
                <a:path w="9030" h="7637" extrusionOk="0">
                  <a:moveTo>
                    <a:pt x="9029" y="1"/>
                  </a:moveTo>
                  <a:lnTo>
                    <a:pt x="8405" y="241"/>
                  </a:lnTo>
                  <a:lnTo>
                    <a:pt x="7445" y="625"/>
                  </a:lnTo>
                  <a:lnTo>
                    <a:pt x="5043" y="1633"/>
                  </a:lnTo>
                  <a:lnTo>
                    <a:pt x="1922" y="2978"/>
                  </a:lnTo>
                  <a:lnTo>
                    <a:pt x="1634" y="2834"/>
                  </a:lnTo>
                  <a:lnTo>
                    <a:pt x="1393" y="2786"/>
                  </a:lnTo>
                  <a:lnTo>
                    <a:pt x="1153" y="2738"/>
                  </a:lnTo>
                  <a:lnTo>
                    <a:pt x="1057" y="2786"/>
                  </a:lnTo>
                  <a:lnTo>
                    <a:pt x="1009" y="2882"/>
                  </a:lnTo>
                  <a:lnTo>
                    <a:pt x="1009" y="3122"/>
                  </a:lnTo>
                  <a:lnTo>
                    <a:pt x="1057" y="3362"/>
                  </a:lnTo>
                  <a:lnTo>
                    <a:pt x="1105" y="3458"/>
                  </a:lnTo>
                  <a:lnTo>
                    <a:pt x="1009" y="3458"/>
                  </a:lnTo>
                  <a:lnTo>
                    <a:pt x="721" y="3410"/>
                  </a:lnTo>
                  <a:lnTo>
                    <a:pt x="577" y="3458"/>
                  </a:lnTo>
                  <a:lnTo>
                    <a:pt x="385" y="3506"/>
                  </a:lnTo>
                  <a:lnTo>
                    <a:pt x="241" y="3602"/>
                  </a:lnTo>
                  <a:lnTo>
                    <a:pt x="49" y="3698"/>
                  </a:lnTo>
                  <a:lnTo>
                    <a:pt x="1" y="3843"/>
                  </a:lnTo>
                  <a:lnTo>
                    <a:pt x="1" y="4035"/>
                  </a:lnTo>
                  <a:lnTo>
                    <a:pt x="49" y="4515"/>
                  </a:lnTo>
                  <a:lnTo>
                    <a:pt x="241" y="5139"/>
                  </a:lnTo>
                  <a:lnTo>
                    <a:pt x="481" y="5764"/>
                  </a:lnTo>
                  <a:lnTo>
                    <a:pt x="913" y="6964"/>
                  </a:lnTo>
                  <a:lnTo>
                    <a:pt x="1153" y="7492"/>
                  </a:lnTo>
                  <a:lnTo>
                    <a:pt x="1345" y="7588"/>
                  </a:lnTo>
                  <a:lnTo>
                    <a:pt x="1441" y="7637"/>
                  </a:lnTo>
                  <a:lnTo>
                    <a:pt x="1538" y="7588"/>
                  </a:lnTo>
                  <a:lnTo>
                    <a:pt x="1634" y="7540"/>
                  </a:lnTo>
                  <a:lnTo>
                    <a:pt x="1682" y="7444"/>
                  </a:lnTo>
                  <a:lnTo>
                    <a:pt x="1682" y="7396"/>
                  </a:lnTo>
                  <a:lnTo>
                    <a:pt x="2114" y="7492"/>
                  </a:lnTo>
                  <a:lnTo>
                    <a:pt x="2210" y="7492"/>
                  </a:lnTo>
                  <a:lnTo>
                    <a:pt x="2306" y="7444"/>
                  </a:lnTo>
                  <a:lnTo>
                    <a:pt x="2402" y="7396"/>
                  </a:lnTo>
                  <a:lnTo>
                    <a:pt x="2450" y="7300"/>
                  </a:lnTo>
                  <a:lnTo>
                    <a:pt x="2498" y="7060"/>
                  </a:lnTo>
                  <a:lnTo>
                    <a:pt x="2498" y="6964"/>
                  </a:lnTo>
                  <a:lnTo>
                    <a:pt x="8501" y="5187"/>
                  </a:lnTo>
                  <a:lnTo>
                    <a:pt x="9029" y="1"/>
                  </a:lnTo>
                  <a:close/>
                </a:path>
              </a:pathLst>
            </a:custGeom>
            <a:solidFill>
              <a:srgbClr val="4D6D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5" name="Google Shape;4219;p71"/>
            <p:cNvSpPr/>
            <p:nvPr/>
          </p:nvSpPr>
          <p:spPr>
            <a:xfrm>
              <a:off x="1987425" y="1284650"/>
              <a:ext cx="225750" cy="190925"/>
            </a:xfrm>
            <a:custGeom>
              <a:avLst/>
              <a:gdLst/>
              <a:ahLst/>
              <a:cxnLst/>
              <a:rect l="l" t="t" r="r" b="b"/>
              <a:pathLst>
                <a:path w="9030" h="7637" fill="none" extrusionOk="0">
                  <a:moveTo>
                    <a:pt x="1153" y="7492"/>
                  </a:moveTo>
                  <a:lnTo>
                    <a:pt x="1153" y="7492"/>
                  </a:lnTo>
                  <a:lnTo>
                    <a:pt x="913" y="6964"/>
                  </a:lnTo>
                  <a:lnTo>
                    <a:pt x="481" y="5764"/>
                  </a:lnTo>
                  <a:lnTo>
                    <a:pt x="241" y="5139"/>
                  </a:lnTo>
                  <a:lnTo>
                    <a:pt x="49" y="4515"/>
                  </a:lnTo>
                  <a:lnTo>
                    <a:pt x="1" y="4035"/>
                  </a:lnTo>
                  <a:lnTo>
                    <a:pt x="1" y="3843"/>
                  </a:lnTo>
                  <a:lnTo>
                    <a:pt x="49" y="3698"/>
                  </a:lnTo>
                  <a:lnTo>
                    <a:pt x="49" y="3698"/>
                  </a:lnTo>
                  <a:lnTo>
                    <a:pt x="241" y="3602"/>
                  </a:lnTo>
                  <a:lnTo>
                    <a:pt x="385" y="3506"/>
                  </a:lnTo>
                  <a:lnTo>
                    <a:pt x="577" y="3458"/>
                  </a:lnTo>
                  <a:lnTo>
                    <a:pt x="721" y="3410"/>
                  </a:lnTo>
                  <a:lnTo>
                    <a:pt x="1009" y="3458"/>
                  </a:lnTo>
                  <a:lnTo>
                    <a:pt x="1105" y="3458"/>
                  </a:lnTo>
                  <a:lnTo>
                    <a:pt x="1105" y="3458"/>
                  </a:lnTo>
                  <a:lnTo>
                    <a:pt x="1057" y="3362"/>
                  </a:lnTo>
                  <a:lnTo>
                    <a:pt x="1009" y="3122"/>
                  </a:lnTo>
                  <a:lnTo>
                    <a:pt x="1009" y="2882"/>
                  </a:lnTo>
                  <a:lnTo>
                    <a:pt x="1057" y="2786"/>
                  </a:lnTo>
                  <a:lnTo>
                    <a:pt x="1153" y="2738"/>
                  </a:lnTo>
                  <a:lnTo>
                    <a:pt x="1153" y="2738"/>
                  </a:lnTo>
                  <a:lnTo>
                    <a:pt x="1393" y="2786"/>
                  </a:lnTo>
                  <a:lnTo>
                    <a:pt x="1634" y="2834"/>
                  </a:lnTo>
                  <a:lnTo>
                    <a:pt x="1922" y="2978"/>
                  </a:lnTo>
                  <a:lnTo>
                    <a:pt x="1922" y="2978"/>
                  </a:lnTo>
                  <a:lnTo>
                    <a:pt x="5043" y="1633"/>
                  </a:lnTo>
                  <a:lnTo>
                    <a:pt x="7445" y="625"/>
                  </a:lnTo>
                  <a:lnTo>
                    <a:pt x="8405" y="241"/>
                  </a:lnTo>
                  <a:lnTo>
                    <a:pt x="9029" y="1"/>
                  </a:lnTo>
                  <a:lnTo>
                    <a:pt x="8501" y="5187"/>
                  </a:lnTo>
                  <a:lnTo>
                    <a:pt x="2498" y="6964"/>
                  </a:lnTo>
                  <a:lnTo>
                    <a:pt x="2498" y="6964"/>
                  </a:lnTo>
                  <a:lnTo>
                    <a:pt x="2498" y="7060"/>
                  </a:lnTo>
                  <a:lnTo>
                    <a:pt x="2450" y="7300"/>
                  </a:lnTo>
                  <a:lnTo>
                    <a:pt x="2402" y="7396"/>
                  </a:lnTo>
                  <a:lnTo>
                    <a:pt x="2306" y="7444"/>
                  </a:lnTo>
                  <a:lnTo>
                    <a:pt x="2210" y="7492"/>
                  </a:lnTo>
                  <a:lnTo>
                    <a:pt x="2114" y="7492"/>
                  </a:lnTo>
                  <a:lnTo>
                    <a:pt x="2114" y="7492"/>
                  </a:lnTo>
                  <a:lnTo>
                    <a:pt x="1682" y="7396"/>
                  </a:lnTo>
                  <a:lnTo>
                    <a:pt x="1682" y="7396"/>
                  </a:lnTo>
                  <a:lnTo>
                    <a:pt x="1682" y="7444"/>
                  </a:lnTo>
                  <a:lnTo>
                    <a:pt x="1634" y="7540"/>
                  </a:lnTo>
                  <a:lnTo>
                    <a:pt x="1538" y="7588"/>
                  </a:lnTo>
                  <a:lnTo>
                    <a:pt x="1441" y="7637"/>
                  </a:lnTo>
                  <a:lnTo>
                    <a:pt x="1345" y="7588"/>
                  </a:lnTo>
                  <a:lnTo>
                    <a:pt x="1153" y="7492"/>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6" name="Google Shape;4220;p71"/>
            <p:cNvSpPr/>
            <p:nvPr/>
          </p:nvSpPr>
          <p:spPr>
            <a:xfrm>
              <a:off x="2161525" y="1296650"/>
              <a:ext cx="38450" cy="124900"/>
            </a:xfrm>
            <a:custGeom>
              <a:avLst/>
              <a:gdLst/>
              <a:ahLst/>
              <a:cxnLst/>
              <a:rect l="l" t="t" r="r" b="b"/>
              <a:pathLst>
                <a:path w="1538" h="4996" extrusionOk="0">
                  <a:moveTo>
                    <a:pt x="817" y="1"/>
                  </a:moveTo>
                  <a:lnTo>
                    <a:pt x="0" y="337"/>
                  </a:lnTo>
                  <a:lnTo>
                    <a:pt x="48" y="1490"/>
                  </a:lnTo>
                  <a:lnTo>
                    <a:pt x="144" y="2738"/>
                  </a:lnTo>
                  <a:lnTo>
                    <a:pt x="241" y="3939"/>
                  </a:lnTo>
                  <a:lnTo>
                    <a:pt x="433" y="4995"/>
                  </a:lnTo>
                  <a:lnTo>
                    <a:pt x="1537" y="4707"/>
                  </a:lnTo>
                  <a:lnTo>
                    <a:pt x="1441" y="4659"/>
                  </a:lnTo>
                  <a:lnTo>
                    <a:pt x="1393" y="4563"/>
                  </a:lnTo>
                  <a:lnTo>
                    <a:pt x="1249" y="4179"/>
                  </a:lnTo>
                  <a:lnTo>
                    <a:pt x="1105" y="3603"/>
                  </a:lnTo>
                  <a:lnTo>
                    <a:pt x="1009" y="2882"/>
                  </a:lnTo>
                  <a:lnTo>
                    <a:pt x="865" y="1345"/>
                  </a:lnTo>
                  <a:lnTo>
                    <a:pt x="817" y="1"/>
                  </a:lnTo>
                  <a:close/>
                </a:path>
              </a:pathLst>
            </a:custGeom>
            <a:solidFill>
              <a:srgbClr val="4D6D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7" name="Google Shape;4221;p71"/>
            <p:cNvSpPr/>
            <p:nvPr/>
          </p:nvSpPr>
          <p:spPr>
            <a:xfrm>
              <a:off x="2161525" y="1296650"/>
              <a:ext cx="38450" cy="124900"/>
            </a:xfrm>
            <a:custGeom>
              <a:avLst/>
              <a:gdLst/>
              <a:ahLst/>
              <a:cxnLst/>
              <a:rect l="l" t="t" r="r" b="b"/>
              <a:pathLst>
                <a:path w="1538" h="4996" fill="none" extrusionOk="0">
                  <a:moveTo>
                    <a:pt x="817" y="1"/>
                  </a:moveTo>
                  <a:lnTo>
                    <a:pt x="817" y="1"/>
                  </a:lnTo>
                  <a:lnTo>
                    <a:pt x="0" y="337"/>
                  </a:lnTo>
                  <a:lnTo>
                    <a:pt x="0" y="337"/>
                  </a:lnTo>
                  <a:lnTo>
                    <a:pt x="48" y="1490"/>
                  </a:lnTo>
                  <a:lnTo>
                    <a:pt x="144" y="2738"/>
                  </a:lnTo>
                  <a:lnTo>
                    <a:pt x="241" y="3939"/>
                  </a:lnTo>
                  <a:lnTo>
                    <a:pt x="433" y="4995"/>
                  </a:lnTo>
                  <a:lnTo>
                    <a:pt x="1537" y="4707"/>
                  </a:lnTo>
                  <a:lnTo>
                    <a:pt x="1537" y="4707"/>
                  </a:lnTo>
                  <a:lnTo>
                    <a:pt x="1537" y="4707"/>
                  </a:lnTo>
                  <a:lnTo>
                    <a:pt x="1537" y="4707"/>
                  </a:lnTo>
                  <a:lnTo>
                    <a:pt x="1537" y="4707"/>
                  </a:lnTo>
                  <a:lnTo>
                    <a:pt x="1441" y="4659"/>
                  </a:lnTo>
                  <a:lnTo>
                    <a:pt x="1393" y="4563"/>
                  </a:lnTo>
                  <a:lnTo>
                    <a:pt x="1249" y="4179"/>
                  </a:lnTo>
                  <a:lnTo>
                    <a:pt x="1105" y="3603"/>
                  </a:lnTo>
                  <a:lnTo>
                    <a:pt x="1009" y="2882"/>
                  </a:lnTo>
                  <a:lnTo>
                    <a:pt x="865" y="1345"/>
                  </a:lnTo>
                  <a:lnTo>
                    <a:pt x="817"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8" name="Google Shape;4222;p71"/>
            <p:cNvSpPr/>
            <p:nvPr/>
          </p:nvSpPr>
          <p:spPr>
            <a:xfrm>
              <a:off x="2181925" y="1234225"/>
              <a:ext cx="187325" cy="180125"/>
            </a:xfrm>
            <a:custGeom>
              <a:avLst/>
              <a:gdLst/>
              <a:ahLst/>
              <a:cxnLst/>
              <a:rect l="l" t="t" r="r" b="b"/>
              <a:pathLst>
                <a:path w="7493" h="7205" extrusionOk="0">
                  <a:moveTo>
                    <a:pt x="7493" y="0"/>
                  </a:moveTo>
                  <a:lnTo>
                    <a:pt x="6340" y="193"/>
                  </a:lnTo>
                  <a:lnTo>
                    <a:pt x="3891" y="721"/>
                  </a:lnTo>
                  <a:lnTo>
                    <a:pt x="2546" y="1009"/>
                  </a:lnTo>
                  <a:lnTo>
                    <a:pt x="1346" y="1297"/>
                  </a:lnTo>
                  <a:lnTo>
                    <a:pt x="481" y="1537"/>
                  </a:lnTo>
                  <a:lnTo>
                    <a:pt x="193" y="1681"/>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1105" y="7108"/>
                  </a:lnTo>
                  <a:lnTo>
                    <a:pt x="1874" y="6916"/>
                  </a:lnTo>
                  <a:lnTo>
                    <a:pt x="3939" y="6292"/>
                  </a:lnTo>
                  <a:lnTo>
                    <a:pt x="6772" y="5427"/>
                  </a:lnTo>
                  <a:lnTo>
                    <a:pt x="7493" y="0"/>
                  </a:lnTo>
                  <a:close/>
                </a:path>
              </a:pathLst>
            </a:custGeom>
            <a:solidFill>
              <a:srgbClr val="FFDA7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9" name="Google Shape;4223;p71"/>
            <p:cNvSpPr/>
            <p:nvPr/>
          </p:nvSpPr>
          <p:spPr>
            <a:xfrm>
              <a:off x="2181925" y="1234225"/>
              <a:ext cx="187325" cy="180125"/>
            </a:xfrm>
            <a:custGeom>
              <a:avLst/>
              <a:gdLst/>
              <a:ahLst/>
              <a:cxnLst/>
              <a:rect l="l" t="t" r="r" b="b"/>
              <a:pathLst>
                <a:path w="7493" h="7205" fill="none" extrusionOk="0">
                  <a:moveTo>
                    <a:pt x="7493" y="0"/>
                  </a:moveTo>
                  <a:lnTo>
                    <a:pt x="7493" y="0"/>
                  </a:lnTo>
                  <a:lnTo>
                    <a:pt x="6340" y="193"/>
                  </a:lnTo>
                  <a:lnTo>
                    <a:pt x="3891" y="721"/>
                  </a:lnTo>
                  <a:lnTo>
                    <a:pt x="2546" y="1009"/>
                  </a:lnTo>
                  <a:lnTo>
                    <a:pt x="1346" y="1297"/>
                  </a:lnTo>
                  <a:lnTo>
                    <a:pt x="481" y="1537"/>
                  </a:lnTo>
                  <a:lnTo>
                    <a:pt x="193" y="1681"/>
                  </a:lnTo>
                  <a:lnTo>
                    <a:pt x="97" y="1777"/>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721" y="7204"/>
                  </a:lnTo>
                  <a:lnTo>
                    <a:pt x="1105" y="7108"/>
                  </a:lnTo>
                  <a:lnTo>
                    <a:pt x="1874" y="6916"/>
                  </a:lnTo>
                  <a:lnTo>
                    <a:pt x="3939" y="6292"/>
                  </a:lnTo>
                  <a:lnTo>
                    <a:pt x="6772" y="5427"/>
                  </a:lnTo>
                  <a:lnTo>
                    <a:pt x="7493"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0" name="Google Shape;4224;p71"/>
            <p:cNvSpPr/>
            <p:nvPr/>
          </p:nvSpPr>
          <p:spPr>
            <a:xfrm>
              <a:off x="2359625" y="1596825"/>
              <a:ext cx="366225" cy="220925"/>
            </a:xfrm>
            <a:custGeom>
              <a:avLst/>
              <a:gdLst/>
              <a:ahLst/>
              <a:cxnLst/>
              <a:rect l="l" t="t" r="r" b="b"/>
              <a:pathLst>
                <a:path w="14649" h="8837" extrusionOk="0">
                  <a:moveTo>
                    <a:pt x="1" y="0"/>
                  </a:move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1" name="Google Shape;4225;p71"/>
            <p:cNvSpPr/>
            <p:nvPr/>
          </p:nvSpPr>
          <p:spPr>
            <a:xfrm>
              <a:off x="2359625" y="1596825"/>
              <a:ext cx="366225" cy="220925"/>
            </a:xfrm>
            <a:custGeom>
              <a:avLst/>
              <a:gdLst/>
              <a:ahLst/>
              <a:cxnLst/>
              <a:rect l="l" t="t" r="r" b="b"/>
              <a:pathLst>
                <a:path w="14649" h="8837" fill="none" extrusionOk="0">
                  <a:moveTo>
                    <a:pt x="1" y="0"/>
                  </a:moveTo>
                  <a:lnTo>
                    <a:pt x="1" y="0"/>
                  </a:ln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2" name="Google Shape;4226;p71"/>
            <p:cNvSpPr/>
            <p:nvPr/>
          </p:nvSpPr>
          <p:spPr>
            <a:xfrm>
              <a:off x="2240775" y="1553600"/>
              <a:ext cx="252150" cy="421425"/>
            </a:xfrm>
            <a:custGeom>
              <a:avLst/>
              <a:gdLst/>
              <a:ahLst/>
              <a:cxnLst/>
              <a:rect l="l" t="t" r="r" b="b"/>
              <a:pathLst>
                <a:path w="10086" h="16857" extrusionOk="0">
                  <a:moveTo>
                    <a:pt x="720" y="0"/>
                  </a:move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2305" y="12775"/>
                  </a:lnTo>
                  <a:lnTo>
                    <a:pt x="3458" y="13207"/>
                  </a:lnTo>
                  <a:lnTo>
                    <a:pt x="4658" y="13591"/>
                  </a:lnTo>
                  <a:lnTo>
                    <a:pt x="5859" y="13927"/>
                  </a:lnTo>
                  <a:lnTo>
                    <a:pt x="7780" y="14456"/>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845" y="16665"/>
                  </a:lnTo>
                  <a:lnTo>
                    <a:pt x="9893" y="16473"/>
                  </a:lnTo>
                  <a:lnTo>
                    <a:pt x="9989" y="15800"/>
                  </a:lnTo>
                  <a:lnTo>
                    <a:pt x="10037" y="14936"/>
                  </a:lnTo>
                  <a:lnTo>
                    <a:pt x="10085" y="14024"/>
                  </a:lnTo>
                  <a:lnTo>
                    <a:pt x="10037" y="12295"/>
                  </a:lnTo>
                  <a:lnTo>
                    <a:pt x="10037" y="11526"/>
                  </a:lnTo>
                  <a:lnTo>
                    <a:pt x="9269" y="11334"/>
                  </a:lnTo>
                  <a:lnTo>
                    <a:pt x="7492" y="10806"/>
                  </a:lnTo>
                  <a:lnTo>
                    <a:pt x="6531" y="10470"/>
                  </a:lnTo>
                  <a:lnTo>
                    <a:pt x="5667" y="10133"/>
                  </a:lnTo>
                  <a:lnTo>
                    <a:pt x="5283" y="9941"/>
                  </a:lnTo>
                  <a:lnTo>
                    <a:pt x="4995" y="9749"/>
                  </a:lnTo>
                  <a:lnTo>
                    <a:pt x="4755" y="9557"/>
                  </a:lnTo>
                  <a:lnTo>
                    <a:pt x="4610" y="9365"/>
                  </a:lnTo>
                  <a:lnTo>
                    <a:pt x="4562" y="9125"/>
                  </a:lnTo>
                  <a:lnTo>
                    <a:pt x="4514" y="8789"/>
                  </a:lnTo>
                  <a:lnTo>
                    <a:pt x="4466" y="7732"/>
                  </a:lnTo>
                  <a:lnTo>
                    <a:pt x="4514" y="6484"/>
                  </a:lnTo>
                  <a:lnTo>
                    <a:pt x="4610" y="5091"/>
                  </a:lnTo>
                  <a:lnTo>
                    <a:pt x="4803" y="2594"/>
                  </a:lnTo>
                  <a:lnTo>
                    <a:pt x="4899" y="1537"/>
                  </a:lnTo>
                  <a:lnTo>
                    <a:pt x="720"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3" name="Google Shape;4227;p71"/>
            <p:cNvSpPr/>
            <p:nvPr/>
          </p:nvSpPr>
          <p:spPr>
            <a:xfrm>
              <a:off x="2240775" y="1553600"/>
              <a:ext cx="252150" cy="421425"/>
            </a:xfrm>
            <a:custGeom>
              <a:avLst/>
              <a:gdLst/>
              <a:ahLst/>
              <a:cxnLst/>
              <a:rect l="l" t="t" r="r" b="b"/>
              <a:pathLst>
                <a:path w="10086" h="16857" fill="none" extrusionOk="0">
                  <a:moveTo>
                    <a:pt x="720" y="0"/>
                  </a:moveTo>
                  <a:lnTo>
                    <a:pt x="720" y="0"/>
                  </a:ln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1297" y="12295"/>
                  </a:lnTo>
                  <a:lnTo>
                    <a:pt x="2305" y="12775"/>
                  </a:lnTo>
                  <a:lnTo>
                    <a:pt x="3458" y="13207"/>
                  </a:lnTo>
                  <a:lnTo>
                    <a:pt x="4658" y="13591"/>
                  </a:lnTo>
                  <a:lnTo>
                    <a:pt x="5859" y="13927"/>
                  </a:lnTo>
                  <a:lnTo>
                    <a:pt x="7780" y="14456"/>
                  </a:lnTo>
                  <a:lnTo>
                    <a:pt x="8597" y="14648"/>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749" y="16809"/>
                  </a:lnTo>
                  <a:lnTo>
                    <a:pt x="9845" y="16665"/>
                  </a:lnTo>
                  <a:lnTo>
                    <a:pt x="9893" y="16473"/>
                  </a:lnTo>
                  <a:lnTo>
                    <a:pt x="9989" y="15800"/>
                  </a:lnTo>
                  <a:lnTo>
                    <a:pt x="10037" y="14936"/>
                  </a:lnTo>
                  <a:lnTo>
                    <a:pt x="10085" y="14024"/>
                  </a:lnTo>
                  <a:lnTo>
                    <a:pt x="10037" y="12295"/>
                  </a:lnTo>
                  <a:lnTo>
                    <a:pt x="10037" y="11526"/>
                  </a:lnTo>
                  <a:lnTo>
                    <a:pt x="10037" y="11526"/>
                  </a:lnTo>
                  <a:lnTo>
                    <a:pt x="9269" y="11334"/>
                  </a:lnTo>
                  <a:lnTo>
                    <a:pt x="7492" y="10806"/>
                  </a:lnTo>
                  <a:lnTo>
                    <a:pt x="6531" y="10470"/>
                  </a:lnTo>
                  <a:lnTo>
                    <a:pt x="5667" y="10133"/>
                  </a:lnTo>
                  <a:lnTo>
                    <a:pt x="5283" y="9941"/>
                  </a:lnTo>
                  <a:lnTo>
                    <a:pt x="4995" y="9749"/>
                  </a:lnTo>
                  <a:lnTo>
                    <a:pt x="4755" y="9557"/>
                  </a:lnTo>
                  <a:lnTo>
                    <a:pt x="4610" y="9365"/>
                  </a:lnTo>
                  <a:lnTo>
                    <a:pt x="4610" y="9365"/>
                  </a:lnTo>
                  <a:lnTo>
                    <a:pt x="4562" y="9125"/>
                  </a:lnTo>
                  <a:lnTo>
                    <a:pt x="4514" y="8789"/>
                  </a:lnTo>
                  <a:lnTo>
                    <a:pt x="4466" y="7732"/>
                  </a:lnTo>
                  <a:lnTo>
                    <a:pt x="4514" y="6484"/>
                  </a:lnTo>
                  <a:lnTo>
                    <a:pt x="4610" y="5091"/>
                  </a:lnTo>
                  <a:lnTo>
                    <a:pt x="4803" y="2594"/>
                  </a:lnTo>
                  <a:lnTo>
                    <a:pt x="4899" y="1537"/>
                  </a:lnTo>
                  <a:lnTo>
                    <a:pt x="72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4" name="Google Shape;4228;p71"/>
            <p:cNvSpPr/>
            <p:nvPr/>
          </p:nvSpPr>
          <p:spPr>
            <a:xfrm>
              <a:off x="2231150" y="1574000"/>
              <a:ext cx="432250" cy="345800"/>
            </a:xfrm>
            <a:custGeom>
              <a:avLst/>
              <a:gdLst/>
              <a:ahLst/>
              <a:cxnLst/>
              <a:rect l="l" t="t" r="r" b="b"/>
              <a:pathLst>
                <a:path w="17290" h="13832" extrusionOk="0">
                  <a:moveTo>
                    <a:pt x="673" y="1"/>
                  </a:move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7925" y="9750"/>
                  </a:lnTo>
                  <a:lnTo>
                    <a:pt x="6724" y="9269"/>
                  </a:lnTo>
                  <a:lnTo>
                    <a:pt x="6100" y="8981"/>
                  </a:lnTo>
                  <a:lnTo>
                    <a:pt x="5572" y="8645"/>
                  </a:lnTo>
                  <a:lnTo>
                    <a:pt x="5380" y="8453"/>
                  </a:lnTo>
                  <a:lnTo>
                    <a:pt x="5188" y="8309"/>
                  </a:lnTo>
                  <a:lnTo>
                    <a:pt x="5092" y="8117"/>
                  </a:lnTo>
                  <a:lnTo>
                    <a:pt x="5043" y="7973"/>
                  </a:lnTo>
                  <a:lnTo>
                    <a:pt x="5236" y="5043"/>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5" name="Google Shape;4229;p71"/>
            <p:cNvSpPr/>
            <p:nvPr/>
          </p:nvSpPr>
          <p:spPr>
            <a:xfrm>
              <a:off x="2231150" y="1574000"/>
              <a:ext cx="432250" cy="345800"/>
            </a:xfrm>
            <a:custGeom>
              <a:avLst/>
              <a:gdLst/>
              <a:ahLst/>
              <a:cxnLst/>
              <a:rect l="l" t="t" r="r" b="b"/>
              <a:pathLst>
                <a:path w="17290" h="13832" fill="none" extrusionOk="0">
                  <a:moveTo>
                    <a:pt x="673" y="1"/>
                  </a:moveTo>
                  <a:lnTo>
                    <a:pt x="673" y="1"/>
                  </a:ln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8453" y="9894"/>
                  </a:lnTo>
                  <a:lnTo>
                    <a:pt x="7925" y="9750"/>
                  </a:lnTo>
                  <a:lnTo>
                    <a:pt x="6724" y="9269"/>
                  </a:lnTo>
                  <a:lnTo>
                    <a:pt x="6100" y="8981"/>
                  </a:lnTo>
                  <a:lnTo>
                    <a:pt x="5572" y="8645"/>
                  </a:lnTo>
                  <a:lnTo>
                    <a:pt x="5380" y="8453"/>
                  </a:lnTo>
                  <a:lnTo>
                    <a:pt x="5188" y="8309"/>
                  </a:lnTo>
                  <a:lnTo>
                    <a:pt x="5092" y="8117"/>
                  </a:lnTo>
                  <a:lnTo>
                    <a:pt x="5043" y="7973"/>
                  </a:lnTo>
                  <a:lnTo>
                    <a:pt x="5043" y="7973"/>
                  </a:lnTo>
                  <a:lnTo>
                    <a:pt x="5236" y="5043"/>
                  </a:lnTo>
                  <a:lnTo>
                    <a:pt x="5428" y="2786"/>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6" name="Google Shape;4230;p71"/>
            <p:cNvSpPr/>
            <p:nvPr/>
          </p:nvSpPr>
          <p:spPr>
            <a:xfrm>
              <a:off x="2243175" y="1593200"/>
              <a:ext cx="291775" cy="82875"/>
            </a:xfrm>
            <a:custGeom>
              <a:avLst/>
              <a:gdLst/>
              <a:ahLst/>
              <a:cxnLst/>
              <a:rect l="l" t="t" r="r" b="b"/>
              <a:pathLst>
                <a:path w="11671" h="3315" extrusionOk="0">
                  <a:moveTo>
                    <a:pt x="96" y="1"/>
                  </a:moveTo>
                  <a:lnTo>
                    <a:pt x="0" y="769"/>
                  </a:lnTo>
                  <a:lnTo>
                    <a:pt x="11670" y="3315"/>
                  </a:lnTo>
                  <a:lnTo>
                    <a:pt x="11430" y="2882"/>
                  </a:lnTo>
                  <a:lnTo>
                    <a:pt x="144" y="49"/>
                  </a:lnTo>
                  <a:lnTo>
                    <a:pt x="96" y="1"/>
                  </a:lnTo>
                  <a:close/>
                </a:path>
              </a:pathLst>
            </a:custGeom>
            <a:solidFill>
              <a:srgbClr val="95BFF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7" name="Google Shape;4231;p71"/>
            <p:cNvSpPr/>
            <p:nvPr/>
          </p:nvSpPr>
          <p:spPr>
            <a:xfrm>
              <a:off x="2243175" y="1593200"/>
              <a:ext cx="291775" cy="82875"/>
            </a:xfrm>
            <a:custGeom>
              <a:avLst/>
              <a:gdLst/>
              <a:ahLst/>
              <a:cxnLst/>
              <a:rect l="l" t="t" r="r" b="b"/>
              <a:pathLst>
                <a:path w="11671" h="3315" fill="none" extrusionOk="0">
                  <a:moveTo>
                    <a:pt x="96" y="1"/>
                  </a:moveTo>
                  <a:lnTo>
                    <a:pt x="96" y="1"/>
                  </a:lnTo>
                  <a:lnTo>
                    <a:pt x="0" y="769"/>
                  </a:lnTo>
                  <a:lnTo>
                    <a:pt x="11670" y="3315"/>
                  </a:lnTo>
                  <a:lnTo>
                    <a:pt x="11430" y="2882"/>
                  </a:lnTo>
                  <a:lnTo>
                    <a:pt x="144" y="49"/>
                  </a:lnTo>
                  <a:lnTo>
                    <a:pt x="144" y="49"/>
                  </a:lnTo>
                  <a:lnTo>
                    <a:pt x="96"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8" name="Google Shape;4232;p71"/>
            <p:cNvSpPr/>
            <p:nvPr/>
          </p:nvSpPr>
          <p:spPr>
            <a:xfrm>
              <a:off x="2428050" y="1828525"/>
              <a:ext cx="82875" cy="165725"/>
            </a:xfrm>
            <a:custGeom>
              <a:avLst/>
              <a:gdLst/>
              <a:ahLst/>
              <a:cxnLst/>
              <a:rect l="l" t="t" r="r" b="b"/>
              <a:pathLst>
                <a:path w="3315" h="6629"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106" y="4996"/>
                  </a:lnTo>
                  <a:lnTo>
                    <a:pt x="1490" y="5716"/>
                  </a:lnTo>
                  <a:lnTo>
                    <a:pt x="1730" y="6052"/>
                  </a:lnTo>
                  <a:lnTo>
                    <a:pt x="2018" y="6388"/>
                  </a:lnTo>
                  <a:lnTo>
                    <a:pt x="2306" y="6580"/>
                  </a:lnTo>
                  <a:lnTo>
                    <a:pt x="2450" y="6628"/>
                  </a:lnTo>
                  <a:lnTo>
                    <a:pt x="2642" y="6628"/>
                  </a:lnTo>
                  <a:lnTo>
                    <a:pt x="2738" y="6532"/>
                  </a:lnTo>
                  <a:lnTo>
                    <a:pt x="2834" y="6340"/>
                  </a:lnTo>
                  <a:lnTo>
                    <a:pt x="2931" y="6004"/>
                  </a:lnTo>
                  <a:lnTo>
                    <a:pt x="3027" y="5572"/>
                  </a:lnTo>
                  <a:lnTo>
                    <a:pt x="3171" y="4563"/>
                  </a:lnTo>
                  <a:lnTo>
                    <a:pt x="3267" y="3411"/>
                  </a:lnTo>
                  <a:lnTo>
                    <a:pt x="3315" y="2258"/>
                  </a:lnTo>
                  <a:lnTo>
                    <a:pt x="3315" y="1202"/>
                  </a:lnTo>
                  <a:lnTo>
                    <a:pt x="3315" y="481"/>
                  </a:lnTo>
                  <a:lnTo>
                    <a:pt x="3267" y="145"/>
                  </a:lnTo>
                  <a:lnTo>
                    <a:pt x="3171" y="49"/>
                  </a:lnTo>
                  <a:lnTo>
                    <a:pt x="3027"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9" name="Google Shape;4233;p71"/>
            <p:cNvSpPr/>
            <p:nvPr/>
          </p:nvSpPr>
          <p:spPr>
            <a:xfrm>
              <a:off x="2428050" y="1828525"/>
              <a:ext cx="82875" cy="165725"/>
            </a:xfrm>
            <a:custGeom>
              <a:avLst/>
              <a:gdLst/>
              <a:ahLst/>
              <a:cxnLst/>
              <a:rect l="l" t="t" r="r" b="b"/>
              <a:pathLst>
                <a:path w="3315" h="6629" fill="none" extrusionOk="0">
                  <a:moveTo>
                    <a:pt x="1" y="3411"/>
                  </a:moveTo>
                  <a:lnTo>
                    <a:pt x="1" y="3411"/>
                  </a:lnTo>
                  <a:lnTo>
                    <a:pt x="241" y="3123"/>
                  </a:lnTo>
                  <a:lnTo>
                    <a:pt x="481" y="2834"/>
                  </a:lnTo>
                  <a:lnTo>
                    <a:pt x="625" y="2738"/>
                  </a:lnTo>
                  <a:lnTo>
                    <a:pt x="817" y="2642"/>
                  </a:lnTo>
                  <a:lnTo>
                    <a:pt x="961" y="2642"/>
                  </a:lnTo>
                  <a:lnTo>
                    <a:pt x="1106" y="2690"/>
                  </a:lnTo>
                  <a:lnTo>
                    <a:pt x="1106" y="2690"/>
                  </a:lnTo>
                  <a:lnTo>
                    <a:pt x="1250" y="2834"/>
                  </a:lnTo>
                  <a:lnTo>
                    <a:pt x="1394" y="2978"/>
                  </a:lnTo>
                  <a:lnTo>
                    <a:pt x="1586" y="3315"/>
                  </a:lnTo>
                  <a:lnTo>
                    <a:pt x="1682" y="3603"/>
                  </a:lnTo>
                  <a:lnTo>
                    <a:pt x="1730" y="3747"/>
                  </a:lnTo>
                  <a:lnTo>
                    <a:pt x="1730" y="3747"/>
                  </a:lnTo>
                  <a:lnTo>
                    <a:pt x="1682" y="1922"/>
                  </a:lnTo>
                  <a:lnTo>
                    <a:pt x="1682" y="625"/>
                  </a:lnTo>
                  <a:lnTo>
                    <a:pt x="1730" y="193"/>
                  </a:lnTo>
                  <a:lnTo>
                    <a:pt x="1730" y="97"/>
                  </a:lnTo>
                  <a:lnTo>
                    <a:pt x="1778" y="1"/>
                  </a:lnTo>
                  <a:lnTo>
                    <a:pt x="1778" y="1"/>
                  </a:lnTo>
                  <a:lnTo>
                    <a:pt x="2114" y="1"/>
                  </a:lnTo>
                  <a:lnTo>
                    <a:pt x="2546" y="1"/>
                  </a:lnTo>
                  <a:lnTo>
                    <a:pt x="3027" y="1"/>
                  </a:lnTo>
                  <a:lnTo>
                    <a:pt x="3171" y="49"/>
                  </a:lnTo>
                  <a:lnTo>
                    <a:pt x="3267" y="145"/>
                  </a:lnTo>
                  <a:lnTo>
                    <a:pt x="3267" y="145"/>
                  </a:lnTo>
                  <a:lnTo>
                    <a:pt x="3315" y="481"/>
                  </a:lnTo>
                  <a:lnTo>
                    <a:pt x="3315" y="1202"/>
                  </a:lnTo>
                  <a:lnTo>
                    <a:pt x="3315" y="2258"/>
                  </a:lnTo>
                  <a:lnTo>
                    <a:pt x="3267" y="3411"/>
                  </a:lnTo>
                  <a:lnTo>
                    <a:pt x="3171" y="4563"/>
                  </a:lnTo>
                  <a:lnTo>
                    <a:pt x="3027" y="5572"/>
                  </a:lnTo>
                  <a:lnTo>
                    <a:pt x="2931" y="6004"/>
                  </a:lnTo>
                  <a:lnTo>
                    <a:pt x="2834" y="6340"/>
                  </a:lnTo>
                  <a:lnTo>
                    <a:pt x="2738" y="6532"/>
                  </a:lnTo>
                  <a:lnTo>
                    <a:pt x="2642" y="6628"/>
                  </a:lnTo>
                  <a:lnTo>
                    <a:pt x="2594" y="6628"/>
                  </a:lnTo>
                  <a:lnTo>
                    <a:pt x="2594" y="6628"/>
                  </a:lnTo>
                  <a:lnTo>
                    <a:pt x="2450" y="6628"/>
                  </a:lnTo>
                  <a:lnTo>
                    <a:pt x="2306" y="6580"/>
                  </a:lnTo>
                  <a:lnTo>
                    <a:pt x="2018" y="6388"/>
                  </a:lnTo>
                  <a:lnTo>
                    <a:pt x="1730" y="6052"/>
                  </a:lnTo>
                  <a:lnTo>
                    <a:pt x="1490" y="5716"/>
                  </a:lnTo>
                  <a:lnTo>
                    <a:pt x="1106" y="4996"/>
                  </a:lnTo>
                  <a:lnTo>
                    <a:pt x="961" y="4659"/>
                  </a:lnTo>
                  <a:lnTo>
                    <a:pt x="961" y="4659"/>
                  </a:lnTo>
                  <a:lnTo>
                    <a:pt x="769" y="4515"/>
                  </a:lnTo>
                  <a:lnTo>
                    <a:pt x="385" y="4179"/>
                  </a:lnTo>
                  <a:lnTo>
                    <a:pt x="193" y="3987"/>
                  </a:lnTo>
                  <a:lnTo>
                    <a:pt x="49" y="3795"/>
                  </a:lnTo>
                  <a:lnTo>
                    <a:pt x="1" y="3603"/>
                  </a:lnTo>
                  <a:lnTo>
                    <a:pt x="1" y="3507"/>
                  </a:lnTo>
                  <a:lnTo>
                    <a:pt x="1" y="341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0" name="Google Shape;4234;p71"/>
            <p:cNvSpPr/>
            <p:nvPr/>
          </p:nvSpPr>
          <p:spPr>
            <a:xfrm>
              <a:off x="2426850" y="1827325"/>
              <a:ext cx="84075" cy="166925"/>
            </a:xfrm>
            <a:custGeom>
              <a:avLst/>
              <a:gdLst/>
              <a:ahLst/>
              <a:cxnLst/>
              <a:rect l="l" t="t" r="r" b="b"/>
              <a:pathLst>
                <a:path w="3363" h="6677" extrusionOk="0">
                  <a:moveTo>
                    <a:pt x="2498" y="1"/>
                  </a:moveTo>
                  <a:lnTo>
                    <a:pt x="2114" y="49"/>
                  </a:lnTo>
                  <a:lnTo>
                    <a:pt x="1826" y="49"/>
                  </a:lnTo>
                  <a:lnTo>
                    <a:pt x="1778" y="145"/>
                  </a:lnTo>
                  <a:lnTo>
                    <a:pt x="1778" y="337"/>
                  </a:lnTo>
                  <a:lnTo>
                    <a:pt x="1730" y="817"/>
                  </a:lnTo>
                  <a:lnTo>
                    <a:pt x="1730" y="1442"/>
                  </a:lnTo>
                  <a:lnTo>
                    <a:pt x="1730" y="3026"/>
                  </a:lnTo>
                  <a:lnTo>
                    <a:pt x="1778" y="3795"/>
                  </a:lnTo>
                  <a:lnTo>
                    <a:pt x="1730" y="3651"/>
                  </a:lnTo>
                  <a:lnTo>
                    <a:pt x="1634" y="3363"/>
                  </a:lnTo>
                  <a:lnTo>
                    <a:pt x="1442" y="3026"/>
                  </a:lnTo>
                  <a:lnTo>
                    <a:pt x="1298" y="2882"/>
                  </a:lnTo>
                  <a:lnTo>
                    <a:pt x="1154" y="2738"/>
                  </a:lnTo>
                  <a:lnTo>
                    <a:pt x="961" y="2690"/>
                  </a:lnTo>
                  <a:lnTo>
                    <a:pt x="769" y="2738"/>
                  </a:lnTo>
                  <a:lnTo>
                    <a:pt x="529" y="2882"/>
                  </a:lnTo>
                  <a:lnTo>
                    <a:pt x="337" y="3075"/>
                  </a:lnTo>
                  <a:lnTo>
                    <a:pt x="193" y="3267"/>
                  </a:lnTo>
                  <a:lnTo>
                    <a:pt x="49" y="3459"/>
                  </a:lnTo>
                  <a:lnTo>
                    <a:pt x="1" y="3603"/>
                  </a:lnTo>
                  <a:lnTo>
                    <a:pt x="49" y="3747"/>
                  </a:lnTo>
                  <a:lnTo>
                    <a:pt x="193" y="3939"/>
                  </a:lnTo>
                  <a:lnTo>
                    <a:pt x="529" y="4323"/>
                  </a:lnTo>
                  <a:lnTo>
                    <a:pt x="865" y="4611"/>
                  </a:lnTo>
                  <a:lnTo>
                    <a:pt x="1009" y="4707"/>
                  </a:lnTo>
                  <a:lnTo>
                    <a:pt x="1154" y="4996"/>
                  </a:lnTo>
                  <a:lnTo>
                    <a:pt x="1538" y="5716"/>
                  </a:lnTo>
                  <a:lnTo>
                    <a:pt x="1778" y="6052"/>
                  </a:lnTo>
                  <a:lnTo>
                    <a:pt x="2018" y="6388"/>
                  </a:lnTo>
                  <a:lnTo>
                    <a:pt x="2306" y="6628"/>
                  </a:lnTo>
                  <a:lnTo>
                    <a:pt x="2450" y="6676"/>
                  </a:lnTo>
                  <a:lnTo>
                    <a:pt x="2642" y="6676"/>
                  </a:lnTo>
                  <a:lnTo>
                    <a:pt x="2738" y="6628"/>
                  </a:lnTo>
                  <a:lnTo>
                    <a:pt x="2834" y="6532"/>
                  </a:lnTo>
                  <a:lnTo>
                    <a:pt x="2979" y="6100"/>
                  </a:lnTo>
                  <a:lnTo>
                    <a:pt x="3123" y="5524"/>
                  </a:lnTo>
                  <a:lnTo>
                    <a:pt x="3219" y="4755"/>
                  </a:lnTo>
                  <a:lnTo>
                    <a:pt x="3315" y="3123"/>
                  </a:lnTo>
                  <a:lnTo>
                    <a:pt x="3363" y="1538"/>
                  </a:lnTo>
                  <a:lnTo>
                    <a:pt x="3363" y="577"/>
                  </a:lnTo>
                  <a:lnTo>
                    <a:pt x="3315" y="193"/>
                  </a:lnTo>
                  <a:lnTo>
                    <a:pt x="3219" y="97"/>
                  </a:lnTo>
                  <a:lnTo>
                    <a:pt x="3027" y="49"/>
                  </a:lnTo>
                  <a:lnTo>
                    <a:pt x="2498" y="1"/>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1" name="Google Shape;4235;p71"/>
            <p:cNvSpPr/>
            <p:nvPr/>
          </p:nvSpPr>
          <p:spPr>
            <a:xfrm>
              <a:off x="2426850" y="1827325"/>
              <a:ext cx="84075" cy="166925"/>
            </a:xfrm>
            <a:custGeom>
              <a:avLst/>
              <a:gdLst/>
              <a:ahLst/>
              <a:cxnLst/>
              <a:rect l="l" t="t" r="r" b="b"/>
              <a:pathLst>
                <a:path w="3363" h="6677" fill="none" extrusionOk="0">
                  <a:moveTo>
                    <a:pt x="2498" y="1"/>
                  </a:moveTo>
                  <a:lnTo>
                    <a:pt x="2498" y="1"/>
                  </a:lnTo>
                  <a:lnTo>
                    <a:pt x="2114" y="49"/>
                  </a:lnTo>
                  <a:lnTo>
                    <a:pt x="1826" y="49"/>
                  </a:lnTo>
                  <a:lnTo>
                    <a:pt x="1826" y="49"/>
                  </a:lnTo>
                  <a:lnTo>
                    <a:pt x="1778" y="145"/>
                  </a:lnTo>
                  <a:lnTo>
                    <a:pt x="1778" y="337"/>
                  </a:lnTo>
                  <a:lnTo>
                    <a:pt x="1778" y="337"/>
                  </a:lnTo>
                  <a:lnTo>
                    <a:pt x="1730" y="817"/>
                  </a:lnTo>
                  <a:lnTo>
                    <a:pt x="1730" y="1442"/>
                  </a:lnTo>
                  <a:lnTo>
                    <a:pt x="1730" y="1442"/>
                  </a:lnTo>
                  <a:lnTo>
                    <a:pt x="1730" y="3026"/>
                  </a:lnTo>
                  <a:lnTo>
                    <a:pt x="1778" y="3795"/>
                  </a:lnTo>
                  <a:lnTo>
                    <a:pt x="1778" y="3795"/>
                  </a:lnTo>
                  <a:lnTo>
                    <a:pt x="1778" y="3795"/>
                  </a:lnTo>
                  <a:lnTo>
                    <a:pt x="1778" y="3795"/>
                  </a:lnTo>
                  <a:lnTo>
                    <a:pt x="1730" y="3651"/>
                  </a:lnTo>
                  <a:lnTo>
                    <a:pt x="1634" y="3363"/>
                  </a:lnTo>
                  <a:lnTo>
                    <a:pt x="1442" y="3026"/>
                  </a:lnTo>
                  <a:lnTo>
                    <a:pt x="1298" y="2882"/>
                  </a:lnTo>
                  <a:lnTo>
                    <a:pt x="1154" y="2738"/>
                  </a:lnTo>
                  <a:lnTo>
                    <a:pt x="1154" y="2738"/>
                  </a:lnTo>
                  <a:lnTo>
                    <a:pt x="961" y="2690"/>
                  </a:lnTo>
                  <a:lnTo>
                    <a:pt x="961" y="2690"/>
                  </a:lnTo>
                  <a:lnTo>
                    <a:pt x="769" y="2738"/>
                  </a:lnTo>
                  <a:lnTo>
                    <a:pt x="529" y="2882"/>
                  </a:lnTo>
                  <a:lnTo>
                    <a:pt x="337" y="3075"/>
                  </a:lnTo>
                  <a:lnTo>
                    <a:pt x="193" y="3267"/>
                  </a:lnTo>
                  <a:lnTo>
                    <a:pt x="193" y="3267"/>
                  </a:lnTo>
                  <a:lnTo>
                    <a:pt x="49" y="3459"/>
                  </a:lnTo>
                  <a:lnTo>
                    <a:pt x="49" y="3459"/>
                  </a:lnTo>
                  <a:lnTo>
                    <a:pt x="1" y="3603"/>
                  </a:lnTo>
                  <a:lnTo>
                    <a:pt x="1" y="3603"/>
                  </a:lnTo>
                  <a:lnTo>
                    <a:pt x="49" y="3747"/>
                  </a:lnTo>
                  <a:lnTo>
                    <a:pt x="193" y="3939"/>
                  </a:lnTo>
                  <a:lnTo>
                    <a:pt x="529" y="4323"/>
                  </a:lnTo>
                  <a:lnTo>
                    <a:pt x="865" y="4611"/>
                  </a:lnTo>
                  <a:lnTo>
                    <a:pt x="1009" y="4707"/>
                  </a:lnTo>
                  <a:lnTo>
                    <a:pt x="1009" y="4707"/>
                  </a:lnTo>
                  <a:lnTo>
                    <a:pt x="1154" y="4996"/>
                  </a:lnTo>
                  <a:lnTo>
                    <a:pt x="1538" y="5716"/>
                  </a:lnTo>
                  <a:lnTo>
                    <a:pt x="1778" y="6052"/>
                  </a:lnTo>
                  <a:lnTo>
                    <a:pt x="2018" y="6388"/>
                  </a:lnTo>
                  <a:lnTo>
                    <a:pt x="2306" y="6628"/>
                  </a:lnTo>
                  <a:lnTo>
                    <a:pt x="2450" y="6676"/>
                  </a:lnTo>
                  <a:lnTo>
                    <a:pt x="2546" y="6676"/>
                  </a:lnTo>
                  <a:lnTo>
                    <a:pt x="2546" y="6676"/>
                  </a:lnTo>
                  <a:lnTo>
                    <a:pt x="2642" y="6676"/>
                  </a:lnTo>
                  <a:lnTo>
                    <a:pt x="2642" y="6676"/>
                  </a:lnTo>
                  <a:lnTo>
                    <a:pt x="2738" y="6628"/>
                  </a:lnTo>
                  <a:lnTo>
                    <a:pt x="2834" y="6532"/>
                  </a:lnTo>
                  <a:lnTo>
                    <a:pt x="2979" y="6100"/>
                  </a:lnTo>
                  <a:lnTo>
                    <a:pt x="3123" y="5524"/>
                  </a:lnTo>
                  <a:lnTo>
                    <a:pt x="3219" y="4755"/>
                  </a:lnTo>
                  <a:lnTo>
                    <a:pt x="3315" y="3123"/>
                  </a:lnTo>
                  <a:lnTo>
                    <a:pt x="3363" y="1538"/>
                  </a:lnTo>
                  <a:lnTo>
                    <a:pt x="3363" y="1538"/>
                  </a:lnTo>
                  <a:lnTo>
                    <a:pt x="3363" y="577"/>
                  </a:lnTo>
                  <a:lnTo>
                    <a:pt x="3315" y="193"/>
                  </a:lnTo>
                  <a:lnTo>
                    <a:pt x="3315" y="193"/>
                  </a:lnTo>
                  <a:lnTo>
                    <a:pt x="3219" y="97"/>
                  </a:lnTo>
                  <a:lnTo>
                    <a:pt x="3027" y="49"/>
                  </a:lnTo>
                  <a:lnTo>
                    <a:pt x="2498"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2" name="Google Shape;4236;p71"/>
            <p:cNvSpPr/>
            <p:nvPr/>
          </p:nvSpPr>
          <p:spPr>
            <a:xfrm>
              <a:off x="2428050" y="1828525"/>
              <a:ext cx="70875" cy="164525"/>
            </a:xfrm>
            <a:custGeom>
              <a:avLst/>
              <a:gdLst/>
              <a:ahLst/>
              <a:cxnLst/>
              <a:rect l="l" t="t" r="r" b="b"/>
              <a:pathLst>
                <a:path w="2835" h="6581"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058" y="4899"/>
                  </a:lnTo>
                  <a:lnTo>
                    <a:pt x="1394" y="5476"/>
                  </a:lnTo>
                  <a:lnTo>
                    <a:pt x="1586" y="5812"/>
                  </a:lnTo>
                  <a:lnTo>
                    <a:pt x="1778" y="6100"/>
                  </a:lnTo>
                  <a:lnTo>
                    <a:pt x="2018" y="6388"/>
                  </a:lnTo>
                  <a:lnTo>
                    <a:pt x="2258" y="6580"/>
                  </a:lnTo>
                  <a:lnTo>
                    <a:pt x="2354" y="6292"/>
                  </a:lnTo>
                  <a:lnTo>
                    <a:pt x="2450" y="5956"/>
                  </a:lnTo>
                  <a:lnTo>
                    <a:pt x="2594" y="5140"/>
                  </a:lnTo>
                  <a:lnTo>
                    <a:pt x="2690" y="4227"/>
                  </a:lnTo>
                  <a:lnTo>
                    <a:pt x="2738" y="3219"/>
                  </a:lnTo>
                  <a:lnTo>
                    <a:pt x="2834" y="1298"/>
                  </a:lnTo>
                  <a:lnTo>
                    <a:pt x="2834" y="1"/>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3" name="Google Shape;4237;p71"/>
            <p:cNvSpPr/>
            <p:nvPr/>
          </p:nvSpPr>
          <p:spPr>
            <a:xfrm>
              <a:off x="2455675" y="1946200"/>
              <a:ext cx="38450" cy="46850"/>
            </a:xfrm>
            <a:custGeom>
              <a:avLst/>
              <a:gdLst/>
              <a:ahLst/>
              <a:cxnLst/>
              <a:rect l="l" t="t" r="r" b="b"/>
              <a:pathLst>
                <a:path w="1538" h="1874" extrusionOk="0">
                  <a:moveTo>
                    <a:pt x="1153" y="0"/>
                  </a:moveTo>
                  <a:lnTo>
                    <a:pt x="721" y="48"/>
                  </a:lnTo>
                  <a:lnTo>
                    <a:pt x="385" y="192"/>
                  </a:lnTo>
                  <a:lnTo>
                    <a:pt x="1" y="289"/>
                  </a:lnTo>
                  <a:lnTo>
                    <a:pt x="241" y="721"/>
                  </a:lnTo>
                  <a:lnTo>
                    <a:pt x="529" y="1153"/>
                  </a:lnTo>
                  <a:lnTo>
                    <a:pt x="817" y="1585"/>
                  </a:lnTo>
                  <a:lnTo>
                    <a:pt x="1009" y="1729"/>
                  </a:lnTo>
                  <a:lnTo>
                    <a:pt x="1153" y="1873"/>
                  </a:lnTo>
                  <a:lnTo>
                    <a:pt x="1297" y="1489"/>
                  </a:lnTo>
                  <a:lnTo>
                    <a:pt x="1393" y="1057"/>
                  </a:lnTo>
                  <a:lnTo>
                    <a:pt x="1537"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4" name="Google Shape;4238;p71"/>
            <p:cNvSpPr/>
            <p:nvPr/>
          </p:nvSpPr>
          <p:spPr>
            <a:xfrm>
              <a:off x="2630975" y="1632825"/>
              <a:ext cx="109275" cy="148900"/>
            </a:xfrm>
            <a:custGeom>
              <a:avLst/>
              <a:gdLst/>
              <a:ahLst/>
              <a:cxnLst/>
              <a:rect l="l" t="t" r="r" b="b"/>
              <a:pathLst>
                <a:path w="4371" h="5956" extrusionOk="0">
                  <a:moveTo>
                    <a:pt x="1201" y="1"/>
                  </a:moveTo>
                  <a:lnTo>
                    <a:pt x="1057" y="49"/>
                  </a:lnTo>
                  <a:lnTo>
                    <a:pt x="673" y="289"/>
                  </a:lnTo>
                  <a:lnTo>
                    <a:pt x="288" y="529"/>
                  </a:lnTo>
                  <a:lnTo>
                    <a:pt x="48" y="721"/>
                  </a:lnTo>
                  <a:lnTo>
                    <a:pt x="0" y="817"/>
                  </a:lnTo>
                  <a:lnTo>
                    <a:pt x="48" y="913"/>
                  </a:lnTo>
                  <a:lnTo>
                    <a:pt x="288" y="1297"/>
                  </a:lnTo>
                  <a:lnTo>
                    <a:pt x="961" y="2354"/>
                  </a:lnTo>
                  <a:lnTo>
                    <a:pt x="2017" y="3891"/>
                  </a:lnTo>
                  <a:lnTo>
                    <a:pt x="1921" y="3795"/>
                  </a:lnTo>
                  <a:lnTo>
                    <a:pt x="1633" y="3603"/>
                  </a:lnTo>
                  <a:lnTo>
                    <a:pt x="1297" y="3411"/>
                  </a:lnTo>
                  <a:lnTo>
                    <a:pt x="1105" y="3363"/>
                  </a:lnTo>
                  <a:lnTo>
                    <a:pt x="913" y="3363"/>
                  </a:lnTo>
                  <a:lnTo>
                    <a:pt x="769" y="3411"/>
                  </a:lnTo>
                  <a:lnTo>
                    <a:pt x="625" y="3507"/>
                  </a:lnTo>
                  <a:lnTo>
                    <a:pt x="529" y="3603"/>
                  </a:lnTo>
                  <a:lnTo>
                    <a:pt x="480" y="3795"/>
                  </a:lnTo>
                  <a:lnTo>
                    <a:pt x="384" y="4179"/>
                  </a:lnTo>
                  <a:lnTo>
                    <a:pt x="384" y="4563"/>
                  </a:lnTo>
                  <a:lnTo>
                    <a:pt x="384" y="4659"/>
                  </a:lnTo>
                  <a:lnTo>
                    <a:pt x="432" y="4707"/>
                  </a:lnTo>
                  <a:lnTo>
                    <a:pt x="625" y="4851"/>
                  </a:lnTo>
                  <a:lnTo>
                    <a:pt x="865" y="4899"/>
                  </a:lnTo>
                  <a:lnTo>
                    <a:pt x="1153" y="4995"/>
                  </a:lnTo>
                  <a:lnTo>
                    <a:pt x="1633" y="5043"/>
                  </a:lnTo>
                  <a:lnTo>
                    <a:pt x="1873" y="5091"/>
                  </a:lnTo>
                  <a:lnTo>
                    <a:pt x="2161" y="5284"/>
                  </a:lnTo>
                  <a:lnTo>
                    <a:pt x="2882" y="5668"/>
                  </a:lnTo>
                  <a:lnTo>
                    <a:pt x="3314" y="5812"/>
                  </a:lnTo>
                  <a:lnTo>
                    <a:pt x="3698" y="5956"/>
                  </a:lnTo>
                  <a:lnTo>
                    <a:pt x="4034" y="5956"/>
                  </a:lnTo>
                  <a:lnTo>
                    <a:pt x="4178" y="5908"/>
                  </a:lnTo>
                  <a:lnTo>
                    <a:pt x="4323" y="5860"/>
                  </a:lnTo>
                  <a:lnTo>
                    <a:pt x="4323" y="5764"/>
                  </a:lnTo>
                  <a:lnTo>
                    <a:pt x="4371" y="5716"/>
                  </a:lnTo>
                  <a:lnTo>
                    <a:pt x="4371" y="5428"/>
                  </a:lnTo>
                  <a:lnTo>
                    <a:pt x="4274" y="5140"/>
                  </a:lnTo>
                  <a:lnTo>
                    <a:pt x="4130" y="4707"/>
                  </a:lnTo>
                  <a:lnTo>
                    <a:pt x="3698" y="3795"/>
                  </a:lnTo>
                  <a:lnTo>
                    <a:pt x="3122" y="2786"/>
                  </a:lnTo>
                  <a:lnTo>
                    <a:pt x="2498" y="1778"/>
                  </a:lnTo>
                  <a:lnTo>
                    <a:pt x="1969" y="913"/>
                  </a:lnTo>
                  <a:lnTo>
                    <a:pt x="1537" y="289"/>
                  </a:lnTo>
                  <a:lnTo>
                    <a:pt x="1345" y="49"/>
                  </a:lnTo>
                  <a:lnTo>
                    <a:pt x="1201"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5" name="Google Shape;4239;p71"/>
            <p:cNvSpPr/>
            <p:nvPr/>
          </p:nvSpPr>
          <p:spPr>
            <a:xfrm>
              <a:off x="2630975" y="1632825"/>
              <a:ext cx="109275" cy="148900"/>
            </a:xfrm>
            <a:custGeom>
              <a:avLst/>
              <a:gdLst/>
              <a:ahLst/>
              <a:cxnLst/>
              <a:rect l="l" t="t" r="r" b="b"/>
              <a:pathLst>
                <a:path w="4371" h="5956" fill="none" extrusionOk="0">
                  <a:moveTo>
                    <a:pt x="384" y="4563"/>
                  </a:moveTo>
                  <a:lnTo>
                    <a:pt x="384" y="4563"/>
                  </a:lnTo>
                  <a:lnTo>
                    <a:pt x="384" y="4179"/>
                  </a:lnTo>
                  <a:lnTo>
                    <a:pt x="480" y="3795"/>
                  </a:lnTo>
                  <a:lnTo>
                    <a:pt x="529" y="3603"/>
                  </a:lnTo>
                  <a:lnTo>
                    <a:pt x="625" y="3507"/>
                  </a:lnTo>
                  <a:lnTo>
                    <a:pt x="769" y="3411"/>
                  </a:lnTo>
                  <a:lnTo>
                    <a:pt x="913" y="3363"/>
                  </a:lnTo>
                  <a:lnTo>
                    <a:pt x="913" y="3363"/>
                  </a:lnTo>
                  <a:lnTo>
                    <a:pt x="1105" y="3363"/>
                  </a:lnTo>
                  <a:lnTo>
                    <a:pt x="1297" y="3411"/>
                  </a:lnTo>
                  <a:lnTo>
                    <a:pt x="1633" y="3603"/>
                  </a:lnTo>
                  <a:lnTo>
                    <a:pt x="1921" y="3795"/>
                  </a:lnTo>
                  <a:lnTo>
                    <a:pt x="2017" y="3891"/>
                  </a:lnTo>
                  <a:lnTo>
                    <a:pt x="2017" y="3891"/>
                  </a:lnTo>
                  <a:lnTo>
                    <a:pt x="961" y="2354"/>
                  </a:lnTo>
                  <a:lnTo>
                    <a:pt x="288" y="1297"/>
                  </a:lnTo>
                  <a:lnTo>
                    <a:pt x="48" y="913"/>
                  </a:lnTo>
                  <a:lnTo>
                    <a:pt x="0" y="817"/>
                  </a:lnTo>
                  <a:lnTo>
                    <a:pt x="48" y="721"/>
                  </a:lnTo>
                  <a:lnTo>
                    <a:pt x="48" y="721"/>
                  </a:lnTo>
                  <a:lnTo>
                    <a:pt x="288" y="529"/>
                  </a:lnTo>
                  <a:lnTo>
                    <a:pt x="673" y="289"/>
                  </a:lnTo>
                  <a:lnTo>
                    <a:pt x="1057" y="49"/>
                  </a:lnTo>
                  <a:lnTo>
                    <a:pt x="1201" y="1"/>
                  </a:lnTo>
                  <a:lnTo>
                    <a:pt x="1345" y="49"/>
                  </a:lnTo>
                  <a:lnTo>
                    <a:pt x="1345" y="49"/>
                  </a:lnTo>
                  <a:lnTo>
                    <a:pt x="1537" y="289"/>
                  </a:lnTo>
                  <a:lnTo>
                    <a:pt x="1969" y="913"/>
                  </a:lnTo>
                  <a:lnTo>
                    <a:pt x="2498" y="1778"/>
                  </a:lnTo>
                  <a:lnTo>
                    <a:pt x="3122" y="2786"/>
                  </a:lnTo>
                  <a:lnTo>
                    <a:pt x="3698" y="3795"/>
                  </a:lnTo>
                  <a:lnTo>
                    <a:pt x="4130" y="4707"/>
                  </a:lnTo>
                  <a:lnTo>
                    <a:pt x="4274" y="5140"/>
                  </a:lnTo>
                  <a:lnTo>
                    <a:pt x="4371" y="5428"/>
                  </a:lnTo>
                  <a:lnTo>
                    <a:pt x="4371" y="5716"/>
                  </a:lnTo>
                  <a:lnTo>
                    <a:pt x="4323" y="5764"/>
                  </a:lnTo>
                  <a:lnTo>
                    <a:pt x="4323" y="5860"/>
                  </a:lnTo>
                  <a:lnTo>
                    <a:pt x="4323" y="5860"/>
                  </a:lnTo>
                  <a:lnTo>
                    <a:pt x="4178" y="5908"/>
                  </a:lnTo>
                  <a:lnTo>
                    <a:pt x="4034" y="5956"/>
                  </a:lnTo>
                  <a:lnTo>
                    <a:pt x="3698" y="5956"/>
                  </a:lnTo>
                  <a:lnTo>
                    <a:pt x="3314" y="5812"/>
                  </a:lnTo>
                  <a:lnTo>
                    <a:pt x="2882" y="5668"/>
                  </a:lnTo>
                  <a:lnTo>
                    <a:pt x="2161" y="5284"/>
                  </a:lnTo>
                  <a:lnTo>
                    <a:pt x="1873" y="5091"/>
                  </a:lnTo>
                  <a:lnTo>
                    <a:pt x="1873" y="5091"/>
                  </a:lnTo>
                  <a:lnTo>
                    <a:pt x="1633" y="5043"/>
                  </a:lnTo>
                  <a:lnTo>
                    <a:pt x="1153" y="4995"/>
                  </a:lnTo>
                  <a:lnTo>
                    <a:pt x="865" y="4899"/>
                  </a:lnTo>
                  <a:lnTo>
                    <a:pt x="625" y="4851"/>
                  </a:lnTo>
                  <a:lnTo>
                    <a:pt x="432" y="4707"/>
                  </a:lnTo>
                  <a:lnTo>
                    <a:pt x="384" y="4659"/>
                  </a:lnTo>
                  <a:lnTo>
                    <a:pt x="384" y="456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6" name="Google Shape;4240;p71"/>
            <p:cNvSpPr/>
            <p:nvPr/>
          </p:nvSpPr>
          <p:spPr>
            <a:xfrm>
              <a:off x="2630975" y="1632825"/>
              <a:ext cx="109275" cy="148900"/>
            </a:xfrm>
            <a:custGeom>
              <a:avLst/>
              <a:gdLst/>
              <a:ahLst/>
              <a:cxnLst/>
              <a:rect l="l" t="t" r="r" b="b"/>
              <a:pathLst>
                <a:path w="4371" h="5956" extrusionOk="0">
                  <a:moveTo>
                    <a:pt x="1249" y="1"/>
                  </a:moveTo>
                  <a:lnTo>
                    <a:pt x="1105" y="49"/>
                  </a:lnTo>
                  <a:lnTo>
                    <a:pt x="961" y="97"/>
                  </a:lnTo>
                  <a:lnTo>
                    <a:pt x="577" y="337"/>
                  </a:lnTo>
                  <a:lnTo>
                    <a:pt x="240" y="577"/>
                  </a:lnTo>
                  <a:lnTo>
                    <a:pt x="48" y="721"/>
                  </a:lnTo>
                  <a:lnTo>
                    <a:pt x="0" y="769"/>
                  </a:lnTo>
                  <a:lnTo>
                    <a:pt x="96" y="1009"/>
                  </a:lnTo>
                  <a:lnTo>
                    <a:pt x="336" y="1394"/>
                  </a:lnTo>
                  <a:lnTo>
                    <a:pt x="1009" y="2450"/>
                  </a:lnTo>
                  <a:lnTo>
                    <a:pt x="2017" y="3891"/>
                  </a:lnTo>
                  <a:lnTo>
                    <a:pt x="1681" y="3603"/>
                  </a:lnTo>
                  <a:lnTo>
                    <a:pt x="1345" y="3411"/>
                  </a:lnTo>
                  <a:lnTo>
                    <a:pt x="1153" y="3363"/>
                  </a:lnTo>
                  <a:lnTo>
                    <a:pt x="865" y="3363"/>
                  </a:lnTo>
                  <a:lnTo>
                    <a:pt x="721" y="3411"/>
                  </a:lnTo>
                  <a:lnTo>
                    <a:pt x="625" y="3507"/>
                  </a:lnTo>
                  <a:lnTo>
                    <a:pt x="529" y="3651"/>
                  </a:lnTo>
                  <a:lnTo>
                    <a:pt x="480" y="3795"/>
                  </a:lnTo>
                  <a:lnTo>
                    <a:pt x="384" y="4131"/>
                  </a:lnTo>
                  <a:lnTo>
                    <a:pt x="384" y="4467"/>
                  </a:lnTo>
                  <a:lnTo>
                    <a:pt x="384" y="4563"/>
                  </a:lnTo>
                  <a:lnTo>
                    <a:pt x="384" y="4659"/>
                  </a:lnTo>
                  <a:lnTo>
                    <a:pt x="432" y="4707"/>
                  </a:lnTo>
                  <a:lnTo>
                    <a:pt x="625" y="4851"/>
                  </a:lnTo>
                  <a:lnTo>
                    <a:pt x="865" y="4899"/>
                  </a:lnTo>
                  <a:lnTo>
                    <a:pt x="1153" y="4995"/>
                  </a:lnTo>
                  <a:lnTo>
                    <a:pt x="1633" y="5043"/>
                  </a:lnTo>
                  <a:lnTo>
                    <a:pt x="1873" y="5091"/>
                  </a:lnTo>
                  <a:lnTo>
                    <a:pt x="2065" y="5188"/>
                  </a:lnTo>
                  <a:lnTo>
                    <a:pt x="2642" y="5524"/>
                  </a:lnTo>
                  <a:lnTo>
                    <a:pt x="3314" y="5812"/>
                  </a:lnTo>
                  <a:lnTo>
                    <a:pt x="3650" y="5908"/>
                  </a:lnTo>
                  <a:lnTo>
                    <a:pt x="3938" y="5956"/>
                  </a:lnTo>
                  <a:lnTo>
                    <a:pt x="4130" y="5956"/>
                  </a:lnTo>
                  <a:lnTo>
                    <a:pt x="4323" y="5860"/>
                  </a:lnTo>
                  <a:lnTo>
                    <a:pt x="4371" y="5764"/>
                  </a:lnTo>
                  <a:lnTo>
                    <a:pt x="4371" y="5620"/>
                  </a:lnTo>
                  <a:lnTo>
                    <a:pt x="4323" y="5380"/>
                  </a:lnTo>
                  <a:lnTo>
                    <a:pt x="4226" y="5091"/>
                  </a:lnTo>
                  <a:lnTo>
                    <a:pt x="3938" y="4275"/>
                  </a:lnTo>
                  <a:lnTo>
                    <a:pt x="3458" y="3411"/>
                  </a:lnTo>
                  <a:lnTo>
                    <a:pt x="2930" y="2450"/>
                  </a:lnTo>
                  <a:lnTo>
                    <a:pt x="1873" y="769"/>
                  </a:lnTo>
                  <a:lnTo>
                    <a:pt x="1489" y="241"/>
                  </a:lnTo>
                  <a:lnTo>
                    <a:pt x="1345" y="49"/>
                  </a:lnTo>
                  <a:lnTo>
                    <a:pt x="1249" y="1"/>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7" name="Google Shape;4241;p71"/>
            <p:cNvSpPr/>
            <p:nvPr/>
          </p:nvSpPr>
          <p:spPr>
            <a:xfrm>
              <a:off x="2630975" y="1632825"/>
              <a:ext cx="109275" cy="148900"/>
            </a:xfrm>
            <a:custGeom>
              <a:avLst/>
              <a:gdLst/>
              <a:ahLst/>
              <a:cxnLst/>
              <a:rect l="l" t="t" r="r" b="b"/>
              <a:pathLst>
                <a:path w="4371" h="5956" fill="none" extrusionOk="0">
                  <a:moveTo>
                    <a:pt x="1249" y="1"/>
                  </a:moveTo>
                  <a:lnTo>
                    <a:pt x="1249" y="1"/>
                  </a:lnTo>
                  <a:lnTo>
                    <a:pt x="1105" y="49"/>
                  </a:lnTo>
                  <a:lnTo>
                    <a:pt x="961" y="97"/>
                  </a:lnTo>
                  <a:lnTo>
                    <a:pt x="577" y="337"/>
                  </a:lnTo>
                  <a:lnTo>
                    <a:pt x="240" y="577"/>
                  </a:lnTo>
                  <a:lnTo>
                    <a:pt x="48" y="721"/>
                  </a:lnTo>
                  <a:lnTo>
                    <a:pt x="48" y="721"/>
                  </a:lnTo>
                  <a:lnTo>
                    <a:pt x="0" y="769"/>
                  </a:lnTo>
                  <a:lnTo>
                    <a:pt x="0" y="769"/>
                  </a:lnTo>
                  <a:lnTo>
                    <a:pt x="96" y="1009"/>
                  </a:lnTo>
                  <a:lnTo>
                    <a:pt x="336" y="1394"/>
                  </a:lnTo>
                  <a:lnTo>
                    <a:pt x="1009" y="2450"/>
                  </a:lnTo>
                  <a:lnTo>
                    <a:pt x="2017" y="3891"/>
                  </a:lnTo>
                  <a:lnTo>
                    <a:pt x="2017" y="3891"/>
                  </a:lnTo>
                  <a:lnTo>
                    <a:pt x="2017" y="3891"/>
                  </a:lnTo>
                  <a:lnTo>
                    <a:pt x="2017" y="3891"/>
                  </a:lnTo>
                  <a:lnTo>
                    <a:pt x="1681" y="3603"/>
                  </a:lnTo>
                  <a:lnTo>
                    <a:pt x="1345" y="3411"/>
                  </a:lnTo>
                  <a:lnTo>
                    <a:pt x="1153" y="3363"/>
                  </a:lnTo>
                  <a:lnTo>
                    <a:pt x="1009" y="3363"/>
                  </a:lnTo>
                  <a:lnTo>
                    <a:pt x="1009" y="3363"/>
                  </a:lnTo>
                  <a:lnTo>
                    <a:pt x="913" y="3363"/>
                  </a:lnTo>
                  <a:lnTo>
                    <a:pt x="913" y="3363"/>
                  </a:lnTo>
                  <a:lnTo>
                    <a:pt x="865" y="3363"/>
                  </a:lnTo>
                  <a:lnTo>
                    <a:pt x="865" y="3363"/>
                  </a:lnTo>
                  <a:lnTo>
                    <a:pt x="721" y="3411"/>
                  </a:lnTo>
                  <a:lnTo>
                    <a:pt x="625" y="3507"/>
                  </a:lnTo>
                  <a:lnTo>
                    <a:pt x="529" y="3651"/>
                  </a:lnTo>
                  <a:lnTo>
                    <a:pt x="480" y="3795"/>
                  </a:lnTo>
                  <a:lnTo>
                    <a:pt x="384" y="4131"/>
                  </a:lnTo>
                  <a:lnTo>
                    <a:pt x="384" y="4467"/>
                  </a:lnTo>
                  <a:lnTo>
                    <a:pt x="384" y="4467"/>
                  </a:lnTo>
                  <a:lnTo>
                    <a:pt x="384" y="4563"/>
                  </a:lnTo>
                  <a:lnTo>
                    <a:pt x="384" y="4563"/>
                  </a:lnTo>
                  <a:lnTo>
                    <a:pt x="384" y="4659"/>
                  </a:lnTo>
                  <a:lnTo>
                    <a:pt x="432" y="4707"/>
                  </a:lnTo>
                  <a:lnTo>
                    <a:pt x="625" y="4851"/>
                  </a:lnTo>
                  <a:lnTo>
                    <a:pt x="865" y="4899"/>
                  </a:lnTo>
                  <a:lnTo>
                    <a:pt x="1153" y="4995"/>
                  </a:lnTo>
                  <a:lnTo>
                    <a:pt x="1633" y="5043"/>
                  </a:lnTo>
                  <a:lnTo>
                    <a:pt x="1873" y="5091"/>
                  </a:lnTo>
                  <a:lnTo>
                    <a:pt x="1873" y="5091"/>
                  </a:lnTo>
                  <a:lnTo>
                    <a:pt x="2065" y="5188"/>
                  </a:lnTo>
                  <a:lnTo>
                    <a:pt x="2642" y="5524"/>
                  </a:lnTo>
                  <a:lnTo>
                    <a:pt x="3314" y="5812"/>
                  </a:lnTo>
                  <a:lnTo>
                    <a:pt x="3650" y="5908"/>
                  </a:lnTo>
                  <a:lnTo>
                    <a:pt x="3938" y="5956"/>
                  </a:lnTo>
                  <a:lnTo>
                    <a:pt x="3938" y="5956"/>
                  </a:lnTo>
                  <a:lnTo>
                    <a:pt x="4130" y="5956"/>
                  </a:lnTo>
                  <a:lnTo>
                    <a:pt x="4323" y="5860"/>
                  </a:lnTo>
                  <a:lnTo>
                    <a:pt x="4323" y="5860"/>
                  </a:lnTo>
                  <a:lnTo>
                    <a:pt x="4371" y="5764"/>
                  </a:lnTo>
                  <a:lnTo>
                    <a:pt x="4371" y="5620"/>
                  </a:lnTo>
                  <a:lnTo>
                    <a:pt x="4371" y="5620"/>
                  </a:lnTo>
                  <a:lnTo>
                    <a:pt x="4323" y="5380"/>
                  </a:lnTo>
                  <a:lnTo>
                    <a:pt x="4226" y="5091"/>
                  </a:lnTo>
                  <a:lnTo>
                    <a:pt x="3938" y="4275"/>
                  </a:lnTo>
                  <a:lnTo>
                    <a:pt x="3458" y="3411"/>
                  </a:lnTo>
                  <a:lnTo>
                    <a:pt x="2930" y="2450"/>
                  </a:lnTo>
                  <a:lnTo>
                    <a:pt x="1873" y="769"/>
                  </a:lnTo>
                  <a:lnTo>
                    <a:pt x="1489" y="241"/>
                  </a:lnTo>
                  <a:lnTo>
                    <a:pt x="1345" y="49"/>
                  </a:lnTo>
                  <a:lnTo>
                    <a:pt x="1345" y="49"/>
                  </a:lnTo>
                  <a:lnTo>
                    <a:pt x="1249"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8" name="Google Shape;4242;p71"/>
            <p:cNvSpPr/>
            <p:nvPr/>
          </p:nvSpPr>
          <p:spPr>
            <a:xfrm>
              <a:off x="2630975" y="1636425"/>
              <a:ext cx="99675" cy="145300"/>
            </a:xfrm>
            <a:custGeom>
              <a:avLst/>
              <a:gdLst/>
              <a:ahLst/>
              <a:cxnLst/>
              <a:rect l="l" t="t" r="r" b="b"/>
              <a:pathLst>
                <a:path w="3987" h="5812" extrusionOk="0">
                  <a:moveTo>
                    <a:pt x="865" y="1"/>
                  </a:moveTo>
                  <a:lnTo>
                    <a:pt x="336" y="337"/>
                  </a:lnTo>
                  <a:lnTo>
                    <a:pt x="48" y="577"/>
                  </a:lnTo>
                  <a:lnTo>
                    <a:pt x="0" y="673"/>
                  </a:lnTo>
                  <a:lnTo>
                    <a:pt x="48" y="769"/>
                  </a:lnTo>
                  <a:lnTo>
                    <a:pt x="288" y="1153"/>
                  </a:lnTo>
                  <a:lnTo>
                    <a:pt x="961" y="2210"/>
                  </a:lnTo>
                  <a:lnTo>
                    <a:pt x="2017" y="3747"/>
                  </a:lnTo>
                  <a:lnTo>
                    <a:pt x="1921" y="3651"/>
                  </a:lnTo>
                  <a:lnTo>
                    <a:pt x="1633" y="3459"/>
                  </a:lnTo>
                  <a:lnTo>
                    <a:pt x="1297" y="3267"/>
                  </a:lnTo>
                  <a:lnTo>
                    <a:pt x="1105" y="3219"/>
                  </a:lnTo>
                  <a:lnTo>
                    <a:pt x="913" y="3219"/>
                  </a:lnTo>
                  <a:lnTo>
                    <a:pt x="769" y="3267"/>
                  </a:lnTo>
                  <a:lnTo>
                    <a:pt x="625" y="3363"/>
                  </a:lnTo>
                  <a:lnTo>
                    <a:pt x="529" y="3459"/>
                  </a:lnTo>
                  <a:lnTo>
                    <a:pt x="480" y="3651"/>
                  </a:lnTo>
                  <a:lnTo>
                    <a:pt x="384" y="4035"/>
                  </a:lnTo>
                  <a:lnTo>
                    <a:pt x="384" y="4419"/>
                  </a:lnTo>
                  <a:lnTo>
                    <a:pt x="384" y="4515"/>
                  </a:lnTo>
                  <a:lnTo>
                    <a:pt x="432" y="4563"/>
                  </a:lnTo>
                  <a:lnTo>
                    <a:pt x="625" y="4707"/>
                  </a:lnTo>
                  <a:lnTo>
                    <a:pt x="865" y="4755"/>
                  </a:lnTo>
                  <a:lnTo>
                    <a:pt x="1153" y="4851"/>
                  </a:lnTo>
                  <a:lnTo>
                    <a:pt x="1633" y="4899"/>
                  </a:lnTo>
                  <a:lnTo>
                    <a:pt x="1873" y="4947"/>
                  </a:lnTo>
                  <a:lnTo>
                    <a:pt x="2113" y="5092"/>
                  </a:lnTo>
                  <a:lnTo>
                    <a:pt x="2642" y="5380"/>
                  </a:lnTo>
                  <a:lnTo>
                    <a:pt x="3026" y="5572"/>
                  </a:lnTo>
                  <a:lnTo>
                    <a:pt x="3362" y="5716"/>
                  </a:lnTo>
                  <a:lnTo>
                    <a:pt x="3698" y="5812"/>
                  </a:lnTo>
                  <a:lnTo>
                    <a:pt x="3986" y="5812"/>
                  </a:lnTo>
                  <a:lnTo>
                    <a:pt x="3938" y="5524"/>
                  </a:lnTo>
                  <a:lnTo>
                    <a:pt x="3842" y="5188"/>
                  </a:lnTo>
                  <a:lnTo>
                    <a:pt x="3506" y="4467"/>
                  </a:lnTo>
                  <a:lnTo>
                    <a:pt x="3074" y="3603"/>
                  </a:lnTo>
                  <a:lnTo>
                    <a:pt x="2594" y="2738"/>
                  </a:lnTo>
                  <a:lnTo>
                    <a:pt x="1585" y="1105"/>
                  </a:lnTo>
                  <a:lnTo>
                    <a:pt x="865" y="1"/>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9" name="Google Shape;4243;p71"/>
            <p:cNvSpPr/>
            <p:nvPr/>
          </p:nvSpPr>
          <p:spPr>
            <a:xfrm>
              <a:off x="2686200" y="1737300"/>
              <a:ext cx="44450" cy="44425"/>
            </a:xfrm>
            <a:custGeom>
              <a:avLst/>
              <a:gdLst/>
              <a:ahLst/>
              <a:cxnLst/>
              <a:rect l="l" t="t" r="r" b="b"/>
              <a:pathLst>
                <a:path w="1778" h="1777" extrusionOk="0">
                  <a:moveTo>
                    <a:pt x="1105" y="0"/>
                  </a:moveTo>
                  <a:lnTo>
                    <a:pt x="769" y="240"/>
                  </a:lnTo>
                  <a:lnTo>
                    <a:pt x="481" y="528"/>
                  </a:lnTo>
                  <a:lnTo>
                    <a:pt x="193" y="816"/>
                  </a:lnTo>
                  <a:lnTo>
                    <a:pt x="0" y="1105"/>
                  </a:lnTo>
                  <a:lnTo>
                    <a:pt x="385" y="1345"/>
                  </a:lnTo>
                  <a:lnTo>
                    <a:pt x="865" y="1537"/>
                  </a:lnTo>
                  <a:lnTo>
                    <a:pt x="1345" y="1729"/>
                  </a:lnTo>
                  <a:lnTo>
                    <a:pt x="1585" y="1777"/>
                  </a:lnTo>
                  <a:lnTo>
                    <a:pt x="1777" y="1777"/>
                  </a:lnTo>
                  <a:lnTo>
                    <a:pt x="1681" y="1441"/>
                  </a:lnTo>
                  <a:lnTo>
                    <a:pt x="1537" y="1009"/>
                  </a:lnTo>
                  <a:lnTo>
                    <a:pt x="1105"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0" name="Google Shape;4244;p71"/>
            <p:cNvSpPr/>
            <p:nvPr/>
          </p:nvSpPr>
          <p:spPr>
            <a:xfrm>
              <a:off x="2238375" y="1228225"/>
              <a:ext cx="303775" cy="439450"/>
            </a:xfrm>
            <a:custGeom>
              <a:avLst/>
              <a:gdLst/>
              <a:ahLst/>
              <a:cxnLst/>
              <a:rect l="l" t="t" r="r" b="b"/>
              <a:pathLst>
                <a:path w="12151" h="17578" extrusionOk="0">
                  <a:moveTo>
                    <a:pt x="5427" y="0"/>
                  </a:move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close/>
                </a:path>
              </a:pathLst>
            </a:custGeom>
            <a:solidFill>
              <a:srgbClr val="FFDA7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1" name="Google Shape;4245;p71"/>
            <p:cNvSpPr/>
            <p:nvPr/>
          </p:nvSpPr>
          <p:spPr>
            <a:xfrm>
              <a:off x="2238375" y="1228225"/>
              <a:ext cx="303775" cy="439450"/>
            </a:xfrm>
            <a:custGeom>
              <a:avLst/>
              <a:gdLst/>
              <a:ahLst/>
              <a:cxnLst/>
              <a:rect l="l" t="t" r="r" b="b"/>
              <a:pathLst>
                <a:path w="12151" h="17578" fill="none" extrusionOk="0">
                  <a:moveTo>
                    <a:pt x="12006" y="17578"/>
                  </a:move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lnTo>
                    <a:pt x="5811" y="0"/>
                  </a:lnTo>
                  <a:lnTo>
                    <a:pt x="5427" y="0"/>
                  </a:lnTo>
                  <a:lnTo>
                    <a:pt x="5043" y="96"/>
                  </a:ln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2" name="Google Shape;4246;p71"/>
            <p:cNvSpPr/>
            <p:nvPr/>
          </p:nvSpPr>
          <p:spPr>
            <a:xfrm>
              <a:off x="2238375" y="1228225"/>
              <a:ext cx="303775" cy="439450"/>
            </a:xfrm>
            <a:custGeom>
              <a:avLst/>
              <a:gdLst/>
              <a:ahLst/>
              <a:cxnLst/>
              <a:rect l="l" t="t" r="r" b="b"/>
              <a:pathLst>
                <a:path w="12151" h="17578" extrusionOk="0">
                  <a:moveTo>
                    <a:pt x="5427" y="0"/>
                  </a:move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688"/>
                  </a:lnTo>
                  <a:lnTo>
                    <a:pt x="96" y="14120"/>
                  </a:lnTo>
                  <a:lnTo>
                    <a:pt x="192" y="14408"/>
                  </a:lnTo>
                  <a:lnTo>
                    <a:pt x="336" y="14648"/>
                  </a:lnTo>
                  <a:lnTo>
                    <a:pt x="12006" y="17578"/>
                  </a:lnTo>
                  <a:lnTo>
                    <a:pt x="11814" y="17337"/>
                  </a:lnTo>
                  <a:lnTo>
                    <a:pt x="11718" y="17001"/>
                  </a:lnTo>
                  <a:lnTo>
                    <a:pt x="11670" y="16521"/>
                  </a:lnTo>
                  <a:lnTo>
                    <a:pt x="11670" y="15945"/>
                  </a:lnTo>
                  <a:lnTo>
                    <a:pt x="11670" y="15176"/>
                  </a:lnTo>
                  <a:lnTo>
                    <a:pt x="11718" y="14312"/>
                  </a:lnTo>
                  <a:lnTo>
                    <a:pt x="11910" y="12247"/>
                  </a:lnTo>
                  <a:lnTo>
                    <a:pt x="12102" y="9990"/>
                  </a:lnTo>
                  <a:lnTo>
                    <a:pt x="12150" y="8837"/>
                  </a:lnTo>
                  <a:lnTo>
                    <a:pt x="12150" y="7636"/>
                  </a:lnTo>
                  <a:lnTo>
                    <a:pt x="12102" y="6148"/>
                  </a:lnTo>
                  <a:lnTo>
                    <a:pt x="12054" y="5427"/>
                  </a:lnTo>
                  <a:lnTo>
                    <a:pt x="11958" y="4707"/>
                  </a:lnTo>
                  <a:lnTo>
                    <a:pt x="11862" y="4034"/>
                  </a:lnTo>
                  <a:lnTo>
                    <a:pt x="11670" y="3410"/>
                  </a:lnTo>
                  <a:lnTo>
                    <a:pt x="11478" y="2786"/>
                  </a:lnTo>
                  <a:lnTo>
                    <a:pt x="11238" y="2209"/>
                  </a:lnTo>
                  <a:lnTo>
                    <a:pt x="11046" y="1873"/>
                  </a:lnTo>
                  <a:lnTo>
                    <a:pt x="10710" y="1585"/>
                  </a:lnTo>
                  <a:lnTo>
                    <a:pt x="9797" y="1393"/>
                  </a:lnTo>
                  <a:lnTo>
                    <a:pt x="9653" y="1633"/>
                  </a:lnTo>
                  <a:lnTo>
                    <a:pt x="9509" y="1873"/>
                  </a:lnTo>
                  <a:lnTo>
                    <a:pt x="9317" y="2065"/>
                  </a:lnTo>
                  <a:lnTo>
                    <a:pt x="9125" y="2258"/>
                  </a:lnTo>
                  <a:lnTo>
                    <a:pt x="8933" y="2402"/>
                  </a:lnTo>
                  <a:lnTo>
                    <a:pt x="8693" y="2498"/>
                  </a:lnTo>
                  <a:lnTo>
                    <a:pt x="8404" y="2594"/>
                  </a:lnTo>
                  <a:lnTo>
                    <a:pt x="7876" y="2594"/>
                  </a:lnTo>
                  <a:lnTo>
                    <a:pt x="7588" y="2498"/>
                  </a:lnTo>
                  <a:lnTo>
                    <a:pt x="7252" y="2354"/>
                  </a:lnTo>
                  <a:lnTo>
                    <a:pt x="7012" y="2113"/>
                  </a:lnTo>
                  <a:lnTo>
                    <a:pt x="6820" y="1873"/>
                  </a:lnTo>
                  <a:lnTo>
                    <a:pt x="6627" y="1537"/>
                  </a:lnTo>
                  <a:lnTo>
                    <a:pt x="6531" y="1201"/>
                  </a:lnTo>
                  <a:lnTo>
                    <a:pt x="6483" y="865"/>
                  </a:lnTo>
                  <a:lnTo>
                    <a:pt x="6531" y="481"/>
                  </a:lnTo>
                  <a:lnTo>
                    <a:pt x="6676" y="48"/>
                  </a:lnTo>
                  <a:lnTo>
                    <a:pt x="7012" y="96"/>
                  </a:lnTo>
                  <a:lnTo>
                    <a:pt x="6435" y="0"/>
                  </a:lnTo>
                  <a:close/>
                </a:path>
              </a:pathLst>
            </a:custGeom>
            <a:solidFill>
              <a:srgbClr val="FFE49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3" name="Google Shape;4247;p71"/>
            <p:cNvSpPr/>
            <p:nvPr/>
          </p:nvSpPr>
          <p:spPr>
            <a:xfrm>
              <a:off x="2238375" y="1228225"/>
              <a:ext cx="303775" cy="439450"/>
            </a:xfrm>
            <a:custGeom>
              <a:avLst/>
              <a:gdLst/>
              <a:ahLst/>
              <a:cxnLst/>
              <a:rect l="l" t="t" r="r" b="b"/>
              <a:pathLst>
                <a:path w="12151" h="17578" fill="none" extrusionOk="0">
                  <a:moveTo>
                    <a:pt x="5907" y="0"/>
                  </a:moveTo>
                  <a:lnTo>
                    <a:pt x="5907" y="0"/>
                  </a:lnTo>
                  <a:lnTo>
                    <a:pt x="5427" y="0"/>
                  </a:lnTo>
                  <a:lnTo>
                    <a:pt x="5043" y="96"/>
                  </a:ln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207"/>
                  </a:lnTo>
                  <a:lnTo>
                    <a:pt x="0" y="13688"/>
                  </a:lnTo>
                  <a:lnTo>
                    <a:pt x="96" y="14120"/>
                  </a:lnTo>
                  <a:lnTo>
                    <a:pt x="192" y="14408"/>
                  </a:lnTo>
                  <a:lnTo>
                    <a:pt x="336" y="14648"/>
                  </a:lnTo>
                  <a:lnTo>
                    <a:pt x="12006" y="17578"/>
                  </a:lnTo>
                  <a:lnTo>
                    <a:pt x="12006" y="17578"/>
                  </a:lnTo>
                  <a:lnTo>
                    <a:pt x="11814" y="17337"/>
                  </a:lnTo>
                  <a:lnTo>
                    <a:pt x="11718" y="17001"/>
                  </a:lnTo>
                  <a:lnTo>
                    <a:pt x="11670" y="16521"/>
                  </a:lnTo>
                  <a:lnTo>
                    <a:pt x="11670" y="15945"/>
                  </a:lnTo>
                  <a:lnTo>
                    <a:pt x="11670" y="15945"/>
                  </a:lnTo>
                  <a:lnTo>
                    <a:pt x="11670" y="15176"/>
                  </a:lnTo>
                  <a:lnTo>
                    <a:pt x="11718" y="14312"/>
                  </a:lnTo>
                  <a:lnTo>
                    <a:pt x="11910" y="12247"/>
                  </a:lnTo>
                  <a:lnTo>
                    <a:pt x="12102" y="9990"/>
                  </a:lnTo>
                  <a:lnTo>
                    <a:pt x="12150" y="8837"/>
                  </a:lnTo>
                  <a:lnTo>
                    <a:pt x="12150" y="7636"/>
                  </a:lnTo>
                  <a:lnTo>
                    <a:pt x="12150" y="7636"/>
                  </a:lnTo>
                  <a:lnTo>
                    <a:pt x="12102" y="6148"/>
                  </a:lnTo>
                  <a:lnTo>
                    <a:pt x="12054" y="5427"/>
                  </a:lnTo>
                  <a:lnTo>
                    <a:pt x="11958" y="4707"/>
                  </a:lnTo>
                  <a:lnTo>
                    <a:pt x="11862" y="4034"/>
                  </a:lnTo>
                  <a:lnTo>
                    <a:pt x="11670" y="3410"/>
                  </a:lnTo>
                  <a:lnTo>
                    <a:pt x="11478" y="2786"/>
                  </a:lnTo>
                  <a:lnTo>
                    <a:pt x="11238" y="2209"/>
                  </a:lnTo>
                  <a:lnTo>
                    <a:pt x="11238" y="2209"/>
                  </a:lnTo>
                  <a:lnTo>
                    <a:pt x="11046" y="1873"/>
                  </a:lnTo>
                  <a:lnTo>
                    <a:pt x="10710" y="1585"/>
                  </a:lnTo>
                  <a:lnTo>
                    <a:pt x="10710" y="1585"/>
                  </a:lnTo>
                  <a:lnTo>
                    <a:pt x="9797" y="1393"/>
                  </a:lnTo>
                  <a:lnTo>
                    <a:pt x="9797" y="1393"/>
                  </a:lnTo>
                  <a:lnTo>
                    <a:pt x="9653" y="1633"/>
                  </a:lnTo>
                  <a:lnTo>
                    <a:pt x="9509" y="1873"/>
                  </a:lnTo>
                  <a:lnTo>
                    <a:pt x="9317" y="2065"/>
                  </a:lnTo>
                  <a:lnTo>
                    <a:pt x="9125" y="2258"/>
                  </a:lnTo>
                  <a:lnTo>
                    <a:pt x="8933" y="2402"/>
                  </a:lnTo>
                  <a:lnTo>
                    <a:pt x="8693" y="2498"/>
                  </a:lnTo>
                  <a:lnTo>
                    <a:pt x="8404" y="2594"/>
                  </a:lnTo>
                  <a:lnTo>
                    <a:pt x="8164" y="2594"/>
                  </a:lnTo>
                  <a:lnTo>
                    <a:pt x="8164" y="2594"/>
                  </a:lnTo>
                  <a:lnTo>
                    <a:pt x="7876" y="2594"/>
                  </a:lnTo>
                  <a:lnTo>
                    <a:pt x="7876" y="2594"/>
                  </a:lnTo>
                  <a:lnTo>
                    <a:pt x="7588" y="2498"/>
                  </a:lnTo>
                  <a:lnTo>
                    <a:pt x="7252" y="2354"/>
                  </a:lnTo>
                  <a:lnTo>
                    <a:pt x="7012" y="2113"/>
                  </a:lnTo>
                  <a:lnTo>
                    <a:pt x="6820" y="1873"/>
                  </a:lnTo>
                  <a:lnTo>
                    <a:pt x="6627" y="1537"/>
                  </a:lnTo>
                  <a:lnTo>
                    <a:pt x="6531" y="1201"/>
                  </a:lnTo>
                  <a:lnTo>
                    <a:pt x="6483" y="865"/>
                  </a:lnTo>
                  <a:lnTo>
                    <a:pt x="6531" y="481"/>
                  </a:lnTo>
                  <a:lnTo>
                    <a:pt x="6531" y="481"/>
                  </a:lnTo>
                  <a:lnTo>
                    <a:pt x="6676" y="48"/>
                  </a:lnTo>
                  <a:lnTo>
                    <a:pt x="6676" y="48"/>
                  </a:lnTo>
                  <a:lnTo>
                    <a:pt x="7012" y="96"/>
                  </a:lnTo>
                  <a:lnTo>
                    <a:pt x="7012" y="96"/>
                  </a:lnTo>
                  <a:lnTo>
                    <a:pt x="7012" y="96"/>
                  </a:lnTo>
                  <a:lnTo>
                    <a:pt x="6435" y="0"/>
                  </a:lnTo>
                  <a:lnTo>
                    <a:pt x="5907"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4" name="Google Shape;4248;p71"/>
            <p:cNvSpPr/>
            <p:nvPr/>
          </p:nvSpPr>
          <p:spPr>
            <a:xfrm>
              <a:off x="2400450" y="1229425"/>
              <a:ext cx="84075" cy="63650"/>
            </a:xfrm>
            <a:custGeom>
              <a:avLst/>
              <a:gdLst/>
              <a:ahLst/>
              <a:cxnLst/>
              <a:rect l="l" t="t" r="r" b="b"/>
              <a:pathLst>
                <a:path w="3363" h="2546" extrusionOk="0">
                  <a:moveTo>
                    <a:pt x="193" y="0"/>
                  </a:moveTo>
                  <a:lnTo>
                    <a:pt x="48" y="433"/>
                  </a:lnTo>
                  <a:lnTo>
                    <a:pt x="0" y="817"/>
                  </a:lnTo>
                  <a:lnTo>
                    <a:pt x="48" y="1153"/>
                  </a:lnTo>
                  <a:lnTo>
                    <a:pt x="144" y="1489"/>
                  </a:lnTo>
                  <a:lnTo>
                    <a:pt x="337" y="1825"/>
                  </a:lnTo>
                  <a:lnTo>
                    <a:pt x="529" y="2065"/>
                  </a:lnTo>
                  <a:lnTo>
                    <a:pt x="769" y="2306"/>
                  </a:lnTo>
                  <a:lnTo>
                    <a:pt x="1105" y="2450"/>
                  </a:lnTo>
                  <a:lnTo>
                    <a:pt x="1393" y="2546"/>
                  </a:lnTo>
                  <a:lnTo>
                    <a:pt x="1729" y="2546"/>
                  </a:lnTo>
                  <a:lnTo>
                    <a:pt x="2065" y="2498"/>
                  </a:lnTo>
                  <a:lnTo>
                    <a:pt x="2402" y="2402"/>
                  </a:lnTo>
                  <a:lnTo>
                    <a:pt x="2690" y="2210"/>
                  </a:lnTo>
                  <a:lnTo>
                    <a:pt x="2930" y="1969"/>
                  </a:lnTo>
                  <a:lnTo>
                    <a:pt x="3122" y="1681"/>
                  </a:lnTo>
                  <a:lnTo>
                    <a:pt x="3266" y="1345"/>
                  </a:lnTo>
                  <a:lnTo>
                    <a:pt x="3362" y="1009"/>
                  </a:lnTo>
                  <a:lnTo>
                    <a:pt x="2642" y="673"/>
                  </a:lnTo>
                  <a:lnTo>
                    <a:pt x="1825" y="385"/>
                  </a:lnTo>
                  <a:lnTo>
                    <a:pt x="1009" y="144"/>
                  </a:lnTo>
                  <a:lnTo>
                    <a:pt x="193" y="0"/>
                  </a:lnTo>
                  <a:close/>
                </a:path>
              </a:pathLst>
            </a:custGeom>
            <a:solidFill>
              <a:srgbClr val="FFDA7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5" name="Google Shape;4249;p71"/>
            <p:cNvSpPr/>
            <p:nvPr/>
          </p:nvSpPr>
          <p:spPr>
            <a:xfrm>
              <a:off x="2400450" y="1229425"/>
              <a:ext cx="84075" cy="63650"/>
            </a:xfrm>
            <a:custGeom>
              <a:avLst/>
              <a:gdLst/>
              <a:ahLst/>
              <a:cxnLst/>
              <a:rect l="l" t="t" r="r" b="b"/>
              <a:pathLst>
                <a:path w="3363" h="2546" fill="none" extrusionOk="0">
                  <a:moveTo>
                    <a:pt x="1393" y="2546"/>
                  </a:moveTo>
                  <a:lnTo>
                    <a:pt x="1393" y="2546"/>
                  </a:lnTo>
                  <a:lnTo>
                    <a:pt x="1729" y="2546"/>
                  </a:lnTo>
                  <a:lnTo>
                    <a:pt x="2065" y="2498"/>
                  </a:lnTo>
                  <a:lnTo>
                    <a:pt x="2402" y="2402"/>
                  </a:lnTo>
                  <a:lnTo>
                    <a:pt x="2690" y="2210"/>
                  </a:lnTo>
                  <a:lnTo>
                    <a:pt x="2930" y="1969"/>
                  </a:lnTo>
                  <a:lnTo>
                    <a:pt x="3122" y="1681"/>
                  </a:lnTo>
                  <a:lnTo>
                    <a:pt x="3266" y="1345"/>
                  </a:lnTo>
                  <a:lnTo>
                    <a:pt x="3362" y="1009"/>
                  </a:lnTo>
                  <a:lnTo>
                    <a:pt x="3362" y="1009"/>
                  </a:lnTo>
                  <a:lnTo>
                    <a:pt x="2642" y="673"/>
                  </a:lnTo>
                  <a:lnTo>
                    <a:pt x="1825" y="385"/>
                  </a:lnTo>
                  <a:lnTo>
                    <a:pt x="1009" y="144"/>
                  </a:lnTo>
                  <a:lnTo>
                    <a:pt x="193" y="0"/>
                  </a:lnTo>
                  <a:lnTo>
                    <a:pt x="193" y="0"/>
                  </a:lnTo>
                  <a:lnTo>
                    <a:pt x="48" y="433"/>
                  </a:lnTo>
                  <a:lnTo>
                    <a:pt x="48" y="433"/>
                  </a:lnTo>
                  <a:lnTo>
                    <a:pt x="0" y="817"/>
                  </a:lnTo>
                  <a:lnTo>
                    <a:pt x="48" y="1153"/>
                  </a:lnTo>
                  <a:lnTo>
                    <a:pt x="144" y="1489"/>
                  </a:lnTo>
                  <a:lnTo>
                    <a:pt x="337" y="1825"/>
                  </a:lnTo>
                  <a:lnTo>
                    <a:pt x="529" y="2065"/>
                  </a:lnTo>
                  <a:lnTo>
                    <a:pt x="769" y="2306"/>
                  </a:lnTo>
                  <a:lnTo>
                    <a:pt x="1105" y="2450"/>
                  </a:lnTo>
                  <a:lnTo>
                    <a:pt x="1393" y="2546"/>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6" name="Google Shape;4250;p71"/>
            <p:cNvSpPr/>
            <p:nvPr/>
          </p:nvSpPr>
          <p:spPr>
            <a:xfrm>
              <a:off x="2419650" y="1218625"/>
              <a:ext cx="46850" cy="51650"/>
            </a:xfrm>
            <a:custGeom>
              <a:avLst/>
              <a:gdLst/>
              <a:ahLst/>
              <a:cxnLst/>
              <a:rect l="l" t="t" r="r" b="b"/>
              <a:pathLst>
                <a:path w="1874" h="2066" extrusionOk="0">
                  <a:moveTo>
                    <a:pt x="481" y="0"/>
                  </a:moveTo>
                  <a:lnTo>
                    <a:pt x="1" y="1489"/>
                  </a:lnTo>
                  <a:lnTo>
                    <a:pt x="1490" y="2065"/>
                  </a:lnTo>
                  <a:lnTo>
                    <a:pt x="1874" y="384"/>
                  </a:lnTo>
                  <a:lnTo>
                    <a:pt x="481"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7" name="Google Shape;4251;p71"/>
            <p:cNvSpPr/>
            <p:nvPr/>
          </p:nvSpPr>
          <p:spPr>
            <a:xfrm>
              <a:off x="2419650" y="1218625"/>
              <a:ext cx="46850" cy="51650"/>
            </a:xfrm>
            <a:custGeom>
              <a:avLst/>
              <a:gdLst/>
              <a:ahLst/>
              <a:cxnLst/>
              <a:rect l="l" t="t" r="r" b="b"/>
              <a:pathLst>
                <a:path w="1874" h="2066" fill="none" extrusionOk="0">
                  <a:moveTo>
                    <a:pt x="481" y="0"/>
                  </a:moveTo>
                  <a:lnTo>
                    <a:pt x="1" y="1489"/>
                  </a:lnTo>
                  <a:lnTo>
                    <a:pt x="1490" y="2065"/>
                  </a:lnTo>
                  <a:lnTo>
                    <a:pt x="1874" y="384"/>
                  </a:lnTo>
                  <a:lnTo>
                    <a:pt x="48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8" name="Google Shape;4252;p71"/>
            <p:cNvSpPr/>
            <p:nvPr/>
          </p:nvSpPr>
          <p:spPr>
            <a:xfrm>
              <a:off x="2419650" y="1237825"/>
              <a:ext cx="40850" cy="32450"/>
            </a:xfrm>
            <a:custGeom>
              <a:avLst/>
              <a:gdLst/>
              <a:ahLst/>
              <a:cxnLst/>
              <a:rect l="l" t="t" r="r" b="b"/>
              <a:pathLst>
                <a:path w="1634" h="1298" extrusionOk="0">
                  <a:moveTo>
                    <a:pt x="241" y="1"/>
                  </a:moveTo>
                  <a:lnTo>
                    <a:pt x="1" y="721"/>
                  </a:lnTo>
                  <a:lnTo>
                    <a:pt x="1490" y="1297"/>
                  </a:lnTo>
                  <a:lnTo>
                    <a:pt x="1634" y="673"/>
                  </a:lnTo>
                  <a:lnTo>
                    <a:pt x="961" y="385"/>
                  </a:lnTo>
                  <a:lnTo>
                    <a:pt x="289" y="1"/>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9" name="Google Shape;4253;p71"/>
            <p:cNvSpPr/>
            <p:nvPr/>
          </p:nvSpPr>
          <p:spPr>
            <a:xfrm>
              <a:off x="2419650" y="1237825"/>
              <a:ext cx="40850" cy="32450"/>
            </a:xfrm>
            <a:custGeom>
              <a:avLst/>
              <a:gdLst/>
              <a:ahLst/>
              <a:cxnLst/>
              <a:rect l="l" t="t" r="r" b="b"/>
              <a:pathLst>
                <a:path w="1634" h="1298" fill="none" extrusionOk="0">
                  <a:moveTo>
                    <a:pt x="241" y="1"/>
                  </a:moveTo>
                  <a:lnTo>
                    <a:pt x="1" y="721"/>
                  </a:lnTo>
                  <a:lnTo>
                    <a:pt x="1490" y="1297"/>
                  </a:lnTo>
                  <a:lnTo>
                    <a:pt x="1634" y="673"/>
                  </a:lnTo>
                  <a:lnTo>
                    <a:pt x="1634" y="673"/>
                  </a:lnTo>
                  <a:lnTo>
                    <a:pt x="961" y="385"/>
                  </a:lnTo>
                  <a:lnTo>
                    <a:pt x="289" y="1"/>
                  </a:lnTo>
                  <a:lnTo>
                    <a:pt x="241"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0" name="Google Shape;4254;p71"/>
            <p:cNvSpPr/>
            <p:nvPr/>
          </p:nvSpPr>
          <p:spPr>
            <a:xfrm>
              <a:off x="2216750" y="852425"/>
              <a:ext cx="147700" cy="152500"/>
            </a:xfrm>
            <a:custGeom>
              <a:avLst/>
              <a:gdLst/>
              <a:ahLst/>
              <a:cxnLst/>
              <a:rect l="l" t="t" r="r" b="b"/>
              <a:pathLst>
                <a:path w="5908" h="6100" extrusionOk="0">
                  <a:moveTo>
                    <a:pt x="2930" y="0"/>
                  </a:moveTo>
                  <a:lnTo>
                    <a:pt x="2354" y="96"/>
                  </a:lnTo>
                  <a:lnTo>
                    <a:pt x="1826" y="337"/>
                  </a:lnTo>
                  <a:lnTo>
                    <a:pt x="1297" y="625"/>
                  </a:lnTo>
                  <a:lnTo>
                    <a:pt x="865" y="1057"/>
                  </a:lnTo>
                  <a:lnTo>
                    <a:pt x="673" y="1297"/>
                  </a:ln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585" y="5860"/>
                  </a:lnTo>
                  <a:lnTo>
                    <a:pt x="1826" y="5956"/>
                  </a:lnTo>
                  <a:lnTo>
                    <a:pt x="2114" y="6052"/>
                  </a:lnTo>
                  <a:lnTo>
                    <a:pt x="2402" y="6100"/>
                  </a:lnTo>
                  <a:lnTo>
                    <a:pt x="2978" y="6100"/>
                  </a:lnTo>
                  <a:lnTo>
                    <a:pt x="3554" y="6004"/>
                  </a:lnTo>
                  <a:lnTo>
                    <a:pt x="4083" y="5763"/>
                  </a:lnTo>
                  <a:lnTo>
                    <a:pt x="4563" y="5475"/>
                  </a:lnTo>
                  <a:lnTo>
                    <a:pt x="5043" y="5043"/>
                  </a:lnTo>
                  <a:lnTo>
                    <a:pt x="5235" y="4803"/>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323" y="241"/>
                  </a:lnTo>
                  <a:lnTo>
                    <a:pt x="4035" y="145"/>
                  </a:lnTo>
                  <a:lnTo>
                    <a:pt x="3747" y="48"/>
                  </a:lnTo>
                  <a:lnTo>
                    <a:pt x="3506"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1" name="Google Shape;4255;p71"/>
            <p:cNvSpPr/>
            <p:nvPr/>
          </p:nvSpPr>
          <p:spPr>
            <a:xfrm>
              <a:off x="2216750" y="852425"/>
              <a:ext cx="147700" cy="152500"/>
            </a:xfrm>
            <a:custGeom>
              <a:avLst/>
              <a:gdLst/>
              <a:ahLst/>
              <a:cxnLst/>
              <a:rect l="l" t="t" r="r" b="b"/>
              <a:pathLst>
                <a:path w="5908" h="6100" fill="none" extrusionOk="0">
                  <a:moveTo>
                    <a:pt x="481" y="1537"/>
                  </a:move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345" y="5715"/>
                  </a:lnTo>
                  <a:lnTo>
                    <a:pt x="1585" y="5860"/>
                  </a:lnTo>
                  <a:lnTo>
                    <a:pt x="1826" y="5956"/>
                  </a:lnTo>
                  <a:lnTo>
                    <a:pt x="2114" y="6052"/>
                  </a:lnTo>
                  <a:lnTo>
                    <a:pt x="2402" y="6100"/>
                  </a:lnTo>
                  <a:lnTo>
                    <a:pt x="2690" y="6100"/>
                  </a:lnTo>
                  <a:lnTo>
                    <a:pt x="2978" y="6100"/>
                  </a:lnTo>
                  <a:lnTo>
                    <a:pt x="3554" y="6004"/>
                  </a:lnTo>
                  <a:lnTo>
                    <a:pt x="4083" y="5763"/>
                  </a:lnTo>
                  <a:lnTo>
                    <a:pt x="4563" y="5475"/>
                  </a:lnTo>
                  <a:lnTo>
                    <a:pt x="5043" y="5043"/>
                  </a:lnTo>
                  <a:lnTo>
                    <a:pt x="5235" y="4803"/>
                  </a:lnTo>
                  <a:lnTo>
                    <a:pt x="5379" y="4515"/>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563" y="385"/>
                  </a:lnTo>
                  <a:lnTo>
                    <a:pt x="4323" y="241"/>
                  </a:lnTo>
                  <a:lnTo>
                    <a:pt x="4035" y="145"/>
                  </a:lnTo>
                  <a:lnTo>
                    <a:pt x="3747" y="48"/>
                  </a:lnTo>
                  <a:lnTo>
                    <a:pt x="3506" y="0"/>
                  </a:lnTo>
                  <a:lnTo>
                    <a:pt x="3218" y="0"/>
                  </a:lnTo>
                  <a:lnTo>
                    <a:pt x="2930" y="0"/>
                  </a:lnTo>
                  <a:lnTo>
                    <a:pt x="2354" y="96"/>
                  </a:lnTo>
                  <a:lnTo>
                    <a:pt x="1826" y="337"/>
                  </a:lnTo>
                  <a:lnTo>
                    <a:pt x="1297" y="625"/>
                  </a:lnTo>
                  <a:lnTo>
                    <a:pt x="865" y="1057"/>
                  </a:lnTo>
                  <a:lnTo>
                    <a:pt x="673" y="1297"/>
                  </a:lnTo>
                  <a:lnTo>
                    <a:pt x="481" y="1537"/>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2" name="Google Shape;4256;p71"/>
            <p:cNvSpPr/>
            <p:nvPr/>
          </p:nvSpPr>
          <p:spPr>
            <a:xfrm>
              <a:off x="2237150" y="877625"/>
              <a:ext cx="49275" cy="90075"/>
            </a:xfrm>
            <a:custGeom>
              <a:avLst/>
              <a:gdLst/>
              <a:ahLst/>
              <a:cxnLst/>
              <a:rect l="l" t="t" r="r" b="b"/>
              <a:pathLst>
                <a:path w="1971" h="3603" extrusionOk="0">
                  <a:moveTo>
                    <a:pt x="1634" y="1"/>
                  </a:moveTo>
                  <a:lnTo>
                    <a:pt x="1442" y="49"/>
                  </a:lnTo>
                  <a:lnTo>
                    <a:pt x="1202" y="145"/>
                  </a:lnTo>
                  <a:lnTo>
                    <a:pt x="1010" y="241"/>
                  </a:lnTo>
                  <a:lnTo>
                    <a:pt x="769" y="385"/>
                  </a:lnTo>
                  <a:lnTo>
                    <a:pt x="625" y="529"/>
                  </a:lnTo>
                  <a:lnTo>
                    <a:pt x="433" y="721"/>
                  </a:lnTo>
                  <a:lnTo>
                    <a:pt x="289" y="913"/>
                  </a:lnTo>
                  <a:lnTo>
                    <a:pt x="145" y="1250"/>
                  </a:lnTo>
                  <a:lnTo>
                    <a:pt x="49" y="1634"/>
                  </a:lnTo>
                  <a:lnTo>
                    <a:pt x="1" y="1970"/>
                  </a:lnTo>
                  <a:lnTo>
                    <a:pt x="49" y="2306"/>
                  </a:lnTo>
                  <a:lnTo>
                    <a:pt x="145" y="2642"/>
                  </a:lnTo>
                  <a:lnTo>
                    <a:pt x="289" y="2931"/>
                  </a:lnTo>
                  <a:lnTo>
                    <a:pt x="481" y="3171"/>
                  </a:lnTo>
                  <a:lnTo>
                    <a:pt x="769" y="3363"/>
                  </a:lnTo>
                  <a:lnTo>
                    <a:pt x="1154" y="3555"/>
                  </a:lnTo>
                  <a:lnTo>
                    <a:pt x="1538" y="3603"/>
                  </a:lnTo>
                  <a:lnTo>
                    <a:pt x="1730" y="3171"/>
                  </a:lnTo>
                  <a:lnTo>
                    <a:pt x="1730" y="2354"/>
                  </a:lnTo>
                  <a:lnTo>
                    <a:pt x="1778" y="1538"/>
                  </a:lnTo>
                  <a:lnTo>
                    <a:pt x="1826" y="769"/>
                  </a:lnTo>
                  <a:lnTo>
                    <a:pt x="1970" y="1"/>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3" name="Google Shape;4257;p71"/>
            <p:cNvSpPr/>
            <p:nvPr/>
          </p:nvSpPr>
          <p:spPr>
            <a:xfrm>
              <a:off x="2237150" y="877625"/>
              <a:ext cx="49275" cy="90075"/>
            </a:xfrm>
            <a:custGeom>
              <a:avLst/>
              <a:gdLst/>
              <a:ahLst/>
              <a:cxnLst/>
              <a:rect l="l" t="t" r="r" b="b"/>
              <a:pathLst>
                <a:path w="1971" h="3603" fill="none" extrusionOk="0">
                  <a:moveTo>
                    <a:pt x="1874" y="1"/>
                  </a:moveTo>
                  <a:lnTo>
                    <a:pt x="1874" y="1"/>
                  </a:lnTo>
                  <a:lnTo>
                    <a:pt x="1634" y="1"/>
                  </a:lnTo>
                  <a:lnTo>
                    <a:pt x="1442" y="49"/>
                  </a:lnTo>
                  <a:lnTo>
                    <a:pt x="1202" y="145"/>
                  </a:lnTo>
                  <a:lnTo>
                    <a:pt x="1010" y="241"/>
                  </a:lnTo>
                  <a:lnTo>
                    <a:pt x="769" y="385"/>
                  </a:lnTo>
                  <a:lnTo>
                    <a:pt x="625" y="529"/>
                  </a:lnTo>
                  <a:lnTo>
                    <a:pt x="433" y="721"/>
                  </a:lnTo>
                  <a:lnTo>
                    <a:pt x="289" y="913"/>
                  </a:lnTo>
                  <a:lnTo>
                    <a:pt x="289" y="913"/>
                  </a:lnTo>
                  <a:lnTo>
                    <a:pt x="145" y="1250"/>
                  </a:lnTo>
                  <a:lnTo>
                    <a:pt x="49" y="1634"/>
                  </a:lnTo>
                  <a:lnTo>
                    <a:pt x="1" y="1970"/>
                  </a:lnTo>
                  <a:lnTo>
                    <a:pt x="49" y="2306"/>
                  </a:lnTo>
                  <a:lnTo>
                    <a:pt x="145" y="2642"/>
                  </a:lnTo>
                  <a:lnTo>
                    <a:pt x="289" y="2931"/>
                  </a:lnTo>
                  <a:lnTo>
                    <a:pt x="481" y="3171"/>
                  </a:lnTo>
                  <a:lnTo>
                    <a:pt x="769" y="3363"/>
                  </a:lnTo>
                  <a:lnTo>
                    <a:pt x="769" y="3363"/>
                  </a:lnTo>
                  <a:lnTo>
                    <a:pt x="1154" y="3555"/>
                  </a:lnTo>
                  <a:lnTo>
                    <a:pt x="1538" y="3603"/>
                  </a:lnTo>
                  <a:lnTo>
                    <a:pt x="1538" y="3603"/>
                  </a:lnTo>
                  <a:lnTo>
                    <a:pt x="1730" y="3171"/>
                  </a:lnTo>
                  <a:lnTo>
                    <a:pt x="1730" y="3171"/>
                  </a:lnTo>
                  <a:lnTo>
                    <a:pt x="1730" y="2354"/>
                  </a:lnTo>
                  <a:lnTo>
                    <a:pt x="1778" y="1538"/>
                  </a:lnTo>
                  <a:lnTo>
                    <a:pt x="1826" y="769"/>
                  </a:lnTo>
                  <a:lnTo>
                    <a:pt x="1970" y="1"/>
                  </a:lnTo>
                  <a:lnTo>
                    <a:pt x="1970" y="1"/>
                  </a:lnTo>
                  <a:lnTo>
                    <a:pt x="1874"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4" name="Google Shape;4258;p71"/>
            <p:cNvSpPr/>
            <p:nvPr/>
          </p:nvSpPr>
          <p:spPr>
            <a:xfrm>
              <a:off x="2264775" y="800800"/>
              <a:ext cx="483875" cy="470675"/>
            </a:xfrm>
            <a:custGeom>
              <a:avLst/>
              <a:gdLst/>
              <a:ahLst/>
              <a:cxnLst/>
              <a:rect l="l" t="t" r="r" b="b"/>
              <a:pathLst>
                <a:path w="19355" h="18827" extrusionOk="0">
                  <a:moveTo>
                    <a:pt x="8933" y="0"/>
                  </a:moveTo>
                  <a:lnTo>
                    <a:pt x="8165" y="48"/>
                  </a:lnTo>
                  <a:lnTo>
                    <a:pt x="7444" y="192"/>
                  </a:lnTo>
                  <a:lnTo>
                    <a:pt x="6676" y="385"/>
                  </a:lnTo>
                  <a:lnTo>
                    <a:pt x="5908" y="673"/>
                  </a:lnTo>
                  <a:lnTo>
                    <a:pt x="5235" y="1009"/>
                  </a:lnTo>
                  <a:lnTo>
                    <a:pt x="4515" y="1441"/>
                  </a:lnTo>
                  <a:lnTo>
                    <a:pt x="3891" y="1873"/>
                  </a:lnTo>
                  <a:lnTo>
                    <a:pt x="3266" y="2402"/>
                  </a:lnTo>
                  <a:lnTo>
                    <a:pt x="2738" y="2930"/>
                  </a:lnTo>
                  <a:lnTo>
                    <a:pt x="2210" y="3554"/>
                  </a:lnTo>
                  <a:lnTo>
                    <a:pt x="1777" y="4227"/>
                  </a:lnTo>
                  <a:lnTo>
                    <a:pt x="1105" y="5283"/>
                  </a:lnTo>
                  <a:lnTo>
                    <a:pt x="721" y="6004"/>
                  </a:lnTo>
                  <a:lnTo>
                    <a:pt x="433" y="6676"/>
                  </a:lnTo>
                  <a:lnTo>
                    <a:pt x="241" y="7396"/>
                  </a:lnTo>
                  <a:lnTo>
                    <a:pt x="97" y="8165"/>
                  </a:lnTo>
                  <a:lnTo>
                    <a:pt x="1" y="8885"/>
                  </a:lnTo>
                  <a:lnTo>
                    <a:pt x="1" y="9605"/>
                  </a:lnTo>
                  <a:lnTo>
                    <a:pt x="97" y="10374"/>
                  </a:lnTo>
                  <a:lnTo>
                    <a:pt x="241" y="11094"/>
                  </a:lnTo>
                  <a:lnTo>
                    <a:pt x="433" y="11767"/>
                  </a:lnTo>
                  <a:lnTo>
                    <a:pt x="721" y="12487"/>
                  </a:lnTo>
                  <a:lnTo>
                    <a:pt x="1057" y="13111"/>
                  </a:lnTo>
                  <a:lnTo>
                    <a:pt x="1441" y="13736"/>
                  </a:lnTo>
                  <a:lnTo>
                    <a:pt x="1922" y="14312"/>
                  </a:lnTo>
                  <a:lnTo>
                    <a:pt x="2450" y="14888"/>
                  </a:lnTo>
                  <a:lnTo>
                    <a:pt x="3026" y="15368"/>
                  </a:lnTo>
                  <a:lnTo>
                    <a:pt x="3698" y="15801"/>
                  </a:lnTo>
                  <a:lnTo>
                    <a:pt x="6484" y="17482"/>
                  </a:lnTo>
                  <a:lnTo>
                    <a:pt x="7204" y="17866"/>
                  </a:lnTo>
                  <a:lnTo>
                    <a:pt x="7925" y="18202"/>
                  </a:lnTo>
                  <a:lnTo>
                    <a:pt x="8693" y="18442"/>
                  </a:lnTo>
                  <a:lnTo>
                    <a:pt x="9510" y="18634"/>
                  </a:lnTo>
                  <a:lnTo>
                    <a:pt x="10326" y="18778"/>
                  </a:lnTo>
                  <a:lnTo>
                    <a:pt x="11094" y="18826"/>
                  </a:lnTo>
                  <a:lnTo>
                    <a:pt x="11911" y="18826"/>
                  </a:lnTo>
                  <a:lnTo>
                    <a:pt x="12679" y="18730"/>
                  </a:lnTo>
                  <a:lnTo>
                    <a:pt x="13448" y="18538"/>
                  </a:lnTo>
                  <a:lnTo>
                    <a:pt x="14168" y="18298"/>
                  </a:lnTo>
                  <a:lnTo>
                    <a:pt x="14792" y="17962"/>
                  </a:lnTo>
                  <a:lnTo>
                    <a:pt x="15417" y="17530"/>
                  </a:lnTo>
                  <a:lnTo>
                    <a:pt x="15657" y="17289"/>
                  </a:lnTo>
                  <a:lnTo>
                    <a:pt x="15945" y="17001"/>
                  </a:lnTo>
                  <a:lnTo>
                    <a:pt x="16185" y="16713"/>
                  </a:lnTo>
                  <a:lnTo>
                    <a:pt x="16377" y="16425"/>
                  </a:lnTo>
                  <a:lnTo>
                    <a:pt x="16569" y="16089"/>
                  </a:lnTo>
                  <a:lnTo>
                    <a:pt x="16713" y="15705"/>
                  </a:lnTo>
                  <a:lnTo>
                    <a:pt x="16857" y="15368"/>
                  </a:lnTo>
                  <a:lnTo>
                    <a:pt x="17001" y="14936"/>
                  </a:lnTo>
                  <a:lnTo>
                    <a:pt x="17626" y="13880"/>
                  </a:lnTo>
                  <a:lnTo>
                    <a:pt x="18058" y="13159"/>
                  </a:lnTo>
                  <a:lnTo>
                    <a:pt x="18394" y="12439"/>
                  </a:lnTo>
                  <a:lnTo>
                    <a:pt x="18682" y="11719"/>
                  </a:lnTo>
                  <a:lnTo>
                    <a:pt x="18971" y="10998"/>
                  </a:lnTo>
                  <a:lnTo>
                    <a:pt x="19163" y="10230"/>
                  </a:lnTo>
                  <a:lnTo>
                    <a:pt x="19307" y="9509"/>
                  </a:lnTo>
                  <a:lnTo>
                    <a:pt x="19355" y="8789"/>
                  </a:lnTo>
                  <a:lnTo>
                    <a:pt x="19355" y="8021"/>
                  </a:lnTo>
                  <a:lnTo>
                    <a:pt x="19259" y="7348"/>
                  </a:lnTo>
                  <a:lnTo>
                    <a:pt x="19115" y="6628"/>
                  </a:lnTo>
                  <a:lnTo>
                    <a:pt x="18826" y="5955"/>
                  </a:lnTo>
                  <a:lnTo>
                    <a:pt x="18490" y="5331"/>
                  </a:lnTo>
                  <a:lnTo>
                    <a:pt x="18010" y="4755"/>
                  </a:lnTo>
                  <a:lnTo>
                    <a:pt x="17434" y="4227"/>
                  </a:lnTo>
                  <a:lnTo>
                    <a:pt x="16761" y="3698"/>
                  </a:lnTo>
                  <a:lnTo>
                    <a:pt x="15945" y="3266"/>
                  </a:lnTo>
                  <a:lnTo>
                    <a:pt x="12631" y="961"/>
                  </a:lnTo>
                  <a:lnTo>
                    <a:pt x="11911" y="577"/>
                  </a:lnTo>
                  <a:lnTo>
                    <a:pt x="11190" y="289"/>
                  </a:lnTo>
                  <a:lnTo>
                    <a:pt x="10470" y="144"/>
                  </a:lnTo>
                  <a:lnTo>
                    <a:pt x="9702" y="48"/>
                  </a:lnTo>
                  <a:lnTo>
                    <a:pt x="8933"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5" name="Google Shape;4259;p71"/>
            <p:cNvSpPr/>
            <p:nvPr/>
          </p:nvSpPr>
          <p:spPr>
            <a:xfrm>
              <a:off x="2264775" y="800800"/>
              <a:ext cx="483875" cy="470675"/>
            </a:xfrm>
            <a:custGeom>
              <a:avLst/>
              <a:gdLst/>
              <a:ahLst/>
              <a:cxnLst/>
              <a:rect l="l" t="t" r="r" b="b"/>
              <a:pathLst>
                <a:path w="19355" h="18827" fill="none" extrusionOk="0">
                  <a:moveTo>
                    <a:pt x="12631" y="961"/>
                  </a:moveTo>
                  <a:lnTo>
                    <a:pt x="15945" y="3266"/>
                  </a:lnTo>
                  <a:lnTo>
                    <a:pt x="15945" y="3266"/>
                  </a:lnTo>
                  <a:lnTo>
                    <a:pt x="16761" y="3698"/>
                  </a:lnTo>
                  <a:lnTo>
                    <a:pt x="17434" y="4227"/>
                  </a:lnTo>
                  <a:lnTo>
                    <a:pt x="18010" y="4755"/>
                  </a:lnTo>
                  <a:lnTo>
                    <a:pt x="18490" y="5331"/>
                  </a:lnTo>
                  <a:lnTo>
                    <a:pt x="18826" y="5955"/>
                  </a:lnTo>
                  <a:lnTo>
                    <a:pt x="19115" y="6628"/>
                  </a:lnTo>
                  <a:lnTo>
                    <a:pt x="19259" y="7348"/>
                  </a:lnTo>
                  <a:lnTo>
                    <a:pt x="19355" y="8021"/>
                  </a:lnTo>
                  <a:lnTo>
                    <a:pt x="19355" y="8789"/>
                  </a:lnTo>
                  <a:lnTo>
                    <a:pt x="19307" y="9509"/>
                  </a:lnTo>
                  <a:lnTo>
                    <a:pt x="19163" y="10230"/>
                  </a:lnTo>
                  <a:lnTo>
                    <a:pt x="18971" y="10998"/>
                  </a:lnTo>
                  <a:lnTo>
                    <a:pt x="18682" y="11719"/>
                  </a:lnTo>
                  <a:lnTo>
                    <a:pt x="18394" y="12439"/>
                  </a:lnTo>
                  <a:lnTo>
                    <a:pt x="18058" y="13159"/>
                  </a:lnTo>
                  <a:lnTo>
                    <a:pt x="17626" y="13880"/>
                  </a:lnTo>
                  <a:lnTo>
                    <a:pt x="17001" y="14936"/>
                  </a:lnTo>
                  <a:lnTo>
                    <a:pt x="17001" y="14936"/>
                  </a:lnTo>
                  <a:lnTo>
                    <a:pt x="16857" y="15368"/>
                  </a:lnTo>
                  <a:lnTo>
                    <a:pt x="16713" y="15705"/>
                  </a:lnTo>
                  <a:lnTo>
                    <a:pt x="16569" y="16089"/>
                  </a:lnTo>
                  <a:lnTo>
                    <a:pt x="16377" y="16425"/>
                  </a:lnTo>
                  <a:lnTo>
                    <a:pt x="16185" y="16713"/>
                  </a:lnTo>
                  <a:lnTo>
                    <a:pt x="15945" y="17001"/>
                  </a:lnTo>
                  <a:lnTo>
                    <a:pt x="15657" y="17289"/>
                  </a:lnTo>
                  <a:lnTo>
                    <a:pt x="15417" y="17530"/>
                  </a:lnTo>
                  <a:lnTo>
                    <a:pt x="14792" y="17962"/>
                  </a:lnTo>
                  <a:lnTo>
                    <a:pt x="14168" y="18298"/>
                  </a:lnTo>
                  <a:lnTo>
                    <a:pt x="13448" y="18538"/>
                  </a:lnTo>
                  <a:lnTo>
                    <a:pt x="12679" y="18730"/>
                  </a:lnTo>
                  <a:lnTo>
                    <a:pt x="11911" y="18826"/>
                  </a:lnTo>
                  <a:lnTo>
                    <a:pt x="11094" y="18826"/>
                  </a:lnTo>
                  <a:lnTo>
                    <a:pt x="10326" y="18778"/>
                  </a:lnTo>
                  <a:lnTo>
                    <a:pt x="9510" y="18634"/>
                  </a:lnTo>
                  <a:lnTo>
                    <a:pt x="8693" y="18442"/>
                  </a:lnTo>
                  <a:lnTo>
                    <a:pt x="7925" y="18202"/>
                  </a:lnTo>
                  <a:lnTo>
                    <a:pt x="7204" y="17866"/>
                  </a:lnTo>
                  <a:lnTo>
                    <a:pt x="6484" y="17482"/>
                  </a:lnTo>
                  <a:lnTo>
                    <a:pt x="3698" y="15801"/>
                  </a:lnTo>
                  <a:lnTo>
                    <a:pt x="3698" y="15801"/>
                  </a:lnTo>
                  <a:lnTo>
                    <a:pt x="3026" y="15368"/>
                  </a:lnTo>
                  <a:lnTo>
                    <a:pt x="2450" y="14888"/>
                  </a:lnTo>
                  <a:lnTo>
                    <a:pt x="1922" y="14312"/>
                  </a:lnTo>
                  <a:lnTo>
                    <a:pt x="1441" y="13736"/>
                  </a:lnTo>
                  <a:lnTo>
                    <a:pt x="1057" y="13111"/>
                  </a:lnTo>
                  <a:lnTo>
                    <a:pt x="721" y="12487"/>
                  </a:lnTo>
                  <a:lnTo>
                    <a:pt x="433" y="11767"/>
                  </a:lnTo>
                  <a:lnTo>
                    <a:pt x="241" y="11094"/>
                  </a:lnTo>
                  <a:lnTo>
                    <a:pt x="97" y="10374"/>
                  </a:lnTo>
                  <a:lnTo>
                    <a:pt x="1" y="9605"/>
                  </a:lnTo>
                  <a:lnTo>
                    <a:pt x="1" y="8885"/>
                  </a:lnTo>
                  <a:lnTo>
                    <a:pt x="97" y="8165"/>
                  </a:lnTo>
                  <a:lnTo>
                    <a:pt x="241" y="7396"/>
                  </a:lnTo>
                  <a:lnTo>
                    <a:pt x="433" y="6676"/>
                  </a:lnTo>
                  <a:lnTo>
                    <a:pt x="721" y="6004"/>
                  </a:lnTo>
                  <a:lnTo>
                    <a:pt x="1105" y="5283"/>
                  </a:lnTo>
                  <a:lnTo>
                    <a:pt x="1777" y="4227"/>
                  </a:lnTo>
                  <a:lnTo>
                    <a:pt x="1777" y="4227"/>
                  </a:lnTo>
                  <a:lnTo>
                    <a:pt x="2210" y="3554"/>
                  </a:lnTo>
                  <a:lnTo>
                    <a:pt x="2738" y="2930"/>
                  </a:lnTo>
                  <a:lnTo>
                    <a:pt x="3266" y="2402"/>
                  </a:lnTo>
                  <a:lnTo>
                    <a:pt x="3891" y="1873"/>
                  </a:lnTo>
                  <a:lnTo>
                    <a:pt x="4515" y="1441"/>
                  </a:lnTo>
                  <a:lnTo>
                    <a:pt x="5235" y="1009"/>
                  </a:lnTo>
                  <a:lnTo>
                    <a:pt x="5908" y="673"/>
                  </a:lnTo>
                  <a:lnTo>
                    <a:pt x="6676" y="385"/>
                  </a:lnTo>
                  <a:lnTo>
                    <a:pt x="7444" y="192"/>
                  </a:lnTo>
                  <a:lnTo>
                    <a:pt x="8165" y="48"/>
                  </a:lnTo>
                  <a:lnTo>
                    <a:pt x="8933" y="0"/>
                  </a:lnTo>
                  <a:lnTo>
                    <a:pt x="9702" y="48"/>
                  </a:lnTo>
                  <a:lnTo>
                    <a:pt x="10470" y="144"/>
                  </a:lnTo>
                  <a:lnTo>
                    <a:pt x="11190" y="289"/>
                  </a:lnTo>
                  <a:lnTo>
                    <a:pt x="11911" y="577"/>
                  </a:lnTo>
                  <a:lnTo>
                    <a:pt x="12631" y="96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6" name="Google Shape;4260;p71"/>
            <p:cNvSpPr/>
            <p:nvPr/>
          </p:nvSpPr>
          <p:spPr>
            <a:xfrm>
              <a:off x="2632175" y="1082950"/>
              <a:ext cx="147700" cy="152500"/>
            </a:xfrm>
            <a:custGeom>
              <a:avLst/>
              <a:gdLst/>
              <a:ahLst/>
              <a:cxnLst/>
              <a:rect l="l" t="t" r="r" b="b"/>
              <a:pathLst>
                <a:path w="5908" h="6100" extrusionOk="0">
                  <a:moveTo>
                    <a:pt x="2930" y="0"/>
                  </a:moveTo>
                  <a:lnTo>
                    <a:pt x="2354" y="96"/>
                  </a:lnTo>
                  <a:lnTo>
                    <a:pt x="1825" y="336"/>
                  </a:lnTo>
                  <a:lnTo>
                    <a:pt x="1345" y="625"/>
                  </a:lnTo>
                  <a:lnTo>
                    <a:pt x="865" y="1057"/>
                  </a:lnTo>
                  <a:lnTo>
                    <a:pt x="673" y="1297"/>
                  </a:ln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585" y="5859"/>
                  </a:lnTo>
                  <a:lnTo>
                    <a:pt x="1873" y="5955"/>
                  </a:lnTo>
                  <a:lnTo>
                    <a:pt x="2113" y="6051"/>
                  </a:lnTo>
                  <a:lnTo>
                    <a:pt x="2402" y="6099"/>
                  </a:lnTo>
                  <a:lnTo>
                    <a:pt x="2978" y="6099"/>
                  </a:lnTo>
                  <a:lnTo>
                    <a:pt x="3554" y="6003"/>
                  </a:lnTo>
                  <a:lnTo>
                    <a:pt x="4082" y="5763"/>
                  </a:lnTo>
                  <a:lnTo>
                    <a:pt x="4563" y="5475"/>
                  </a:lnTo>
                  <a:lnTo>
                    <a:pt x="5043" y="5043"/>
                  </a:lnTo>
                  <a:lnTo>
                    <a:pt x="5235" y="480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323" y="240"/>
                  </a:lnTo>
                  <a:lnTo>
                    <a:pt x="4034" y="144"/>
                  </a:lnTo>
                  <a:lnTo>
                    <a:pt x="3794" y="48"/>
                  </a:lnTo>
                  <a:lnTo>
                    <a:pt x="3506"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7" name="Google Shape;4261;p71"/>
            <p:cNvSpPr/>
            <p:nvPr/>
          </p:nvSpPr>
          <p:spPr>
            <a:xfrm>
              <a:off x="2632175" y="1082950"/>
              <a:ext cx="147700" cy="152500"/>
            </a:xfrm>
            <a:custGeom>
              <a:avLst/>
              <a:gdLst/>
              <a:ahLst/>
              <a:cxnLst/>
              <a:rect l="l" t="t" r="r" b="b"/>
              <a:pathLst>
                <a:path w="5908" h="6100" fill="none" extrusionOk="0">
                  <a:moveTo>
                    <a:pt x="481" y="1585"/>
                  </a:move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345" y="5715"/>
                  </a:lnTo>
                  <a:lnTo>
                    <a:pt x="1585" y="5859"/>
                  </a:lnTo>
                  <a:lnTo>
                    <a:pt x="1873" y="5955"/>
                  </a:lnTo>
                  <a:lnTo>
                    <a:pt x="2113" y="6051"/>
                  </a:lnTo>
                  <a:lnTo>
                    <a:pt x="2402" y="6099"/>
                  </a:lnTo>
                  <a:lnTo>
                    <a:pt x="2690" y="6099"/>
                  </a:lnTo>
                  <a:lnTo>
                    <a:pt x="2978" y="6099"/>
                  </a:lnTo>
                  <a:lnTo>
                    <a:pt x="3554" y="6003"/>
                  </a:lnTo>
                  <a:lnTo>
                    <a:pt x="4082" y="5763"/>
                  </a:lnTo>
                  <a:lnTo>
                    <a:pt x="4563" y="5475"/>
                  </a:lnTo>
                  <a:lnTo>
                    <a:pt x="5043" y="5043"/>
                  </a:lnTo>
                  <a:lnTo>
                    <a:pt x="5235" y="4803"/>
                  </a:lnTo>
                  <a:lnTo>
                    <a:pt x="5379" y="456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563" y="384"/>
                  </a:lnTo>
                  <a:lnTo>
                    <a:pt x="4323" y="240"/>
                  </a:lnTo>
                  <a:lnTo>
                    <a:pt x="4034" y="144"/>
                  </a:lnTo>
                  <a:lnTo>
                    <a:pt x="3794" y="48"/>
                  </a:lnTo>
                  <a:lnTo>
                    <a:pt x="3506" y="0"/>
                  </a:lnTo>
                  <a:lnTo>
                    <a:pt x="3218" y="0"/>
                  </a:lnTo>
                  <a:lnTo>
                    <a:pt x="2930" y="0"/>
                  </a:lnTo>
                  <a:lnTo>
                    <a:pt x="2354" y="96"/>
                  </a:lnTo>
                  <a:lnTo>
                    <a:pt x="1825" y="336"/>
                  </a:lnTo>
                  <a:lnTo>
                    <a:pt x="1345" y="625"/>
                  </a:lnTo>
                  <a:lnTo>
                    <a:pt x="865" y="1057"/>
                  </a:lnTo>
                  <a:lnTo>
                    <a:pt x="673" y="1297"/>
                  </a:lnTo>
                  <a:lnTo>
                    <a:pt x="481" y="1585"/>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8" name="Google Shape;4262;p71"/>
            <p:cNvSpPr/>
            <p:nvPr/>
          </p:nvSpPr>
          <p:spPr>
            <a:xfrm>
              <a:off x="2665775" y="1115350"/>
              <a:ext cx="86475" cy="90075"/>
            </a:xfrm>
            <a:custGeom>
              <a:avLst/>
              <a:gdLst/>
              <a:ahLst/>
              <a:cxnLst/>
              <a:rect l="l" t="t" r="r" b="b"/>
              <a:pathLst>
                <a:path w="3459" h="3603" extrusionOk="0">
                  <a:moveTo>
                    <a:pt x="1634" y="1"/>
                  </a:moveTo>
                  <a:lnTo>
                    <a:pt x="1394" y="49"/>
                  </a:lnTo>
                  <a:lnTo>
                    <a:pt x="1202" y="145"/>
                  </a:lnTo>
                  <a:lnTo>
                    <a:pt x="1010" y="241"/>
                  </a:lnTo>
                  <a:lnTo>
                    <a:pt x="769" y="385"/>
                  </a:lnTo>
                  <a:lnTo>
                    <a:pt x="577" y="529"/>
                  </a:lnTo>
                  <a:lnTo>
                    <a:pt x="433" y="721"/>
                  </a:lnTo>
                  <a:lnTo>
                    <a:pt x="289" y="913"/>
                  </a:lnTo>
                  <a:lnTo>
                    <a:pt x="145" y="1250"/>
                  </a:lnTo>
                  <a:lnTo>
                    <a:pt x="49" y="1634"/>
                  </a:lnTo>
                  <a:lnTo>
                    <a:pt x="1" y="1970"/>
                  </a:lnTo>
                  <a:lnTo>
                    <a:pt x="49" y="2306"/>
                  </a:lnTo>
                  <a:lnTo>
                    <a:pt x="145" y="2642"/>
                  </a:lnTo>
                  <a:lnTo>
                    <a:pt x="289" y="2930"/>
                  </a:lnTo>
                  <a:lnTo>
                    <a:pt x="481" y="3171"/>
                  </a:lnTo>
                  <a:lnTo>
                    <a:pt x="769" y="3411"/>
                  </a:lnTo>
                  <a:lnTo>
                    <a:pt x="961" y="3507"/>
                  </a:lnTo>
                  <a:lnTo>
                    <a:pt x="1154" y="3555"/>
                  </a:lnTo>
                  <a:lnTo>
                    <a:pt x="1394" y="3603"/>
                  </a:lnTo>
                  <a:lnTo>
                    <a:pt x="1826" y="3603"/>
                  </a:lnTo>
                  <a:lnTo>
                    <a:pt x="2066" y="3555"/>
                  </a:lnTo>
                  <a:lnTo>
                    <a:pt x="2258" y="3459"/>
                  </a:lnTo>
                  <a:lnTo>
                    <a:pt x="2498" y="3363"/>
                  </a:lnTo>
                  <a:lnTo>
                    <a:pt x="2690" y="3219"/>
                  </a:lnTo>
                  <a:lnTo>
                    <a:pt x="2882" y="3075"/>
                  </a:lnTo>
                  <a:lnTo>
                    <a:pt x="3027" y="2882"/>
                  </a:lnTo>
                  <a:lnTo>
                    <a:pt x="3171" y="2690"/>
                  </a:lnTo>
                  <a:lnTo>
                    <a:pt x="3363" y="2354"/>
                  </a:lnTo>
                  <a:lnTo>
                    <a:pt x="3459" y="2018"/>
                  </a:lnTo>
                  <a:lnTo>
                    <a:pt x="3459" y="1634"/>
                  </a:lnTo>
                  <a:lnTo>
                    <a:pt x="3411" y="1298"/>
                  </a:lnTo>
                  <a:lnTo>
                    <a:pt x="3315" y="1009"/>
                  </a:lnTo>
                  <a:lnTo>
                    <a:pt x="3171" y="721"/>
                  </a:lnTo>
                  <a:lnTo>
                    <a:pt x="2979" y="433"/>
                  </a:lnTo>
                  <a:lnTo>
                    <a:pt x="2690" y="241"/>
                  </a:lnTo>
                  <a:lnTo>
                    <a:pt x="2498" y="145"/>
                  </a:lnTo>
                  <a:lnTo>
                    <a:pt x="2306" y="49"/>
                  </a:lnTo>
                  <a:lnTo>
                    <a:pt x="2066" y="1"/>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9" name="Google Shape;4263;p71"/>
            <p:cNvSpPr/>
            <p:nvPr/>
          </p:nvSpPr>
          <p:spPr>
            <a:xfrm>
              <a:off x="2665775" y="1115350"/>
              <a:ext cx="86475" cy="90075"/>
            </a:xfrm>
            <a:custGeom>
              <a:avLst/>
              <a:gdLst/>
              <a:ahLst/>
              <a:cxnLst/>
              <a:rect l="l" t="t" r="r" b="b"/>
              <a:pathLst>
                <a:path w="3459" h="3603" fill="none" extrusionOk="0">
                  <a:moveTo>
                    <a:pt x="1874" y="1"/>
                  </a:moveTo>
                  <a:lnTo>
                    <a:pt x="1874" y="1"/>
                  </a:lnTo>
                  <a:lnTo>
                    <a:pt x="1634" y="1"/>
                  </a:lnTo>
                  <a:lnTo>
                    <a:pt x="1394" y="49"/>
                  </a:lnTo>
                  <a:lnTo>
                    <a:pt x="1202" y="145"/>
                  </a:lnTo>
                  <a:lnTo>
                    <a:pt x="1010" y="241"/>
                  </a:lnTo>
                  <a:lnTo>
                    <a:pt x="769" y="385"/>
                  </a:lnTo>
                  <a:lnTo>
                    <a:pt x="577" y="529"/>
                  </a:lnTo>
                  <a:lnTo>
                    <a:pt x="433" y="721"/>
                  </a:lnTo>
                  <a:lnTo>
                    <a:pt x="289" y="913"/>
                  </a:lnTo>
                  <a:lnTo>
                    <a:pt x="289" y="913"/>
                  </a:lnTo>
                  <a:lnTo>
                    <a:pt x="145" y="1250"/>
                  </a:lnTo>
                  <a:lnTo>
                    <a:pt x="49" y="1634"/>
                  </a:lnTo>
                  <a:lnTo>
                    <a:pt x="1" y="1970"/>
                  </a:lnTo>
                  <a:lnTo>
                    <a:pt x="49" y="2306"/>
                  </a:lnTo>
                  <a:lnTo>
                    <a:pt x="145" y="2642"/>
                  </a:lnTo>
                  <a:lnTo>
                    <a:pt x="289" y="2930"/>
                  </a:lnTo>
                  <a:lnTo>
                    <a:pt x="481" y="3171"/>
                  </a:lnTo>
                  <a:lnTo>
                    <a:pt x="769" y="3411"/>
                  </a:lnTo>
                  <a:lnTo>
                    <a:pt x="769" y="3411"/>
                  </a:lnTo>
                  <a:lnTo>
                    <a:pt x="961" y="3507"/>
                  </a:lnTo>
                  <a:lnTo>
                    <a:pt x="1154" y="3555"/>
                  </a:lnTo>
                  <a:lnTo>
                    <a:pt x="1394" y="3603"/>
                  </a:lnTo>
                  <a:lnTo>
                    <a:pt x="1586" y="3603"/>
                  </a:lnTo>
                  <a:lnTo>
                    <a:pt x="1586" y="3603"/>
                  </a:lnTo>
                  <a:lnTo>
                    <a:pt x="1826" y="3603"/>
                  </a:lnTo>
                  <a:lnTo>
                    <a:pt x="2066" y="3555"/>
                  </a:lnTo>
                  <a:lnTo>
                    <a:pt x="2258" y="3459"/>
                  </a:lnTo>
                  <a:lnTo>
                    <a:pt x="2498" y="3363"/>
                  </a:lnTo>
                  <a:lnTo>
                    <a:pt x="2690" y="3219"/>
                  </a:lnTo>
                  <a:lnTo>
                    <a:pt x="2882" y="3075"/>
                  </a:lnTo>
                  <a:lnTo>
                    <a:pt x="3027" y="2882"/>
                  </a:lnTo>
                  <a:lnTo>
                    <a:pt x="3171" y="2690"/>
                  </a:lnTo>
                  <a:lnTo>
                    <a:pt x="3171" y="2690"/>
                  </a:lnTo>
                  <a:lnTo>
                    <a:pt x="3363" y="2354"/>
                  </a:lnTo>
                  <a:lnTo>
                    <a:pt x="3459" y="2018"/>
                  </a:lnTo>
                  <a:lnTo>
                    <a:pt x="3459" y="1634"/>
                  </a:lnTo>
                  <a:lnTo>
                    <a:pt x="3411" y="1298"/>
                  </a:lnTo>
                  <a:lnTo>
                    <a:pt x="3315" y="1009"/>
                  </a:lnTo>
                  <a:lnTo>
                    <a:pt x="3171" y="721"/>
                  </a:lnTo>
                  <a:lnTo>
                    <a:pt x="2979" y="433"/>
                  </a:lnTo>
                  <a:lnTo>
                    <a:pt x="2690" y="241"/>
                  </a:lnTo>
                  <a:lnTo>
                    <a:pt x="2690" y="241"/>
                  </a:lnTo>
                  <a:lnTo>
                    <a:pt x="2498" y="145"/>
                  </a:lnTo>
                  <a:lnTo>
                    <a:pt x="2306" y="49"/>
                  </a:lnTo>
                  <a:lnTo>
                    <a:pt x="2066" y="1"/>
                  </a:lnTo>
                  <a:lnTo>
                    <a:pt x="1874"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0" name="Google Shape;4264;p71"/>
            <p:cNvSpPr/>
            <p:nvPr/>
          </p:nvSpPr>
          <p:spPr>
            <a:xfrm>
              <a:off x="2770250" y="1151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1" name="Google Shape;4265;p71"/>
            <p:cNvSpPr/>
            <p:nvPr/>
          </p:nvSpPr>
          <p:spPr>
            <a:xfrm>
              <a:off x="2782250" y="1145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2" name="Google Shape;4266;p71"/>
            <p:cNvSpPr/>
            <p:nvPr/>
          </p:nvSpPr>
          <p:spPr>
            <a:xfrm>
              <a:off x="2561325" y="1118975"/>
              <a:ext cx="76875" cy="66050"/>
            </a:xfrm>
            <a:custGeom>
              <a:avLst/>
              <a:gdLst/>
              <a:ahLst/>
              <a:cxnLst/>
              <a:rect l="l" t="t" r="r" b="b"/>
              <a:pathLst>
                <a:path w="3075" h="2642" extrusionOk="0">
                  <a:moveTo>
                    <a:pt x="1201" y="0"/>
                  </a:moveTo>
                  <a:lnTo>
                    <a:pt x="961" y="48"/>
                  </a:lnTo>
                  <a:lnTo>
                    <a:pt x="721" y="144"/>
                  </a:lnTo>
                  <a:lnTo>
                    <a:pt x="529" y="240"/>
                  </a:lnTo>
                  <a:lnTo>
                    <a:pt x="337" y="384"/>
                  </a:lnTo>
                  <a:lnTo>
                    <a:pt x="193" y="528"/>
                  </a:lnTo>
                  <a:lnTo>
                    <a:pt x="97" y="720"/>
                  </a:lnTo>
                  <a:lnTo>
                    <a:pt x="1" y="961"/>
                  </a:lnTo>
                  <a:lnTo>
                    <a:pt x="1" y="1201"/>
                  </a:lnTo>
                  <a:lnTo>
                    <a:pt x="49" y="1489"/>
                  </a:lnTo>
                  <a:lnTo>
                    <a:pt x="145" y="1729"/>
                  </a:lnTo>
                  <a:lnTo>
                    <a:pt x="289" y="1969"/>
                  </a:lnTo>
                  <a:lnTo>
                    <a:pt x="529" y="2161"/>
                  </a:lnTo>
                  <a:lnTo>
                    <a:pt x="769" y="2353"/>
                  </a:lnTo>
                  <a:lnTo>
                    <a:pt x="1057" y="2497"/>
                  </a:lnTo>
                  <a:lnTo>
                    <a:pt x="1394" y="2593"/>
                  </a:lnTo>
                  <a:lnTo>
                    <a:pt x="1874" y="2641"/>
                  </a:lnTo>
                  <a:lnTo>
                    <a:pt x="2162" y="2641"/>
                  </a:lnTo>
                  <a:lnTo>
                    <a:pt x="2450" y="2593"/>
                  </a:lnTo>
                  <a:lnTo>
                    <a:pt x="2690" y="2497"/>
                  </a:lnTo>
                  <a:lnTo>
                    <a:pt x="2882" y="2353"/>
                  </a:lnTo>
                  <a:lnTo>
                    <a:pt x="2834" y="1969"/>
                  </a:lnTo>
                  <a:lnTo>
                    <a:pt x="2834" y="1537"/>
                  </a:lnTo>
                  <a:lnTo>
                    <a:pt x="2930" y="1105"/>
                  </a:lnTo>
                  <a:lnTo>
                    <a:pt x="3074" y="672"/>
                  </a:lnTo>
                  <a:lnTo>
                    <a:pt x="2834" y="432"/>
                  </a:lnTo>
                  <a:lnTo>
                    <a:pt x="2594" y="288"/>
                  </a:lnTo>
                  <a:lnTo>
                    <a:pt x="2306" y="144"/>
                  </a:lnTo>
                  <a:lnTo>
                    <a:pt x="1970" y="48"/>
                  </a:lnTo>
                  <a:lnTo>
                    <a:pt x="1490" y="0"/>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3" name="Google Shape;4267;p71"/>
            <p:cNvSpPr/>
            <p:nvPr/>
          </p:nvSpPr>
          <p:spPr>
            <a:xfrm>
              <a:off x="2561325" y="1118975"/>
              <a:ext cx="76875" cy="66050"/>
            </a:xfrm>
            <a:custGeom>
              <a:avLst/>
              <a:gdLst/>
              <a:ahLst/>
              <a:cxnLst/>
              <a:rect l="l" t="t" r="r" b="b"/>
              <a:pathLst>
                <a:path w="3075" h="2642" fill="none" extrusionOk="0">
                  <a:moveTo>
                    <a:pt x="1490" y="0"/>
                  </a:moveTo>
                  <a:lnTo>
                    <a:pt x="1490" y="0"/>
                  </a:lnTo>
                  <a:lnTo>
                    <a:pt x="1201" y="0"/>
                  </a:lnTo>
                  <a:lnTo>
                    <a:pt x="961" y="48"/>
                  </a:lnTo>
                  <a:lnTo>
                    <a:pt x="721" y="144"/>
                  </a:lnTo>
                  <a:lnTo>
                    <a:pt x="529" y="240"/>
                  </a:lnTo>
                  <a:lnTo>
                    <a:pt x="337" y="384"/>
                  </a:lnTo>
                  <a:lnTo>
                    <a:pt x="193" y="528"/>
                  </a:lnTo>
                  <a:lnTo>
                    <a:pt x="97" y="720"/>
                  </a:lnTo>
                  <a:lnTo>
                    <a:pt x="1" y="961"/>
                  </a:lnTo>
                  <a:lnTo>
                    <a:pt x="1" y="961"/>
                  </a:lnTo>
                  <a:lnTo>
                    <a:pt x="1" y="1201"/>
                  </a:lnTo>
                  <a:lnTo>
                    <a:pt x="49" y="1489"/>
                  </a:lnTo>
                  <a:lnTo>
                    <a:pt x="145" y="1729"/>
                  </a:lnTo>
                  <a:lnTo>
                    <a:pt x="289" y="1969"/>
                  </a:lnTo>
                  <a:lnTo>
                    <a:pt x="529" y="2161"/>
                  </a:lnTo>
                  <a:lnTo>
                    <a:pt x="769" y="2353"/>
                  </a:lnTo>
                  <a:lnTo>
                    <a:pt x="1057" y="2497"/>
                  </a:lnTo>
                  <a:lnTo>
                    <a:pt x="1394" y="2593"/>
                  </a:lnTo>
                  <a:lnTo>
                    <a:pt x="1394" y="2593"/>
                  </a:lnTo>
                  <a:lnTo>
                    <a:pt x="1874" y="2641"/>
                  </a:lnTo>
                  <a:lnTo>
                    <a:pt x="1874" y="2641"/>
                  </a:lnTo>
                  <a:lnTo>
                    <a:pt x="2162" y="2641"/>
                  </a:lnTo>
                  <a:lnTo>
                    <a:pt x="2450" y="2593"/>
                  </a:lnTo>
                  <a:lnTo>
                    <a:pt x="2690" y="2497"/>
                  </a:lnTo>
                  <a:lnTo>
                    <a:pt x="2882" y="2353"/>
                  </a:lnTo>
                  <a:lnTo>
                    <a:pt x="2882" y="2353"/>
                  </a:lnTo>
                  <a:lnTo>
                    <a:pt x="2834" y="1969"/>
                  </a:lnTo>
                  <a:lnTo>
                    <a:pt x="2834" y="1537"/>
                  </a:lnTo>
                  <a:lnTo>
                    <a:pt x="2930" y="1105"/>
                  </a:lnTo>
                  <a:lnTo>
                    <a:pt x="3074" y="672"/>
                  </a:lnTo>
                  <a:lnTo>
                    <a:pt x="3074" y="672"/>
                  </a:lnTo>
                  <a:lnTo>
                    <a:pt x="2834" y="432"/>
                  </a:lnTo>
                  <a:lnTo>
                    <a:pt x="2594" y="288"/>
                  </a:lnTo>
                  <a:lnTo>
                    <a:pt x="2306" y="144"/>
                  </a:lnTo>
                  <a:lnTo>
                    <a:pt x="1970" y="48"/>
                  </a:lnTo>
                  <a:lnTo>
                    <a:pt x="1970" y="48"/>
                  </a:lnTo>
                  <a:lnTo>
                    <a:pt x="149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4" name="Google Shape;4268;p71"/>
            <p:cNvSpPr/>
            <p:nvPr/>
          </p:nvSpPr>
          <p:spPr>
            <a:xfrm>
              <a:off x="2632175" y="1135775"/>
              <a:ext cx="14425" cy="42050"/>
            </a:xfrm>
            <a:custGeom>
              <a:avLst/>
              <a:gdLst/>
              <a:ahLst/>
              <a:cxnLst/>
              <a:rect l="l" t="t" r="r" b="b"/>
              <a:pathLst>
                <a:path w="577" h="1682" extrusionOk="0">
                  <a:moveTo>
                    <a:pt x="240" y="0"/>
                  </a:moveTo>
                  <a:lnTo>
                    <a:pt x="96" y="433"/>
                  </a:lnTo>
                  <a:lnTo>
                    <a:pt x="0" y="865"/>
                  </a:lnTo>
                  <a:lnTo>
                    <a:pt x="0" y="1297"/>
                  </a:lnTo>
                  <a:lnTo>
                    <a:pt x="48" y="1681"/>
                  </a:lnTo>
                  <a:lnTo>
                    <a:pt x="240" y="1585"/>
                  </a:lnTo>
                  <a:lnTo>
                    <a:pt x="384" y="1393"/>
                  </a:lnTo>
                  <a:lnTo>
                    <a:pt x="481" y="1201"/>
                  </a:lnTo>
                  <a:lnTo>
                    <a:pt x="529" y="1009"/>
                  </a:lnTo>
                  <a:lnTo>
                    <a:pt x="577" y="769"/>
                  </a:lnTo>
                  <a:lnTo>
                    <a:pt x="529" y="481"/>
                  </a:lnTo>
                  <a:lnTo>
                    <a:pt x="384" y="241"/>
                  </a:lnTo>
                  <a:lnTo>
                    <a:pt x="240" y="0"/>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5" name="Google Shape;4269;p71"/>
            <p:cNvSpPr/>
            <p:nvPr/>
          </p:nvSpPr>
          <p:spPr>
            <a:xfrm>
              <a:off x="2632175" y="1135775"/>
              <a:ext cx="14425" cy="42050"/>
            </a:xfrm>
            <a:custGeom>
              <a:avLst/>
              <a:gdLst/>
              <a:ahLst/>
              <a:cxnLst/>
              <a:rect l="l" t="t" r="r" b="b"/>
              <a:pathLst>
                <a:path w="577" h="1682" fill="none" extrusionOk="0">
                  <a:moveTo>
                    <a:pt x="240" y="0"/>
                  </a:moveTo>
                  <a:lnTo>
                    <a:pt x="240" y="0"/>
                  </a:lnTo>
                  <a:lnTo>
                    <a:pt x="96" y="433"/>
                  </a:lnTo>
                  <a:lnTo>
                    <a:pt x="0" y="865"/>
                  </a:lnTo>
                  <a:lnTo>
                    <a:pt x="0" y="1297"/>
                  </a:lnTo>
                  <a:lnTo>
                    <a:pt x="48" y="1681"/>
                  </a:lnTo>
                  <a:lnTo>
                    <a:pt x="48" y="1681"/>
                  </a:lnTo>
                  <a:lnTo>
                    <a:pt x="240" y="1585"/>
                  </a:lnTo>
                  <a:lnTo>
                    <a:pt x="384" y="1393"/>
                  </a:lnTo>
                  <a:lnTo>
                    <a:pt x="481" y="1201"/>
                  </a:lnTo>
                  <a:lnTo>
                    <a:pt x="529" y="1009"/>
                  </a:lnTo>
                  <a:lnTo>
                    <a:pt x="529" y="1009"/>
                  </a:lnTo>
                  <a:lnTo>
                    <a:pt x="577" y="769"/>
                  </a:lnTo>
                  <a:lnTo>
                    <a:pt x="529" y="481"/>
                  </a:lnTo>
                  <a:lnTo>
                    <a:pt x="384" y="241"/>
                  </a:lnTo>
                  <a:lnTo>
                    <a:pt x="24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6" name="Google Shape;4270;p71"/>
            <p:cNvSpPr/>
            <p:nvPr/>
          </p:nvSpPr>
          <p:spPr>
            <a:xfrm>
              <a:off x="2412450" y="860825"/>
              <a:ext cx="82875" cy="40850"/>
            </a:xfrm>
            <a:custGeom>
              <a:avLst/>
              <a:gdLst/>
              <a:ahLst/>
              <a:cxnLst/>
              <a:rect l="l" t="t" r="r" b="b"/>
              <a:pathLst>
                <a:path w="3315" h="1634" extrusionOk="0">
                  <a:moveTo>
                    <a:pt x="1537" y="1"/>
                  </a:moveTo>
                  <a:lnTo>
                    <a:pt x="1105" y="97"/>
                  </a:lnTo>
                  <a:lnTo>
                    <a:pt x="721" y="241"/>
                  </a:lnTo>
                  <a:lnTo>
                    <a:pt x="529" y="337"/>
                  </a:lnTo>
                  <a:lnTo>
                    <a:pt x="337" y="481"/>
                  </a:lnTo>
                  <a:lnTo>
                    <a:pt x="49" y="865"/>
                  </a:lnTo>
                  <a:lnTo>
                    <a:pt x="1" y="961"/>
                  </a:lnTo>
                  <a:lnTo>
                    <a:pt x="49" y="1057"/>
                  </a:lnTo>
                  <a:lnTo>
                    <a:pt x="145" y="1057"/>
                  </a:lnTo>
                  <a:lnTo>
                    <a:pt x="241" y="1009"/>
                  </a:lnTo>
                  <a:lnTo>
                    <a:pt x="385" y="865"/>
                  </a:lnTo>
                  <a:lnTo>
                    <a:pt x="577" y="721"/>
                  </a:lnTo>
                  <a:lnTo>
                    <a:pt x="961" y="529"/>
                  </a:lnTo>
                  <a:lnTo>
                    <a:pt x="1393" y="433"/>
                  </a:lnTo>
                  <a:lnTo>
                    <a:pt x="1826" y="433"/>
                  </a:lnTo>
                  <a:lnTo>
                    <a:pt x="2210" y="481"/>
                  </a:lnTo>
                  <a:lnTo>
                    <a:pt x="2402" y="577"/>
                  </a:lnTo>
                  <a:lnTo>
                    <a:pt x="2546" y="673"/>
                  </a:lnTo>
                  <a:lnTo>
                    <a:pt x="2738" y="865"/>
                  </a:lnTo>
                  <a:lnTo>
                    <a:pt x="2834" y="1057"/>
                  </a:lnTo>
                  <a:lnTo>
                    <a:pt x="2930" y="1297"/>
                  </a:lnTo>
                  <a:lnTo>
                    <a:pt x="3026" y="1537"/>
                  </a:lnTo>
                  <a:lnTo>
                    <a:pt x="3026" y="1585"/>
                  </a:lnTo>
                  <a:lnTo>
                    <a:pt x="3074" y="1633"/>
                  </a:lnTo>
                  <a:lnTo>
                    <a:pt x="3170" y="1633"/>
                  </a:lnTo>
                  <a:lnTo>
                    <a:pt x="3314" y="1585"/>
                  </a:lnTo>
                  <a:lnTo>
                    <a:pt x="3314" y="1537"/>
                  </a:lnTo>
                  <a:lnTo>
                    <a:pt x="3314" y="1441"/>
                  </a:lnTo>
                  <a:lnTo>
                    <a:pt x="3170" y="1057"/>
                  </a:lnTo>
                  <a:lnTo>
                    <a:pt x="2978" y="673"/>
                  </a:lnTo>
                  <a:lnTo>
                    <a:pt x="2690" y="385"/>
                  </a:lnTo>
                  <a:lnTo>
                    <a:pt x="2306" y="145"/>
                  </a:lnTo>
                  <a:lnTo>
                    <a:pt x="2114" y="97"/>
                  </a:lnTo>
                  <a:lnTo>
                    <a:pt x="1922" y="49"/>
                  </a:lnTo>
                  <a:lnTo>
                    <a:pt x="1537"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7" name="Google Shape;4271;p71"/>
            <p:cNvSpPr/>
            <p:nvPr/>
          </p:nvSpPr>
          <p:spPr>
            <a:xfrm>
              <a:off x="2608150" y="934075"/>
              <a:ext cx="70875" cy="57650"/>
            </a:xfrm>
            <a:custGeom>
              <a:avLst/>
              <a:gdLst/>
              <a:ahLst/>
              <a:cxnLst/>
              <a:rect l="l" t="t" r="r" b="b"/>
              <a:pathLst>
                <a:path w="2835" h="2306" extrusionOk="0">
                  <a:moveTo>
                    <a:pt x="865" y="0"/>
                  </a:moveTo>
                  <a:lnTo>
                    <a:pt x="577" y="48"/>
                  </a:lnTo>
                  <a:lnTo>
                    <a:pt x="337" y="96"/>
                  </a:lnTo>
                  <a:lnTo>
                    <a:pt x="97" y="240"/>
                  </a:lnTo>
                  <a:lnTo>
                    <a:pt x="49" y="288"/>
                  </a:lnTo>
                  <a:lnTo>
                    <a:pt x="1" y="336"/>
                  </a:lnTo>
                  <a:lnTo>
                    <a:pt x="49" y="432"/>
                  </a:lnTo>
                  <a:lnTo>
                    <a:pt x="145" y="528"/>
                  </a:lnTo>
                  <a:lnTo>
                    <a:pt x="241" y="528"/>
                  </a:lnTo>
                  <a:lnTo>
                    <a:pt x="433" y="432"/>
                  </a:lnTo>
                  <a:lnTo>
                    <a:pt x="673" y="384"/>
                  </a:lnTo>
                  <a:lnTo>
                    <a:pt x="865" y="336"/>
                  </a:lnTo>
                  <a:lnTo>
                    <a:pt x="1057" y="336"/>
                  </a:lnTo>
                  <a:lnTo>
                    <a:pt x="1297" y="384"/>
                  </a:lnTo>
                  <a:lnTo>
                    <a:pt x="1490" y="480"/>
                  </a:lnTo>
                  <a:lnTo>
                    <a:pt x="1826" y="721"/>
                  </a:lnTo>
                  <a:lnTo>
                    <a:pt x="2114" y="1009"/>
                  </a:lnTo>
                  <a:lnTo>
                    <a:pt x="2306" y="1345"/>
                  </a:lnTo>
                  <a:lnTo>
                    <a:pt x="2498" y="1729"/>
                  </a:lnTo>
                  <a:lnTo>
                    <a:pt x="2498" y="1969"/>
                  </a:lnTo>
                  <a:lnTo>
                    <a:pt x="2498" y="2161"/>
                  </a:lnTo>
                  <a:lnTo>
                    <a:pt x="2546" y="2257"/>
                  </a:lnTo>
                  <a:lnTo>
                    <a:pt x="2642" y="2305"/>
                  </a:lnTo>
                  <a:lnTo>
                    <a:pt x="2738" y="2257"/>
                  </a:lnTo>
                  <a:lnTo>
                    <a:pt x="2786" y="2161"/>
                  </a:lnTo>
                  <a:lnTo>
                    <a:pt x="2834" y="1873"/>
                  </a:lnTo>
                  <a:lnTo>
                    <a:pt x="2786" y="1633"/>
                  </a:lnTo>
                  <a:lnTo>
                    <a:pt x="2738" y="1393"/>
                  </a:lnTo>
                  <a:lnTo>
                    <a:pt x="2642" y="1201"/>
                  </a:lnTo>
                  <a:lnTo>
                    <a:pt x="2546" y="961"/>
                  </a:lnTo>
                  <a:lnTo>
                    <a:pt x="2402" y="769"/>
                  </a:lnTo>
                  <a:lnTo>
                    <a:pt x="2018" y="432"/>
                  </a:lnTo>
                  <a:lnTo>
                    <a:pt x="1826" y="288"/>
                  </a:lnTo>
                  <a:lnTo>
                    <a:pt x="1586" y="192"/>
                  </a:lnTo>
                  <a:lnTo>
                    <a:pt x="1345" y="96"/>
                  </a:lnTo>
                  <a:lnTo>
                    <a:pt x="1105" y="48"/>
                  </a:lnTo>
                  <a:lnTo>
                    <a:pt x="865" y="0"/>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8" name="Google Shape;4272;p71"/>
            <p:cNvSpPr/>
            <p:nvPr/>
          </p:nvSpPr>
          <p:spPr>
            <a:xfrm>
              <a:off x="2312800" y="986900"/>
              <a:ext cx="81675" cy="70850"/>
            </a:xfrm>
            <a:custGeom>
              <a:avLst/>
              <a:gdLst/>
              <a:ahLst/>
              <a:cxnLst/>
              <a:rect l="l" t="t" r="r" b="b"/>
              <a:pathLst>
                <a:path w="3267" h="2834" extrusionOk="0">
                  <a:moveTo>
                    <a:pt x="1249" y="0"/>
                  </a:moveTo>
                  <a:lnTo>
                    <a:pt x="913" y="48"/>
                  </a:lnTo>
                  <a:lnTo>
                    <a:pt x="577" y="144"/>
                  </a:lnTo>
                  <a:lnTo>
                    <a:pt x="337" y="336"/>
                  </a:lnTo>
                  <a:lnTo>
                    <a:pt x="145" y="577"/>
                  </a:lnTo>
                  <a:lnTo>
                    <a:pt x="49" y="817"/>
                  </a:lnTo>
                  <a:lnTo>
                    <a:pt x="1" y="1105"/>
                  </a:lnTo>
                  <a:lnTo>
                    <a:pt x="49" y="1345"/>
                  </a:lnTo>
                  <a:lnTo>
                    <a:pt x="97" y="1633"/>
                  </a:lnTo>
                  <a:lnTo>
                    <a:pt x="241" y="1921"/>
                  </a:lnTo>
                  <a:lnTo>
                    <a:pt x="433" y="2161"/>
                  </a:lnTo>
                  <a:lnTo>
                    <a:pt x="673" y="2353"/>
                  </a:lnTo>
                  <a:lnTo>
                    <a:pt x="961" y="2546"/>
                  </a:lnTo>
                  <a:lnTo>
                    <a:pt x="1249" y="2690"/>
                  </a:lnTo>
                  <a:lnTo>
                    <a:pt x="1489" y="2786"/>
                  </a:lnTo>
                  <a:lnTo>
                    <a:pt x="1777" y="2834"/>
                  </a:lnTo>
                  <a:lnTo>
                    <a:pt x="2354" y="2834"/>
                  </a:lnTo>
                  <a:lnTo>
                    <a:pt x="2690" y="2690"/>
                  </a:lnTo>
                  <a:lnTo>
                    <a:pt x="2930" y="2498"/>
                  </a:lnTo>
                  <a:lnTo>
                    <a:pt x="3122" y="2257"/>
                  </a:lnTo>
                  <a:lnTo>
                    <a:pt x="3218" y="2017"/>
                  </a:lnTo>
                  <a:lnTo>
                    <a:pt x="3266" y="1777"/>
                  </a:lnTo>
                  <a:lnTo>
                    <a:pt x="3218" y="1489"/>
                  </a:lnTo>
                  <a:lnTo>
                    <a:pt x="3170" y="1201"/>
                  </a:lnTo>
                  <a:lnTo>
                    <a:pt x="3026" y="961"/>
                  </a:lnTo>
                  <a:lnTo>
                    <a:pt x="2786" y="721"/>
                  </a:lnTo>
                  <a:lnTo>
                    <a:pt x="2546" y="481"/>
                  </a:lnTo>
                  <a:lnTo>
                    <a:pt x="2258" y="288"/>
                  </a:lnTo>
                  <a:lnTo>
                    <a:pt x="2018" y="144"/>
                  </a:lnTo>
                  <a:lnTo>
                    <a:pt x="1777" y="48"/>
                  </a:lnTo>
                  <a:lnTo>
                    <a:pt x="1489" y="0"/>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9" name="Google Shape;4273;p71"/>
            <p:cNvSpPr/>
            <p:nvPr/>
          </p:nvSpPr>
          <p:spPr>
            <a:xfrm>
              <a:off x="2312800" y="986900"/>
              <a:ext cx="81675" cy="70850"/>
            </a:xfrm>
            <a:custGeom>
              <a:avLst/>
              <a:gdLst/>
              <a:ahLst/>
              <a:cxnLst/>
              <a:rect l="l" t="t" r="r" b="b"/>
              <a:pathLst>
                <a:path w="3267" h="2834" fill="none" extrusionOk="0">
                  <a:moveTo>
                    <a:pt x="1249" y="0"/>
                  </a:moveTo>
                  <a:lnTo>
                    <a:pt x="1249" y="0"/>
                  </a:lnTo>
                  <a:lnTo>
                    <a:pt x="913" y="48"/>
                  </a:lnTo>
                  <a:lnTo>
                    <a:pt x="577" y="144"/>
                  </a:lnTo>
                  <a:lnTo>
                    <a:pt x="337" y="336"/>
                  </a:lnTo>
                  <a:lnTo>
                    <a:pt x="145" y="577"/>
                  </a:lnTo>
                  <a:lnTo>
                    <a:pt x="145" y="577"/>
                  </a:lnTo>
                  <a:lnTo>
                    <a:pt x="49" y="817"/>
                  </a:lnTo>
                  <a:lnTo>
                    <a:pt x="1" y="1105"/>
                  </a:lnTo>
                  <a:lnTo>
                    <a:pt x="49" y="1345"/>
                  </a:lnTo>
                  <a:lnTo>
                    <a:pt x="97" y="1633"/>
                  </a:lnTo>
                  <a:lnTo>
                    <a:pt x="241" y="1921"/>
                  </a:lnTo>
                  <a:lnTo>
                    <a:pt x="433" y="2161"/>
                  </a:lnTo>
                  <a:lnTo>
                    <a:pt x="673" y="2353"/>
                  </a:lnTo>
                  <a:lnTo>
                    <a:pt x="961" y="2546"/>
                  </a:lnTo>
                  <a:lnTo>
                    <a:pt x="961" y="2546"/>
                  </a:lnTo>
                  <a:lnTo>
                    <a:pt x="1249" y="2690"/>
                  </a:lnTo>
                  <a:lnTo>
                    <a:pt x="1489" y="2786"/>
                  </a:lnTo>
                  <a:lnTo>
                    <a:pt x="1777" y="2834"/>
                  </a:lnTo>
                  <a:lnTo>
                    <a:pt x="2018" y="2834"/>
                  </a:lnTo>
                  <a:lnTo>
                    <a:pt x="2018" y="2834"/>
                  </a:lnTo>
                  <a:lnTo>
                    <a:pt x="2354" y="2834"/>
                  </a:lnTo>
                  <a:lnTo>
                    <a:pt x="2690" y="2690"/>
                  </a:lnTo>
                  <a:lnTo>
                    <a:pt x="2930" y="2498"/>
                  </a:lnTo>
                  <a:lnTo>
                    <a:pt x="3122" y="2257"/>
                  </a:lnTo>
                  <a:lnTo>
                    <a:pt x="3122" y="2257"/>
                  </a:lnTo>
                  <a:lnTo>
                    <a:pt x="3218" y="2017"/>
                  </a:lnTo>
                  <a:lnTo>
                    <a:pt x="3266" y="1777"/>
                  </a:lnTo>
                  <a:lnTo>
                    <a:pt x="3218" y="1489"/>
                  </a:lnTo>
                  <a:lnTo>
                    <a:pt x="3170" y="1201"/>
                  </a:lnTo>
                  <a:lnTo>
                    <a:pt x="3026" y="961"/>
                  </a:lnTo>
                  <a:lnTo>
                    <a:pt x="2786" y="721"/>
                  </a:lnTo>
                  <a:lnTo>
                    <a:pt x="2546" y="481"/>
                  </a:lnTo>
                  <a:lnTo>
                    <a:pt x="2258" y="288"/>
                  </a:lnTo>
                  <a:lnTo>
                    <a:pt x="2258" y="288"/>
                  </a:lnTo>
                  <a:lnTo>
                    <a:pt x="2018" y="144"/>
                  </a:lnTo>
                  <a:lnTo>
                    <a:pt x="1777" y="48"/>
                  </a:lnTo>
                  <a:lnTo>
                    <a:pt x="1489" y="0"/>
                  </a:lnTo>
                  <a:lnTo>
                    <a:pt x="124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0" name="Google Shape;4274;p71"/>
            <p:cNvSpPr/>
            <p:nvPr/>
          </p:nvSpPr>
          <p:spPr>
            <a:xfrm>
              <a:off x="2551725" y="985700"/>
              <a:ext cx="106875" cy="120075"/>
            </a:xfrm>
            <a:custGeom>
              <a:avLst/>
              <a:gdLst/>
              <a:ahLst/>
              <a:cxnLst/>
              <a:rect l="l" t="t" r="r" b="b"/>
              <a:pathLst>
                <a:path w="4275" h="4803" extrusionOk="0">
                  <a:moveTo>
                    <a:pt x="2354" y="0"/>
                  </a:moveTo>
                  <a:lnTo>
                    <a:pt x="1970" y="48"/>
                  </a:lnTo>
                  <a:lnTo>
                    <a:pt x="1633" y="144"/>
                  </a:lnTo>
                  <a:lnTo>
                    <a:pt x="1297" y="288"/>
                  </a:lnTo>
                  <a:lnTo>
                    <a:pt x="1009" y="529"/>
                  </a:lnTo>
                  <a:lnTo>
                    <a:pt x="769" y="817"/>
                  </a:lnTo>
                  <a:lnTo>
                    <a:pt x="577" y="1153"/>
                  </a:lnTo>
                  <a:lnTo>
                    <a:pt x="145" y="2065"/>
                  </a:lnTo>
                  <a:lnTo>
                    <a:pt x="49" y="2450"/>
                  </a:lnTo>
                  <a:lnTo>
                    <a:pt x="1" y="2834"/>
                  </a:lnTo>
                  <a:lnTo>
                    <a:pt x="49" y="3218"/>
                  </a:lnTo>
                  <a:lnTo>
                    <a:pt x="145" y="3554"/>
                  </a:lnTo>
                  <a:lnTo>
                    <a:pt x="289" y="3890"/>
                  </a:lnTo>
                  <a:lnTo>
                    <a:pt x="529" y="4178"/>
                  </a:lnTo>
                  <a:lnTo>
                    <a:pt x="817" y="4419"/>
                  </a:lnTo>
                  <a:lnTo>
                    <a:pt x="1153" y="4611"/>
                  </a:lnTo>
                  <a:lnTo>
                    <a:pt x="1537" y="4755"/>
                  </a:lnTo>
                  <a:lnTo>
                    <a:pt x="1874" y="4803"/>
                  </a:lnTo>
                  <a:lnTo>
                    <a:pt x="2258" y="4755"/>
                  </a:lnTo>
                  <a:lnTo>
                    <a:pt x="2642" y="4659"/>
                  </a:lnTo>
                  <a:lnTo>
                    <a:pt x="2930" y="4467"/>
                  </a:lnTo>
                  <a:lnTo>
                    <a:pt x="3266" y="4274"/>
                  </a:lnTo>
                  <a:lnTo>
                    <a:pt x="3506" y="3986"/>
                  </a:lnTo>
                  <a:lnTo>
                    <a:pt x="3699" y="3650"/>
                  </a:lnTo>
                  <a:lnTo>
                    <a:pt x="4083" y="2690"/>
                  </a:lnTo>
                  <a:lnTo>
                    <a:pt x="4227" y="2305"/>
                  </a:lnTo>
                  <a:lnTo>
                    <a:pt x="4275" y="1969"/>
                  </a:lnTo>
                  <a:lnTo>
                    <a:pt x="4227" y="1585"/>
                  </a:lnTo>
                  <a:lnTo>
                    <a:pt x="4131" y="1249"/>
                  </a:lnTo>
                  <a:lnTo>
                    <a:pt x="3939" y="913"/>
                  </a:lnTo>
                  <a:lnTo>
                    <a:pt x="3747" y="625"/>
                  </a:lnTo>
                  <a:lnTo>
                    <a:pt x="3458" y="336"/>
                  </a:lnTo>
                  <a:lnTo>
                    <a:pt x="3122" y="144"/>
                  </a:lnTo>
                  <a:lnTo>
                    <a:pt x="2738" y="48"/>
                  </a:lnTo>
                  <a:lnTo>
                    <a:pt x="2354"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1" name="Google Shape;4275;p71"/>
            <p:cNvSpPr/>
            <p:nvPr/>
          </p:nvSpPr>
          <p:spPr>
            <a:xfrm>
              <a:off x="2551725" y="988100"/>
              <a:ext cx="78075" cy="102075"/>
            </a:xfrm>
            <a:custGeom>
              <a:avLst/>
              <a:gdLst/>
              <a:ahLst/>
              <a:cxnLst/>
              <a:rect l="l" t="t" r="r" b="b"/>
              <a:pathLst>
                <a:path w="3123" h="4083" extrusionOk="0">
                  <a:moveTo>
                    <a:pt x="1729" y="0"/>
                  </a:moveTo>
                  <a:lnTo>
                    <a:pt x="1393" y="144"/>
                  </a:lnTo>
                  <a:lnTo>
                    <a:pt x="1057" y="384"/>
                  </a:lnTo>
                  <a:lnTo>
                    <a:pt x="769" y="673"/>
                  </a:lnTo>
                  <a:lnTo>
                    <a:pt x="577" y="1057"/>
                  </a:lnTo>
                  <a:lnTo>
                    <a:pt x="145" y="1969"/>
                  </a:lnTo>
                  <a:lnTo>
                    <a:pt x="97" y="2209"/>
                  </a:lnTo>
                  <a:lnTo>
                    <a:pt x="1" y="2450"/>
                  </a:lnTo>
                  <a:lnTo>
                    <a:pt x="1" y="2690"/>
                  </a:lnTo>
                  <a:lnTo>
                    <a:pt x="1" y="2930"/>
                  </a:lnTo>
                  <a:lnTo>
                    <a:pt x="49" y="3170"/>
                  </a:lnTo>
                  <a:lnTo>
                    <a:pt x="97" y="3410"/>
                  </a:lnTo>
                  <a:lnTo>
                    <a:pt x="337" y="3842"/>
                  </a:lnTo>
                  <a:lnTo>
                    <a:pt x="529" y="3938"/>
                  </a:lnTo>
                  <a:lnTo>
                    <a:pt x="865" y="4034"/>
                  </a:lnTo>
                  <a:lnTo>
                    <a:pt x="1201" y="4082"/>
                  </a:lnTo>
                  <a:lnTo>
                    <a:pt x="1537" y="3986"/>
                  </a:lnTo>
                  <a:lnTo>
                    <a:pt x="1874" y="3890"/>
                  </a:lnTo>
                  <a:lnTo>
                    <a:pt x="2210" y="3650"/>
                  </a:lnTo>
                  <a:lnTo>
                    <a:pt x="2498" y="3410"/>
                  </a:lnTo>
                  <a:lnTo>
                    <a:pt x="2738" y="3074"/>
                  </a:lnTo>
                  <a:lnTo>
                    <a:pt x="2930" y="2690"/>
                  </a:lnTo>
                  <a:lnTo>
                    <a:pt x="3074" y="2305"/>
                  </a:lnTo>
                  <a:lnTo>
                    <a:pt x="3122" y="1921"/>
                  </a:lnTo>
                  <a:lnTo>
                    <a:pt x="3122" y="1537"/>
                  </a:lnTo>
                  <a:lnTo>
                    <a:pt x="3074" y="1153"/>
                  </a:lnTo>
                  <a:lnTo>
                    <a:pt x="2930" y="817"/>
                  </a:lnTo>
                  <a:lnTo>
                    <a:pt x="2738" y="529"/>
                  </a:lnTo>
                  <a:lnTo>
                    <a:pt x="2498" y="288"/>
                  </a:lnTo>
                  <a:lnTo>
                    <a:pt x="2210" y="96"/>
                  </a:lnTo>
                  <a:lnTo>
                    <a:pt x="1970" y="48"/>
                  </a:lnTo>
                  <a:lnTo>
                    <a:pt x="1729" y="0"/>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2" name="Google Shape;4276;p71"/>
            <p:cNvSpPr/>
            <p:nvPr/>
          </p:nvSpPr>
          <p:spPr>
            <a:xfrm>
              <a:off x="2402850" y="1046925"/>
              <a:ext cx="147700" cy="110475"/>
            </a:xfrm>
            <a:custGeom>
              <a:avLst/>
              <a:gdLst/>
              <a:ahLst/>
              <a:cxnLst/>
              <a:rect l="l" t="t" r="r" b="b"/>
              <a:pathLst>
                <a:path w="5908" h="4419" extrusionOk="0">
                  <a:moveTo>
                    <a:pt x="1057" y="1"/>
                  </a:moveTo>
                  <a:lnTo>
                    <a:pt x="817" y="49"/>
                  </a:lnTo>
                  <a:lnTo>
                    <a:pt x="577" y="193"/>
                  </a:lnTo>
                  <a:lnTo>
                    <a:pt x="385" y="385"/>
                  </a:lnTo>
                  <a:lnTo>
                    <a:pt x="241" y="673"/>
                  </a:lnTo>
                  <a:lnTo>
                    <a:pt x="97" y="913"/>
                  </a:lnTo>
                  <a:lnTo>
                    <a:pt x="48" y="1249"/>
                  </a:lnTo>
                  <a:lnTo>
                    <a:pt x="0" y="1585"/>
                  </a:lnTo>
                  <a:lnTo>
                    <a:pt x="0" y="1922"/>
                  </a:lnTo>
                  <a:lnTo>
                    <a:pt x="97" y="2306"/>
                  </a:lnTo>
                  <a:lnTo>
                    <a:pt x="193" y="2642"/>
                  </a:lnTo>
                  <a:lnTo>
                    <a:pt x="385" y="2978"/>
                  </a:lnTo>
                  <a:lnTo>
                    <a:pt x="673" y="3314"/>
                  </a:lnTo>
                  <a:lnTo>
                    <a:pt x="1009" y="3602"/>
                  </a:lnTo>
                  <a:lnTo>
                    <a:pt x="1441" y="3891"/>
                  </a:lnTo>
                  <a:lnTo>
                    <a:pt x="2114" y="4131"/>
                  </a:lnTo>
                  <a:lnTo>
                    <a:pt x="2738" y="4323"/>
                  </a:lnTo>
                  <a:lnTo>
                    <a:pt x="3266" y="4419"/>
                  </a:lnTo>
                  <a:lnTo>
                    <a:pt x="3746" y="4371"/>
                  </a:lnTo>
                  <a:lnTo>
                    <a:pt x="4179" y="4323"/>
                  </a:lnTo>
                  <a:lnTo>
                    <a:pt x="4611" y="4179"/>
                  </a:lnTo>
                  <a:lnTo>
                    <a:pt x="4947" y="3987"/>
                  </a:lnTo>
                  <a:lnTo>
                    <a:pt x="5235" y="3746"/>
                  </a:lnTo>
                  <a:lnTo>
                    <a:pt x="5427" y="3458"/>
                  </a:lnTo>
                  <a:lnTo>
                    <a:pt x="5619" y="3170"/>
                  </a:lnTo>
                  <a:lnTo>
                    <a:pt x="5763" y="2882"/>
                  </a:lnTo>
                  <a:lnTo>
                    <a:pt x="5860" y="2594"/>
                  </a:lnTo>
                  <a:lnTo>
                    <a:pt x="5908" y="2306"/>
                  </a:lnTo>
                  <a:lnTo>
                    <a:pt x="5908" y="2018"/>
                  </a:lnTo>
                  <a:lnTo>
                    <a:pt x="5860" y="1777"/>
                  </a:lnTo>
                  <a:lnTo>
                    <a:pt x="5763" y="1633"/>
                  </a:lnTo>
                  <a:lnTo>
                    <a:pt x="5523" y="1393"/>
                  </a:lnTo>
                  <a:lnTo>
                    <a:pt x="5283" y="1249"/>
                  </a:lnTo>
                  <a:lnTo>
                    <a:pt x="5043" y="1201"/>
                  </a:lnTo>
                  <a:lnTo>
                    <a:pt x="4707" y="1153"/>
                  </a:lnTo>
                  <a:lnTo>
                    <a:pt x="4227" y="1105"/>
                  </a:lnTo>
                  <a:lnTo>
                    <a:pt x="3554" y="913"/>
                  </a:lnTo>
                  <a:lnTo>
                    <a:pt x="2690" y="625"/>
                  </a:lnTo>
                  <a:lnTo>
                    <a:pt x="1537" y="97"/>
                  </a:lnTo>
                  <a:lnTo>
                    <a:pt x="1297"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3" name="Google Shape;4277;p71"/>
            <p:cNvSpPr/>
            <p:nvPr/>
          </p:nvSpPr>
          <p:spPr>
            <a:xfrm>
              <a:off x="2489300" y="1000100"/>
              <a:ext cx="25225" cy="20425"/>
            </a:xfrm>
            <a:custGeom>
              <a:avLst/>
              <a:gdLst/>
              <a:ahLst/>
              <a:cxnLst/>
              <a:rect l="l" t="t" r="r" b="b"/>
              <a:pathLst>
                <a:path w="1009" h="817" extrusionOk="0">
                  <a:moveTo>
                    <a:pt x="288" y="1"/>
                  </a:moveTo>
                  <a:lnTo>
                    <a:pt x="288" y="49"/>
                  </a:lnTo>
                  <a:lnTo>
                    <a:pt x="96" y="385"/>
                  </a:lnTo>
                  <a:lnTo>
                    <a:pt x="48" y="577"/>
                  </a:lnTo>
                  <a:lnTo>
                    <a:pt x="0" y="673"/>
                  </a:lnTo>
                  <a:lnTo>
                    <a:pt x="0" y="769"/>
                  </a:lnTo>
                  <a:lnTo>
                    <a:pt x="48" y="817"/>
                  </a:lnTo>
                  <a:lnTo>
                    <a:pt x="144" y="817"/>
                  </a:lnTo>
                  <a:lnTo>
                    <a:pt x="192" y="721"/>
                  </a:lnTo>
                  <a:lnTo>
                    <a:pt x="192" y="625"/>
                  </a:lnTo>
                  <a:lnTo>
                    <a:pt x="240" y="433"/>
                  </a:lnTo>
                  <a:lnTo>
                    <a:pt x="330" y="223"/>
                  </a:lnTo>
                  <a:lnTo>
                    <a:pt x="330" y="223"/>
                  </a:lnTo>
                  <a:lnTo>
                    <a:pt x="336" y="241"/>
                  </a:lnTo>
                  <a:lnTo>
                    <a:pt x="384" y="433"/>
                  </a:lnTo>
                  <a:lnTo>
                    <a:pt x="481" y="721"/>
                  </a:lnTo>
                  <a:lnTo>
                    <a:pt x="481" y="769"/>
                  </a:lnTo>
                  <a:lnTo>
                    <a:pt x="625" y="769"/>
                  </a:lnTo>
                  <a:lnTo>
                    <a:pt x="1009" y="433"/>
                  </a:lnTo>
                  <a:lnTo>
                    <a:pt x="1009" y="337"/>
                  </a:lnTo>
                  <a:lnTo>
                    <a:pt x="1009" y="289"/>
                  </a:lnTo>
                  <a:lnTo>
                    <a:pt x="961" y="241"/>
                  </a:lnTo>
                  <a:lnTo>
                    <a:pt x="865" y="289"/>
                  </a:lnTo>
                  <a:lnTo>
                    <a:pt x="605" y="516"/>
                  </a:lnTo>
                  <a:lnTo>
                    <a:pt x="605" y="516"/>
                  </a:lnTo>
                  <a:lnTo>
                    <a:pt x="529" y="337"/>
                  </a:lnTo>
                  <a:lnTo>
                    <a:pt x="481" y="241"/>
                  </a:lnTo>
                  <a:lnTo>
                    <a:pt x="384" y="49"/>
                  </a:lnTo>
                  <a:lnTo>
                    <a:pt x="384"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4" name="Google Shape;4278;p71"/>
            <p:cNvSpPr/>
            <p:nvPr/>
          </p:nvSpPr>
          <p:spPr>
            <a:xfrm>
              <a:off x="2383650" y="904050"/>
              <a:ext cx="108075" cy="118900"/>
            </a:xfrm>
            <a:custGeom>
              <a:avLst/>
              <a:gdLst/>
              <a:ahLst/>
              <a:cxnLst/>
              <a:rect l="l" t="t" r="r" b="b"/>
              <a:pathLst>
                <a:path w="4323" h="4756" extrusionOk="0">
                  <a:moveTo>
                    <a:pt x="2161" y="1"/>
                  </a:moveTo>
                  <a:lnTo>
                    <a:pt x="1777" y="97"/>
                  </a:lnTo>
                  <a:lnTo>
                    <a:pt x="1441" y="241"/>
                  </a:lnTo>
                  <a:lnTo>
                    <a:pt x="1153" y="433"/>
                  </a:lnTo>
                  <a:lnTo>
                    <a:pt x="865" y="721"/>
                  </a:lnTo>
                  <a:lnTo>
                    <a:pt x="672" y="1057"/>
                  </a:lnTo>
                  <a:lnTo>
                    <a:pt x="192" y="1970"/>
                  </a:lnTo>
                  <a:lnTo>
                    <a:pt x="48" y="2306"/>
                  </a:lnTo>
                  <a:lnTo>
                    <a:pt x="0" y="2690"/>
                  </a:lnTo>
                  <a:lnTo>
                    <a:pt x="0" y="3074"/>
                  </a:lnTo>
                  <a:lnTo>
                    <a:pt x="96" y="3410"/>
                  </a:lnTo>
                  <a:lnTo>
                    <a:pt x="240" y="3746"/>
                  </a:lnTo>
                  <a:lnTo>
                    <a:pt x="480" y="4083"/>
                  </a:lnTo>
                  <a:lnTo>
                    <a:pt x="720" y="4323"/>
                  </a:lnTo>
                  <a:lnTo>
                    <a:pt x="1057" y="4563"/>
                  </a:lnTo>
                  <a:lnTo>
                    <a:pt x="1441" y="4659"/>
                  </a:lnTo>
                  <a:lnTo>
                    <a:pt x="1825" y="4755"/>
                  </a:lnTo>
                  <a:lnTo>
                    <a:pt x="2161" y="4755"/>
                  </a:lnTo>
                  <a:lnTo>
                    <a:pt x="2545" y="4659"/>
                  </a:lnTo>
                  <a:lnTo>
                    <a:pt x="2882" y="4515"/>
                  </a:lnTo>
                  <a:lnTo>
                    <a:pt x="3170" y="4275"/>
                  </a:lnTo>
                  <a:lnTo>
                    <a:pt x="3458" y="4035"/>
                  </a:lnTo>
                  <a:lnTo>
                    <a:pt x="3650" y="3698"/>
                  </a:lnTo>
                  <a:lnTo>
                    <a:pt x="4082" y="2786"/>
                  </a:lnTo>
                  <a:lnTo>
                    <a:pt x="4226" y="2402"/>
                  </a:lnTo>
                  <a:lnTo>
                    <a:pt x="4322" y="2018"/>
                  </a:lnTo>
                  <a:lnTo>
                    <a:pt x="4274" y="1681"/>
                  </a:lnTo>
                  <a:lnTo>
                    <a:pt x="4226" y="1297"/>
                  </a:lnTo>
                  <a:lnTo>
                    <a:pt x="4082" y="961"/>
                  </a:lnTo>
                  <a:lnTo>
                    <a:pt x="3842" y="673"/>
                  </a:lnTo>
                  <a:lnTo>
                    <a:pt x="3554" y="385"/>
                  </a:lnTo>
                  <a:lnTo>
                    <a:pt x="3266" y="193"/>
                  </a:lnTo>
                  <a:lnTo>
                    <a:pt x="2882" y="49"/>
                  </a:lnTo>
                  <a:lnTo>
                    <a:pt x="2497"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5" name="Google Shape;4279;p71"/>
            <p:cNvSpPr/>
            <p:nvPr/>
          </p:nvSpPr>
          <p:spPr>
            <a:xfrm>
              <a:off x="2383650" y="904050"/>
              <a:ext cx="108075" cy="118900"/>
            </a:xfrm>
            <a:custGeom>
              <a:avLst/>
              <a:gdLst/>
              <a:ahLst/>
              <a:cxnLst/>
              <a:rect l="l" t="t" r="r" b="b"/>
              <a:pathLst>
                <a:path w="4323" h="4756" fill="none" extrusionOk="0">
                  <a:moveTo>
                    <a:pt x="1057" y="4563"/>
                  </a:moveTo>
                  <a:lnTo>
                    <a:pt x="1057" y="4563"/>
                  </a:lnTo>
                  <a:lnTo>
                    <a:pt x="1057" y="4563"/>
                  </a:lnTo>
                  <a:lnTo>
                    <a:pt x="720" y="4323"/>
                  </a:lnTo>
                  <a:lnTo>
                    <a:pt x="480" y="4083"/>
                  </a:lnTo>
                  <a:lnTo>
                    <a:pt x="240" y="3746"/>
                  </a:lnTo>
                  <a:lnTo>
                    <a:pt x="96" y="3410"/>
                  </a:lnTo>
                  <a:lnTo>
                    <a:pt x="0" y="3074"/>
                  </a:lnTo>
                  <a:lnTo>
                    <a:pt x="0" y="2690"/>
                  </a:lnTo>
                  <a:lnTo>
                    <a:pt x="48" y="2306"/>
                  </a:lnTo>
                  <a:lnTo>
                    <a:pt x="192" y="1970"/>
                  </a:lnTo>
                  <a:lnTo>
                    <a:pt x="672" y="1057"/>
                  </a:lnTo>
                  <a:lnTo>
                    <a:pt x="672" y="1057"/>
                  </a:lnTo>
                  <a:lnTo>
                    <a:pt x="865" y="721"/>
                  </a:lnTo>
                  <a:lnTo>
                    <a:pt x="1153" y="433"/>
                  </a:lnTo>
                  <a:lnTo>
                    <a:pt x="1441" y="241"/>
                  </a:lnTo>
                  <a:lnTo>
                    <a:pt x="1777" y="97"/>
                  </a:lnTo>
                  <a:lnTo>
                    <a:pt x="2161" y="1"/>
                  </a:lnTo>
                  <a:lnTo>
                    <a:pt x="2497" y="1"/>
                  </a:lnTo>
                  <a:lnTo>
                    <a:pt x="2882" y="49"/>
                  </a:lnTo>
                  <a:lnTo>
                    <a:pt x="3266" y="193"/>
                  </a:lnTo>
                  <a:lnTo>
                    <a:pt x="3266" y="193"/>
                  </a:lnTo>
                  <a:lnTo>
                    <a:pt x="3554" y="385"/>
                  </a:lnTo>
                  <a:lnTo>
                    <a:pt x="3842" y="673"/>
                  </a:lnTo>
                  <a:lnTo>
                    <a:pt x="4082" y="961"/>
                  </a:lnTo>
                  <a:lnTo>
                    <a:pt x="4226" y="1297"/>
                  </a:lnTo>
                  <a:lnTo>
                    <a:pt x="4274" y="1681"/>
                  </a:lnTo>
                  <a:lnTo>
                    <a:pt x="4322" y="2018"/>
                  </a:lnTo>
                  <a:lnTo>
                    <a:pt x="4226" y="2402"/>
                  </a:lnTo>
                  <a:lnTo>
                    <a:pt x="4082" y="2786"/>
                  </a:lnTo>
                  <a:lnTo>
                    <a:pt x="3650" y="3698"/>
                  </a:lnTo>
                  <a:lnTo>
                    <a:pt x="3650" y="3698"/>
                  </a:lnTo>
                  <a:lnTo>
                    <a:pt x="3458" y="4035"/>
                  </a:lnTo>
                  <a:lnTo>
                    <a:pt x="3170" y="4275"/>
                  </a:lnTo>
                  <a:lnTo>
                    <a:pt x="2882" y="4515"/>
                  </a:lnTo>
                  <a:lnTo>
                    <a:pt x="2545" y="4659"/>
                  </a:lnTo>
                  <a:lnTo>
                    <a:pt x="2161" y="4755"/>
                  </a:lnTo>
                  <a:lnTo>
                    <a:pt x="1825" y="4755"/>
                  </a:lnTo>
                  <a:lnTo>
                    <a:pt x="1441" y="4659"/>
                  </a:lnTo>
                  <a:lnTo>
                    <a:pt x="1057" y="456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6" name="Google Shape;4280;p71"/>
            <p:cNvSpPr/>
            <p:nvPr/>
          </p:nvSpPr>
          <p:spPr>
            <a:xfrm>
              <a:off x="2410050" y="923250"/>
              <a:ext cx="81675" cy="99700"/>
            </a:xfrm>
            <a:custGeom>
              <a:avLst/>
              <a:gdLst/>
              <a:ahLst/>
              <a:cxnLst/>
              <a:rect l="l" t="t" r="r" b="b"/>
              <a:pathLst>
                <a:path w="3267" h="3988" extrusionOk="0">
                  <a:moveTo>
                    <a:pt x="2066" y="1"/>
                  </a:moveTo>
                  <a:lnTo>
                    <a:pt x="1730" y="49"/>
                  </a:lnTo>
                  <a:lnTo>
                    <a:pt x="1393" y="145"/>
                  </a:lnTo>
                  <a:lnTo>
                    <a:pt x="1057" y="337"/>
                  </a:lnTo>
                  <a:lnTo>
                    <a:pt x="769" y="577"/>
                  </a:lnTo>
                  <a:lnTo>
                    <a:pt x="481" y="865"/>
                  </a:lnTo>
                  <a:lnTo>
                    <a:pt x="289" y="1250"/>
                  </a:lnTo>
                  <a:lnTo>
                    <a:pt x="97" y="1634"/>
                  </a:lnTo>
                  <a:lnTo>
                    <a:pt x="1" y="2018"/>
                  </a:lnTo>
                  <a:lnTo>
                    <a:pt x="1" y="2402"/>
                  </a:lnTo>
                  <a:lnTo>
                    <a:pt x="49" y="2786"/>
                  </a:lnTo>
                  <a:lnTo>
                    <a:pt x="145" y="3123"/>
                  </a:lnTo>
                  <a:lnTo>
                    <a:pt x="337" y="3459"/>
                  </a:lnTo>
                  <a:lnTo>
                    <a:pt x="577" y="3699"/>
                  </a:lnTo>
                  <a:lnTo>
                    <a:pt x="865" y="3891"/>
                  </a:lnTo>
                  <a:lnTo>
                    <a:pt x="1057" y="3987"/>
                  </a:lnTo>
                  <a:lnTo>
                    <a:pt x="1537" y="3843"/>
                  </a:lnTo>
                  <a:lnTo>
                    <a:pt x="1778" y="3747"/>
                  </a:lnTo>
                  <a:lnTo>
                    <a:pt x="1970" y="3651"/>
                  </a:lnTo>
                  <a:lnTo>
                    <a:pt x="2162" y="3507"/>
                  </a:lnTo>
                  <a:lnTo>
                    <a:pt x="2306" y="3315"/>
                  </a:lnTo>
                  <a:lnTo>
                    <a:pt x="2450" y="3123"/>
                  </a:lnTo>
                  <a:lnTo>
                    <a:pt x="2594" y="2930"/>
                  </a:lnTo>
                  <a:lnTo>
                    <a:pt x="3026" y="2018"/>
                  </a:lnTo>
                  <a:lnTo>
                    <a:pt x="3170" y="1634"/>
                  </a:lnTo>
                  <a:lnTo>
                    <a:pt x="3266" y="1202"/>
                  </a:lnTo>
                  <a:lnTo>
                    <a:pt x="3218" y="817"/>
                  </a:lnTo>
                  <a:lnTo>
                    <a:pt x="3122" y="433"/>
                  </a:lnTo>
                  <a:lnTo>
                    <a:pt x="2930" y="289"/>
                  </a:lnTo>
                  <a:lnTo>
                    <a:pt x="2738" y="145"/>
                  </a:lnTo>
                  <a:lnTo>
                    <a:pt x="2402" y="1"/>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7" name="Google Shape;4281;p71"/>
            <p:cNvSpPr/>
            <p:nvPr/>
          </p:nvSpPr>
          <p:spPr>
            <a:xfrm>
              <a:off x="2269575" y="593100"/>
              <a:ext cx="609950" cy="678375"/>
            </a:xfrm>
            <a:custGeom>
              <a:avLst/>
              <a:gdLst/>
              <a:ahLst/>
              <a:cxnLst/>
              <a:rect l="l" t="t" r="r" b="b"/>
              <a:pathLst>
                <a:path w="24398" h="27135" extrusionOk="0">
                  <a:moveTo>
                    <a:pt x="7733" y="0"/>
                  </a:moveTo>
                  <a:lnTo>
                    <a:pt x="7493" y="48"/>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410" y="4226"/>
                  </a:lnTo>
                  <a:lnTo>
                    <a:pt x="2210" y="4754"/>
                  </a:lnTo>
                  <a:lnTo>
                    <a:pt x="1489" y="5139"/>
                  </a:lnTo>
                  <a:lnTo>
                    <a:pt x="865" y="5523"/>
                  </a:lnTo>
                  <a:lnTo>
                    <a:pt x="337" y="5907"/>
                  </a:lnTo>
                  <a:lnTo>
                    <a:pt x="145" y="6099"/>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778" y="7684"/>
                  </a:lnTo>
                  <a:lnTo>
                    <a:pt x="1634" y="8116"/>
                  </a:lnTo>
                  <a:lnTo>
                    <a:pt x="1345" y="8981"/>
                  </a:lnTo>
                  <a:lnTo>
                    <a:pt x="1105" y="9605"/>
                  </a:lnTo>
                  <a:lnTo>
                    <a:pt x="913" y="10229"/>
                  </a:lnTo>
                  <a:lnTo>
                    <a:pt x="769" y="10902"/>
                  </a:lnTo>
                  <a:lnTo>
                    <a:pt x="625" y="11574"/>
                  </a:lnTo>
                  <a:lnTo>
                    <a:pt x="529" y="12294"/>
                  </a:lnTo>
                  <a:lnTo>
                    <a:pt x="433" y="13015"/>
                  </a:lnTo>
                  <a:lnTo>
                    <a:pt x="433" y="13783"/>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8453" y="8885"/>
                  </a:lnTo>
                  <a:lnTo>
                    <a:pt x="8885" y="9125"/>
                  </a:lnTo>
                  <a:lnTo>
                    <a:pt x="9318" y="9461"/>
                  </a:lnTo>
                  <a:lnTo>
                    <a:pt x="9510" y="9701"/>
                  </a:lnTo>
                  <a:lnTo>
                    <a:pt x="9702" y="9941"/>
                  </a:lnTo>
                  <a:lnTo>
                    <a:pt x="9894" y="10181"/>
                  </a:lnTo>
                  <a:lnTo>
                    <a:pt x="10038" y="10518"/>
                  </a:lnTo>
                  <a:lnTo>
                    <a:pt x="10038" y="10373"/>
                  </a:lnTo>
                  <a:lnTo>
                    <a:pt x="10038" y="10085"/>
                  </a:lnTo>
                  <a:lnTo>
                    <a:pt x="10038" y="9989"/>
                  </a:lnTo>
                  <a:lnTo>
                    <a:pt x="10134" y="9893"/>
                  </a:lnTo>
                  <a:lnTo>
                    <a:pt x="10230" y="9797"/>
                  </a:lnTo>
                  <a:lnTo>
                    <a:pt x="10374" y="9797"/>
                  </a:lnTo>
                  <a:lnTo>
                    <a:pt x="10518" y="9941"/>
                  </a:lnTo>
                  <a:lnTo>
                    <a:pt x="10710" y="10133"/>
                  </a:lnTo>
                  <a:lnTo>
                    <a:pt x="10854" y="10421"/>
                  </a:lnTo>
                  <a:lnTo>
                    <a:pt x="10950" y="10710"/>
                  </a:lnTo>
                  <a:lnTo>
                    <a:pt x="11143" y="11238"/>
                  </a:lnTo>
                  <a:lnTo>
                    <a:pt x="11239" y="11478"/>
                  </a:lnTo>
                  <a:lnTo>
                    <a:pt x="12247" y="11190"/>
                  </a:lnTo>
                  <a:lnTo>
                    <a:pt x="12967" y="11046"/>
                  </a:lnTo>
                  <a:lnTo>
                    <a:pt x="13256" y="10998"/>
                  </a:lnTo>
                  <a:lnTo>
                    <a:pt x="13448" y="10998"/>
                  </a:lnTo>
                  <a:lnTo>
                    <a:pt x="13544" y="11046"/>
                  </a:lnTo>
                  <a:lnTo>
                    <a:pt x="13592" y="11142"/>
                  </a:lnTo>
                  <a:lnTo>
                    <a:pt x="13544" y="11238"/>
                  </a:lnTo>
                  <a:lnTo>
                    <a:pt x="13496" y="11382"/>
                  </a:lnTo>
                  <a:lnTo>
                    <a:pt x="13352" y="11622"/>
                  </a:lnTo>
                  <a:lnTo>
                    <a:pt x="13256" y="11718"/>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6425" y="3362"/>
                  </a:lnTo>
                  <a:lnTo>
                    <a:pt x="15753" y="2641"/>
                  </a:lnTo>
                  <a:lnTo>
                    <a:pt x="15081" y="1969"/>
                  </a:lnTo>
                  <a:lnTo>
                    <a:pt x="14456" y="1393"/>
                  </a:lnTo>
                  <a:lnTo>
                    <a:pt x="13880" y="912"/>
                  </a:lnTo>
                  <a:lnTo>
                    <a:pt x="13400" y="576"/>
                  </a:lnTo>
                  <a:lnTo>
                    <a:pt x="12967" y="384"/>
                  </a:lnTo>
                  <a:lnTo>
                    <a:pt x="12823"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247" y="2737"/>
                  </a:lnTo>
                  <a:lnTo>
                    <a:pt x="11671" y="2209"/>
                  </a:lnTo>
                  <a:lnTo>
                    <a:pt x="10998" y="1633"/>
                  </a:lnTo>
                  <a:lnTo>
                    <a:pt x="10326" y="1153"/>
                  </a:lnTo>
                  <a:lnTo>
                    <a:pt x="9606" y="672"/>
                  </a:lnTo>
                  <a:lnTo>
                    <a:pt x="8885" y="288"/>
                  </a:lnTo>
                  <a:lnTo>
                    <a:pt x="8261" y="96"/>
                  </a:lnTo>
                  <a:lnTo>
                    <a:pt x="7973" y="0"/>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8" name="Google Shape;4282;p71"/>
            <p:cNvSpPr/>
            <p:nvPr/>
          </p:nvSpPr>
          <p:spPr>
            <a:xfrm>
              <a:off x="2269575" y="593100"/>
              <a:ext cx="609950" cy="678375"/>
            </a:xfrm>
            <a:custGeom>
              <a:avLst/>
              <a:gdLst/>
              <a:ahLst/>
              <a:cxnLst/>
              <a:rect l="l" t="t" r="r" b="b"/>
              <a:pathLst>
                <a:path w="24398" h="27135" fill="none" extrusionOk="0">
                  <a:moveTo>
                    <a:pt x="24349" y="13591"/>
                  </a:move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7098" y="4178"/>
                  </a:lnTo>
                  <a:lnTo>
                    <a:pt x="16425" y="3362"/>
                  </a:lnTo>
                  <a:lnTo>
                    <a:pt x="15753" y="2641"/>
                  </a:lnTo>
                  <a:lnTo>
                    <a:pt x="15081" y="1969"/>
                  </a:lnTo>
                  <a:lnTo>
                    <a:pt x="14456" y="1393"/>
                  </a:lnTo>
                  <a:lnTo>
                    <a:pt x="13880" y="912"/>
                  </a:lnTo>
                  <a:lnTo>
                    <a:pt x="13400" y="576"/>
                  </a:lnTo>
                  <a:lnTo>
                    <a:pt x="12967" y="384"/>
                  </a:lnTo>
                  <a:lnTo>
                    <a:pt x="12823" y="288"/>
                  </a:lnTo>
                  <a:lnTo>
                    <a:pt x="12679" y="288"/>
                  </a:lnTo>
                  <a:lnTo>
                    <a:pt x="12679"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679" y="2785"/>
                  </a:lnTo>
                  <a:lnTo>
                    <a:pt x="12247" y="2737"/>
                  </a:lnTo>
                  <a:lnTo>
                    <a:pt x="12247" y="2737"/>
                  </a:lnTo>
                  <a:lnTo>
                    <a:pt x="11671" y="2209"/>
                  </a:lnTo>
                  <a:lnTo>
                    <a:pt x="10998" y="1633"/>
                  </a:lnTo>
                  <a:lnTo>
                    <a:pt x="10326" y="1153"/>
                  </a:lnTo>
                  <a:lnTo>
                    <a:pt x="9606" y="672"/>
                  </a:lnTo>
                  <a:lnTo>
                    <a:pt x="8885" y="288"/>
                  </a:lnTo>
                  <a:lnTo>
                    <a:pt x="8261" y="96"/>
                  </a:lnTo>
                  <a:lnTo>
                    <a:pt x="7973" y="0"/>
                  </a:lnTo>
                  <a:lnTo>
                    <a:pt x="7733" y="0"/>
                  </a:lnTo>
                  <a:lnTo>
                    <a:pt x="7493" y="48"/>
                  </a:lnTo>
                  <a:lnTo>
                    <a:pt x="7300" y="144"/>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987" y="3986"/>
                  </a:lnTo>
                  <a:lnTo>
                    <a:pt x="3410" y="4226"/>
                  </a:lnTo>
                  <a:lnTo>
                    <a:pt x="2210" y="4754"/>
                  </a:lnTo>
                  <a:lnTo>
                    <a:pt x="1489" y="5139"/>
                  </a:lnTo>
                  <a:lnTo>
                    <a:pt x="865" y="5523"/>
                  </a:lnTo>
                  <a:lnTo>
                    <a:pt x="337" y="5907"/>
                  </a:lnTo>
                  <a:lnTo>
                    <a:pt x="145" y="6099"/>
                  </a:lnTo>
                  <a:lnTo>
                    <a:pt x="49" y="6243"/>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970" y="7300"/>
                  </a:lnTo>
                  <a:lnTo>
                    <a:pt x="1778" y="7684"/>
                  </a:lnTo>
                  <a:lnTo>
                    <a:pt x="1634" y="8116"/>
                  </a:lnTo>
                  <a:lnTo>
                    <a:pt x="1345" y="8981"/>
                  </a:lnTo>
                  <a:lnTo>
                    <a:pt x="1345" y="8981"/>
                  </a:lnTo>
                  <a:lnTo>
                    <a:pt x="1105" y="9605"/>
                  </a:lnTo>
                  <a:lnTo>
                    <a:pt x="913" y="10229"/>
                  </a:lnTo>
                  <a:lnTo>
                    <a:pt x="769" y="10902"/>
                  </a:lnTo>
                  <a:lnTo>
                    <a:pt x="625" y="11574"/>
                  </a:lnTo>
                  <a:lnTo>
                    <a:pt x="529" y="12294"/>
                  </a:lnTo>
                  <a:lnTo>
                    <a:pt x="433" y="13015"/>
                  </a:lnTo>
                  <a:lnTo>
                    <a:pt x="433" y="13783"/>
                  </a:lnTo>
                  <a:lnTo>
                    <a:pt x="433" y="14552"/>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7012" y="8693"/>
                  </a:lnTo>
                  <a:lnTo>
                    <a:pt x="8453" y="8885"/>
                  </a:lnTo>
                  <a:lnTo>
                    <a:pt x="8453" y="8885"/>
                  </a:lnTo>
                  <a:lnTo>
                    <a:pt x="8885" y="9125"/>
                  </a:lnTo>
                  <a:lnTo>
                    <a:pt x="9318" y="9461"/>
                  </a:lnTo>
                  <a:lnTo>
                    <a:pt x="9510" y="9701"/>
                  </a:lnTo>
                  <a:lnTo>
                    <a:pt x="9702" y="9941"/>
                  </a:lnTo>
                  <a:lnTo>
                    <a:pt x="9894" y="10181"/>
                  </a:lnTo>
                  <a:lnTo>
                    <a:pt x="10038" y="10518"/>
                  </a:lnTo>
                  <a:lnTo>
                    <a:pt x="10038" y="10518"/>
                  </a:lnTo>
                  <a:lnTo>
                    <a:pt x="10038" y="10373"/>
                  </a:lnTo>
                  <a:lnTo>
                    <a:pt x="10038" y="10085"/>
                  </a:lnTo>
                  <a:lnTo>
                    <a:pt x="10038" y="9989"/>
                  </a:lnTo>
                  <a:lnTo>
                    <a:pt x="10134" y="9893"/>
                  </a:lnTo>
                  <a:lnTo>
                    <a:pt x="10230" y="9797"/>
                  </a:lnTo>
                  <a:lnTo>
                    <a:pt x="10374" y="9797"/>
                  </a:lnTo>
                  <a:lnTo>
                    <a:pt x="10374" y="9797"/>
                  </a:lnTo>
                  <a:lnTo>
                    <a:pt x="10518" y="9941"/>
                  </a:lnTo>
                  <a:lnTo>
                    <a:pt x="10710" y="10133"/>
                  </a:lnTo>
                  <a:lnTo>
                    <a:pt x="10854" y="10421"/>
                  </a:lnTo>
                  <a:lnTo>
                    <a:pt x="10950" y="10710"/>
                  </a:lnTo>
                  <a:lnTo>
                    <a:pt x="11143" y="11238"/>
                  </a:lnTo>
                  <a:lnTo>
                    <a:pt x="11239" y="11478"/>
                  </a:lnTo>
                  <a:lnTo>
                    <a:pt x="11239" y="11478"/>
                  </a:lnTo>
                  <a:lnTo>
                    <a:pt x="12247" y="11190"/>
                  </a:lnTo>
                  <a:lnTo>
                    <a:pt x="12967" y="11046"/>
                  </a:lnTo>
                  <a:lnTo>
                    <a:pt x="13256" y="10998"/>
                  </a:lnTo>
                  <a:lnTo>
                    <a:pt x="13448" y="10998"/>
                  </a:lnTo>
                  <a:lnTo>
                    <a:pt x="13448" y="10998"/>
                  </a:lnTo>
                  <a:lnTo>
                    <a:pt x="13544" y="11046"/>
                  </a:lnTo>
                  <a:lnTo>
                    <a:pt x="13592" y="11142"/>
                  </a:lnTo>
                  <a:lnTo>
                    <a:pt x="13544" y="11238"/>
                  </a:lnTo>
                  <a:lnTo>
                    <a:pt x="13496" y="11382"/>
                  </a:lnTo>
                  <a:lnTo>
                    <a:pt x="13352" y="11622"/>
                  </a:lnTo>
                  <a:lnTo>
                    <a:pt x="13256" y="11718"/>
                  </a:lnTo>
                  <a:lnTo>
                    <a:pt x="15705" y="11814"/>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9" name="Google Shape;4283;p71"/>
            <p:cNvSpPr/>
            <p:nvPr/>
          </p:nvSpPr>
          <p:spPr>
            <a:xfrm>
              <a:off x="2458075" y="675925"/>
              <a:ext cx="92475" cy="36050"/>
            </a:xfrm>
            <a:custGeom>
              <a:avLst/>
              <a:gdLst/>
              <a:ahLst/>
              <a:cxnLst/>
              <a:rect l="l" t="t" r="r" b="b"/>
              <a:pathLst>
                <a:path w="3699" h="1442" extrusionOk="0">
                  <a:moveTo>
                    <a:pt x="625" y="1"/>
                  </a:moveTo>
                  <a:lnTo>
                    <a:pt x="433" y="49"/>
                  </a:lnTo>
                  <a:lnTo>
                    <a:pt x="241" y="145"/>
                  </a:lnTo>
                  <a:lnTo>
                    <a:pt x="97" y="193"/>
                  </a:lnTo>
                  <a:lnTo>
                    <a:pt x="1" y="337"/>
                  </a:lnTo>
                  <a:lnTo>
                    <a:pt x="1" y="481"/>
                  </a:lnTo>
                  <a:lnTo>
                    <a:pt x="49" y="625"/>
                  </a:lnTo>
                  <a:lnTo>
                    <a:pt x="145" y="817"/>
                  </a:lnTo>
                  <a:lnTo>
                    <a:pt x="337" y="1009"/>
                  </a:lnTo>
                  <a:lnTo>
                    <a:pt x="577" y="1153"/>
                  </a:lnTo>
                  <a:lnTo>
                    <a:pt x="817" y="1249"/>
                  </a:lnTo>
                  <a:lnTo>
                    <a:pt x="1153" y="1345"/>
                  </a:lnTo>
                  <a:lnTo>
                    <a:pt x="1441" y="1393"/>
                  </a:lnTo>
                  <a:lnTo>
                    <a:pt x="2114" y="1441"/>
                  </a:lnTo>
                  <a:lnTo>
                    <a:pt x="2738" y="1393"/>
                  </a:lnTo>
                  <a:lnTo>
                    <a:pt x="3266" y="1249"/>
                  </a:lnTo>
                  <a:lnTo>
                    <a:pt x="3458" y="1201"/>
                  </a:lnTo>
                  <a:lnTo>
                    <a:pt x="3603" y="1057"/>
                  </a:lnTo>
                  <a:lnTo>
                    <a:pt x="3651" y="961"/>
                  </a:lnTo>
                  <a:lnTo>
                    <a:pt x="3699" y="817"/>
                  </a:lnTo>
                  <a:lnTo>
                    <a:pt x="3603" y="625"/>
                  </a:lnTo>
                  <a:lnTo>
                    <a:pt x="3410" y="481"/>
                  </a:lnTo>
                  <a:lnTo>
                    <a:pt x="3122" y="337"/>
                  </a:lnTo>
                  <a:lnTo>
                    <a:pt x="2786" y="241"/>
                  </a:lnTo>
                  <a:lnTo>
                    <a:pt x="2402" y="97"/>
                  </a:lnTo>
                  <a:lnTo>
                    <a:pt x="1970" y="49"/>
                  </a:lnTo>
                  <a:lnTo>
                    <a:pt x="1585" y="1"/>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0" name="Google Shape;4284;p71"/>
            <p:cNvSpPr/>
            <p:nvPr/>
          </p:nvSpPr>
          <p:spPr>
            <a:xfrm>
              <a:off x="2458075" y="675925"/>
              <a:ext cx="92475" cy="36050"/>
            </a:xfrm>
            <a:custGeom>
              <a:avLst/>
              <a:gdLst/>
              <a:ahLst/>
              <a:cxnLst/>
              <a:rect l="l" t="t" r="r" b="b"/>
              <a:pathLst>
                <a:path w="3699" h="1442" fill="none" extrusionOk="0">
                  <a:moveTo>
                    <a:pt x="1153" y="1"/>
                  </a:moveTo>
                  <a:lnTo>
                    <a:pt x="1153" y="1"/>
                  </a:lnTo>
                  <a:lnTo>
                    <a:pt x="625" y="1"/>
                  </a:lnTo>
                  <a:lnTo>
                    <a:pt x="433" y="49"/>
                  </a:lnTo>
                  <a:lnTo>
                    <a:pt x="241" y="145"/>
                  </a:lnTo>
                  <a:lnTo>
                    <a:pt x="97" y="193"/>
                  </a:lnTo>
                  <a:lnTo>
                    <a:pt x="1" y="337"/>
                  </a:lnTo>
                  <a:lnTo>
                    <a:pt x="1" y="481"/>
                  </a:lnTo>
                  <a:lnTo>
                    <a:pt x="49" y="625"/>
                  </a:lnTo>
                  <a:lnTo>
                    <a:pt x="49" y="625"/>
                  </a:lnTo>
                  <a:lnTo>
                    <a:pt x="145" y="817"/>
                  </a:lnTo>
                  <a:lnTo>
                    <a:pt x="337" y="1009"/>
                  </a:lnTo>
                  <a:lnTo>
                    <a:pt x="577" y="1153"/>
                  </a:lnTo>
                  <a:lnTo>
                    <a:pt x="817" y="1249"/>
                  </a:lnTo>
                  <a:lnTo>
                    <a:pt x="1153" y="1345"/>
                  </a:lnTo>
                  <a:lnTo>
                    <a:pt x="1441" y="1393"/>
                  </a:lnTo>
                  <a:lnTo>
                    <a:pt x="2114" y="1441"/>
                  </a:lnTo>
                  <a:lnTo>
                    <a:pt x="2114" y="1441"/>
                  </a:lnTo>
                  <a:lnTo>
                    <a:pt x="2738" y="1393"/>
                  </a:lnTo>
                  <a:lnTo>
                    <a:pt x="3266" y="1249"/>
                  </a:lnTo>
                  <a:lnTo>
                    <a:pt x="3458" y="1201"/>
                  </a:lnTo>
                  <a:lnTo>
                    <a:pt x="3603" y="1057"/>
                  </a:lnTo>
                  <a:lnTo>
                    <a:pt x="3651" y="961"/>
                  </a:lnTo>
                  <a:lnTo>
                    <a:pt x="3699" y="817"/>
                  </a:lnTo>
                  <a:lnTo>
                    <a:pt x="3699" y="817"/>
                  </a:lnTo>
                  <a:lnTo>
                    <a:pt x="3603" y="625"/>
                  </a:lnTo>
                  <a:lnTo>
                    <a:pt x="3410" y="481"/>
                  </a:lnTo>
                  <a:lnTo>
                    <a:pt x="3122" y="337"/>
                  </a:lnTo>
                  <a:lnTo>
                    <a:pt x="2786" y="241"/>
                  </a:lnTo>
                  <a:lnTo>
                    <a:pt x="2402" y="97"/>
                  </a:lnTo>
                  <a:lnTo>
                    <a:pt x="1970" y="49"/>
                  </a:lnTo>
                  <a:lnTo>
                    <a:pt x="1585" y="1"/>
                  </a:lnTo>
                  <a:lnTo>
                    <a:pt x="1153"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1" name="Google Shape;4285;p71"/>
            <p:cNvSpPr/>
            <p:nvPr/>
          </p:nvSpPr>
          <p:spPr>
            <a:xfrm>
              <a:off x="2497700" y="721550"/>
              <a:ext cx="52850" cy="28850"/>
            </a:xfrm>
            <a:custGeom>
              <a:avLst/>
              <a:gdLst/>
              <a:ahLst/>
              <a:cxnLst/>
              <a:rect l="l" t="t" r="r" b="b"/>
              <a:pathLst>
                <a:path w="2114" h="1154" extrusionOk="0">
                  <a:moveTo>
                    <a:pt x="1393" y="1"/>
                  </a:moveTo>
                  <a:lnTo>
                    <a:pt x="1105" y="49"/>
                  </a:lnTo>
                  <a:lnTo>
                    <a:pt x="817" y="97"/>
                  </a:lnTo>
                  <a:lnTo>
                    <a:pt x="529" y="193"/>
                  </a:lnTo>
                  <a:lnTo>
                    <a:pt x="289" y="289"/>
                  </a:lnTo>
                  <a:lnTo>
                    <a:pt x="96" y="433"/>
                  </a:lnTo>
                  <a:lnTo>
                    <a:pt x="0" y="577"/>
                  </a:lnTo>
                  <a:lnTo>
                    <a:pt x="0" y="673"/>
                  </a:lnTo>
                  <a:lnTo>
                    <a:pt x="0" y="721"/>
                  </a:lnTo>
                  <a:lnTo>
                    <a:pt x="96" y="913"/>
                  </a:lnTo>
                  <a:lnTo>
                    <a:pt x="289" y="1009"/>
                  </a:lnTo>
                  <a:lnTo>
                    <a:pt x="481" y="1105"/>
                  </a:lnTo>
                  <a:lnTo>
                    <a:pt x="673" y="1153"/>
                  </a:lnTo>
                  <a:lnTo>
                    <a:pt x="913" y="1153"/>
                  </a:lnTo>
                  <a:lnTo>
                    <a:pt x="1153" y="1105"/>
                  </a:lnTo>
                  <a:lnTo>
                    <a:pt x="1441" y="1057"/>
                  </a:lnTo>
                  <a:lnTo>
                    <a:pt x="1633" y="1009"/>
                  </a:lnTo>
                  <a:lnTo>
                    <a:pt x="1825" y="865"/>
                  </a:lnTo>
                  <a:lnTo>
                    <a:pt x="2018" y="769"/>
                  </a:lnTo>
                  <a:lnTo>
                    <a:pt x="2114" y="625"/>
                  </a:lnTo>
                  <a:lnTo>
                    <a:pt x="2114" y="433"/>
                  </a:lnTo>
                  <a:lnTo>
                    <a:pt x="2066" y="289"/>
                  </a:lnTo>
                  <a:lnTo>
                    <a:pt x="1969" y="145"/>
                  </a:lnTo>
                  <a:lnTo>
                    <a:pt x="1825" y="49"/>
                  </a:lnTo>
                  <a:lnTo>
                    <a:pt x="1633" y="1"/>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2" name="Google Shape;4286;p71"/>
            <p:cNvSpPr/>
            <p:nvPr/>
          </p:nvSpPr>
          <p:spPr>
            <a:xfrm>
              <a:off x="2497700" y="721550"/>
              <a:ext cx="52850" cy="28850"/>
            </a:xfrm>
            <a:custGeom>
              <a:avLst/>
              <a:gdLst/>
              <a:ahLst/>
              <a:cxnLst/>
              <a:rect l="l" t="t" r="r" b="b"/>
              <a:pathLst>
                <a:path w="2114" h="1154" fill="none" extrusionOk="0">
                  <a:moveTo>
                    <a:pt x="1393" y="1"/>
                  </a:moveTo>
                  <a:lnTo>
                    <a:pt x="1393" y="1"/>
                  </a:lnTo>
                  <a:lnTo>
                    <a:pt x="1105" y="49"/>
                  </a:lnTo>
                  <a:lnTo>
                    <a:pt x="817" y="97"/>
                  </a:lnTo>
                  <a:lnTo>
                    <a:pt x="529" y="193"/>
                  </a:lnTo>
                  <a:lnTo>
                    <a:pt x="289" y="289"/>
                  </a:lnTo>
                  <a:lnTo>
                    <a:pt x="96" y="433"/>
                  </a:lnTo>
                  <a:lnTo>
                    <a:pt x="0" y="577"/>
                  </a:lnTo>
                  <a:lnTo>
                    <a:pt x="0" y="673"/>
                  </a:lnTo>
                  <a:lnTo>
                    <a:pt x="0" y="721"/>
                  </a:lnTo>
                  <a:lnTo>
                    <a:pt x="96" y="913"/>
                  </a:lnTo>
                  <a:lnTo>
                    <a:pt x="96" y="913"/>
                  </a:lnTo>
                  <a:lnTo>
                    <a:pt x="289" y="1009"/>
                  </a:lnTo>
                  <a:lnTo>
                    <a:pt x="481" y="1105"/>
                  </a:lnTo>
                  <a:lnTo>
                    <a:pt x="673" y="1153"/>
                  </a:lnTo>
                  <a:lnTo>
                    <a:pt x="913" y="1153"/>
                  </a:lnTo>
                  <a:lnTo>
                    <a:pt x="913" y="1153"/>
                  </a:lnTo>
                  <a:lnTo>
                    <a:pt x="1153" y="1105"/>
                  </a:lnTo>
                  <a:lnTo>
                    <a:pt x="1441" y="1057"/>
                  </a:lnTo>
                  <a:lnTo>
                    <a:pt x="1633" y="1009"/>
                  </a:lnTo>
                  <a:lnTo>
                    <a:pt x="1825" y="865"/>
                  </a:lnTo>
                  <a:lnTo>
                    <a:pt x="2018" y="769"/>
                  </a:lnTo>
                  <a:lnTo>
                    <a:pt x="2114" y="625"/>
                  </a:lnTo>
                  <a:lnTo>
                    <a:pt x="2114" y="433"/>
                  </a:lnTo>
                  <a:lnTo>
                    <a:pt x="2066" y="289"/>
                  </a:lnTo>
                  <a:lnTo>
                    <a:pt x="2066" y="289"/>
                  </a:lnTo>
                  <a:lnTo>
                    <a:pt x="1969" y="145"/>
                  </a:lnTo>
                  <a:lnTo>
                    <a:pt x="1825" y="49"/>
                  </a:lnTo>
                  <a:lnTo>
                    <a:pt x="1633" y="1"/>
                  </a:lnTo>
                  <a:lnTo>
                    <a:pt x="1393"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3" name="Google Shape;4287;p71"/>
            <p:cNvSpPr/>
            <p:nvPr/>
          </p:nvSpPr>
          <p:spPr>
            <a:xfrm>
              <a:off x="2801450" y="934075"/>
              <a:ext cx="34850" cy="62450"/>
            </a:xfrm>
            <a:custGeom>
              <a:avLst/>
              <a:gdLst/>
              <a:ahLst/>
              <a:cxnLst/>
              <a:rect l="l" t="t" r="r" b="b"/>
              <a:pathLst>
                <a:path w="1394" h="2498" extrusionOk="0">
                  <a:moveTo>
                    <a:pt x="577" y="0"/>
                  </a:move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673" y="0"/>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4" name="Google Shape;4288;p71"/>
            <p:cNvSpPr/>
            <p:nvPr/>
          </p:nvSpPr>
          <p:spPr>
            <a:xfrm>
              <a:off x="2801450" y="934075"/>
              <a:ext cx="34850" cy="62450"/>
            </a:xfrm>
            <a:custGeom>
              <a:avLst/>
              <a:gdLst/>
              <a:ahLst/>
              <a:cxnLst/>
              <a:rect l="l" t="t" r="r" b="b"/>
              <a:pathLst>
                <a:path w="1394" h="2498" fill="none" extrusionOk="0">
                  <a:moveTo>
                    <a:pt x="577" y="0"/>
                  </a:moveTo>
                  <a:lnTo>
                    <a:pt x="577" y="0"/>
                  </a:ln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577" y="2497"/>
                  </a:lnTo>
                  <a:lnTo>
                    <a:pt x="721" y="2497"/>
                  </a:lnTo>
                  <a:lnTo>
                    <a:pt x="721"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769" y="96"/>
                  </a:lnTo>
                  <a:lnTo>
                    <a:pt x="673" y="0"/>
                  </a:lnTo>
                  <a:lnTo>
                    <a:pt x="577"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5" name="Google Shape;4289;p71"/>
            <p:cNvSpPr/>
            <p:nvPr/>
          </p:nvSpPr>
          <p:spPr>
            <a:xfrm>
              <a:off x="2763050" y="941275"/>
              <a:ext cx="24025" cy="43250"/>
            </a:xfrm>
            <a:custGeom>
              <a:avLst/>
              <a:gdLst/>
              <a:ahLst/>
              <a:cxnLst/>
              <a:rect l="l" t="t" r="r" b="b"/>
              <a:pathLst>
                <a:path w="961" h="1730" extrusionOk="0">
                  <a:moveTo>
                    <a:pt x="336" y="0"/>
                  </a:moveTo>
                  <a:lnTo>
                    <a:pt x="288" y="48"/>
                  </a:lnTo>
                  <a:lnTo>
                    <a:pt x="144" y="240"/>
                  </a:lnTo>
                  <a:lnTo>
                    <a:pt x="48" y="481"/>
                  </a:lnTo>
                  <a:lnTo>
                    <a:pt x="0" y="817"/>
                  </a:lnTo>
                  <a:lnTo>
                    <a:pt x="0" y="1105"/>
                  </a:lnTo>
                  <a:lnTo>
                    <a:pt x="96" y="1393"/>
                  </a:lnTo>
                  <a:lnTo>
                    <a:pt x="240" y="1633"/>
                  </a:lnTo>
                  <a:lnTo>
                    <a:pt x="336" y="1681"/>
                  </a:lnTo>
                  <a:lnTo>
                    <a:pt x="432" y="1729"/>
                  </a:lnTo>
                  <a:lnTo>
                    <a:pt x="624" y="1729"/>
                  </a:lnTo>
                  <a:lnTo>
                    <a:pt x="720" y="1681"/>
                  </a:lnTo>
                  <a:lnTo>
                    <a:pt x="864" y="1537"/>
                  </a:lnTo>
                  <a:lnTo>
                    <a:pt x="961" y="1297"/>
                  </a:lnTo>
                  <a:lnTo>
                    <a:pt x="961" y="1009"/>
                  </a:lnTo>
                  <a:lnTo>
                    <a:pt x="961" y="721"/>
                  </a:lnTo>
                  <a:lnTo>
                    <a:pt x="864" y="433"/>
                  </a:lnTo>
                  <a:lnTo>
                    <a:pt x="720" y="192"/>
                  </a:lnTo>
                  <a:lnTo>
                    <a:pt x="576" y="48"/>
                  </a:lnTo>
                  <a:lnTo>
                    <a:pt x="432" y="0"/>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6" name="Google Shape;4290;p71"/>
            <p:cNvSpPr/>
            <p:nvPr/>
          </p:nvSpPr>
          <p:spPr>
            <a:xfrm>
              <a:off x="2763050" y="941275"/>
              <a:ext cx="24025" cy="43250"/>
            </a:xfrm>
            <a:custGeom>
              <a:avLst/>
              <a:gdLst/>
              <a:ahLst/>
              <a:cxnLst/>
              <a:rect l="l" t="t" r="r" b="b"/>
              <a:pathLst>
                <a:path w="961" h="1730" fill="none" extrusionOk="0">
                  <a:moveTo>
                    <a:pt x="432" y="0"/>
                  </a:moveTo>
                  <a:lnTo>
                    <a:pt x="432" y="0"/>
                  </a:lnTo>
                  <a:lnTo>
                    <a:pt x="336" y="0"/>
                  </a:lnTo>
                  <a:lnTo>
                    <a:pt x="288" y="48"/>
                  </a:lnTo>
                  <a:lnTo>
                    <a:pt x="144" y="240"/>
                  </a:lnTo>
                  <a:lnTo>
                    <a:pt x="48" y="481"/>
                  </a:lnTo>
                  <a:lnTo>
                    <a:pt x="0" y="817"/>
                  </a:lnTo>
                  <a:lnTo>
                    <a:pt x="0" y="1105"/>
                  </a:lnTo>
                  <a:lnTo>
                    <a:pt x="96" y="1393"/>
                  </a:lnTo>
                  <a:lnTo>
                    <a:pt x="240" y="1633"/>
                  </a:lnTo>
                  <a:lnTo>
                    <a:pt x="336" y="1681"/>
                  </a:lnTo>
                  <a:lnTo>
                    <a:pt x="432" y="1729"/>
                  </a:lnTo>
                  <a:lnTo>
                    <a:pt x="432" y="1729"/>
                  </a:lnTo>
                  <a:lnTo>
                    <a:pt x="528" y="1729"/>
                  </a:lnTo>
                  <a:lnTo>
                    <a:pt x="528" y="1729"/>
                  </a:lnTo>
                  <a:lnTo>
                    <a:pt x="624" y="1729"/>
                  </a:lnTo>
                  <a:lnTo>
                    <a:pt x="720" y="1681"/>
                  </a:lnTo>
                  <a:lnTo>
                    <a:pt x="864" y="1537"/>
                  </a:lnTo>
                  <a:lnTo>
                    <a:pt x="961" y="1297"/>
                  </a:lnTo>
                  <a:lnTo>
                    <a:pt x="961" y="1009"/>
                  </a:lnTo>
                  <a:lnTo>
                    <a:pt x="961" y="721"/>
                  </a:lnTo>
                  <a:lnTo>
                    <a:pt x="864" y="433"/>
                  </a:lnTo>
                  <a:lnTo>
                    <a:pt x="720" y="192"/>
                  </a:lnTo>
                  <a:lnTo>
                    <a:pt x="576" y="48"/>
                  </a:lnTo>
                  <a:lnTo>
                    <a:pt x="576" y="48"/>
                  </a:lnTo>
                  <a:lnTo>
                    <a:pt x="432"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sp>
        <p:nvSpPr>
          <p:cNvPr id="3407" name="Google Shape;3407;p40"/>
          <p:cNvSpPr txBox="1">
            <a:spLocks noGrp="1"/>
          </p:cNvSpPr>
          <p:nvPr/>
        </p:nvSpPr>
        <p:spPr>
          <a:xfrm>
            <a:off x="850053" y="1303020"/>
            <a:ext cx="10271760" cy="2181860"/>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Spicy Rice"/>
              <a:buNone/>
              <a:defRPr sz="3500" b="0" i="0" u="none" strike="noStrike" cap="none">
                <a:solidFill>
                  <a:schemeClr val="dk2"/>
                </a:solidFill>
                <a:latin typeface="Spicy Rice"/>
                <a:ea typeface="Spicy Rice"/>
                <a:cs typeface="Spicy Rice"/>
                <a:sym typeface="Spicy Rice"/>
              </a:defRPr>
            </a:lvl1pPr>
            <a:lvl2pPr marR="0" lvl="1" algn="l" rtl="0">
              <a:lnSpc>
                <a:spcPct val="100000"/>
              </a:lnSpc>
              <a:spcBef>
                <a:spcPts val="0"/>
              </a:spcBef>
              <a:spcAft>
                <a:spcPts val="0"/>
              </a:spcAft>
              <a:buClr>
                <a:schemeClr val="dk2"/>
              </a:buClr>
              <a:buSzPts val="3500"/>
              <a:buFont typeface="Spicy Rice"/>
              <a:buNone/>
              <a:defRPr sz="3500" b="1" i="0" u="none" strike="noStrike" cap="none">
                <a:solidFill>
                  <a:schemeClr val="dk2"/>
                </a:solidFill>
                <a:latin typeface="Spicy Rice"/>
                <a:ea typeface="Spicy Rice"/>
                <a:cs typeface="Spicy Rice"/>
                <a:sym typeface="Spicy Rice"/>
              </a:defRPr>
            </a:lvl2pPr>
            <a:lvl3pPr marR="0" lvl="2" algn="l" rtl="0">
              <a:lnSpc>
                <a:spcPct val="100000"/>
              </a:lnSpc>
              <a:spcBef>
                <a:spcPts val="0"/>
              </a:spcBef>
              <a:spcAft>
                <a:spcPts val="0"/>
              </a:spcAft>
              <a:buClr>
                <a:schemeClr val="dk2"/>
              </a:buClr>
              <a:buSzPts val="3500"/>
              <a:buFont typeface="Spicy Rice"/>
              <a:buNone/>
              <a:defRPr sz="3500" b="1" i="0" u="none" strike="noStrike" cap="none">
                <a:solidFill>
                  <a:schemeClr val="dk2"/>
                </a:solidFill>
                <a:latin typeface="Spicy Rice"/>
                <a:ea typeface="Spicy Rice"/>
                <a:cs typeface="Spicy Rice"/>
                <a:sym typeface="Spicy Rice"/>
              </a:defRPr>
            </a:lvl3pPr>
            <a:lvl4pPr marR="0" lvl="3" algn="l" rtl="0">
              <a:lnSpc>
                <a:spcPct val="100000"/>
              </a:lnSpc>
              <a:spcBef>
                <a:spcPts val="0"/>
              </a:spcBef>
              <a:spcAft>
                <a:spcPts val="0"/>
              </a:spcAft>
              <a:buClr>
                <a:schemeClr val="dk2"/>
              </a:buClr>
              <a:buSzPts val="3500"/>
              <a:buFont typeface="Spicy Rice"/>
              <a:buNone/>
              <a:defRPr sz="3500" b="1" i="0" u="none" strike="noStrike" cap="none">
                <a:solidFill>
                  <a:schemeClr val="dk2"/>
                </a:solidFill>
                <a:latin typeface="Spicy Rice"/>
                <a:ea typeface="Spicy Rice"/>
                <a:cs typeface="Spicy Rice"/>
                <a:sym typeface="Spicy Rice"/>
              </a:defRPr>
            </a:lvl4pPr>
            <a:lvl5pPr marR="0" lvl="4" algn="l" rtl="0">
              <a:lnSpc>
                <a:spcPct val="100000"/>
              </a:lnSpc>
              <a:spcBef>
                <a:spcPts val="0"/>
              </a:spcBef>
              <a:spcAft>
                <a:spcPts val="0"/>
              </a:spcAft>
              <a:buClr>
                <a:schemeClr val="dk2"/>
              </a:buClr>
              <a:buSzPts val="3500"/>
              <a:buFont typeface="Spicy Rice"/>
              <a:buNone/>
              <a:defRPr sz="3500" b="1" i="0" u="none" strike="noStrike" cap="none">
                <a:solidFill>
                  <a:schemeClr val="dk2"/>
                </a:solidFill>
                <a:latin typeface="Spicy Rice"/>
                <a:ea typeface="Spicy Rice"/>
                <a:cs typeface="Spicy Rice"/>
                <a:sym typeface="Spicy Rice"/>
              </a:defRPr>
            </a:lvl5pPr>
            <a:lvl6pPr marR="0" lvl="5" algn="l" rtl="0">
              <a:lnSpc>
                <a:spcPct val="100000"/>
              </a:lnSpc>
              <a:spcBef>
                <a:spcPts val="0"/>
              </a:spcBef>
              <a:spcAft>
                <a:spcPts val="0"/>
              </a:spcAft>
              <a:buClr>
                <a:schemeClr val="dk2"/>
              </a:buClr>
              <a:buSzPts val="3500"/>
              <a:buFont typeface="Spicy Rice"/>
              <a:buNone/>
              <a:defRPr sz="3500" b="1" i="0" u="none" strike="noStrike" cap="none">
                <a:solidFill>
                  <a:schemeClr val="dk2"/>
                </a:solidFill>
                <a:latin typeface="Spicy Rice"/>
                <a:ea typeface="Spicy Rice"/>
                <a:cs typeface="Spicy Rice"/>
                <a:sym typeface="Spicy Rice"/>
              </a:defRPr>
            </a:lvl6pPr>
            <a:lvl7pPr marR="0" lvl="6" algn="l" rtl="0">
              <a:lnSpc>
                <a:spcPct val="100000"/>
              </a:lnSpc>
              <a:spcBef>
                <a:spcPts val="0"/>
              </a:spcBef>
              <a:spcAft>
                <a:spcPts val="0"/>
              </a:spcAft>
              <a:buClr>
                <a:schemeClr val="dk2"/>
              </a:buClr>
              <a:buSzPts val="3500"/>
              <a:buFont typeface="Spicy Rice"/>
              <a:buNone/>
              <a:defRPr sz="3500" b="1" i="0" u="none" strike="noStrike" cap="none">
                <a:solidFill>
                  <a:schemeClr val="dk2"/>
                </a:solidFill>
                <a:latin typeface="Spicy Rice"/>
                <a:ea typeface="Spicy Rice"/>
                <a:cs typeface="Spicy Rice"/>
                <a:sym typeface="Spicy Rice"/>
              </a:defRPr>
            </a:lvl7pPr>
            <a:lvl8pPr marR="0" lvl="7" algn="l" rtl="0">
              <a:lnSpc>
                <a:spcPct val="100000"/>
              </a:lnSpc>
              <a:spcBef>
                <a:spcPts val="0"/>
              </a:spcBef>
              <a:spcAft>
                <a:spcPts val="0"/>
              </a:spcAft>
              <a:buClr>
                <a:schemeClr val="dk2"/>
              </a:buClr>
              <a:buSzPts val="3500"/>
              <a:buFont typeface="Spicy Rice"/>
              <a:buNone/>
              <a:defRPr sz="3500" b="1" i="0" u="none" strike="noStrike" cap="none">
                <a:solidFill>
                  <a:schemeClr val="dk2"/>
                </a:solidFill>
                <a:latin typeface="Spicy Rice"/>
                <a:ea typeface="Spicy Rice"/>
                <a:cs typeface="Spicy Rice"/>
                <a:sym typeface="Spicy Rice"/>
              </a:defRPr>
            </a:lvl8pPr>
            <a:lvl9pPr marR="0" lvl="8" algn="l" rtl="0">
              <a:lnSpc>
                <a:spcPct val="100000"/>
              </a:lnSpc>
              <a:spcBef>
                <a:spcPts val="0"/>
              </a:spcBef>
              <a:spcAft>
                <a:spcPts val="0"/>
              </a:spcAft>
              <a:buClr>
                <a:schemeClr val="dk2"/>
              </a:buClr>
              <a:buSzPts val="3500"/>
              <a:buFont typeface="Spicy Rice"/>
              <a:buNone/>
              <a:defRPr sz="3500" b="1" i="0" u="none" strike="noStrike" cap="none">
                <a:solidFill>
                  <a:schemeClr val="dk2"/>
                </a:solidFill>
                <a:latin typeface="Spicy Rice"/>
                <a:ea typeface="Spicy Rice"/>
                <a:cs typeface="Spicy Rice"/>
                <a:sym typeface="Spicy Rice"/>
              </a:defRPr>
            </a:lvl9pPr>
          </a:lstStyle>
          <a:p>
            <a:pPr marL="0" lvl="0" indent="0" algn="ctr" rtl="0">
              <a:spcBef>
                <a:spcPts val="0"/>
              </a:spcBef>
              <a:spcAft>
                <a:spcPts val="0"/>
              </a:spcAft>
              <a:buNone/>
            </a:pPr>
            <a:r>
              <a:rPr lang="en-US" altLang="en-GB" sz="12800" b="1">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K</a:t>
            </a:r>
            <a:r>
              <a:rPr lang="en-GB" sz="12800" b="1">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hởi động</a:t>
            </a:r>
            <a:endParaRPr lang="en-GB" sz="12800" b="1">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407"/>
                                        </p:tgtEl>
                                        <p:attrNameLst>
                                          <p:attrName>style.visibility</p:attrName>
                                        </p:attrNameLst>
                                      </p:cBhvr>
                                      <p:to>
                                        <p:strVal val="visible"/>
                                      </p:to>
                                    </p:set>
                                    <p:anim calcmode="lin" valueType="num">
                                      <p:cBhvr additive="base">
                                        <p:cTn id="7" dur="500" fill="hold"/>
                                        <p:tgtEl>
                                          <p:spTgt spid="3407"/>
                                        </p:tgtEl>
                                        <p:attrNameLst>
                                          <p:attrName>ppt_x</p:attrName>
                                        </p:attrNameLst>
                                      </p:cBhvr>
                                      <p:tavLst>
                                        <p:tav tm="0">
                                          <p:val>
                                            <p:strVal val="#ppt_x"/>
                                          </p:val>
                                        </p:tav>
                                        <p:tav tm="100000">
                                          <p:val>
                                            <p:strVal val="#ppt_x"/>
                                          </p:val>
                                        </p:tav>
                                      </p:tavLst>
                                    </p:anim>
                                    <p:anim calcmode="lin" valueType="num">
                                      <p:cBhvr additive="base">
                                        <p:cTn id="8" dur="500" fill="hold"/>
                                        <p:tgtEl>
                                          <p:spTgt spid="34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p>
            <a:endParaRPr lang="en-US"/>
          </a:p>
        </p:txBody>
      </p:sp>
      <p:pic>
        <p:nvPicPr>
          <p:cNvPr id="5" name="Picture 4"/>
          <p:cNvPicPr>
            <a:picLocks noChangeAspect="1"/>
          </p:cNvPicPr>
          <p:nvPr/>
        </p:nvPicPr>
        <p:blipFill>
          <a:blip r:embed="rId1"/>
          <a:stretch>
            <a:fillRect/>
          </a:stretch>
        </p:blipFill>
        <p:spPr>
          <a:xfrm>
            <a:off x="0" y="0"/>
            <a:ext cx="12192000" cy="6857999"/>
          </a:xfrm>
          <a:prstGeom prst="rect">
            <a:avLst/>
          </a:prstGeom>
        </p:spPr>
      </p:pic>
      <p:sp>
        <p:nvSpPr>
          <p:cNvPr id="7" name="Text Box 8"/>
          <p:cNvSpPr txBox="1">
            <a:spLocks noChangeArrowheads="1"/>
          </p:cNvSpPr>
          <p:nvPr/>
        </p:nvSpPr>
        <p:spPr bwMode="auto">
          <a:xfrm>
            <a:off x="5399405" y="1243330"/>
            <a:ext cx="6640195"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defRPr/>
            </a:pPr>
            <a:r>
              <a:rPr kumimoji="0" lang="en-US" altLang="en-US" sz="36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Nguyễn Huy Tưởng</a:t>
            </a:r>
            <a:r>
              <a:rPr kumimoji="0" lang="vi-VN" altLang="en-US" sz="36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6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(1912 – 1960)</a:t>
            </a:r>
            <a:r>
              <a:rPr kumimoji="0" lang="vi-VN" altLang="en-US" sz="36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Quê ở làng Dục Tú, Từ Sơn, Bắc Ninh , nay là Hà Nội.</a:t>
            </a:r>
            <a:endParaRPr kumimoji="0" lang="vi-VN" altLang="en-US" sz="36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endParaRPr>
          </a:p>
        </p:txBody>
      </p:sp>
      <p:sp>
        <p:nvSpPr>
          <p:cNvPr id="8" name="TextBox 7"/>
          <p:cNvSpPr txBox="1">
            <a:spLocks noChangeArrowheads="1"/>
          </p:cNvSpPr>
          <p:nvPr/>
        </p:nvSpPr>
        <p:spPr bwMode="auto">
          <a:xfrm>
            <a:off x="5346065" y="3060065"/>
            <a:ext cx="6570980"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defRPr/>
            </a:pPr>
            <a:r>
              <a:rPr kumimoji="0" lang="vi-VN" sz="36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altLang="en-US" sz="36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Ông là cha đẻ của những vở kịch nổi tiếng như: Vũ Như Tô, Bắc Sơn, Sống mãi với Thủ đô,…</a:t>
            </a:r>
            <a:endParaRPr kumimoji="0" lang="vi-VN" altLang="en-US" sz="36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endParaRPr>
          </a:p>
        </p:txBody>
      </p:sp>
      <p:sp>
        <p:nvSpPr>
          <p:cNvPr id="9" name="TextBox 8"/>
          <p:cNvSpPr txBox="1">
            <a:spLocks noChangeArrowheads="1"/>
          </p:cNvSpPr>
          <p:nvPr/>
        </p:nvSpPr>
        <p:spPr bwMode="auto">
          <a:xfrm>
            <a:off x="5246370" y="4876800"/>
            <a:ext cx="6670675"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defRPr/>
            </a:pPr>
            <a:r>
              <a:rPr kumimoji="0" lang="vi-VN" altLang="en-US" sz="36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6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Văn của ông luôn mộc mạc, giản dị và gần gũi với cuộc sống con người.</a:t>
            </a:r>
            <a:endParaRPr kumimoji="0" lang="en-US" altLang="en-US" sz="36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endParaRPr>
          </a:p>
        </p:txBody>
      </p:sp>
      <p:sp>
        <p:nvSpPr>
          <p:cNvPr id="6" name="TextBox 5"/>
          <p:cNvSpPr txBox="1"/>
          <p:nvPr/>
        </p:nvSpPr>
        <p:spPr>
          <a:xfrm>
            <a:off x="7254875" y="217805"/>
            <a:ext cx="2879090" cy="829945"/>
          </a:xfrm>
          <a:prstGeom prst="rect">
            <a:avLst/>
          </a:prstGeom>
          <a:noFill/>
        </p:spPr>
        <p:txBody>
          <a:bodyPr wrap="square" rtlCol="0">
            <a:spAutoFit/>
          </a:bodyPr>
          <a:lstStyle/>
          <a:p>
            <a:r>
              <a:rPr lang="en-US" sz="4800" b="1" dirty="0">
                <a:solidFill>
                  <a:schemeClr val="accent6">
                    <a:lumMod val="50000"/>
                  </a:schemeClr>
                </a:solidFill>
                <a:latin typeface="Times New Roman" panose="02020603050405020304" pitchFamily="18" charset="0"/>
                <a:cs typeface="Times New Roman" panose="02020603050405020304" pitchFamily="18" charset="0"/>
              </a:rPr>
              <a:t>1. </a:t>
            </a:r>
            <a:r>
              <a:rPr lang="en-US" sz="4800" b="1" dirty="0" err="1">
                <a:solidFill>
                  <a:schemeClr val="accent6">
                    <a:lumMod val="50000"/>
                  </a:schemeClr>
                </a:solidFill>
                <a:latin typeface="Times New Roman" panose="02020603050405020304" pitchFamily="18" charset="0"/>
                <a:cs typeface="Times New Roman" panose="02020603050405020304" pitchFamily="18" charset="0"/>
              </a:rPr>
              <a:t>Tác</a:t>
            </a:r>
            <a:r>
              <a:rPr lang="en-US" sz="4800" b="1" dirty="0">
                <a:solidFill>
                  <a:schemeClr val="accent6">
                    <a:lumMod val="50000"/>
                  </a:schemeClr>
                </a:solidFill>
                <a:latin typeface="Times New Roman" panose="02020603050405020304" pitchFamily="18" charset="0"/>
                <a:cs typeface="Times New Roman" panose="02020603050405020304" pitchFamily="18" charset="0"/>
              </a:rPr>
              <a:t> </a:t>
            </a:r>
            <a:r>
              <a:rPr lang="en-US" sz="4800" b="1" dirty="0" err="1">
                <a:solidFill>
                  <a:schemeClr val="accent6">
                    <a:lumMod val="50000"/>
                  </a:schemeClr>
                </a:solidFill>
                <a:latin typeface="Times New Roman" panose="02020603050405020304" pitchFamily="18" charset="0"/>
                <a:cs typeface="Times New Roman" panose="02020603050405020304" pitchFamily="18" charset="0"/>
              </a:rPr>
              <a:t>giả</a:t>
            </a:r>
            <a:endParaRPr lang="en-US" sz="4800" b="1" dirty="0" err="1">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01" name="Content Placeholder 100"/>
          <p:cNvPicPr>
            <a:picLocks noChangeAspect="1"/>
          </p:cNvPicPr>
          <p:nvPr>
            <p:ph idx="1"/>
          </p:nvPr>
        </p:nvPicPr>
        <p:blipFill>
          <a:blip r:embed="rId2"/>
          <a:stretch>
            <a:fillRect/>
          </a:stretch>
        </p:blipFill>
        <p:spPr>
          <a:xfrm>
            <a:off x="0" y="-635"/>
            <a:ext cx="5139055" cy="693991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p>
            <a:endParaRPr lang="en-US"/>
          </a:p>
        </p:txBody>
      </p:sp>
      <p:pic>
        <p:nvPicPr>
          <p:cNvPr id="5" name="Picture 4"/>
          <p:cNvPicPr>
            <a:picLocks noChangeAspect="1"/>
          </p:cNvPicPr>
          <p:nvPr/>
        </p:nvPicPr>
        <p:blipFill>
          <a:blip r:embed="rId1"/>
          <a:stretch>
            <a:fillRect/>
          </a:stretch>
        </p:blipFill>
        <p:spPr>
          <a:xfrm rot="10187381" flipV="1">
            <a:off x="9081700" y="4701656"/>
            <a:ext cx="3498807" cy="2522395"/>
          </a:xfrm>
          <a:prstGeom prst="rect">
            <a:avLst/>
          </a:prstGeom>
        </p:spPr>
      </p:pic>
      <p:sp>
        <p:nvSpPr>
          <p:cNvPr id="7" name="Text Box 6"/>
          <p:cNvSpPr txBox="1"/>
          <p:nvPr/>
        </p:nvSpPr>
        <p:spPr>
          <a:xfrm>
            <a:off x="4652645" y="364490"/>
            <a:ext cx="7376160" cy="6185535"/>
          </a:xfrm>
          <a:prstGeom prst="rect">
            <a:avLst/>
          </a:prstGeom>
          <a:noFill/>
        </p:spPr>
        <p:txBody>
          <a:bodyPr wrap="square" rtlCol="0">
            <a:spAutoFit/>
          </a:bodyPr>
          <a:p>
            <a:pPr algn="l"/>
            <a:r>
              <a:rPr lang="en-US" sz="4400">
                <a:latin typeface="Times New Roman" panose="02020603050405020304" pitchFamily="18" charset="0"/>
                <a:cs typeface="Times New Roman" panose="02020603050405020304" pitchFamily="18" charset="0"/>
              </a:rPr>
              <a:t>Lá cờ thêu sáu chữ vàng gồm mười tám chương, kể câu chuyện vé Trấn Quốc Toàn - Hoài Văn Háu, người anh hùng tuổi nhỏ, chí lớn đã cùng quân tướng nhà Trần lập nhiều chiến công trong cuộc kháng chiến chống quân Nguyên Mông xâm lược </a:t>
            </a:r>
            <a:endParaRPr lang="en-US" sz="4400">
              <a:latin typeface="Times New Roman" panose="02020603050405020304" pitchFamily="18" charset="0"/>
              <a:cs typeface="Times New Roman" panose="02020603050405020304" pitchFamily="18" charset="0"/>
            </a:endParaRPr>
          </a:p>
        </p:txBody>
      </p:sp>
      <p:pic>
        <p:nvPicPr>
          <p:cNvPr id="103" name="Picture 102"/>
          <p:cNvPicPr/>
          <p:nvPr/>
        </p:nvPicPr>
        <p:blipFill>
          <a:blip r:embed="rId2"/>
          <a:stretch>
            <a:fillRect/>
          </a:stretch>
        </p:blipFill>
        <p:spPr>
          <a:xfrm>
            <a:off x="6096000" y="3429000"/>
            <a:ext cx="0" cy="0"/>
          </a:xfrm>
          <a:prstGeom prst="rect">
            <a:avLst/>
          </a:prstGeom>
          <a:noFill/>
          <a:ln w="9525">
            <a:noFill/>
          </a:ln>
        </p:spPr>
      </p:pic>
      <p:pic>
        <p:nvPicPr>
          <p:cNvPr id="104" name="Content Placeholder 103"/>
          <p:cNvPicPr>
            <a:picLocks noChangeAspect="1"/>
          </p:cNvPicPr>
          <p:nvPr>
            <p:ph idx="1"/>
          </p:nvPr>
        </p:nvPicPr>
        <p:blipFill>
          <a:blip r:embed="rId2"/>
          <a:stretch>
            <a:fillRect/>
          </a:stretch>
        </p:blipFill>
        <p:spPr>
          <a:xfrm>
            <a:off x="0" y="635"/>
            <a:ext cx="4315460" cy="6856730"/>
          </a:xfrm>
          <a:prstGeom prst="rect">
            <a:avLst/>
          </a:prstGeom>
          <a:noFill/>
          <a:ln w="9525">
            <a:noFill/>
          </a:ln>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椭圆 4"/>
          <p:cNvSpPr/>
          <p:nvPr/>
        </p:nvSpPr>
        <p:spPr>
          <a:xfrm>
            <a:off x="93923" y="2386473"/>
            <a:ext cx="3077419" cy="3145889"/>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grpSp>
        <p:nvGrpSpPr>
          <p:cNvPr id="3" name="组合 4"/>
          <p:cNvGrpSpPr/>
          <p:nvPr/>
        </p:nvGrpSpPr>
        <p:grpSpPr>
          <a:xfrm>
            <a:off x="836075" y="629941"/>
            <a:ext cx="5725797" cy="675839"/>
            <a:chOff x="728041" y="705597"/>
            <a:chExt cx="5725797" cy="675839"/>
          </a:xfrm>
        </p:grpSpPr>
        <p:sp>
          <p:nvSpPr>
            <p:cNvPr id="12" name="TextBox 8"/>
            <p:cNvSpPr txBox="1">
              <a:spLocks noChangeArrowheads="1"/>
            </p:cNvSpPr>
            <p:nvPr/>
          </p:nvSpPr>
          <p:spPr bwMode="auto">
            <a:xfrm>
              <a:off x="728041" y="724845"/>
              <a:ext cx="5725797" cy="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defTabSz="685800">
                <a:buClrTx/>
              </a:pPr>
              <a:r>
                <a:rPr lang="en-US" altLang="zh-CN" sz="4265" b="1" kern="1200">
                  <a:solidFill>
                    <a:srgbClr val="2F583C"/>
                  </a:solidFill>
                  <a:latin typeface="Times New Roman" panose="02020603050405020304" pitchFamily="18" charset="0"/>
                  <a:ea typeface="STXinwei" panose="02010800040101010101" pitchFamily="2" charset="-122"/>
                  <a:cs typeface="Times New Roman" panose="02020603050405020304" pitchFamily="18" charset="0"/>
                </a:rPr>
                <a:t>2) Tác phẩm</a:t>
              </a:r>
              <a:endParaRPr lang="zh-CN" altLang="en-US" sz="4265" b="1" kern="1200" dirty="0">
                <a:solidFill>
                  <a:srgbClr val="2F583C"/>
                </a:solidFill>
                <a:latin typeface="Times New Roman" panose="02020603050405020304" pitchFamily="18" charset="0"/>
                <a:ea typeface="STXinwei" panose="02010800040101010101" pitchFamily="2" charset="-122"/>
                <a:cs typeface="Times New Roman" panose="02020603050405020304" pitchFamily="18" charset="0"/>
              </a:endParaRPr>
            </a:p>
          </p:txBody>
        </p:sp>
        <p:sp>
          <p:nvSpPr>
            <p:cNvPr id="11" name="矩形 9"/>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kern="1200">
                <a:solidFill>
                  <a:srgbClr val="2F583C"/>
                </a:solidFill>
                <a:latin typeface="STXinwei" panose="02010800040101010101" pitchFamily="2" charset="-122"/>
                <a:ea typeface="STXinwei" panose="02010800040101010101" pitchFamily="2" charset="-122"/>
              </a:endParaRPr>
            </a:p>
          </p:txBody>
        </p:sp>
      </p:grpSp>
      <p:pic>
        <p:nvPicPr>
          <p:cNvPr id="6" name="Picture 5"/>
          <p:cNvPicPr>
            <a:picLocks noChangeAspect="1"/>
          </p:cNvPicPr>
          <p:nvPr/>
        </p:nvPicPr>
        <p:blipFill>
          <a:blip r:embed="rId1"/>
          <a:stretch>
            <a:fillRect/>
          </a:stretch>
        </p:blipFill>
        <p:spPr>
          <a:xfrm>
            <a:off x="191880" y="77068"/>
            <a:ext cx="1701677" cy="1228712"/>
          </a:xfrm>
          <a:prstGeom prst="rect">
            <a:avLst/>
          </a:prstGeom>
        </p:spPr>
      </p:pic>
      <p:pic>
        <p:nvPicPr>
          <p:cNvPr id="5" name="Picture 4"/>
          <p:cNvPicPr>
            <a:picLocks noChangeAspect="1"/>
          </p:cNvPicPr>
          <p:nvPr/>
        </p:nvPicPr>
        <p:blipFill>
          <a:blip r:embed="rId2"/>
          <a:stretch>
            <a:fillRect/>
          </a:stretch>
        </p:blipFill>
        <p:spPr>
          <a:xfrm rot="10187381" flipV="1">
            <a:off x="-233680" y="2808393"/>
            <a:ext cx="3463713" cy="2436707"/>
          </a:xfrm>
          <a:prstGeom prst="rect">
            <a:avLst/>
          </a:prstGeom>
        </p:spPr>
      </p:pic>
      <p:sp>
        <p:nvSpPr>
          <p:cNvPr id="13" name="椭圆 3"/>
          <p:cNvSpPr/>
          <p:nvPr/>
        </p:nvSpPr>
        <p:spPr>
          <a:xfrm>
            <a:off x="3070860" y="1519767"/>
            <a:ext cx="5048673" cy="4649893"/>
          </a:xfrm>
          <a:prstGeom prst="ellipse">
            <a:avLst/>
          </a:prstGeom>
          <a:noFill/>
          <a:ln w="31750" cap="flat" cmpd="sng" algn="ctr">
            <a:solidFill>
              <a:schemeClr val="accent6">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14" name="图片 2" descr="46442ac69ea677f54d2e9339c5d383d3"/>
          <p:cNvPicPr>
            <a:picLocks noChangeAspect="1"/>
          </p:cNvPicPr>
          <p:nvPr/>
        </p:nvPicPr>
        <p:blipFill>
          <a:blip r:embed="rId3"/>
          <a:stretch>
            <a:fillRect/>
          </a:stretch>
        </p:blipFill>
        <p:spPr>
          <a:xfrm>
            <a:off x="7369465" y="1014769"/>
            <a:ext cx="5042135" cy="5154319"/>
          </a:xfrm>
          <a:prstGeom prst="rect">
            <a:avLst/>
          </a:prstGeom>
        </p:spPr>
      </p:pic>
      <p:sp>
        <p:nvSpPr>
          <p:cNvPr id="17" name="TextBox 16"/>
          <p:cNvSpPr txBox="1"/>
          <p:nvPr/>
        </p:nvSpPr>
        <p:spPr>
          <a:xfrm>
            <a:off x="3357880" y="2799080"/>
            <a:ext cx="4761653" cy="2061210"/>
          </a:xfrm>
          <a:prstGeom prst="rect">
            <a:avLst/>
          </a:prstGeom>
          <a:noFill/>
        </p:spPr>
        <p:txBody>
          <a:bodyPr wrap="square">
            <a:spAutoFit/>
          </a:bodyPr>
          <a:lstStyle/>
          <a:p>
            <a:pPr algn="l"/>
            <a:r>
              <a:rPr lang="en-US" sz="3200" b="1">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Thể loại: </a:t>
            </a:r>
            <a:r>
              <a:rPr lang="en-US" sz="3200">
                <a:solidFill>
                  <a:schemeClr val="tx1"/>
                </a:solidFill>
                <a:latin typeface="Times New Roman" panose="02020603050405020304" pitchFamily="18" charset="0"/>
                <a:cs typeface="Times New Roman" panose="02020603050405020304" pitchFamily="18" charset="0"/>
              </a:rPr>
              <a:t>Truyện lịch sử</a:t>
            </a:r>
            <a:endParaRPr lang="en-US" sz="3200">
              <a:solidFill>
                <a:schemeClr val="accent6">
                  <a:lumMod val="50000"/>
                </a:schemeClr>
              </a:solidFill>
              <a:latin typeface="Times New Roman" panose="02020603050405020304" pitchFamily="18" charset="0"/>
              <a:cs typeface="Times New Roman" panose="02020603050405020304" pitchFamily="18" charset="0"/>
            </a:endParaRPr>
          </a:p>
          <a:p>
            <a:pPr algn="l"/>
            <a:r>
              <a:rPr lang="en-US" sz="3200" b="1">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Xuất xứ:</a:t>
            </a:r>
            <a:r>
              <a:rPr lang="en-US" sz="3200">
                <a:latin typeface="Times New Roman" panose="02020603050405020304" pitchFamily="18" charset="0"/>
                <a:cs typeface="Times New Roman" panose="02020603050405020304" pitchFamily="18" charset="0"/>
              </a:rPr>
              <a:t> trích từ các chương VIII, IX, X, XI, XIII </a:t>
            </a:r>
            <a:endParaRPr lang="en-US" sz="3200">
              <a:latin typeface="Times New Roman" panose="02020603050405020304" pitchFamily="18" charset="0"/>
              <a:cs typeface="Times New Roman" panose="02020603050405020304" pitchFamily="18" charset="0"/>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17">
                                            <p:txEl>
                                              <p:pRg st="0" end="0"/>
                                            </p:txEl>
                                          </p:spTgt>
                                        </p:tgtEl>
                                        <p:attrNameLst>
                                          <p:attrName>style.visibility</p:attrName>
                                        </p:attrNameLst>
                                      </p:cBhvr>
                                      <p:to>
                                        <p:strVal val="visible"/>
                                      </p:to>
                                    </p:set>
                                    <p:animEffect transition="in" filter="box(in)">
                                      <p:cBhvr>
                                        <p:cTn id="34" dur="2000"/>
                                        <p:tgtEl>
                                          <p:spTgt spid="1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17">
                                            <p:txEl>
                                              <p:pRg st="1" end="1"/>
                                            </p:txEl>
                                          </p:spTgt>
                                        </p:tgtEl>
                                        <p:attrNameLst>
                                          <p:attrName>style.visibility</p:attrName>
                                        </p:attrNameLst>
                                      </p:cBhvr>
                                      <p:to>
                                        <p:strVal val="visible"/>
                                      </p:to>
                                    </p:set>
                                    <p:animEffect transition="in" filter="box(in)">
                                      <p:cBhvr>
                                        <p:cTn id="39" dur="20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lowchart: Decision 21"/>
          <p:cNvSpPr/>
          <p:nvPr/>
        </p:nvSpPr>
        <p:spPr>
          <a:xfrm>
            <a:off x="7321854" y="3838404"/>
            <a:ext cx="2659709" cy="2639028"/>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ecision 22"/>
          <p:cNvSpPr/>
          <p:nvPr/>
        </p:nvSpPr>
        <p:spPr>
          <a:xfrm>
            <a:off x="6384530" y="5922130"/>
            <a:ext cx="1636089" cy="1587464"/>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ecision 23"/>
          <p:cNvSpPr/>
          <p:nvPr/>
        </p:nvSpPr>
        <p:spPr>
          <a:xfrm>
            <a:off x="9367582" y="5447149"/>
            <a:ext cx="1875099" cy="1830976"/>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Decision 24"/>
          <p:cNvSpPr/>
          <p:nvPr/>
        </p:nvSpPr>
        <p:spPr>
          <a:xfrm>
            <a:off x="10027395" y="3129388"/>
            <a:ext cx="1875099" cy="1830976"/>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01883" y="946229"/>
            <a:ext cx="4641448" cy="466459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1">
            <a:extLst>
              <a:ext uri="{28A0092B-C50C-407E-A947-70E740481C1C}">
                <a14:useLocalDpi xmlns:a14="http://schemas.microsoft.com/office/drawing/2010/main" val="0"/>
              </a:ext>
            </a:extLst>
          </a:blip>
          <a:srcRect b="8139"/>
          <a:stretch>
            <a:fillRect/>
          </a:stretch>
        </p:blipFill>
        <p:spPr>
          <a:xfrm>
            <a:off x="-474562" y="-601884"/>
            <a:ext cx="6898511" cy="7459885"/>
          </a:xfrm>
          <a:prstGeom prst="rect">
            <a:avLst/>
          </a:prstGeom>
        </p:spPr>
      </p:pic>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backgroundRemoval t="4745" b="99818" l="125" r="90000">
                        <a14:foregroundMark x1="57191" y1="21715" x2="59125" y2="20438"/>
                        <a14:foregroundMark x1="56371" y1="22257" x2="57191" y2="21715"/>
                        <a14:foregroundMark x1="55915" y1="22558" x2="56195" y2="22373"/>
                        <a14:foregroundMark x1="59125" y1="20438" x2="61250" y2="8577"/>
                        <a14:foregroundMark x1="59348" y1="6911" x2="54375" y2="2555"/>
                        <a14:foregroundMark x1="61250" y1="8577" x2="59464" y2="7012"/>
                        <a14:foregroundMark x1="54375" y1="2555" x2="2625" y2="1642"/>
                        <a14:foregroundMark x1="2625" y1="1642" x2="1368" y2="14066"/>
                        <a14:foregroundMark x1="7607" y1="49637" x2="7735" y2="50422"/>
                        <a14:foregroundMark x1="7100" y1="46542" x2="7146" y2="46823"/>
                        <a14:foregroundMark x1="7678" y1="52718" x2="4750" y2="74088"/>
                        <a14:foregroundMark x1="4750" y1="74088" x2="7875" y2="81387"/>
                        <a14:foregroundMark x1="7875" y1="81387" x2="24308" y2="92165"/>
                        <a14:foregroundMark x1="27679" y1="92165" x2="45125" y2="88504"/>
                        <a14:foregroundMark x1="45125" y1="88504" x2="45125" y2="88504"/>
                        <a14:foregroundMark x1="47500" y1="4927" x2="49849" y2="11421"/>
                        <a14:foregroundMark x1="8125" y1="6204" x2="7740" y2="11326"/>
                        <a14:foregroundMark x1="258" y1="84030" x2="125" y2="95255"/>
                        <a14:foregroundMark x1="418" y1="70537" x2="343" y2="76850"/>
                        <a14:foregroundMark x1="1125" y1="10949" x2="1089" y2="14031"/>
                        <a14:foregroundMark x1="12149" y1="97366" x2="12334" y2="97539"/>
                        <a14:foregroundMark x1="25830" y1="99136" x2="28331" y2="98691"/>
                        <a14:foregroundMark x1="64095" y1="62491" x2="73750" y2="66241"/>
                        <a14:foregroundMark x1="73750" y1="66241" x2="74000" y2="66241"/>
                        <a14:foregroundMark x1="73875" y1="66606" x2="69500" y2="76277"/>
                        <a14:foregroundMark x1="69500" y1="76277" x2="59127" y2="90158"/>
                        <a14:foregroundMark x1="74125" y1="66423" x2="71875" y2="75912"/>
                        <a14:foregroundMark x1="71875" y1="75912" x2="71500" y2="76277"/>
                        <a14:foregroundMark x1="70250" y1="84307" x2="68125" y2="94891"/>
                        <a14:foregroundMark x1="68125" y1="94891" x2="66500" y2="98540"/>
                        <a14:foregroundMark x1="33250" y1="15876" x2="34375" y2="14416"/>
                        <a14:foregroundMark x1="3875" y1="43066" x2="5750" y2="50912"/>
                        <a14:foregroundMark x1="5750" y1="50912" x2="5750" y2="51277"/>
                        <a14:backgroundMark x1="57625" y1="47080" x2="50000" y2="41971"/>
                        <a14:backgroundMark x1="50000" y1="41971" x2="45375" y2="35036"/>
                        <a14:backgroundMark x1="45375" y1="35036" x2="42750" y2="23358"/>
                        <a14:backgroundMark x1="42750" y1="23358" x2="38625" y2="16788"/>
                        <a14:backgroundMark x1="33313" y1="15665" x2="20500" y2="12956"/>
                        <a14:backgroundMark x1="38625" y1="16788" x2="33962" y2="15802"/>
                        <a14:backgroundMark x1="20500" y1="12956" x2="16250" y2="20073"/>
                        <a14:backgroundMark x1="16250" y1="20073" x2="18625" y2="40693"/>
                        <a14:backgroundMark x1="18625" y1="40693" x2="11625" y2="47810"/>
                        <a14:backgroundMark x1="5208" y1="42412" x2="4250" y2="41606"/>
                        <a14:backgroundMark x1="11625" y1="47810" x2="6866" y2="43807"/>
                        <a14:backgroundMark x1="1540" y1="45068" x2="1250" y2="45438"/>
                        <a14:backgroundMark x1="4250" y1="41606" x2="2630" y2="43676"/>
                        <a14:backgroundMark x1="375" y1="76825" x2="6500" y2="91606"/>
                        <a14:backgroundMark x1="6500" y1="91606" x2="13250" y2="95438"/>
                        <a14:backgroundMark x1="13250" y1="95438" x2="28125" y2="95438"/>
                        <a14:backgroundMark x1="28125" y1="95438" x2="39375" y2="95255"/>
                        <a14:backgroundMark x1="39375" y1="95255" x2="44500" y2="93066"/>
                        <a14:backgroundMark x1="44500" y1="93066" x2="60500" y2="68796"/>
                        <a14:backgroundMark x1="60500" y1="68796" x2="63125" y2="60766"/>
                        <a14:backgroundMark x1="63125" y1="60766" x2="63000" y2="59307"/>
                        <a14:backgroundMark x1="13125" y1="49818" x2="9750" y2="56752"/>
                        <a14:backgroundMark x1="7447" y1="50912" x2="7172" y2="50216"/>
                        <a14:backgroundMark x1="9750" y1="56752" x2="7590" y2="51277"/>
                        <a14:backgroundMark x1="2422" y1="48762" x2="0" y2="70438"/>
                        <a14:backgroundMark x1="42750" y1="37044" x2="40250" y2="43796"/>
                        <a14:backgroundMark x1="40250" y1="43796" x2="46250" y2="45438"/>
                        <a14:backgroundMark x1="46250" y1="45438" x2="52125" y2="50730"/>
                        <a14:backgroundMark x1="52125" y1="50730" x2="58625" y2="62774"/>
                        <a14:backgroundMark x1="61625" y1="60949" x2="54875" y2="98540"/>
                        <a14:backgroundMark x1="16750" y1="16058" x2="13125" y2="46898"/>
                        <a14:backgroundMark x1="13125" y1="46898" x2="13125" y2="46898"/>
                        <a14:backgroundMark x1="8750" y1="13869" x2="7750" y2="41971"/>
                        <a14:backgroundMark x1="4375" y1="14416" x2="4375" y2="39781"/>
                        <a14:backgroundMark x1="2125" y1="16788" x2="2979" y2="43505"/>
                        <a14:backgroundMark x1="14750" y1="99453" x2="26375" y2="97810"/>
                        <a14:backgroundMark x1="25250" y1="98358" x2="25625" y2="98723"/>
                        <a14:backgroundMark x1="50000" y1="29380" x2="63125" y2="45803"/>
                        <a14:backgroundMark x1="63125" y1="45803" x2="63125" y2="45803"/>
                        <a14:backgroundMark x1="42875" y1="14234" x2="56875" y2="28102"/>
                        <a14:backgroundMark x1="46875" y1="15328" x2="55375" y2="21715"/>
                        <a14:backgroundMark x1="55375" y1="21715" x2="55375" y2="21715"/>
                        <a14:backgroundMark x1="45500" y1="13869" x2="58500" y2="17153"/>
                        <a14:backgroundMark x1="56500" y1="21715" x2="59125" y2="7847"/>
                        <a14:backgroundMark x1="33941" y1="15873" x2="36500" y2="15511"/>
                        <a14:backgroundMark x1="28750" y1="16606" x2="33221" y2="15974"/>
                        <a14:backgroundMark x1="1625" y1="14599" x2="9750" y2="14599"/>
                        <a14:backgroundMark x1="9750" y1="14599" x2="19750" y2="14416"/>
                        <a14:backgroundMark x1="1250" y1="14051" x2="1000" y2="18248"/>
                        <a14:backgroundMark x1="35625" y1="16058" x2="35500" y2="12591"/>
                      </a14:backgroundRemoval>
                    </a14:imgEffect>
                  </a14:imgLayer>
                </a14:imgProps>
              </a:ext>
            </a:extLst>
          </a:blip>
          <a:srcRect l="917" t="16371" r="45224" b="4305"/>
          <a:stretch>
            <a:fillRect/>
          </a:stretch>
        </p:blipFill>
        <p:spPr>
          <a:xfrm>
            <a:off x="602229" y="730549"/>
            <a:ext cx="4456253" cy="5095959"/>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rotWithShape="1">
          <a:blip r:embed="rId1">
            <a:extLst>
              <a:ext uri="{28A0092B-C50C-407E-A947-70E740481C1C}">
                <a14:useLocalDpi xmlns:a14="http://schemas.microsoft.com/office/drawing/2010/main" val="0"/>
              </a:ext>
            </a:extLst>
          </a:blip>
          <a:srcRect t="39362" b="8139"/>
          <a:stretch>
            <a:fillRect/>
          </a:stretch>
        </p:blipFill>
        <p:spPr>
          <a:xfrm>
            <a:off x="601883" y="2530721"/>
            <a:ext cx="6423949" cy="3919374"/>
          </a:xfrm>
          <a:prstGeom prst="rect">
            <a:avLst/>
          </a:prstGeom>
          <a:effectLst>
            <a:softEdge rad="939800"/>
          </a:effectLst>
        </p:spPr>
      </p:pic>
      <p:sp>
        <p:nvSpPr>
          <p:cNvPr id="18" name="TextBox 17"/>
          <p:cNvSpPr txBox="1"/>
          <p:nvPr/>
        </p:nvSpPr>
        <p:spPr>
          <a:xfrm>
            <a:off x="5524500" y="1907540"/>
            <a:ext cx="6668135" cy="2553335"/>
          </a:xfrm>
          <a:prstGeom prst="rect">
            <a:avLst/>
          </a:prstGeom>
          <a:noFill/>
        </p:spPr>
        <p:txBody>
          <a:bodyPr wrap="square" rtlCol="0">
            <a:spAutoFit/>
          </a:bodyPr>
          <a:lstStyle/>
          <a:p>
            <a:r>
              <a:rPr lang="en-US" sz="8000" b="1" dirty="0">
                <a:solidFill>
                  <a:srgbClr val="FF0000"/>
                </a:solidFill>
                <a:latin typeface="Times New Roman" panose="02020603050405020304" pitchFamily="18" charset="0"/>
                <a:cs typeface="Times New Roman" panose="02020603050405020304" pitchFamily="18" charset="0"/>
              </a:rPr>
              <a:t>II. Suy ngẫm và phản hồi</a:t>
            </a:r>
            <a:endParaRPr lang="en-US" sz="8000" b="1" dirty="0">
              <a:solidFill>
                <a:srgbClr val="FF0000"/>
              </a:solidFill>
              <a:latin typeface="Times New Roman" panose="02020603050405020304" pitchFamily="18" charset="0"/>
              <a:cs typeface="Times New Roman" panose="02020603050405020304" pitchFamily="18" charset="0"/>
            </a:endParaRPr>
          </a:p>
        </p:txBody>
      </p:sp>
      <p:sp>
        <p:nvSpPr>
          <p:cNvPr id="20" name="TextBox 3"/>
          <p:cNvSpPr txBox="1">
            <a:spLocks noChangeArrowheads="1"/>
          </p:cNvSpPr>
          <p:nvPr/>
        </p:nvSpPr>
        <p:spPr bwMode="auto">
          <a:xfrm>
            <a:off x="5648444" y="1427271"/>
            <a:ext cx="5964821"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defRPr/>
            </a:pPr>
            <a:endPar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endParaRPr>
          </a:p>
        </p:txBody>
      </p:sp>
      <p:sp>
        <p:nvSpPr>
          <p:cNvPr id="21" name="TextBox 3"/>
          <p:cNvSpPr txBox="1">
            <a:spLocks noChangeArrowheads="1"/>
          </p:cNvSpPr>
          <p:nvPr/>
        </p:nvSpPr>
        <p:spPr bwMode="auto">
          <a:xfrm>
            <a:off x="5058529" y="3255033"/>
            <a:ext cx="5941673"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defRPr/>
            </a:pPr>
            <a:endPar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utoUpdateAnimBg="0"/>
      <p:bldP spid="21"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02\AppData\Local\Temp\360zip$Temp\360$0\huan (3).jpg"/>
          <p:cNvPicPr>
            <a:picLocks noChangeAspect="1" noChangeArrowheads="1"/>
          </p:cNvPicPr>
          <p:nvPr/>
        </p:nvPicPr>
        <p:blipFill>
          <a:blip r:embed="rId1" cstate="email">
            <a:clrChange>
              <a:clrFrom>
                <a:srgbClr val="FFFFFF"/>
              </a:clrFrom>
              <a:clrTo>
                <a:srgbClr val="FFFFFF">
                  <a:alpha val="0"/>
                </a:srgbClr>
              </a:clrTo>
            </a:clrChange>
          </a:blip>
          <a:srcRect/>
          <a:stretch>
            <a:fillRect/>
          </a:stretch>
        </p:blipFill>
        <p:spPr bwMode="auto">
          <a:xfrm rot="3510117">
            <a:off x="404495" y="1075690"/>
            <a:ext cx="4071620" cy="44469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59485" y="2175510"/>
            <a:ext cx="2788920" cy="21228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SG"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Tóm tắt các tuyến sự kiện</a:t>
            </a:r>
            <a:endParaRPr kumimoji="0" lang="en-US" altLang="en-SG"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5861" t="20533" r="11551" b="27795"/>
          <a:stretch>
            <a:fillRect/>
          </a:stretch>
        </p:blipFill>
        <p:spPr>
          <a:xfrm>
            <a:off x="4998720" y="-744220"/>
            <a:ext cx="7132320" cy="7419340"/>
          </a:xfrm>
          <a:prstGeom prst="rect">
            <a:avLst/>
          </a:prstGeom>
        </p:spPr>
      </p:pic>
      <p:sp>
        <p:nvSpPr>
          <p:cNvPr id="8" name="Rectangle: Rounded Corners 7"/>
          <p:cNvSpPr/>
          <p:nvPr/>
        </p:nvSpPr>
        <p:spPr>
          <a:xfrm>
            <a:off x="5913120" y="2103120"/>
            <a:ext cx="4927184" cy="301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Tóm tắt các sự kiện trong văn bản</a:t>
            </a:r>
            <a:r>
              <a:rPr kumimoji="0" lang="vi-VN" alt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alt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9540" y="207645"/>
            <a:ext cx="11871960" cy="706755"/>
          </a:xfrm>
          <a:prstGeom prst="rect">
            <a:avLst/>
          </a:prstGeom>
          <a:solidFill>
            <a:schemeClr val="accent1">
              <a:lumMod val="20000"/>
              <a:lumOff val="80000"/>
            </a:schemeClr>
          </a:solidFill>
        </p:spPr>
        <p:txBody>
          <a:bodyPr wrap="square">
            <a:spAutoFit/>
          </a:bodyPr>
          <a:lstStyle/>
          <a:p>
            <a:pPr algn="ctr" fontAlgn="base">
              <a:spcBef>
                <a:spcPct val="0"/>
              </a:spcBef>
            </a:pPr>
            <a:r>
              <a:rPr lang="en-US" altLang="vi-VN" sz="4000" b="1" dirty="0">
                <a:solidFill>
                  <a:srgbClr val="002060"/>
                </a:solidFill>
                <a:latin typeface="Times New Roman" panose="02020603050405020304"/>
                <a:ea typeface="Times New Roman" panose="02020603050405020304"/>
                <a:cs typeface="Times New Roman" panose="02020603050405020304"/>
              </a:rPr>
              <a:t>1.TÓM TẮT SỰ KIỆN</a:t>
            </a:r>
            <a:endParaRPr lang="en-US" altLang="vi-VN" sz="4000" b="1" dirty="0">
              <a:solidFill>
                <a:srgbClr val="002060"/>
              </a:solidFill>
              <a:latin typeface="Times New Roman" panose="02020603050405020304"/>
              <a:ea typeface="Times New Roman" panose="02020603050405020304"/>
              <a:cs typeface="Times New Roman" panose="02020603050405020304"/>
            </a:endParaRPr>
          </a:p>
        </p:txBody>
      </p:sp>
      <p:sp>
        <p:nvSpPr>
          <p:cNvPr id="9" name="Rectangle 8"/>
          <p:cNvSpPr/>
          <p:nvPr/>
        </p:nvSpPr>
        <p:spPr>
          <a:xfrm>
            <a:off x="130175" y="1242695"/>
            <a:ext cx="11871325" cy="2676525"/>
          </a:xfrm>
          <a:prstGeom prst="rect">
            <a:avLst/>
          </a:prstGeom>
          <a:solidFill>
            <a:schemeClr val="accent4">
              <a:lumMod val="60000"/>
              <a:lumOff val="40000"/>
            </a:schemeClr>
          </a:solidFill>
          <a:ln w="9525"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l" defTabSz="914400" eaLnBrk="1" fontAlgn="base" latinLnBrk="0" hangingPunct="1">
              <a:lnSpc>
                <a:spcPct val="150000"/>
              </a:lnSpc>
              <a:spcBef>
                <a:spcPct val="0"/>
              </a:spcBef>
              <a:spcAft>
                <a:spcPts val="0"/>
              </a:spcAft>
              <a:buClrTx/>
              <a:buSzTx/>
              <a:buFontTx/>
              <a:buNone/>
              <a:defRPr/>
            </a:pPr>
            <a:r>
              <a:rPr kumimoji="0" lang="en-US" altLang="vi-VN" sz="28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a:cs typeface="Times New Roman" panose="02020603050405020304"/>
              </a:rPr>
              <a:t>(1)</a:t>
            </a:r>
            <a:r>
              <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a:cs typeface="Times New Roman" panose="02020603050405020304"/>
              </a:rPr>
              <a:t>Trở về từ thuyền sau khi gặp vua và các tướng lĩnh nhưng không có kết quả, Hoài Văn</a:t>
            </a:r>
            <a:r>
              <a:rPr kumimoji="0" lang="en-US" altLang="vi-VN" sz="28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a:cs typeface="Times New Roman" panose="02020603050405020304"/>
              </a:rPr>
              <a:t> chiêu mộ lính,</a:t>
            </a:r>
            <a:r>
              <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a:cs typeface="Times New Roman" panose="02020603050405020304"/>
              </a:rPr>
              <a:t> lập</a:t>
            </a:r>
            <a:r>
              <a:rPr kumimoji="0" lang="en-US" altLang="vi-VN" sz="28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a:cs typeface="Times New Roman" panose="02020603050405020304"/>
              </a:rPr>
              <a:t> </a:t>
            </a:r>
            <a:r>
              <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a:cs typeface="Times New Roman" panose="02020603050405020304"/>
              </a:rPr>
              <a:t>một đội quân riêng của mình</a:t>
            </a:r>
            <a:r>
              <a:rPr kumimoji="0" lang="en-US" altLang="vi-VN" sz="28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a:cs typeface="Times New Roman" panose="02020603050405020304"/>
              </a:rPr>
              <a:t>.</a:t>
            </a:r>
            <a:r>
              <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a:cs typeface="Times New Roman" panose="02020603050405020304"/>
              </a:rPr>
              <a:t> Họ không đi đánh giặc theo lệnh vua mà tự mình đi tìm giặc để đánh, với khẩu hiệu  “Phá cường địch báo hoàng ân”.</a:t>
            </a:r>
            <a:endPar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a:cs typeface="Times New Roman" panose="02020603050405020304"/>
            </a:endParaRPr>
          </a:p>
        </p:txBody>
      </p:sp>
      <p:sp>
        <p:nvSpPr>
          <p:cNvPr id="10" name="Arrow: Down 9"/>
          <p:cNvSpPr/>
          <p:nvPr/>
        </p:nvSpPr>
        <p:spPr>
          <a:xfrm>
            <a:off x="5864860" y="915035"/>
            <a:ext cx="1367155" cy="328295"/>
          </a:xfrm>
          <a:prstGeom prst="downArrow">
            <a:avLst/>
          </a:prstGeom>
          <a:solidFill>
            <a:schemeClr val="accent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 name="Text Box 1"/>
          <p:cNvSpPr txBox="1"/>
          <p:nvPr/>
        </p:nvSpPr>
        <p:spPr>
          <a:xfrm>
            <a:off x="130810" y="4246880"/>
            <a:ext cx="11708765" cy="2245360"/>
          </a:xfrm>
          <a:prstGeom prst="rect">
            <a:avLst/>
          </a:prstGeom>
          <a:solidFill>
            <a:schemeClr val="accent4">
              <a:lumMod val="60000"/>
              <a:lumOff val="40000"/>
            </a:schemeClr>
          </a:solidFill>
        </p:spPr>
        <p:txBody>
          <a:bodyPr wrap="square" rtlCol="0" anchor="t">
            <a:spAutoFit/>
          </a:bodyPr>
          <a:p>
            <a:r>
              <a:rPr lang="en-US" sz="2800"/>
              <a:t>(2) Đội quân vượt bao khó khăn đi tìm và phát hiện chúng dãy núi Ma Lục. Họ phục kích và dành được chiến thắng lớn.  Hoài Văn còn hóa giải hiểu nhầm và kết tình anh em với Thế Lộc .Tiếp đó, Hoài Văn lại cứu được chú mình là Chiêu Thành Vương đánh trận bị mai phuc. Chiêu Thành Vương tự hào và mãn nguyện vô cùng vì có người cháu nhỏ tuổi, tài cao.</a:t>
            </a:r>
            <a:endParaRPr lang="en-US" sz="28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0"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02\AppData\Local\Temp\360zip$Temp\360$0\huan (3).jpg"/>
          <p:cNvPicPr>
            <a:picLocks noChangeAspect="1" noChangeArrowheads="1"/>
          </p:cNvPicPr>
          <p:nvPr/>
        </p:nvPicPr>
        <p:blipFill>
          <a:blip r:embed="rId1" cstate="email">
            <a:clrChange>
              <a:clrFrom>
                <a:srgbClr val="FFFFFF"/>
              </a:clrFrom>
              <a:clrTo>
                <a:srgbClr val="FFFFFF">
                  <a:alpha val="0"/>
                </a:srgbClr>
              </a:clrTo>
            </a:clrChange>
          </a:blip>
          <a:srcRect/>
          <a:stretch>
            <a:fillRect/>
          </a:stretch>
        </p:blipFill>
        <p:spPr bwMode="auto">
          <a:xfrm rot="3510117">
            <a:off x="-26670" y="1026160"/>
            <a:ext cx="4557395" cy="44049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59485" y="2175510"/>
            <a:ext cx="2788920" cy="25533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SG"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Tóm tắt </a:t>
            </a:r>
            <a:r>
              <a:rPr lang="en-US" altLang="en-SG" sz="4000" b="1"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các tuyến sự kiện</a:t>
            </a:r>
            <a:endParaRPr kumimoji="0" lang="en-US" altLang="en-SG"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en-SG"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5861" t="20533" r="11551" b="27795"/>
          <a:stretch>
            <a:fillRect/>
          </a:stretch>
        </p:blipFill>
        <p:spPr>
          <a:xfrm>
            <a:off x="4998720" y="-744220"/>
            <a:ext cx="7132320" cy="7419340"/>
          </a:xfrm>
          <a:prstGeom prst="rect">
            <a:avLst/>
          </a:prstGeom>
        </p:spPr>
      </p:pic>
      <p:sp>
        <p:nvSpPr>
          <p:cNvPr id="8" name="Rectangle: Rounded Corners 7"/>
          <p:cNvSpPr/>
          <p:nvPr/>
        </p:nvSpPr>
        <p:spPr>
          <a:xfrm>
            <a:off x="5913120" y="2103120"/>
            <a:ext cx="4927184" cy="301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ác sự kiện được kể theo mấy tuyến. Đó là những tuy</a:t>
            </a:r>
            <a:r>
              <a:rPr kumimoji="0" lang="en-US" alt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ế</a:t>
            </a:r>
            <a:r>
              <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nào?</a:t>
            </a:r>
            <a:r>
              <a:rPr kumimoji="0" lang="en-US" alt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hãy điền vào PHT số 1</a:t>
            </a:r>
            <a:endParaRPr kumimoji="0" lang="en-US" alt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Table 1"/>
          <p:cNvGraphicFramePr/>
          <p:nvPr/>
        </p:nvGraphicFramePr>
        <p:xfrm>
          <a:off x="3909695" y="1972310"/>
          <a:ext cx="8117840" cy="2056130"/>
        </p:xfrm>
        <a:graphic>
          <a:graphicData uri="http://schemas.openxmlformats.org/drawingml/2006/table">
            <a:tbl>
              <a:tblPr firstRow="1" bandRow="1">
                <a:tableStyleId>{5940675A-B579-460E-94D1-54222C63F5DA}</a:tableStyleId>
              </a:tblPr>
              <a:tblGrid>
                <a:gridCol w="4057015"/>
                <a:gridCol w="4060825"/>
              </a:tblGrid>
              <a:tr h="1028065">
                <a:tc>
                  <a:txBody>
                    <a:bodyPr/>
                    <a:p>
                      <a:pPr indent="0" algn="ctr">
                        <a:buNone/>
                      </a:pPr>
                      <a:r>
                        <a:rPr lang="en-US" sz="4400" b="1">
                          <a:solidFill>
                            <a:srgbClr val="000000"/>
                          </a:solidFill>
                          <a:latin typeface="Times New Roman" panose="02020603050405020304" pitchFamily="18" charset="0"/>
                          <a:cs typeface="Times New Roman" panose="02020603050405020304" pitchFamily="18" charset="0"/>
                        </a:rPr>
                        <a:t>Tuyến 1</a:t>
                      </a:r>
                      <a:endParaRPr lang="en-US" sz="4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4400" b="1">
                          <a:solidFill>
                            <a:srgbClr val="000000"/>
                          </a:solidFill>
                          <a:latin typeface="Times New Roman" panose="02020603050405020304" pitchFamily="18" charset="0"/>
                          <a:cs typeface="Times New Roman" panose="02020603050405020304" pitchFamily="18" charset="0"/>
                        </a:rPr>
                        <a:t>Tuyến 2</a:t>
                      </a:r>
                      <a:endParaRPr lang="en-US" sz="4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28065">
                <a:tc>
                  <a:txBody>
                    <a:bodyPr/>
                    <a:p>
                      <a:pPr indent="0">
                        <a:buNone/>
                      </a:pPr>
                      <a:r>
                        <a:rPr lang="en-US" sz="1300" b="0">
                          <a:solidFill>
                            <a:srgbClr val="000000"/>
                          </a:solidFill>
                          <a:latin typeface="Times New Roman" panose="02020603050405020304" pitchFamily="18" charset="0"/>
                          <a:cs typeface="Times New Roman" panose="02020603050405020304" pitchFamily="18" charset="0"/>
                        </a:rPr>
                        <a:t> </a:t>
                      </a:r>
                      <a:endParaRPr lang="en-US" sz="13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sz="13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 name="Text Box 2"/>
          <p:cNvSpPr txBox="1"/>
          <p:nvPr/>
        </p:nvSpPr>
        <p:spPr>
          <a:xfrm>
            <a:off x="2326005" y="235585"/>
            <a:ext cx="8299450" cy="1322070"/>
          </a:xfrm>
          <a:prstGeom prst="rect">
            <a:avLst/>
          </a:prstGeom>
          <a:solidFill>
            <a:schemeClr val="accent5">
              <a:lumMod val="20000"/>
              <a:lumOff val="80000"/>
            </a:schemeClr>
          </a:solidFill>
        </p:spPr>
        <p:txBody>
          <a:bodyPr wrap="square" rtlCol="0" anchor="t">
            <a:spAutoFit/>
          </a:bodyPr>
          <a:p>
            <a:pPr algn="ctr"/>
            <a:r>
              <a:rPr lang="en-US" altLang="vi-VN" sz="4000" b="1" dirty="0">
                <a:solidFill>
                  <a:srgbClr val="0070C0"/>
                </a:solidFill>
                <a:cs typeface="Arial" panose="020B0604020202020204" pitchFamily="34" charset="0"/>
                <a:sym typeface="+mn-ea"/>
              </a:rPr>
              <a:t>PHT số 1</a:t>
            </a:r>
            <a:endParaRPr lang="en-US" altLang="vi-VN" sz="4000" b="1" dirty="0">
              <a:solidFill>
                <a:srgbClr val="0070C0"/>
              </a:solidFill>
              <a:cs typeface="Arial" panose="020B0604020202020204" pitchFamily="34" charset="0"/>
              <a:sym typeface="+mn-ea"/>
            </a:endParaRPr>
          </a:p>
          <a:p>
            <a:pPr algn="ctr"/>
            <a:r>
              <a:rPr lang="vi-VN" altLang="en-US" sz="4000" b="1" dirty="0">
                <a:solidFill>
                  <a:srgbClr val="0070C0"/>
                </a:solidFill>
                <a:cs typeface="Arial" panose="020B0604020202020204" pitchFamily="34" charset="0"/>
                <a:sym typeface="+mn-ea"/>
              </a:rPr>
              <a:t>Các tuyến sự kiện</a:t>
            </a:r>
            <a:endParaRPr lang="vi-VN" altLang="en-US" sz="4000" b="1" dirty="0">
              <a:solidFill>
                <a:srgbClr val="0070C0"/>
              </a:solidFill>
              <a:cs typeface="Arial" panose="020B0604020202020204" pitchFamily="34" charset="0"/>
              <a:sym typeface="+mn-ea"/>
            </a:endParaRPr>
          </a:p>
        </p:txBody>
      </p:sp>
      <p:pic>
        <p:nvPicPr>
          <p:cNvPr id="6" name="Picture 5"/>
          <p:cNvPicPr>
            <a:picLocks noChangeAspect="1"/>
          </p:cNvPicPr>
          <p:nvPr/>
        </p:nvPicPr>
        <p:blipFill>
          <a:blip r:embed="rId1"/>
          <a:stretch>
            <a:fillRect/>
          </a:stretch>
        </p:blipFill>
        <p:spPr>
          <a:xfrm>
            <a:off x="235585" y="1701165"/>
            <a:ext cx="3742690" cy="559308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Line 5"/>
          <p:cNvSpPr>
            <a:spLocks noChangeShapeType="1"/>
          </p:cNvSpPr>
          <p:nvPr/>
        </p:nvSpPr>
        <p:spPr bwMode="auto">
          <a:xfrm flipH="1">
            <a:off x="6216015" y="1209040"/>
            <a:ext cx="40005" cy="5640705"/>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800" b="1">
              <a:solidFill>
                <a:prstClr val="black"/>
              </a:solidFill>
              <a:latin typeface="Times New Roman" panose="02020603050405020304" pitchFamily="18" charset="0"/>
              <a:cs typeface="Arial" panose="020B0604020202020204" pitchFamily="34" charset="0"/>
            </a:endParaRPr>
          </a:p>
        </p:txBody>
      </p:sp>
      <p:sp>
        <p:nvSpPr>
          <p:cNvPr id="4" name="TextBox 3"/>
          <p:cNvSpPr txBox="1">
            <a:spLocks noChangeArrowheads="1"/>
          </p:cNvSpPr>
          <p:nvPr/>
        </p:nvSpPr>
        <p:spPr bwMode="auto">
          <a:xfrm>
            <a:off x="1094105" y="1495425"/>
            <a:ext cx="5033645" cy="521970"/>
          </a:xfrm>
          <a:prstGeom prst="rect">
            <a:avLst/>
          </a:prstGeom>
          <a:solidFill>
            <a:srgbClr val="7E343A"/>
          </a:solidFill>
          <a:ln>
            <a:noFill/>
          </a:ln>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0" fontAlgn="base" hangingPunct="0">
              <a:spcBef>
                <a:spcPct val="0"/>
              </a:spcBef>
              <a:spcAft>
                <a:spcPct val="0"/>
              </a:spcAft>
              <a:defRPr/>
            </a:pPr>
            <a:r>
              <a:rPr lang="vi-VN" altLang="en-US" sz="2800" dirty="0">
                <a:solidFill>
                  <a:schemeClr val="bg1"/>
                </a:solidFill>
                <a:cs typeface="Arial" panose="020B0604020202020204" pitchFamily="34" charset="0"/>
              </a:rPr>
              <a:t>Tuyến</a:t>
            </a:r>
            <a:r>
              <a:rPr lang="en-US" altLang="vi-VN" sz="2800" dirty="0">
                <a:solidFill>
                  <a:schemeClr val="bg1"/>
                </a:solidFill>
                <a:cs typeface="Arial" panose="020B0604020202020204" pitchFamily="34" charset="0"/>
              </a:rPr>
              <a:t> 1</a:t>
            </a:r>
            <a:r>
              <a:rPr lang="vi-VN" altLang="en-US" sz="2800" dirty="0">
                <a:solidFill>
                  <a:schemeClr val="bg1"/>
                </a:solidFill>
                <a:cs typeface="Arial" panose="020B0604020202020204" pitchFamily="34" charset="0"/>
              </a:rPr>
              <a:t> </a:t>
            </a:r>
            <a:endParaRPr lang="vi-VN" altLang="en-US" sz="2800" dirty="0">
              <a:solidFill>
                <a:schemeClr val="bg1"/>
              </a:solidFill>
              <a:cs typeface="Arial" panose="020B0604020202020204" pitchFamily="34" charset="0"/>
            </a:endParaRPr>
          </a:p>
        </p:txBody>
      </p:sp>
      <p:sp>
        <p:nvSpPr>
          <p:cNvPr id="6" name="TextBox 5"/>
          <p:cNvSpPr txBox="1">
            <a:spLocks noChangeArrowheads="1"/>
          </p:cNvSpPr>
          <p:nvPr/>
        </p:nvSpPr>
        <p:spPr bwMode="auto">
          <a:xfrm>
            <a:off x="499110" y="2312035"/>
            <a:ext cx="5363210" cy="1383665"/>
          </a:xfrm>
          <a:prstGeom prst="rect">
            <a:avLst/>
          </a:prstGeom>
          <a:solidFill>
            <a:schemeClr val="bg1"/>
          </a:solidFill>
          <a:ln>
            <a:noFill/>
          </a:ln>
          <a:effectLst>
            <a:softEdge rad="254000"/>
          </a:effec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just" eaLnBrk="0" fontAlgn="base" hangingPunct="0">
              <a:spcBef>
                <a:spcPct val="0"/>
              </a:spcBef>
              <a:spcAft>
                <a:spcPct val="0"/>
              </a:spcAft>
            </a:pPr>
            <a:r>
              <a:rPr lang="en-US" altLang="en-US" sz="2800" b="0" dirty="0">
                <a:solidFill>
                  <a:srgbClr val="0000FF"/>
                </a:solidFill>
              </a:rPr>
              <a:t>- Kể về đoàn quân của Hoài Văn và trận đánh của liên quân Thế Lộc và Hoài Văn </a:t>
            </a:r>
            <a:endParaRPr lang="en-US" altLang="en-US" sz="2800" b="0" dirty="0">
              <a:solidFill>
                <a:srgbClr val="0000FF"/>
              </a:solidFill>
            </a:endParaRPr>
          </a:p>
        </p:txBody>
      </p:sp>
      <p:sp>
        <p:nvSpPr>
          <p:cNvPr id="10" name="TextBox 9"/>
          <p:cNvSpPr txBox="1">
            <a:spLocks noChangeArrowheads="1"/>
          </p:cNvSpPr>
          <p:nvPr/>
        </p:nvSpPr>
        <p:spPr bwMode="auto">
          <a:xfrm>
            <a:off x="4288790" y="278765"/>
            <a:ext cx="4312285" cy="645160"/>
          </a:xfrm>
          <a:prstGeom prst="rect">
            <a:avLst/>
          </a:prstGeom>
          <a:solidFill>
            <a:schemeClr val="accent4">
              <a:lumMod val="20000"/>
              <a:lumOff val="80000"/>
            </a:schemeClr>
          </a:solidFill>
          <a:ln>
            <a:noFill/>
          </a:ln>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0" fontAlgn="base" hangingPunct="0">
              <a:spcBef>
                <a:spcPct val="0"/>
              </a:spcBef>
              <a:spcAft>
                <a:spcPct val="0"/>
              </a:spcAft>
              <a:defRPr/>
            </a:pPr>
            <a:r>
              <a:rPr lang="vi-VN" altLang="en-US" sz="3600" i="1" dirty="0">
                <a:cs typeface="Arial" panose="020B0604020202020204" pitchFamily="34" charset="0"/>
              </a:rPr>
              <a:t>Các tuyến sự kiện</a:t>
            </a:r>
            <a:r>
              <a:rPr lang="en-US" altLang="en-US" sz="3600" i="1" dirty="0">
                <a:cs typeface="Arial" panose="020B0604020202020204" pitchFamily="34" charset="0"/>
              </a:rPr>
              <a:t> </a:t>
            </a:r>
            <a:endParaRPr lang="en-US" altLang="en-US" sz="3600" i="1" dirty="0">
              <a:cs typeface="Arial" panose="020B0604020202020204" pitchFamily="34" charset="0"/>
            </a:endParaRPr>
          </a:p>
        </p:txBody>
      </p:sp>
      <p:sp>
        <p:nvSpPr>
          <p:cNvPr id="18442" name="TextBox 10"/>
          <p:cNvSpPr txBox="1">
            <a:spLocks noChangeArrowheads="1"/>
          </p:cNvSpPr>
          <p:nvPr/>
        </p:nvSpPr>
        <p:spPr bwMode="auto">
          <a:xfrm>
            <a:off x="3137689" y="3351214"/>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0" fontAlgn="base" hangingPunct="0">
              <a:spcBef>
                <a:spcPct val="0"/>
              </a:spcBef>
              <a:spcAft>
                <a:spcPct val="0"/>
              </a:spcAft>
            </a:pPr>
            <a:endParaRPr lang="en-US" altLang="en-US" sz="2800">
              <a:solidFill>
                <a:prstClr val="black"/>
              </a:solidFill>
            </a:endParaRPr>
          </a:p>
        </p:txBody>
      </p:sp>
      <p:sp>
        <p:nvSpPr>
          <p:cNvPr id="12" name="TextBox 11"/>
          <p:cNvSpPr txBox="1">
            <a:spLocks noChangeArrowheads="1"/>
          </p:cNvSpPr>
          <p:nvPr/>
        </p:nvSpPr>
        <p:spPr bwMode="auto">
          <a:xfrm>
            <a:off x="6763385" y="2312035"/>
            <a:ext cx="5175250" cy="3107690"/>
          </a:xfrm>
          <a:prstGeom prst="rect">
            <a:avLst/>
          </a:prstGeom>
          <a:solidFill>
            <a:schemeClr val="bg1">
              <a:alpha val="57000"/>
            </a:schemeClr>
          </a:solidFill>
          <a:ln>
            <a:noFill/>
          </a:ln>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just" eaLnBrk="0" fontAlgn="base" hangingPunct="0">
              <a:spcBef>
                <a:spcPct val="0"/>
              </a:spcBef>
              <a:spcAft>
                <a:spcPct val="0"/>
              </a:spcAft>
            </a:pPr>
            <a:r>
              <a:rPr lang="en-US" altLang="en-US" sz="2800" b="0" dirty="0">
                <a:solidFill>
                  <a:srgbClr val="0000FF"/>
                </a:solidFill>
              </a:rPr>
              <a:t>- Kể về câu chuyện của Chiêu Vương Thành đi đánh đuổi Chiêu Quốc Vương Trần Ích Tắc kẻ đầu hàng quân Nguyên nhưng bị phục kích, bất ngờ đội quân của Hoài Văn đã tới ứng cứu và giết hết quân giặc giải vòng vây cứu chú.</a:t>
            </a:r>
            <a:endParaRPr lang="en-US" altLang="en-US" sz="2800" b="0" dirty="0">
              <a:solidFill>
                <a:srgbClr val="0000FF"/>
              </a:solidFill>
            </a:endParaRPr>
          </a:p>
        </p:txBody>
      </p:sp>
      <p:sp>
        <p:nvSpPr>
          <p:cNvPr id="5" name="TextBox 4"/>
          <p:cNvSpPr txBox="1">
            <a:spLocks noChangeArrowheads="1"/>
          </p:cNvSpPr>
          <p:nvPr/>
        </p:nvSpPr>
        <p:spPr bwMode="auto">
          <a:xfrm>
            <a:off x="6845300" y="1495425"/>
            <a:ext cx="3803650" cy="521970"/>
          </a:xfrm>
          <a:prstGeom prst="rect">
            <a:avLst/>
          </a:prstGeom>
          <a:solidFill>
            <a:srgbClr val="7E343A"/>
          </a:solidFill>
          <a:ln>
            <a:noFill/>
          </a:ln>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0" fontAlgn="base" hangingPunct="0">
              <a:spcBef>
                <a:spcPct val="0"/>
              </a:spcBef>
              <a:spcAft>
                <a:spcPct val="0"/>
              </a:spcAft>
              <a:defRPr/>
            </a:pPr>
            <a:r>
              <a:rPr lang="en-US" altLang="en-US" sz="2800" dirty="0">
                <a:solidFill>
                  <a:schemeClr val="bg1"/>
                </a:solidFill>
                <a:cs typeface="Arial" panose="020B0604020202020204" pitchFamily="34" charset="0"/>
              </a:rPr>
              <a:t>Tuyến 2</a:t>
            </a:r>
            <a:endParaRPr lang="en-US" altLang="en-US" sz="2800" dirty="0">
              <a:solidFill>
                <a:schemeClr val="bg1"/>
              </a:solidFill>
              <a:cs typeface="Arial" panose="020B0604020202020204" pitchFamily="34" charset="0"/>
            </a:endParaRPr>
          </a:p>
        </p:txBody>
      </p:sp>
      <p:pic>
        <p:nvPicPr>
          <p:cNvPr id="2050" name="Picture 2" descr="Chinh phạt khắp thế giới, vì sao kỵ binh Mông Cổ lại 3 lần thảm bại ở Việt  Nam?"/>
          <p:cNvPicPr>
            <a:picLocks noChangeAspect="1" noChangeArrowheads="1"/>
          </p:cNvPicPr>
          <p:nvPr>
            <p:ph/>
          </p:nvPr>
        </p:nvPicPr>
        <p:blipFill>
          <a:blip r:embed="rId1">
            <a:extLst>
              <a:ext uri="{28A0092B-C50C-407E-A947-70E740481C1C}">
                <a14:useLocalDpi xmlns:a14="http://schemas.microsoft.com/office/drawing/2010/main" val="0"/>
              </a:ext>
            </a:extLst>
          </a:blip>
          <a:srcRect/>
          <a:stretch>
            <a:fillRect/>
          </a:stretch>
        </p:blipFill>
        <p:spPr bwMode="auto">
          <a:xfrm>
            <a:off x="147955" y="3696335"/>
            <a:ext cx="6470650" cy="3089275"/>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wipe(down)">
                                      <p:cBhvr>
                                        <p:cTn id="10" dur="500"/>
                                        <p:tgtEl>
                                          <p:spTgt spid="1843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wipe(down)">
                                      <p:cBhvr>
                                        <p:cTn id="3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ldLvl="0" animBg="1"/>
      <p:bldP spid="4" grpId="0" bldLvl="0" animBg="1"/>
      <p:bldP spid="6" grpId="0" bldLvl="0" animBg="1"/>
      <p:bldP spid="10" grpId="0" bldLvl="0" animBg="1"/>
      <p:bldP spid="12" grpId="0" bldLvl="0" animBg="1"/>
      <p:bldP spid="5"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02\AppData\Local\Temp\360zip$Temp\360$0\huan (3).jpg"/>
          <p:cNvPicPr>
            <a:picLocks noChangeAspect="1" noChangeArrowheads="1"/>
          </p:cNvPicPr>
          <p:nvPr/>
        </p:nvPicPr>
        <p:blipFill>
          <a:blip r:embed="rId1" cstate="email">
            <a:clrChange>
              <a:clrFrom>
                <a:srgbClr val="FFFFFF"/>
              </a:clrFrom>
              <a:clrTo>
                <a:srgbClr val="FFFFFF">
                  <a:alpha val="0"/>
                </a:srgbClr>
              </a:clrTo>
            </a:clrChange>
          </a:blip>
          <a:srcRect/>
          <a:stretch>
            <a:fillRect/>
          </a:stretch>
        </p:blipFill>
        <p:spPr bwMode="auto">
          <a:xfrm rot="3510117">
            <a:off x="-26670" y="1026160"/>
            <a:ext cx="4557395" cy="44049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59485" y="2175510"/>
            <a:ext cx="2788920" cy="1938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Nội dung</a:t>
            </a:r>
            <a:endParaRPr kumimoji="0" lang="en-US" alt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5861" t="20533" r="11551" b="27795"/>
          <a:stretch>
            <a:fillRect/>
          </a:stretch>
        </p:blipFill>
        <p:spPr>
          <a:xfrm>
            <a:off x="4998720" y="-744220"/>
            <a:ext cx="7132320" cy="7419340"/>
          </a:xfrm>
          <a:prstGeom prst="rect">
            <a:avLst/>
          </a:prstGeom>
        </p:spPr>
      </p:pic>
      <p:sp>
        <p:nvSpPr>
          <p:cNvPr id="8" name="Rectangle: Rounded Corners 7"/>
          <p:cNvSpPr/>
          <p:nvPr/>
        </p:nvSpPr>
        <p:spPr>
          <a:xfrm>
            <a:off x="5913120" y="2103120"/>
            <a:ext cx="4927184" cy="301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Em hãy xác định nội dung bao quát của văn bản?</a:t>
            </a:r>
            <a:endParaRPr kumimoji="0" lang="en-US" alt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9"/>
          <p:cNvSpPr/>
          <p:nvPr/>
        </p:nvSpPr>
        <p:spPr>
          <a:xfrm>
            <a:off x="1605280" y="629920"/>
            <a:ext cx="55033" cy="675640"/>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kern="1200">
              <a:solidFill>
                <a:srgbClr val="2F583C"/>
              </a:solidFill>
              <a:latin typeface="STXinwei" panose="02010800040101010101" pitchFamily="2" charset="-122"/>
              <a:ea typeface="STXinwei" panose="02010800040101010101" pitchFamily="2" charset="-122"/>
            </a:endParaRPr>
          </a:p>
        </p:txBody>
      </p:sp>
      <p:pic>
        <p:nvPicPr>
          <p:cNvPr id="6" name="Picture 5"/>
          <p:cNvPicPr>
            <a:picLocks noChangeAspect="1"/>
          </p:cNvPicPr>
          <p:nvPr/>
        </p:nvPicPr>
        <p:blipFill>
          <a:blip r:embed="rId1"/>
          <a:stretch>
            <a:fillRect/>
          </a:stretch>
        </p:blipFill>
        <p:spPr>
          <a:xfrm>
            <a:off x="191880" y="77068"/>
            <a:ext cx="1701677" cy="1228712"/>
          </a:xfrm>
          <a:prstGeom prst="rect">
            <a:avLst/>
          </a:prstGeom>
        </p:spPr>
      </p:pic>
      <p:pic>
        <p:nvPicPr>
          <p:cNvPr id="5" name="Picture 4"/>
          <p:cNvPicPr>
            <a:picLocks noChangeAspect="1"/>
          </p:cNvPicPr>
          <p:nvPr/>
        </p:nvPicPr>
        <p:blipFill>
          <a:blip r:embed="rId2"/>
          <a:stretch>
            <a:fillRect/>
          </a:stretch>
        </p:blipFill>
        <p:spPr>
          <a:xfrm rot="10187381" flipV="1">
            <a:off x="9081700" y="4701656"/>
            <a:ext cx="3498807" cy="2522395"/>
          </a:xfrm>
          <a:prstGeom prst="rect">
            <a:avLst/>
          </a:prstGeom>
        </p:spPr>
      </p:pic>
      <p:sp>
        <p:nvSpPr>
          <p:cNvPr id="4" name="十字形 2"/>
          <p:cNvSpPr/>
          <p:nvPr/>
        </p:nvSpPr>
        <p:spPr>
          <a:xfrm>
            <a:off x="4441409" y="2106516"/>
            <a:ext cx="6707872" cy="2917933"/>
          </a:xfrm>
          <a:prstGeom prst="plus">
            <a:avLst>
              <a:gd name="adj" fmla="val 10458"/>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7" name="矩形 3"/>
          <p:cNvSpPr/>
          <p:nvPr/>
        </p:nvSpPr>
        <p:spPr>
          <a:xfrm>
            <a:off x="10922025" y="2633279"/>
            <a:ext cx="113595" cy="1591443"/>
          </a:xfrm>
          <a:prstGeom prst="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8" name="TextBox 7"/>
          <p:cNvSpPr txBox="1"/>
          <p:nvPr/>
        </p:nvSpPr>
        <p:spPr>
          <a:xfrm>
            <a:off x="4733290" y="2204085"/>
            <a:ext cx="6040120" cy="3373120"/>
          </a:xfrm>
          <a:prstGeom prst="rect">
            <a:avLst/>
          </a:prstGeom>
          <a:noFill/>
        </p:spPr>
        <p:txBody>
          <a:bodyPr wrap="square">
            <a:spAutoFit/>
          </a:bodyPr>
          <a:lstStyle/>
          <a:p>
            <a:pPr algn="ctr"/>
            <a:r>
              <a:rPr lang="en-US" sz="5330" b="1">
                <a:effectLst>
                  <a:outerShdw blurRad="38100" dist="38100" dir="2700000" algn="tl">
                    <a:srgbClr val="000000">
                      <a:alpha val="43137"/>
                    </a:srgbClr>
                  </a:outerShdw>
                </a:effectLst>
                <a:latin typeface="Times New Roman" panose="02020603050405020304" pitchFamily="18" charset="0"/>
                <a:ea typeface="Calibri" panose="020F0502020204030204" charset="0"/>
                <a:sym typeface="+mn-ea"/>
              </a:rPr>
              <a:t>Chia sẻ suy nghĩ của mình sau khi xem đoạn video?</a:t>
            </a:r>
            <a:endParaRPr lang="en-US" sz="5330" b="1">
              <a:effectLst>
                <a:outerShdw blurRad="38100" dist="38100" dir="2700000" algn="tl">
                  <a:srgbClr val="000000">
                    <a:alpha val="43137"/>
                  </a:srgbClr>
                </a:outerShdw>
              </a:effectLst>
              <a:latin typeface="Times New Roman" panose="02020603050405020304" pitchFamily="18" charset="0"/>
              <a:ea typeface="Calibri" panose="020F0502020204030204" charset="0"/>
            </a:endParaRPr>
          </a:p>
          <a:p>
            <a:pPr algn="ctr"/>
            <a:endParaRPr lang="en-US" sz="5335"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Rectangle: Rounded Corners 8"/>
          <p:cNvSpPr/>
          <p:nvPr/>
        </p:nvSpPr>
        <p:spPr>
          <a:xfrm>
            <a:off x="3334815" y="3037668"/>
            <a:ext cx="2064839" cy="206644"/>
          </a:xfrm>
          <a:prstGeom prst="roundRect">
            <a:avLst/>
          </a:prstGeom>
          <a:solidFill>
            <a:srgbClr val="F7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p>
            <a:endParaRPr lang="en-US"/>
          </a:p>
        </p:txBody>
      </p:sp>
      <p:pic>
        <p:nvPicPr>
          <p:cNvPr id="5" name="Picture 4"/>
          <p:cNvPicPr>
            <a:picLocks noChangeAspect="1"/>
          </p:cNvPicPr>
          <p:nvPr/>
        </p:nvPicPr>
        <p:blipFill>
          <a:blip r:embed="rId1"/>
          <a:stretch>
            <a:fillRect/>
          </a:stretch>
        </p:blipFill>
        <p:spPr>
          <a:xfrm rot="10187381" flipV="1">
            <a:off x="9081700" y="4701656"/>
            <a:ext cx="3498807" cy="2522395"/>
          </a:xfrm>
          <a:prstGeom prst="rect">
            <a:avLst/>
          </a:prstGeom>
        </p:spPr>
      </p:pic>
      <p:sp>
        <p:nvSpPr>
          <p:cNvPr id="7" name="Text Box 6"/>
          <p:cNvSpPr txBox="1"/>
          <p:nvPr/>
        </p:nvSpPr>
        <p:spPr>
          <a:xfrm>
            <a:off x="4662805" y="763905"/>
            <a:ext cx="7366000" cy="5507990"/>
          </a:xfrm>
          <a:prstGeom prst="rect">
            <a:avLst/>
          </a:prstGeom>
          <a:noFill/>
        </p:spPr>
        <p:txBody>
          <a:bodyPr wrap="square" rtlCol="0">
            <a:spAutoFit/>
          </a:bodyPr>
          <a:p>
            <a:pPr algn="l"/>
            <a:r>
              <a:rPr lang="en-US" sz="3200">
                <a:latin typeface="Times New Roman" panose="02020603050405020304" pitchFamily="18" charset="0"/>
                <a:cs typeface="Times New Roman" panose="02020603050405020304" pitchFamily="18" charset="0"/>
              </a:rPr>
              <a:t>Nội dung bao quát của văn bản nói về vị tướng trẻ Hoài Văn Hầu một vị anh hùng anh dũng hiên ngang chiến đấu với quân giặc bảo vệ đất nước trước quân giặc, một người anh hùng chính trực căm ghét những người phản quốc. Khi thấy Chiêu Vương Thành đánh đuổi quân phản quốc gặp nạn thì ông không suy nghĩ nhiều về lợi ích hay mệnh lệnh được giao sẵn sàng ứng cứu. Đây là những trận chiến vì đất nước vì nhân dân.</a:t>
            </a:r>
            <a:endParaRPr lang="en-US" sz="3200">
              <a:latin typeface="Times New Roman" panose="02020603050405020304" pitchFamily="18" charset="0"/>
              <a:cs typeface="Times New Roman" panose="02020603050405020304" pitchFamily="18" charset="0"/>
            </a:endParaRPr>
          </a:p>
        </p:txBody>
      </p:sp>
      <p:pic>
        <p:nvPicPr>
          <p:cNvPr id="103" name="Picture 102"/>
          <p:cNvPicPr/>
          <p:nvPr/>
        </p:nvPicPr>
        <p:blipFill>
          <a:blip r:embed="rId2"/>
          <a:stretch>
            <a:fillRect/>
          </a:stretch>
        </p:blipFill>
        <p:spPr>
          <a:xfrm>
            <a:off x="6096000" y="3429000"/>
            <a:ext cx="0" cy="0"/>
          </a:xfrm>
          <a:prstGeom prst="rect">
            <a:avLst/>
          </a:prstGeom>
          <a:noFill/>
          <a:ln w="9525">
            <a:noFill/>
          </a:ln>
        </p:spPr>
      </p:pic>
      <p:pic>
        <p:nvPicPr>
          <p:cNvPr id="104" name="Content Placeholder 103"/>
          <p:cNvPicPr>
            <a:picLocks noChangeAspect="1"/>
          </p:cNvPicPr>
          <p:nvPr>
            <p:ph idx="1"/>
          </p:nvPr>
        </p:nvPicPr>
        <p:blipFill>
          <a:blip r:embed="rId2"/>
          <a:stretch>
            <a:fillRect/>
          </a:stretch>
        </p:blipFill>
        <p:spPr>
          <a:xfrm>
            <a:off x="0" y="1270"/>
            <a:ext cx="4499610" cy="6856730"/>
          </a:xfrm>
          <a:prstGeom prst="rect">
            <a:avLst/>
          </a:prstGeom>
          <a:noFill/>
          <a:ln w="9525">
            <a:noFill/>
          </a:ln>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02\AppData\Local\Temp\360zip$Temp\360$0\huan (3).jpg"/>
          <p:cNvPicPr>
            <a:picLocks noChangeAspect="1" noChangeArrowheads="1"/>
          </p:cNvPicPr>
          <p:nvPr/>
        </p:nvPicPr>
        <p:blipFill>
          <a:blip r:embed="rId1" cstate="email">
            <a:clrChange>
              <a:clrFrom>
                <a:srgbClr val="FFFFFF"/>
              </a:clrFrom>
              <a:clrTo>
                <a:srgbClr val="FFFFFF">
                  <a:alpha val="0"/>
                </a:srgbClr>
              </a:clrTo>
            </a:clrChange>
          </a:blip>
          <a:srcRect/>
          <a:stretch>
            <a:fillRect/>
          </a:stretch>
        </p:blipFill>
        <p:spPr bwMode="auto">
          <a:xfrm rot="3510117">
            <a:off x="-26670" y="1026160"/>
            <a:ext cx="4557395" cy="44049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59485" y="2175510"/>
            <a:ext cx="2788920" cy="1938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Nội dung</a:t>
            </a:r>
            <a:endParaRPr kumimoji="0" lang="en-US" alt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5861" t="20533" r="11551" b="27795"/>
          <a:stretch>
            <a:fillRect/>
          </a:stretch>
        </p:blipFill>
        <p:spPr>
          <a:xfrm>
            <a:off x="4998720" y="-744220"/>
            <a:ext cx="7132320" cy="7419340"/>
          </a:xfrm>
          <a:prstGeom prst="rect">
            <a:avLst/>
          </a:prstGeom>
        </p:spPr>
      </p:pic>
      <p:sp>
        <p:nvSpPr>
          <p:cNvPr id="8" name="Rectangle: Rounded Corners 7"/>
          <p:cNvSpPr/>
          <p:nvPr/>
        </p:nvSpPr>
        <p:spPr>
          <a:xfrm>
            <a:off x="5913120" y="2103120"/>
            <a:ext cx="4927184" cy="301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Những dấu hiệu nào giúp em nhận biết văn bản trên thuộc thể loại truyện lịch sử?</a:t>
            </a:r>
            <a:endParaRPr kumimoji="0" lang="en-US" alt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grpSp>
        <p:nvGrpSpPr>
          <p:cNvPr id="2584" name="Google Shape;2584;p40"/>
          <p:cNvGrpSpPr/>
          <p:nvPr/>
        </p:nvGrpSpPr>
        <p:grpSpPr>
          <a:xfrm>
            <a:off x="6792795" y="5653469"/>
            <a:ext cx="1933180" cy="969053"/>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631" name="Google Shape;2631;p40"/>
          <p:cNvGrpSpPr/>
          <p:nvPr/>
        </p:nvGrpSpPr>
        <p:grpSpPr>
          <a:xfrm>
            <a:off x="5106312" y="5926683"/>
            <a:ext cx="753069" cy="825227"/>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32" name="Google Shape;1261;p51"/>
          <p:cNvGrpSpPr/>
          <p:nvPr/>
        </p:nvGrpSpPr>
        <p:grpSpPr>
          <a:xfrm flipH="1">
            <a:off x="366607" y="98213"/>
            <a:ext cx="8406553" cy="5292513"/>
            <a:chOff x="2516483" y="702500"/>
            <a:chExt cx="7022565" cy="3594300"/>
          </a:xfrm>
          <a:solidFill>
            <a:srgbClr val="FFECD5">
              <a:lumMod val="75000"/>
            </a:srgbClr>
          </a:solidFill>
        </p:grpSpPr>
        <p:sp>
          <p:nvSpPr>
            <p:cNvPr id="33" name="Google Shape;1262;p51"/>
            <p:cNvSpPr/>
            <p:nvPr/>
          </p:nvSpPr>
          <p:spPr>
            <a:xfrm>
              <a:off x="2894775" y="702500"/>
              <a:ext cx="6176400" cy="3594300"/>
            </a:xfrm>
            <a:prstGeom prst="wedgeEllipseCallout">
              <a:avLst>
                <a:gd name="adj1" fmla="val -40962"/>
                <a:gd name="adj2" fmla="val 50806"/>
              </a:avLst>
            </a:pr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nvGrpSpPr>
            <p:cNvPr id="34" name="Google Shape;1263;p51"/>
            <p:cNvGrpSpPr/>
            <p:nvPr/>
          </p:nvGrpSpPr>
          <p:grpSpPr>
            <a:xfrm>
              <a:off x="2516483" y="1938572"/>
              <a:ext cx="7022565" cy="633170"/>
              <a:chOff x="2977600" y="2841597"/>
              <a:chExt cx="4043859" cy="364603"/>
            </a:xfrm>
            <a:grpFill/>
          </p:grpSpPr>
          <p:sp>
            <p:nvSpPr>
              <p:cNvPr id="35" name="Google Shape;1264;p51"/>
              <p:cNvSpPr/>
              <p:nvPr/>
            </p:nvSpPr>
            <p:spPr>
              <a:xfrm>
                <a:off x="2977600" y="2892900"/>
                <a:ext cx="97125" cy="313300"/>
              </a:xfrm>
              <a:custGeom>
                <a:avLst/>
                <a:gdLst/>
                <a:ahLst/>
                <a:cxnLst/>
                <a:rect l="l" t="t" r="r" b="b"/>
                <a:pathLst>
                  <a:path w="3885"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6" name="Google Shape;1265;p51"/>
              <p:cNvSpPr/>
              <p:nvPr/>
            </p:nvSpPr>
            <p:spPr>
              <a:xfrm rot="2104647">
                <a:off x="6764591" y="2886614"/>
                <a:ext cx="213706" cy="180480"/>
              </a:xfrm>
              <a:custGeom>
                <a:avLst/>
                <a:gdLst/>
                <a:ahLst/>
                <a:cxnLst/>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7" name="Google Shape;1266;p51"/>
              <p:cNvSpPr/>
              <p:nvPr/>
            </p:nvSpPr>
            <p:spPr>
              <a:xfrm>
                <a:off x="3070325" y="2921075"/>
                <a:ext cx="44500" cy="201800"/>
              </a:xfrm>
              <a:custGeom>
                <a:avLst/>
                <a:gdLst/>
                <a:ahLst/>
                <a:cxnLst/>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8" name="Google Shape;1267;p51"/>
              <p:cNvSpPr/>
              <p:nvPr/>
            </p:nvSpPr>
            <p:spPr>
              <a:xfrm rot="2104647">
                <a:off x="6907153" y="2873784"/>
                <a:ext cx="101553" cy="76477"/>
              </a:xfrm>
              <a:custGeom>
                <a:avLst/>
                <a:gdLst/>
                <a:ahLst/>
                <a:cxnLst/>
                <a:rect l="l" t="t" r="r" b="b"/>
                <a:pathLst>
                  <a:path w="4062"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grpSp>
      <p:sp>
        <p:nvSpPr>
          <p:cNvPr id="39" name="Google Shape;1268;p51"/>
          <p:cNvSpPr txBox="1"/>
          <p:nvPr/>
        </p:nvSpPr>
        <p:spPr>
          <a:xfrm flipH="1">
            <a:off x="1281007" y="513927"/>
            <a:ext cx="6553200" cy="432392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ancois One"/>
              <a:buNone/>
              <a:defRPr sz="5000" b="0" i="0" u="none" strike="noStrike" cap="none">
                <a:solidFill>
                  <a:schemeClr val="lt2"/>
                </a:solidFill>
                <a:latin typeface="Francois One"/>
                <a:ea typeface="Francois One"/>
                <a:cs typeface="Francois One"/>
                <a:sym typeface="Francois One"/>
              </a:defRPr>
            </a:lvl1pPr>
            <a:lvl2pPr marR="0" lvl="1"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2pPr>
            <a:lvl3pPr marR="0" lvl="2"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3pPr>
            <a:lvl4pPr marR="0" lvl="3"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4pPr>
            <a:lvl5pPr marR="0" lvl="4"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5pPr>
            <a:lvl6pPr marR="0" lvl="5"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6pPr>
            <a:lvl7pPr marR="0" lvl="6"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7pPr>
            <a:lvl8pPr marR="0" lvl="7"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8pPr>
            <a:lvl9pPr marR="0" lvl="8"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9pPr>
          </a:lstStyle>
          <a:p>
            <a:r>
              <a:rPr lang="en-US" sz="4400" b="1">
                <a:solidFill>
                  <a:schemeClr val="tx1"/>
                </a:solidFill>
                <a:latin typeface="Times New Roman" panose="02020603050405020304" pitchFamily="18" charset="0"/>
                <a:cs typeface="Times New Roman" panose="02020603050405020304" pitchFamily="18" charset="0"/>
              </a:rPr>
              <a:t>Đây là thể loại truyện lịch sử vì có dấu mốc thời gian và các sự kiện trong quá khứ về các trận đánh.</a:t>
            </a:r>
            <a:endParaRPr lang="en-US" sz="4400" b="1">
              <a:solidFill>
                <a:schemeClr val="tx1"/>
              </a:solidFill>
              <a:latin typeface="Times New Roman" panose="02020603050405020304" pitchFamily="18" charset="0"/>
              <a:cs typeface="Times New Roman" panose="02020603050405020304" pitchFamily="18" charset="0"/>
            </a:endParaRPr>
          </a:p>
        </p:txBody>
      </p:sp>
      <p:grpSp>
        <p:nvGrpSpPr>
          <p:cNvPr id="40" name="Google Shape;1279;p51"/>
          <p:cNvGrpSpPr/>
          <p:nvPr/>
        </p:nvGrpSpPr>
        <p:grpSpPr>
          <a:xfrm rot="788979">
            <a:off x="9490703" y="1778241"/>
            <a:ext cx="1768559" cy="978205"/>
            <a:chOff x="5479850" y="93588"/>
            <a:chExt cx="1625975" cy="891625"/>
          </a:xfrm>
        </p:grpSpPr>
        <p:grpSp>
          <p:nvGrpSpPr>
            <p:cNvPr id="41" name="Google Shape;1280;p51"/>
            <p:cNvGrpSpPr/>
            <p:nvPr/>
          </p:nvGrpSpPr>
          <p:grpSpPr>
            <a:xfrm flipH="1">
              <a:off x="5479850" y="93588"/>
              <a:ext cx="1625975" cy="891625"/>
              <a:chOff x="2977600" y="2496900"/>
              <a:chExt cx="1625975" cy="891625"/>
            </a:xfrm>
          </p:grpSpPr>
          <p:sp>
            <p:nvSpPr>
              <p:cNvPr id="43" name="Google Shape;1281;p51"/>
              <p:cNvSpPr/>
              <p:nvPr/>
            </p:nvSpPr>
            <p:spPr>
              <a:xfrm>
                <a:off x="2977600" y="2892900"/>
                <a:ext cx="97125" cy="313300"/>
              </a:xfrm>
              <a:custGeom>
                <a:avLst/>
                <a:gdLst/>
                <a:ahLst/>
                <a:cxnLst/>
                <a:rect l="l" t="t" r="r" b="b"/>
                <a:pathLst>
                  <a:path w="3885"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4" name="Google Shape;1282;p51"/>
              <p:cNvSpPr/>
              <p:nvPr/>
            </p:nvSpPr>
            <p:spPr>
              <a:xfrm>
                <a:off x="4352900" y="2547650"/>
                <a:ext cx="213700" cy="180475"/>
              </a:xfrm>
              <a:custGeom>
                <a:avLst/>
                <a:gdLst/>
                <a:ahLst/>
                <a:cxnLst/>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5" name="Google Shape;1283;p51"/>
              <p:cNvSpPr/>
              <p:nvPr/>
            </p:nvSpPr>
            <p:spPr>
              <a:xfrm>
                <a:off x="4351650" y="3107800"/>
                <a:ext cx="188000" cy="152275"/>
              </a:xfrm>
              <a:custGeom>
                <a:avLst/>
                <a:gdLst/>
                <a:ahLst/>
                <a:cxnLst/>
                <a:rect l="l" t="t" r="r" b="b"/>
                <a:pathLst>
                  <a:path w="7520" h="6091" extrusionOk="0">
                    <a:moveTo>
                      <a:pt x="1" y="5865"/>
                    </a:moveTo>
                    <a:cubicBezTo>
                      <a:pt x="928" y="5214"/>
                      <a:pt x="1605" y="4687"/>
                      <a:pt x="2357" y="4261"/>
                    </a:cubicBezTo>
                    <a:cubicBezTo>
                      <a:pt x="3560" y="3585"/>
                      <a:pt x="4587" y="2707"/>
                      <a:pt x="5540" y="1755"/>
                    </a:cubicBezTo>
                    <a:cubicBezTo>
                      <a:pt x="5865" y="1454"/>
                      <a:pt x="6116" y="1078"/>
                      <a:pt x="6417" y="727"/>
                    </a:cubicBezTo>
                    <a:cubicBezTo>
                      <a:pt x="6667" y="452"/>
                      <a:pt x="6868" y="101"/>
                      <a:pt x="7219" y="1"/>
                    </a:cubicBezTo>
                    <a:cubicBezTo>
                      <a:pt x="7520" y="151"/>
                      <a:pt x="7495" y="351"/>
                      <a:pt x="7444" y="552"/>
                    </a:cubicBezTo>
                    <a:cubicBezTo>
                      <a:pt x="7169" y="1254"/>
                      <a:pt x="6818" y="1880"/>
                      <a:pt x="6317" y="2432"/>
                    </a:cubicBezTo>
                    <a:cubicBezTo>
                      <a:pt x="5013" y="3860"/>
                      <a:pt x="3434" y="4938"/>
                      <a:pt x="1705" y="5790"/>
                    </a:cubicBezTo>
                    <a:cubicBezTo>
                      <a:pt x="1229" y="6016"/>
                      <a:pt x="753" y="6091"/>
                      <a:pt x="1" y="5865"/>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6" name="Google Shape;1284;p51"/>
              <p:cNvSpPr/>
              <p:nvPr/>
            </p:nvSpPr>
            <p:spPr>
              <a:xfrm>
                <a:off x="3070325" y="2921075"/>
                <a:ext cx="44500" cy="201800"/>
              </a:xfrm>
              <a:custGeom>
                <a:avLst/>
                <a:gdLst/>
                <a:ahLst/>
                <a:cxnLst/>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7" name="Google Shape;1285;p51"/>
              <p:cNvSpPr/>
              <p:nvPr/>
            </p:nvSpPr>
            <p:spPr>
              <a:xfrm>
                <a:off x="4537125" y="3151025"/>
                <a:ext cx="66450" cy="84000"/>
              </a:xfrm>
              <a:custGeom>
                <a:avLst/>
                <a:gdLst/>
                <a:ahLst/>
                <a:cxnLst/>
                <a:rect l="l" t="t" r="r" b="b"/>
                <a:pathLst>
                  <a:path w="2658" h="3360" extrusionOk="0">
                    <a:moveTo>
                      <a:pt x="2356" y="1"/>
                    </a:moveTo>
                    <a:cubicBezTo>
                      <a:pt x="2457" y="151"/>
                      <a:pt x="2557" y="226"/>
                      <a:pt x="2607" y="352"/>
                    </a:cubicBezTo>
                    <a:cubicBezTo>
                      <a:pt x="2657" y="427"/>
                      <a:pt x="2657" y="552"/>
                      <a:pt x="2632" y="653"/>
                    </a:cubicBezTo>
                    <a:cubicBezTo>
                      <a:pt x="2331" y="1605"/>
                      <a:pt x="1880" y="2482"/>
                      <a:pt x="1028" y="3109"/>
                    </a:cubicBezTo>
                    <a:cubicBezTo>
                      <a:pt x="903" y="3209"/>
                      <a:pt x="727" y="3309"/>
                      <a:pt x="577" y="3334"/>
                    </a:cubicBezTo>
                    <a:cubicBezTo>
                      <a:pt x="426" y="3359"/>
                      <a:pt x="226" y="3309"/>
                      <a:pt x="126" y="3209"/>
                    </a:cubicBezTo>
                    <a:cubicBezTo>
                      <a:pt x="25" y="3109"/>
                      <a:pt x="0" y="2883"/>
                      <a:pt x="51" y="2733"/>
                    </a:cubicBezTo>
                    <a:cubicBezTo>
                      <a:pt x="76" y="2582"/>
                      <a:pt x="176" y="2407"/>
                      <a:pt x="276" y="2282"/>
                    </a:cubicBezTo>
                    <a:cubicBezTo>
                      <a:pt x="853" y="1680"/>
                      <a:pt x="1379" y="1054"/>
                      <a:pt x="1830" y="352"/>
                    </a:cubicBezTo>
                    <a:cubicBezTo>
                      <a:pt x="1905" y="201"/>
                      <a:pt x="2156" y="126"/>
                      <a:pt x="2356" y="1"/>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8" name="Google Shape;1286;p51"/>
              <p:cNvSpPr/>
              <p:nvPr/>
            </p:nvSpPr>
            <p:spPr>
              <a:xfrm>
                <a:off x="4442500" y="2496900"/>
                <a:ext cx="101550" cy="76475"/>
              </a:xfrm>
              <a:custGeom>
                <a:avLst/>
                <a:gdLst/>
                <a:ahLst/>
                <a:cxnLst/>
                <a:rect l="l" t="t" r="r" b="b"/>
                <a:pathLst>
                  <a:path w="4062"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9" name="Google Shape;1287;p51"/>
              <p:cNvSpPr/>
              <p:nvPr/>
            </p:nvSpPr>
            <p:spPr>
              <a:xfrm>
                <a:off x="3159300" y="2599025"/>
                <a:ext cx="1362800" cy="789500"/>
              </a:xfrm>
              <a:custGeom>
                <a:avLst/>
                <a:gdLst/>
                <a:ahLst/>
                <a:cxnLst/>
                <a:rect l="l" t="t" r="r" b="b"/>
                <a:pathLst>
                  <a:path w="54512" h="31580" extrusionOk="0">
                    <a:moveTo>
                      <a:pt x="10677" y="29274"/>
                    </a:moveTo>
                    <a:cubicBezTo>
                      <a:pt x="11253" y="29149"/>
                      <a:pt x="11855" y="29249"/>
                      <a:pt x="12457" y="29249"/>
                    </a:cubicBezTo>
                    <a:cubicBezTo>
                      <a:pt x="13033" y="29249"/>
                      <a:pt x="13634" y="29324"/>
                      <a:pt x="14236" y="29324"/>
                    </a:cubicBezTo>
                    <a:cubicBezTo>
                      <a:pt x="15013" y="29324"/>
                      <a:pt x="15815" y="29299"/>
                      <a:pt x="16617" y="29249"/>
                    </a:cubicBezTo>
                    <a:cubicBezTo>
                      <a:pt x="18121" y="29174"/>
                      <a:pt x="19599" y="29073"/>
                      <a:pt x="21103" y="28998"/>
                    </a:cubicBezTo>
                    <a:cubicBezTo>
                      <a:pt x="21279" y="28973"/>
                      <a:pt x="21429" y="28923"/>
                      <a:pt x="21604" y="28898"/>
                    </a:cubicBezTo>
                    <a:cubicBezTo>
                      <a:pt x="21955" y="28848"/>
                      <a:pt x="22306" y="28823"/>
                      <a:pt x="22657" y="28798"/>
                    </a:cubicBezTo>
                    <a:cubicBezTo>
                      <a:pt x="23309" y="28723"/>
                      <a:pt x="23960" y="28672"/>
                      <a:pt x="24612" y="28622"/>
                    </a:cubicBezTo>
                    <a:cubicBezTo>
                      <a:pt x="25063" y="28572"/>
                      <a:pt x="25514" y="28422"/>
                      <a:pt x="25965" y="28422"/>
                    </a:cubicBezTo>
                    <a:cubicBezTo>
                      <a:pt x="27469" y="28347"/>
                      <a:pt x="28923" y="28121"/>
                      <a:pt x="30351" y="27670"/>
                    </a:cubicBezTo>
                    <a:cubicBezTo>
                      <a:pt x="31504" y="27294"/>
                      <a:pt x="32732" y="27068"/>
                      <a:pt x="33910" y="26793"/>
                    </a:cubicBezTo>
                    <a:cubicBezTo>
                      <a:pt x="35464" y="26442"/>
                      <a:pt x="37018" y="26066"/>
                      <a:pt x="38572" y="25690"/>
                    </a:cubicBezTo>
                    <a:cubicBezTo>
                      <a:pt x="40652" y="25239"/>
                      <a:pt x="42707" y="24788"/>
                      <a:pt x="44687" y="23961"/>
                    </a:cubicBezTo>
                    <a:cubicBezTo>
                      <a:pt x="46191" y="23334"/>
                      <a:pt x="47670" y="22632"/>
                      <a:pt x="48923" y="21580"/>
                    </a:cubicBezTo>
                    <a:cubicBezTo>
                      <a:pt x="50502" y="20251"/>
                      <a:pt x="52031" y="18898"/>
                      <a:pt x="53083" y="17093"/>
                    </a:cubicBezTo>
                    <a:cubicBezTo>
                      <a:pt x="53534" y="16342"/>
                      <a:pt x="53860" y="15540"/>
                      <a:pt x="54211" y="14738"/>
                    </a:cubicBezTo>
                    <a:cubicBezTo>
                      <a:pt x="54412" y="14261"/>
                      <a:pt x="54487" y="13735"/>
                      <a:pt x="54487" y="13209"/>
                    </a:cubicBezTo>
                    <a:cubicBezTo>
                      <a:pt x="54462" y="12733"/>
                      <a:pt x="54462" y="12231"/>
                      <a:pt x="54462" y="11755"/>
                    </a:cubicBezTo>
                    <a:cubicBezTo>
                      <a:pt x="54512" y="10352"/>
                      <a:pt x="54086" y="9073"/>
                      <a:pt x="53509" y="7845"/>
                    </a:cubicBezTo>
                    <a:cubicBezTo>
                      <a:pt x="53359" y="7545"/>
                      <a:pt x="53133" y="7269"/>
                      <a:pt x="52983" y="6943"/>
                    </a:cubicBezTo>
                    <a:cubicBezTo>
                      <a:pt x="52181" y="5414"/>
                      <a:pt x="51003" y="4211"/>
                      <a:pt x="49575" y="3234"/>
                    </a:cubicBezTo>
                    <a:cubicBezTo>
                      <a:pt x="48346" y="2407"/>
                      <a:pt x="47018" y="1805"/>
                      <a:pt x="45590" y="1429"/>
                    </a:cubicBezTo>
                    <a:cubicBezTo>
                      <a:pt x="44712" y="1204"/>
                      <a:pt x="43885" y="853"/>
                      <a:pt x="43033" y="577"/>
                    </a:cubicBezTo>
                    <a:cubicBezTo>
                      <a:pt x="42482" y="377"/>
                      <a:pt x="41905" y="176"/>
                      <a:pt x="41329" y="176"/>
                    </a:cubicBezTo>
                    <a:cubicBezTo>
                      <a:pt x="38472" y="251"/>
                      <a:pt x="35615" y="1"/>
                      <a:pt x="32782" y="452"/>
                    </a:cubicBezTo>
                    <a:cubicBezTo>
                      <a:pt x="31755" y="602"/>
                      <a:pt x="30702" y="727"/>
                      <a:pt x="29700" y="953"/>
                    </a:cubicBezTo>
                    <a:cubicBezTo>
                      <a:pt x="28898" y="1153"/>
                      <a:pt x="28121" y="1229"/>
                      <a:pt x="27319" y="1229"/>
                    </a:cubicBezTo>
                    <a:cubicBezTo>
                      <a:pt x="26767" y="1229"/>
                      <a:pt x="26216" y="1304"/>
                      <a:pt x="25715" y="1554"/>
                    </a:cubicBezTo>
                    <a:cubicBezTo>
                      <a:pt x="25289" y="1755"/>
                      <a:pt x="24863" y="1855"/>
                      <a:pt x="24411" y="1905"/>
                    </a:cubicBezTo>
                    <a:cubicBezTo>
                      <a:pt x="22908" y="2156"/>
                      <a:pt x="21379" y="2357"/>
                      <a:pt x="19850" y="2532"/>
                    </a:cubicBezTo>
                    <a:cubicBezTo>
                      <a:pt x="19148" y="2582"/>
                      <a:pt x="18421" y="2758"/>
                      <a:pt x="17720" y="2933"/>
                    </a:cubicBezTo>
                    <a:cubicBezTo>
                      <a:pt x="16040" y="3409"/>
                      <a:pt x="14386" y="3910"/>
                      <a:pt x="12707" y="4387"/>
                    </a:cubicBezTo>
                    <a:cubicBezTo>
                      <a:pt x="12131" y="4562"/>
                      <a:pt x="11604" y="4813"/>
                      <a:pt x="11103" y="5138"/>
                    </a:cubicBezTo>
                    <a:cubicBezTo>
                      <a:pt x="9850" y="5940"/>
                      <a:pt x="8547" y="6692"/>
                      <a:pt x="7294" y="7519"/>
                    </a:cubicBezTo>
                    <a:cubicBezTo>
                      <a:pt x="5790" y="8522"/>
                      <a:pt x="4411" y="9650"/>
                      <a:pt x="3309" y="11154"/>
                    </a:cubicBezTo>
                    <a:cubicBezTo>
                      <a:pt x="1680" y="13409"/>
                      <a:pt x="1680" y="13384"/>
                      <a:pt x="577" y="15941"/>
                    </a:cubicBezTo>
                    <a:cubicBezTo>
                      <a:pt x="151" y="16893"/>
                      <a:pt x="0" y="17845"/>
                      <a:pt x="50" y="18873"/>
                    </a:cubicBezTo>
                    <a:cubicBezTo>
                      <a:pt x="151" y="20728"/>
                      <a:pt x="351" y="22532"/>
                      <a:pt x="1604" y="24061"/>
                    </a:cubicBezTo>
                    <a:cubicBezTo>
                      <a:pt x="1980" y="24562"/>
                      <a:pt x="2356" y="25063"/>
                      <a:pt x="2857" y="25414"/>
                    </a:cubicBezTo>
                    <a:cubicBezTo>
                      <a:pt x="3258" y="25715"/>
                      <a:pt x="3634" y="26016"/>
                      <a:pt x="3985" y="26317"/>
                    </a:cubicBezTo>
                    <a:cubicBezTo>
                      <a:pt x="4111" y="28146"/>
                      <a:pt x="3584" y="29800"/>
                      <a:pt x="2832" y="31454"/>
                    </a:cubicBezTo>
                    <a:cubicBezTo>
                      <a:pt x="3484" y="31555"/>
                      <a:pt x="4086" y="31580"/>
                      <a:pt x="4637" y="31479"/>
                    </a:cubicBezTo>
                    <a:cubicBezTo>
                      <a:pt x="5489" y="31329"/>
                      <a:pt x="6341" y="31078"/>
                      <a:pt x="7018" y="30452"/>
                    </a:cubicBezTo>
                    <a:cubicBezTo>
                      <a:pt x="7494" y="30026"/>
                      <a:pt x="8020" y="29625"/>
                      <a:pt x="8572" y="29174"/>
                    </a:cubicBezTo>
                    <a:cubicBezTo>
                      <a:pt x="9248" y="29500"/>
                      <a:pt x="9950" y="29449"/>
                      <a:pt x="10677" y="29274"/>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sp>
          <p:nvSpPr>
            <p:cNvPr id="42" name="Google Shape;1288;p51"/>
            <p:cNvSpPr/>
            <p:nvPr/>
          </p:nvSpPr>
          <p:spPr>
            <a:xfrm rot="616563">
              <a:off x="5791438" y="546482"/>
              <a:ext cx="1019886" cy="273524"/>
            </a:xfrm>
            <a:prstGeom prst="rect">
              <a:avLst/>
            </a:prstGeom>
          </p:spPr>
          <p:txBody>
            <a:bodyPr>
              <a:prstTxWarp prst="textPlain">
                <a:avLst/>
              </a:prstTxWarp>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B5E5E2"/>
                </a:solidFill>
                <a:effectLst/>
                <a:uLnTx/>
                <a:uFillTx/>
                <a:latin typeface="Bahiana"/>
                <a:ea typeface="+mn-ea"/>
              </a:endParaRPr>
            </a:p>
          </p:txBody>
        </p:sp>
      </p:grpSp>
      <p:grpSp>
        <p:nvGrpSpPr>
          <p:cNvPr id="50" name="Google Shape;1289;p51"/>
          <p:cNvGrpSpPr/>
          <p:nvPr/>
        </p:nvGrpSpPr>
        <p:grpSpPr>
          <a:xfrm>
            <a:off x="7834156" y="3317359"/>
            <a:ext cx="3660091" cy="3709435"/>
            <a:chOff x="5687246" y="2571810"/>
            <a:chExt cx="2743664" cy="2769961"/>
          </a:xfrm>
        </p:grpSpPr>
        <p:sp>
          <p:nvSpPr>
            <p:cNvPr id="51" name="Google Shape;1290;p51"/>
            <p:cNvSpPr/>
            <p:nvPr/>
          </p:nvSpPr>
          <p:spPr>
            <a:xfrm>
              <a:off x="5687246" y="4093814"/>
              <a:ext cx="1057118" cy="1247957"/>
            </a:xfrm>
            <a:custGeom>
              <a:avLst/>
              <a:gdLst/>
              <a:ahLst/>
              <a:cxnLst/>
              <a:rect l="l" t="t" r="r" b="b"/>
              <a:pathLst>
                <a:path w="19432" h="22940" extrusionOk="0">
                  <a:moveTo>
                    <a:pt x="4881" y="3602"/>
                  </a:moveTo>
                  <a:cubicBezTo>
                    <a:pt x="5058" y="3602"/>
                    <a:pt x="7157" y="3625"/>
                    <a:pt x="7327" y="5131"/>
                  </a:cubicBezTo>
                  <a:lnTo>
                    <a:pt x="7151" y="5156"/>
                  </a:lnTo>
                  <a:cubicBezTo>
                    <a:pt x="6976" y="3752"/>
                    <a:pt x="4921" y="3802"/>
                    <a:pt x="4896" y="3777"/>
                  </a:cubicBezTo>
                  <a:lnTo>
                    <a:pt x="4870" y="3602"/>
                  </a:lnTo>
                  <a:cubicBezTo>
                    <a:pt x="4872" y="3602"/>
                    <a:pt x="4876" y="3602"/>
                    <a:pt x="4881" y="3602"/>
                  </a:cubicBezTo>
                  <a:close/>
                  <a:moveTo>
                    <a:pt x="2637" y="1"/>
                  </a:moveTo>
                  <a:cubicBezTo>
                    <a:pt x="2380" y="1"/>
                    <a:pt x="2202" y="44"/>
                    <a:pt x="2139" y="143"/>
                  </a:cubicBezTo>
                  <a:cubicBezTo>
                    <a:pt x="1838" y="619"/>
                    <a:pt x="4094" y="1547"/>
                    <a:pt x="4870" y="1847"/>
                  </a:cubicBezTo>
                  <a:cubicBezTo>
                    <a:pt x="4174" y="1603"/>
                    <a:pt x="2249" y="977"/>
                    <a:pt x="1269" y="977"/>
                  </a:cubicBezTo>
                  <a:cubicBezTo>
                    <a:pt x="944" y="977"/>
                    <a:pt x="722" y="1046"/>
                    <a:pt x="685" y="1221"/>
                  </a:cubicBezTo>
                  <a:cubicBezTo>
                    <a:pt x="635" y="1597"/>
                    <a:pt x="2665" y="2299"/>
                    <a:pt x="3743" y="2649"/>
                  </a:cubicBezTo>
                  <a:cubicBezTo>
                    <a:pt x="3743" y="2649"/>
                    <a:pt x="3718" y="2675"/>
                    <a:pt x="3718" y="2675"/>
                  </a:cubicBezTo>
                  <a:cubicBezTo>
                    <a:pt x="2891" y="2495"/>
                    <a:pt x="1524" y="2225"/>
                    <a:pt x="779" y="2225"/>
                  </a:cubicBezTo>
                  <a:cubicBezTo>
                    <a:pt x="485" y="2225"/>
                    <a:pt x="287" y="2267"/>
                    <a:pt x="259" y="2374"/>
                  </a:cubicBezTo>
                  <a:cubicBezTo>
                    <a:pt x="159" y="2800"/>
                    <a:pt x="2489" y="3401"/>
                    <a:pt x="3517" y="3652"/>
                  </a:cubicBezTo>
                  <a:cubicBezTo>
                    <a:pt x="2789" y="3534"/>
                    <a:pt x="1433" y="3312"/>
                    <a:pt x="636" y="3312"/>
                  </a:cubicBezTo>
                  <a:cubicBezTo>
                    <a:pt x="254" y="3312"/>
                    <a:pt x="0" y="3363"/>
                    <a:pt x="8" y="3502"/>
                  </a:cubicBezTo>
                  <a:cubicBezTo>
                    <a:pt x="8" y="4078"/>
                    <a:pt x="2515" y="4705"/>
                    <a:pt x="3492" y="4955"/>
                  </a:cubicBezTo>
                  <a:lnTo>
                    <a:pt x="3567" y="4880"/>
                  </a:lnTo>
                  <a:cubicBezTo>
                    <a:pt x="3667" y="5607"/>
                    <a:pt x="3843" y="6484"/>
                    <a:pt x="4169" y="7587"/>
                  </a:cubicBezTo>
                  <a:cubicBezTo>
                    <a:pt x="4169" y="7587"/>
                    <a:pt x="4369" y="13903"/>
                    <a:pt x="6449" y="19442"/>
                  </a:cubicBezTo>
                  <a:cubicBezTo>
                    <a:pt x="7282" y="21640"/>
                    <a:pt x="9511" y="22940"/>
                    <a:pt x="12104" y="22940"/>
                  </a:cubicBezTo>
                  <a:cubicBezTo>
                    <a:pt x="14509" y="22940"/>
                    <a:pt x="17225" y="21822"/>
                    <a:pt x="19432" y="19266"/>
                  </a:cubicBezTo>
                  <a:cubicBezTo>
                    <a:pt x="16424" y="18289"/>
                    <a:pt x="13718" y="16660"/>
                    <a:pt x="12189" y="13903"/>
                  </a:cubicBezTo>
                  <a:cubicBezTo>
                    <a:pt x="11988" y="14229"/>
                    <a:pt x="11888" y="14404"/>
                    <a:pt x="11888" y="14404"/>
                  </a:cubicBezTo>
                  <a:lnTo>
                    <a:pt x="10134" y="9692"/>
                  </a:lnTo>
                  <a:lnTo>
                    <a:pt x="9858" y="8690"/>
                  </a:lnTo>
                  <a:cubicBezTo>
                    <a:pt x="9858" y="8690"/>
                    <a:pt x="8855" y="5983"/>
                    <a:pt x="8730" y="5256"/>
                  </a:cubicBezTo>
                  <a:cubicBezTo>
                    <a:pt x="8605" y="4379"/>
                    <a:pt x="9357" y="1822"/>
                    <a:pt x="9282" y="820"/>
                  </a:cubicBezTo>
                  <a:cubicBezTo>
                    <a:pt x="9260" y="573"/>
                    <a:pt x="9152" y="477"/>
                    <a:pt x="8996" y="477"/>
                  </a:cubicBezTo>
                  <a:cubicBezTo>
                    <a:pt x="8597" y="477"/>
                    <a:pt x="7887" y="1104"/>
                    <a:pt x="7527" y="1446"/>
                  </a:cubicBezTo>
                  <a:cubicBezTo>
                    <a:pt x="6582" y="892"/>
                    <a:pt x="3802" y="1"/>
                    <a:pt x="2637" y="1"/>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2" name="Google Shape;1291;p51"/>
            <p:cNvSpPr/>
            <p:nvPr/>
          </p:nvSpPr>
          <p:spPr>
            <a:xfrm>
              <a:off x="6350271" y="4798294"/>
              <a:ext cx="444564" cy="343650"/>
            </a:xfrm>
            <a:custGeom>
              <a:avLst/>
              <a:gdLst/>
              <a:ahLst/>
              <a:cxnLst/>
              <a:rect l="l" t="t" r="r" b="b"/>
              <a:pathLst>
                <a:path w="8172" h="6317" extrusionOk="0">
                  <a:moveTo>
                    <a:pt x="602" y="0"/>
                  </a:moveTo>
                  <a:cubicBezTo>
                    <a:pt x="377" y="376"/>
                    <a:pt x="151" y="702"/>
                    <a:pt x="1" y="953"/>
                  </a:cubicBezTo>
                  <a:cubicBezTo>
                    <a:pt x="1530" y="3710"/>
                    <a:pt x="4236" y="5339"/>
                    <a:pt x="7244" y="6316"/>
                  </a:cubicBezTo>
                  <a:cubicBezTo>
                    <a:pt x="7570" y="5940"/>
                    <a:pt x="7871" y="5514"/>
                    <a:pt x="8171" y="5063"/>
                  </a:cubicBezTo>
                  <a:cubicBezTo>
                    <a:pt x="8171" y="4888"/>
                    <a:pt x="8171" y="4737"/>
                    <a:pt x="8146" y="4562"/>
                  </a:cubicBezTo>
                  <a:cubicBezTo>
                    <a:pt x="7444" y="4386"/>
                    <a:pt x="3710" y="3359"/>
                    <a:pt x="602"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3" name="Google Shape;1292;p51"/>
            <p:cNvSpPr/>
            <p:nvPr/>
          </p:nvSpPr>
          <p:spPr>
            <a:xfrm>
              <a:off x="5952173" y="4289708"/>
              <a:ext cx="133663" cy="84593"/>
            </a:xfrm>
            <a:custGeom>
              <a:avLst/>
              <a:gdLst/>
              <a:ahLst/>
              <a:cxnLst/>
              <a:rect l="l" t="t" r="r" b="b"/>
              <a:pathLst>
                <a:path w="2457" h="1555" extrusionOk="0">
                  <a:moveTo>
                    <a:pt x="11" y="1"/>
                  </a:moveTo>
                  <a:cubicBezTo>
                    <a:pt x="6" y="1"/>
                    <a:pt x="2" y="1"/>
                    <a:pt x="0" y="1"/>
                  </a:cubicBezTo>
                  <a:lnTo>
                    <a:pt x="26" y="201"/>
                  </a:lnTo>
                  <a:cubicBezTo>
                    <a:pt x="27" y="201"/>
                    <a:pt x="38" y="201"/>
                    <a:pt x="56" y="201"/>
                  </a:cubicBezTo>
                  <a:cubicBezTo>
                    <a:pt x="316" y="201"/>
                    <a:pt x="2117" y="245"/>
                    <a:pt x="2281" y="1555"/>
                  </a:cubicBezTo>
                  <a:lnTo>
                    <a:pt x="2457" y="1530"/>
                  </a:lnTo>
                  <a:cubicBezTo>
                    <a:pt x="2287" y="24"/>
                    <a:pt x="188" y="1"/>
                    <a:pt x="1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4" name="Google Shape;1293;p51"/>
            <p:cNvSpPr/>
            <p:nvPr/>
          </p:nvSpPr>
          <p:spPr>
            <a:xfrm>
              <a:off x="6650232" y="3308060"/>
              <a:ext cx="109128" cy="154118"/>
            </a:xfrm>
            <a:custGeom>
              <a:avLst/>
              <a:gdLst/>
              <a:ahLst/>
              <a:cxnLst/>
              <a:rect l="l" t="t" r="r" b="b"/>
              <a:pathLst>
                <a:path w="2006" h="2833" extrusionOk="0">
                  <a:moveTo>
                    <a:pt x="2006" y="1"/>
                  </a:moveTo>
                  <a:lnTo>
                    <a:pt x="2006" y="1"/>
                  </a:lnTo>
                  <a:cubicBezTo>
                    <a:pt x="1830" y="26"/>
                    <a:pt x="1655" y="76"/>
                    <a:pt x="1454" y="101"/>
                  </a:cubicBezTo>
                  <a:cubicBezTo>
                    <a:pt x="1254" y="126"/>
                    <a:pt x="1078" y="176"/>
                    <a:pt x="953" y="251"/>
                  </a:cubicBezTo>
                  <a:cubicBezTo>
                    <a:pt x="552" y="627"/>
                    <a:pt x="226" y="1053"/>
                    <a:pt x="1" y="1555"/>
                  </a:cubicBezTo>
                  <a:cubicBezTo>
                    <a:pt x="76" y="2006"/>
                    <a:pt x="151" y="2432"/>
                    <a:pt x="226" y="2833"/>
                  </a:cubicBezTo>
                  <a:cubicBezTo>
                    <a:pt x="702" y="1956"/>
                    <a:pt x="1354" y="1630"/>
                    <a:pt x="1981" y="1580"/>
                  </a:cubicBezTo>
                  <a:cubicBezTo>
                    <a:pt x="1981" y="1028"/>
                    <a:pt x="2006" y="502"/>
                    <a:pt x="2006"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5" name="Google Shape;1294;p51"/>
            <p:cNvSpPr/>
            <p:nvPr/>
          </p:nvSpPr>
          <p:spPr>
            <a:xfrm>
              <a:off x="6779758" y="3708934"/>
              <a:ext cx="19149" cy="8215"/>
            </a:xfrm>
            <a:custGeom>
              <a:avLst/>
              <a:gdLst/>
              <a:ahLst/>
              <a:cxnLst/>
              <a:rect l="l" t="t" r="r" b="b"/>
              <a:pathLst>
                <a:path w="352" h="151" extrusionOk="0">
                  <a:moveTo>
                    <a:pt x="276" y="0"/>
                  </a:moveTo>
                  <a:cubicBezTo>
                    <a:pt x="201" y="25"/>
                    <a:pt x="101" y="25"/>
                    <a:pt x="1" y="25"/>
                  </a:cubicBezTo>
                  <a:cubicBezTo>
                    <a:pt x="126" y="75"/>
                    <a:pt x="226" y="125"/>
                    <a:pt x="351" y="151"/>
                  </a:cubicBezTo>
                  <a:cubicBezTo>
                    <a:pt x="326" y="100"/>
                    <a:pt x="301" y="50"/>
                    <a:pt x="276" y="0"/>
                  </a:cubicBezTo>
                  <a:close/>
                </a:path>
              </a:pathLst>
            </a:custGeom>
            <a:solidFill>
              <a:srgbClr val="0101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6" name="Google Shape;1295;p51"/>
            <p:cNvSpPr/>
            <p:nvPr/>
          </p:nvSpPr>
          <p:spPr>
            <a:xfrm>
              <a:off x="6639352" y="3238537"/>
              <a:ext cx="31389" cy="130943"/>
            </a:xfrm>
            <a:custGeom>
              <a:avLst/>
              <a:gdLst/>
              <a:ahLst/>
              <a:cxnLst/>
              <a:rect l="l" t="t" r="r" b="b"/>
              <a:pathLst>
                <a:path w="577" h="2407" extrusionOk="0">
                  <a:moveTo>
                    <a:pt x="0" y="0"/>
                  </a:moveTo>
                  <a:cubicBezTo>
                    <a:pt x="0" y="802"/>
                    <a:pt x="50" y="1604"/>
                    <a:pt x="150" y="2406"/>
                  </a:cubicBezTo>
                  <a:cubicBezTo>
                    <a:pt x="276" y="2181"/>
                    <a:pt x="426" y="1980"/>
                    <a:pt x="577" y="1780"/>
                  </a:cubicBezTo>
                  <a:lnTo>
                    <a:pt x="577" y="1780"/>
                  </a:lnTo>
                  <a:cubicBezTo>
                    <a:pt x="511" y="1813"/>
                    <a:pt x="461" y="1833"/>
                    <a:pt x="421" y="1833"/>
                  </a:cubicBezTo>
                  <a:cubicBezTo>
                    <a:pt x="248" y="1833"/>
                    <a:pt x="265" y="1447"/>
                    <a:pt x="0" y="0"/>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7" name="Google Shape;1296;p51"/>
            <p:cNvSpPr/>
            <p:nvPr/>
          </p:nvSpPr>
          <p:spPr>
            <a:xfrm>
              <a:off x="7670066" y="3051727"/>
              <a:ext cx="422695" cy="831790"/>
            </a:xfrm>
            <a:custGeom>
              <a:avLst/>
              <a:gdLst/>
              <a:ahLst/>
              <a:cxnLst/>
              <a:rect l="l" t="t" r="r" b="b"/>
              <a:pathLst>
                <a:path w="7770" h="15290" extrusionOk="0">
                  <a:moveTo>
                    <a:pt x="6918" y="1"/>
                  </a:moveTo>
                  <a:lnTo>
                    <a:pt x="6918" y="1"/>
                  </a:lnTo>
                  <a:cubicBezTo>
                    <a:pt x="7244" y="3961"/>
                    <a:pt x="6016" y="6292"/>
                    <a:pt x="5389" y="7219"/>
                  </a:cubicBezTo>
                  <a:cubicBezTo>
                    <a:pt x="5565" y="7570"/>
                    <a:pt x="5665" y="8021"/>
                    <a:pt x="5690" y="8572"/>
                  </a:cubicBezTo>
                  <a:cubicBezTo>
                    <a:pt x="5821" y="10763"/>
                    <a:pt x="4554" y="11767"/>
                    <a:pt x="3212" y="11767"/>
                  </a:cubicBezTo>
                  <a:cubicBezTo>
                    <a:pt x="3019" y="11767"/>
                    <a:pt x="2824" y="11746"/>
                    <a:pt x="2632" y="11705"/>
                  </a:cubicBezTo>
                  <a:cubicBezTo>
                    <a:pt x="1981" y="13209"/>
                    <a:pt x="1078" y="14387"/>
                    <a:pt x="1" y="15289"/>
                  </a:cubicBezTo>
                  <a:cubicBezTo>
                    <a:pt x="1855" y="14587"/>
                    <a:pt x="3334" y="13409"/>
                    <a:pt x="5138" y="11129"/>
                  </a:cubicBezTo>
                  <a:cubicBezTo>
                    <a:pt x="7770" y="7846"/>
                    <a:pt x="6918" y="3"/>
                    <a:pt x="6918"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8" name="Google Shape;1297;p51"/>
            <p:cNvSpPr/>
            <p:nvPr/>
          </p:nvSpPr>
          <p:spPr>
            <a:xfrm>
              <a:off x="6734769" y="3707574"/>
              <a:ext cx="128223" cy="115928"/>
            </a:xfrm>
            <a:custGeom>
              <a:avLst/>
              <a:gdLst/>
              <a:ahLst/>
              <a:cxnLst/>
              <a:rect l="l" t="t" r="r" b="b"/>
              <a:pathLst>
                <a:path w="2357" h="2131" extrusionOk="0">
                  <a:moveTo>
                    <a:pt x="0" y="0"/>
                  </a:moveTo>
                  <a:cubicBezTo>
                    <a:pt x="101" y="276"/>
                    <a:pt x="226" y="526"/>
                    <a:pt x="326" y="727"/>
                  </a:cubicBezTo>
                  <a:cubicBezTo>
                    <a:pt x="602" y="1228"/>
                    <a:pt x="1329" y="1704"/>
                    <a:pt x="2356" y="2130"/>
                  </a:cubicBezTo>
                  <a:cubicBezTo>
                    <a:pt x="1955" y="1604"/>
                    <a:pt x="1605" y="1053"/>
                    <a:pt x="1329" y="476"/>
                  </a:cubicBezTo>
                  <a:cubicBezTo>
                    <a:pt x="928" y="376"/>
                    <a:pt x="552" y="226"/>
                    <a:pt x="201" y="25"/>
                  </a:cubicBezTo>
                  <a:cubicBezTo>
                    <a:pt x="126" y="25"/>
                    <a:pt x="51" y="0"/>
                    <a:pt x="0" y="0"/>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9" name="Google Shape;1298;p51"/>
            <p:cNvSpPr/>
            <p:nvPr/>
          </p:nvSpPr>
          <p:spPr>
            <a:xfrm>
              <a:off x="7525526" y="4072924"/>
              <a:ext cx="47818" cy="35524"/>
            </a:xfrm>
            <a:custGeom>
              <a:avLst/>
              <a:gdLst/>
              <a:ahLst/>
              <a:cxnLst/>
              <a:rect l="l" t="t" r="r" b="b"/>
              <a:pathLst>
                <a:path w="879" h="653" extrusionOk="0">
                  <a:moveTo>
                    <a:pt x="1" y="1"/>
                  </a:moveTo>
                  <a:lnTo>
                    <a:pt x="1" y="653"/>
                  </a:lnTo>
                  <a:cubicBezTo>
                    <a:pt x="427" y="352"/>
                    <a:pt x="778" y="126"/>
                    <a:pt x="878" y="51"/>
                  </a:cubicBezTo>
                  <a:cubicBezTo>
                    <a:pt x="878" y="51"/>
                    <a:pt x="728" y="26"/>
                    <a:pt x="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0" name="Google Shape;1299;p51"/>
            <p:cNvSpPr/>
            <p:nvPr/>
          </p:nvSpPr>
          <p:spPr>
            <a:xfrm>
              <a:off x="7068785" y="4085219"/>
              <a:ext cx="45044" cy="34164"/>
            </a:xfrm>
            <a:custGeom>
              <a:avLst/>
              <a:gdLst/>
              <a:ahLst/>
              <a:cxnLst/>
              <a:rect l="l" t="t" r="r" b="b"/>
              <a:pathLst>
                <a:path w="828" h="628" extrusionOk="0">
                  <a:moveTo>
                    <a:pt x="803" y="0"/>
                  </a:moveTo>
                  <a:cubicBezTo>
                    <a:pt x="226" y="126"/>
                    <a:pt x="1" y="251"/>
                    <a:pt x="1" y="251"/>
                  </a:cubicBezTo>
                  <a:cubicBezTo>
                    <a:pt x="76" y="326"/>
                    <a:pt x="402" y="452"/>
                    <a:pt x="828" y="627"/>
                  </a:cubicBezTo>
                  <a:lnTo>
                    <a:pt x="803" y="326"/>
                  </a:lnTo>
                  <a:lnTo>
                    <a:pt x="803" y="0"/>
                  </a:ln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1" name="Google Shape;1300;p51"/>
            <p:cNvSpPr/>
            <p:nvPr/>
          </p:nvSpPr>
          <p:spPr>
            <a:xfrm>
              <a:off x="7109693" y="3969347"/>
              <a:ext cx="418669" cy="142150"/>
            </a:xfrm>
            <a:custGeom>
              <a:avLst/>
              <a:gdLst/>
              <a:ahLst/>
              <a:cxnLst/>
              <a:rect l="l" t="t" r="r" b="b"/>
              <a:pathLst>
                <a:path w="7696" h="2613" extrusionOk="0">
                  <a:moveTo>
                    <a:pt x="7695" y="0"/>
                  </a:moveTo>
                  <a:lnTo>
                    <a:pt x="7695" y="0"/>
                  </a:lnTo>
                  <a:cubicBezTo>
                    <a:pt x="6247" y="554"/>
                    <a:pt x="4690" y="800"/>
                    <a:pt x="3133" y="800"/>
                  </a:cubicBezTo>
                  <a:cubicBezTo>
                    <a:pt x="2857" y="800"/>
                    <a:pt x="2582" y="792"/>
                    <a:pt x="2307" y="777"/>
                  </a:cubicBezTo>
                  <a:cubicBezTo>
                    <a:pt x="1505" y="727"/>
                    <a:pt x="728" y="602"/>
                    <a:pt x="1" y="376"/>
                  </a:cubicBezTo>
                  <a:lnTo>
                    <a:pt x="1" y="376"/>
                  </a:lnTo>
                  <a:lnTo>
                    <a:pt x="51" y="2130"/>
                  </a:lnTo>
                  <a:lnTo>
                    <a:pt x="51" y="2456"/>
                  </a:lnTo>
                  <a:cubicBezTo>
                    <a:pt x="746" y="2562"/>
                    <a:pt x="1434" y="2612"/>
                    <a:pt x="2116" y="2612"/>
                  </a:cubicBezTo>
                  <a:cubicBezTo>
                    <a:pt x="4015" y="2612"/>
                    <a:pt x="5863" y="2225"/>
                    <a:pt x="7670" y="1579"/>
                  </a:cubicBezTo>
                  <a:lnTo>
                    <a:pt x="7695" y="0"/>
                  </a:lnTo>
                  <a:close/>
                </a:path>
              </a:pathLst>
            </a:custGeom>
            <a:solidFill>
              <a:srgbClr val="F5886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2" name="Google Shape;1301;p51"/>
            <p:cNvSpPr/>
            <p:nvPr/>
          </p:nvSpPr>
          <p:spPr>
            <a:xfrm>
              <a:off x="7112413" y="4055244"/>
              <a:ext cx="414535" cy="269992"/>
            </a:xfrm>
            <a:custGeom>
              <a:avLst/>
              <a:gdLst/>
              <a:ahLst/>
              <a:cxnLst/>
              <a:rect l="l" t="t" r="r" b="b"/>
              <a:pathLst>
                <a:path w="7620" h="4963" extrusionOk="0">
                  <a:moveTo>
                    <a:pt x="7620" y="0"/>
                  </a:moveTo>
                  <a:lnTo>
                    <a:pt x="7620" y="0"/>
                  </a:lnTo>
                  <a:cubicBezTo>
                    <a:pt x="5813" y="646"/>
                    <a:pt x="3965" y="1033"/>
                    <a:pt x="2066" y="1033"/>
                  </a:cubicBezTo>
                  <a:cubicBezTo>
                    <a:pt x="1384" y="1033"/>
                    <a:pt x="696" y="983"/>
                    <a:pt x="1" y="877"/>
                  </a:cubicBezTo>
                  <a:lnTo>
                    <a:pt x="1" y="877"/>
                  </a:lnTo>
                  <a:lnTo>
                    <a:pt x="26" y="1178"/>
                  </a:lnTo>
                  <a:cubicBezTo>
                    <a:pt x="1129" y="1629"/>
                    <a:pt x="3008" y="2331"/>
                    <a:pt x="3510" y="2531"/>
                  </a:cubicBezTo>
                  <a:cubicBezTo>
                    <a:pt x="3585" y="2531"/>
                    <a:pt x="3635" y="2556"/>
                    <a:pt x="3635" y="2582"/>
                  </a:cubicBezTo>
                  <a:cubicBezTo>
                    <a:pt x="3735" y="2782"/>
                    <a:pt x="4387" y="4461"/>
                    <a:pt x="4562" y="4963"/>
                  </a:cubicBezTo>
                  <a:lnTo>
                    <a:pt x="4663" y="4963"/>
                  </a:lnTo>
                  <a:lnTo>
                    <a:pt x="5264" y="2607"/>
                  </a:lnTo>
                  <a:lnTo>
                    <a:pt x="5314" y="2607"/>
                  </a:lnTo>
                  <a:lnTo>
                    <a:pt x="5264" y="2531"/>
                  </a:lnTo>
                  <a:cubicBezTo>
                    <a:pt x="5264" y="2531"/>
                    <a:pt x="6643" y="1604"/>
                    <a:pt x="7595" y="978"/>
                  </a:cubicBezTo>
                  <a:lnTo>
                    <a:pt x="7595" y="326"/>
                  </a:lnTo>
                  <a:lnTo>
                    <a:pt x="7620" y="0"/>
                  </a:ln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3" name="Google Shape;1302;p51"/>
            <p:cNvSpPr/>
            <p:nvPr/>
          </p:nvSpPr>
          <p:spPr>
            <a:xfrm>
              <a:off x="6635218" y="3393957"/>
              <a:ext cx="159612" cy="316396"/>
            </a:xfrm>
            <a:custGeom>
              <a:avLst/>
              <a:gdLst/>
              <a:ahLst/>
              <a:cxnLst/>
              <a:rect l="l" t="t" r="r" b="b"/>
              <a:pathLst>
                <a:path w="2934" h="5816" extrusionOk="0">
                  <a:moveTo>
                    <a:pt x="2257" y="1"/>
                  </a:moveTo>
                  <a:cubicBezTo>
                    <a:pt x="1630" y="51"/>
                    <a:pt x="978" y="377"/>
                    <a:pt x="502" y="1254"/>
                  </a:cubicBezTo>
                  <a:cubicBezTo>
                    <a:pt x="377" y="1479"/>
                    <a:pt x="277" y="1730"/>
                    <a:pt x="176" y="2006"/>
                  </a:cubicBezTo>
                  <a:cubicBezTo>
                    <a:pt x="101" y="2256"/>
                    <a:pt x="26" y="2482"/>
                    <a:pt x="1" y="2682"/>
                  </a:cubicBezTo>
                  <a:cubicBezTo>
                    <a:pt x="302" y="4111"/>
                    <a:pt x="1304" y="5289"/>
                    <a:pt x="2658" y="5815"/>
                  </a:cubicBezTo>
                  <a:cubicBezTo>
                    <a:pt x="2758" y="5815"/>
                    <a:pt x="2858" y="5815"/>
                    <a:pt x="2933" y="5790"/>
                  </a:cubicBezTo>
                  <a:cubicBezTo>
                    <a:pt x="2532" y="4813"/>
                    <a:pt x="2307" y="3785"/>
                    <a:pt x="2282" y="2732"/>
                  </a:cubicBezTo>
                  <a:cubicBezTo>
                    <a:pt x="2081" y="2783"/>
                    <a:pt x="1931" y="2833"/>
                    <a:pt x="1931" y="2833"/>
                  </a:cubicBezTo>
                  <a:lnTo>
                    <a:pt x="1881" y="2833"/>
                  </a:lnTo>
                  <a:cubicBezTo>
                    <a:pt x="1856" y="2808"/>
                    <a:pt x="1856" y="2808"/>
                    <a:pt x="1830" y="2783"/>
                  </a:cubicBezTo>
                  <a:cubicBezTo>
                    <a:pt x="1830" y="2732"/>
                    <a:pt x="1856" y="2707"/>
                    <a:pt x="1881" y="2682"/>
                  </a:cubicBezTo>
                  <a:cubicBezTo>
                    <a:pt x="1881" y="2682"/>
                    <a:pt x="2056" y="2632"/>
                    <a:pt x="2282" y="2582"/>
                  </a:cubicBezTo>
                  <a:cubicBezTo>
                    <a:pt x="2282" y="2131"/>
                    <a:pt x="2257" y="1705"/>
                    <a:pt x="2257" y="1279"/>
                  </a:cubicBezTo>
                  <a:cubicBezTo>
                    <a:pt x="1580" y="1279"/>
                    <a:pt x="1003" y="1780"/>
                    <a:pt x="1003" y="1780"/>
                  </a:cubicBezTo>
                  <a:cubicBezTo>
                    <a:pt x="991" y="1793"/>
                    <a:pt x="972" y="1799"/>
                    <a:pt x="953" y="1799"/>
                  </a:cubicBezTo>
                  <a:cubicBezTo>
                    <a:pt x="935" y="1799"/>
                    <a:pt x="916" y="1793"/>
                    <a:pt x="903" y="1780"/>
                  </a:cubicBezTo>
                  <a:cubicBezTo>
                    <a:pt x="878" y="1755"/>
                    <a:pt x="878" y="1705"/>
                    <a:pt x="903" y="1680"/>
                  </a:cubicBezTo>
                  <a:cubicBezTo>
                    <a:pt x="928" y="1655"/>
                    <a:pt x="1505" y="1128"/>
                    <a:pt x="2257" y="1128"/>
                  </a:cubicBezTo>
                  <a:cubicBezTo>
                    <a:pt x="2257" y="753"/>
                    <a:pt x="2257" y="377"/>
                    <a:pt x="2257" y="1"/>
                  </a:cubicBezTo>
                  <a:close/>
                </a:path>
              </a:pathLst>
            </a:custGeom>
            <a:solidFill>
              <a:srgbClr val="F5886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0" name="Google Shape;1303;p51"/>
            <p:cNvSpPr/>
            <p:nvPr/>
          </p:nvSpPr>
          <p:spPr>
            <a:xfrm>
              <a:off x="6632498" y="3576687"/>
              <a:ext cx="113208" cy="132303"/>
            </a:xfrm>
            <a:custGeom>
              <a:avLst/>
              <a:gdLst/>
              <a:ahLst/>
              <a:cxnLst/>
              <a:rect l="l" t="t" r="r" b="b"/>
              <a:pathLst>
                <a:path w="2081" h="2432" extrusionOk="0">
                  <a:moveTo>
                    <a:pt x="1" y="0"/>
                  </a:moveTo>
                  <a:cubicBezTo>
                    <a:pt x="1" y="1328"/>
                    <a:pt x="853" y="2155"/>
                    <a:pt x="1880" y="2406"/>
                  </a:cubicBezTo>
                  <a:cubicBezTo>
                    <a:pt x="1931" y="2406"/>
                    <a:pt x="2006" y="2431"/>
                    <a:pt x="2081" y="2431"/>
                  </a:cubicBezTo>
                  <a:cubicBezTo>
                    <a:pt x="1129" y="1905"/>
                    <a:pt x="377" y="1053"/>
                    <a:pt x="1" y="0"/>
                  </a:cubicBezTo>
                  <a:close/>
                </a:path>
              </a:pathLst>
            </a:custGeom>
            <a:solidFill>
              <a:srgbClr val="F5886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1" name="Google Shape;1304;p51"/>
            <p:cNvSpPr/>
            <p:nvPr/>
          </p:nvSpPr>
          <p:spPr>
            <a:xfrm>
              <a:off x="6682981" y="3455321"/>
              <a:ext cx="75019" cy="36503"/>
            </a:xfrm>
            <a:custGeom>
              <a:avLst/>
              <a:gdLst/>
              <a:ahLst/>
              <a:cxnLst/>
              <a:rect l="l" t="t" r="r" b="b"/>
              <a:pathLst>
                <a:path w="1379" h="671" extrusionOk="0">
                  <a:moveTo>
                    <a:pt x="1379" y="0"/>
                  </a:moveTo>
                  <a:cubicBezTo>
                    <a:pt x="627" y="0"/>
                    <a:pt x="50" y="527"/>
                    <a:pt x="25" y="552"/>
                  </a:cubicBezTo>
                  <a:cubicBezTo>
                    <a:pt x="0" y="577"/>
                    <a:pt x="0" y="627"/>
                    <a:pt x="25" y="652"/>
                  </a:cubicBezTo>
                  <a:cubicBezTo>
                    <a:pt x="38" y="665"/>
                    <a:pt x="57" y="671"/>
                    <a:pt x="75" y="671"/>
                  </a:cubicBezTo>
                  <a:cubicBezTo>
                    <a:pt x="94" y="671"/>
                    <a:pt x="113" y="665"/>
                    <a:pt x="125" y="652"/>
                  </a:cubicBezTo>
                  <a:cubicBezTo>
                    <a:pt x="125" y="652"/>
                    <a:pt x="702" y="151"/>
                    <a:pt x="1379" y="151"/>
                  </a:cubicBezTo>
                  <a:cubicBezTo>
                    <a:pt x="1379" y="101"/>
                    <a:pt x="1379" y="51"/>
                    <a:pt x="1379" y="0"/>
                  </a:cubicBezTo>
                  <a:close/>
                </a:path>
              </a:pathLst>
            </a:custGeom>
            <a:solidFill>
              <a:srgbClr val="F58863"/>
            </a:solidFill>
            <a:ln w="9525" cap="flat" cmpd="sng">
              <a:solidFill>
                <a:srgbClr val="F58863"/>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2" name="Google Shape;1305;p51"/>
            <p:cNvSpPr/>
            <p:nvPr/>
          </p:nvSpPr>
          <p:spPr>
            <a:xfrm>
              <a:off x="6734769" y="3534418"/>
              <a:ext cx="24589" cy="13655"/>
            </a:xfrm>
            <a:custGeom>
              <a:avLst/>
              <a:gdLst/>
              <a:ahLst/>
              <a:cxnLst/>
              <a:rect l="l" t="t" r="r" b="b"/>
              <a:pathLst>
                <a:path w="452" h="251" extrusionOk="0">
                  <a:moveTo>
                    <a:pt x="452" y="0"/>
                  </a:moveTo>
                  <a:cubicBezTo>
                    <a:pt x="201" y="50"/>
                    <a:pt x="51" y="100"/>
                    <a:pt x="51" y="100"/>
                  </a:cubicBezTo>
                  <a:cubicBezTo>
                    <a:pt x="26" y="125"/>
                    <a:pt x="0" y="150"/>
                    <a:pt x="0" y="201"/>
                  </a:cubicBezTo>
                  <a:cubicBezTo>
                    <a:pt x="26" y="226"/>
                    <a:pt x="26" y="226"/>
                    <a:pt x="51" y="251"/>
                  </a:cubicBezTo>
                  <a:lnTo>
                    <a:pt x="101" y="251"/>
                  </a:lnTo>
                  <a:cubicBezTo>
                    <a:pt x="101" y="251"/>
                    <a:pt x="251" y="201"/>
                    <a:pt x="452" y="150"/>
                  </a:cubicBezTo>
                  <a:cubicBezTo>
                    <a:pt x="452" y="100"/>
                    <a:pt x="452" y="50"/>
                    <a:pt x="452" y="0"/>
                  </a:cubicBezTo>
                  <a:close/>
                </a:path>
              </a:pathLst>
            </a:custGeom>
            <a:solidFill>
              <a:srgbClr val="F58863"/>
            </a:solidFill>
            <a:ln w="9525" cap="flat" cmpd="sng">
              <a:solidFill>
                <a:srgbClr val="F58863"/>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3" name="Google Shape;1306;p51"/>
            <p:cNvSpPr/>
            <p:nvPr/>
          </p:nvSpPr>
          <p:spPr>
            <a:xfrm>
              <a:off x="7265114" y="2969746"/>
              <a:ext cx="470459" cy="489717"/>
            </a:xfrm>
            <a:custGeom>
              <a:avLst/>
              <a:gdLst/>
              <a:ahLst/>
              <a:cxnLst/>
              <a:rect l="l" t="t" r="r" b="b"/>
              <a:pathLst>
                <a:path w="8648" h="9002" extrusionOk="0">
                  <a:moveTo>
                    <a:pt x="4759" y="0"/>
                  </a:moveTo>
                  <a:cubicBezTo>
                    <a:pt x="4469" y="0"/>
                    <a:pt x="4169" y="132"/>
                    <a:pt x="3861" y="430"/>
                  </a:cubicBezTo>
                  <a:cubicBezTo>
                    <a:pt x="2407" y="1809"/>
                    <a:pt x="1154" y="2811"/>
                    <a:pt x="1" y="3563"/>
                  </a:cubicBezTo>
                  <a:cubicBezTo>
                    <a:pt x="76" y="4440"/>
                    <a:pt x="327" y="7924"/>
                    <a:pt x="76" y="8701"/>
                  </a:cubicBezTo>
                  <a:cubicBezTo>
                    <a:pt x="302" y="8776"/>
                    <a:pt x="527" y="8876"/>
                    <a:pt x="728" y="9002"/>
                  </a:cubicBezTo>
                  <a:cubicBezTo>
                    <a:pt x="1129" y="7147"/>
                    <a:pt x="2607" y="5718"/>
                    <a:pt x="4462" y="5393"/>
                  </a:cubicBezTo>
                  <a:cubicBezTo>
                    <a:pt x="3886" y="4866"/>
                    <a:pt x="3685" y="4290"/>
                    <a:pt x="3886" y="3864"/>
                  </a:cubicBezTo>
                  <a:cubicBezTo>
                    <a:pt x="4023" y="3565"/>
                    <a:pt x="4246" y="3347"/>
                    <a:pt x="4654" y="3347"/>
                  </a:cubicBezTo>
                  <a:cubicBezTo>
                    <a:pt x="5068" y="3347"/>
                    <a:pt x="5671" y="3571"/>
                    <a:pt x="6567" y="4165"/>
                  </a:cubicBezTo>
                  <a:cubicBezTo>
                    <a:pt x="7770" y="4967"/>
                    <a:pt x="7795" y="5668"/>
                    <a:pt x="7670" y="6044"/>
                  </a:cubicBezTo>
                  <a:cubicBezTo>
                    <a:pt x="8046" y="6270"/>
                    <a:pt x="8372" y="6545"/>
                    <a:pt x="8648" y="6871"/>
                  </a:cubicBezTo>
                  <a:cubicBezTo>
                    <a:pt x="7792" y="4476"/>
                    <a:pt x="6444" y="0"/>
                    <a:pt x="4759"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4" name="Google Shape;1307;p51"/>
            <p:cNvSpPr/>
            <p:nvPr/>
          </p:nvSpPr>
          <p:spPr>
            <a:xfrm>
              <a:off x="6996542" y="3167653"/>
              <a:ext cx="276846" cy="285006"/>
            </a:xfrm>
            <a:custGeom>
              <a:avLst/>
              <a:gdLst/>
              <a:ahLst/>
              <a:cxnLst/>
              <a:rect l="l" t="t" r="r" b="b"/>
              <a:pathLst>
                <a:path w="5089" h="5239" extrusionOk="0">
                  <a:moveTo>
                    <a:pt x="4788" y="0"/>
                  </a:moveTo>
                  <a:cubicBezTo>
                    <a:pt x="3259" y="978"/>
                    <a:pt x="1905" y="1479"/>
                    <a:pt x="552" y="1780"/>
                  </a:cubicBezTo>
                  <a:cubicBezTo>
                    <a:pt x="477" y="1830"/>
                    <a:pt x="402" y="1855"/>
                    <a:pt x="326" y="1880"/>
                  </a:cubicBezTo>
                  <a:cubicBezTo>
                    <a:pt x="226" y="1930"/>
                    <a:pt x="101" y="1980"/>
                    <a:pt x="1" y="2005"/>
                  </a:cubicBezTo>
                  <a:cubicBezTo>
                    <a:pt x="1128" y="2707"/>
                    <a:pt x="1955" y="3885"/>
                    <a:pt x="2156" y="5238"/>
                  </a:cubicBezTo>
                  <a:cubicBezTo>
                    <a:pt x="2256" y="5188"/>
                    <a:pt x="2432" y="5138"/>
                    <a:pt x="2632" y="5063"/>
                  </a:cubicBezTo>
                  <a:cubicBezTo>
                    <a:pt x="2762" y="4970"/>
                    <a:pt x="2906" y="4918"/>
                    <a:pt x="3054" y="4918"/>
                  </a:cubicBezTo>
                  <a:cubicBezTo>
                    <a:pt x="3105" y="4918"/>
                    <a:pt x="3157" y="4925"/>
                    <a:pt x="3209" y="4938"/>
                  </a:cubicBezTo>
                  <a:cubicBezTo>
                    <a:pt x="3406" y="4906"/>
                    <a:pt x="3620" y="4888"/>
                    <a:pt x="3847" y="4888"/>
                  </a:cubicBezTo>
                  <a:cubicBezTo>
                    <a:pt x="4167" y="4888"/>
                    <a:pt x="4510" y="4925"/>
                    <a:pt x="4863" y="5013"/>
                  </a:cubicBezTo>
                  <a:cubicBezTo>
                    <a:pt x="5088" y="4436"/>
                    <a:pt x="4913" y="1429"/>
                    <a:pt x="4788"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5" name="Google Shape;1308;p51"/>
            <p:cNvSpPr/>
            <p:nvPr/>
          </p:nvSpPr>
          <p:spPr>
            <a:xfrm>
              <a:off x="6757944" y="3283525"/>
              <a:ext cx="347731" cy="443531"/>
            </a:xfrm>
            <a:custGeom>
              <a:avLst/>
              <a:gdLst/>
              <a:ahLst/>
              <a:cxnLst/>
              <a:rect l="l" t="t" r="r" b="b"/>
              <a:pathLst>
                <a:path w="6392" h="8153" extrusionOk="0">
                  <a:moveTo>
                    <a:pt x="4136" y="2356"/>
                  </a:moveTo>
                  <a:cubicBezTo>
                    <a:pt x="4562" y="2356"/>
                    <a:pt x="4913" y="2783"/>
                    <a:pt x="4913" y="3284"/>
                  </a:cubicBezTo>
                  <a:cubicBezTo>
                    <a:pt x="4913" y="3810"/>
                    <a:pt x="4587" y="4236"/>
                    <a:pt x="4161" y="4236"/>
                  </a:cubicBezTo>
                  <a:cubicBezTo>
                    <a:pt x="3735" y="4236"/>
                    <a:pt x="3384" y="3835"/>
                    <a:pt x="3384" y="3309"/>
                  </a:cubicBezTo>
                  <a:cubicBezTo>
                    <a:pt x="3384" y="2783"/>
                    <a:pt x="3710" y="2356"/>
                    <a:pt x="4136" y="2356"/>
                  </a:cubicBezTo>
                  <a:close/>
                  <a:moveTo>
                    <a:pt x="4086" y="1"/>
                  </a:moveTo>
                  <a:cubicBezTo>
                    <a:pt x="3670" y="134"/>
                    <a:pt x="3316" y="206"/>
                    <a:pt x="3023" y="206"/>
                  </a:cubicBezTo>
                  <a:cubicBezTo>
                    <a:pt x="2822" y="206"/>
                    <a:pt x="2650" y="172"/>
                    <a:pt x="2507" y="101"/>
                  </a:cubicBezTo>
                  <a:cubicBezTo>
                    <a:pt x="1730" y="201"/>
                    <a:pt x="903" y="301"/>
                    <a:pt x="26" y="452"/>
                  </a:cubicBezTo>
                  <a:cubicBezTo>
                    <a:pt x="26" y="953"/>
                    <a:pt x="26" y="1479"/>
                    <a:pt x="1" y="2031"/>
                  </a:cubicBezTo>
                  <a:cubicBezTo>
                    <a:pt x="1" y="2407"/>
                    <a:pt x="1" y="2783"/>
                    <a:pt x="1" y="3158"/>
                  </a:cubicBezTo>
                  <a:cubicBezTo>
                    <a:pt x="1" y="3209"/>
                    <a:pt x="1" y="3259"/>
                    <a:pt x="1" y="3309"/>
                  </a:cubicBezTo>
                  <a:cubicBezTo>
                    <a:pt x="1" y="3735"/>
                    <a:pt x="26" y="4161"/>
                    <a:pt x="26" y="4612"/>
                  </a:cubicBezTo>
                  <a:cubicBezTo>
                    <a:pt x="26" y="4662"/>
                    <a:pt x="26" y="4712"/>
                    <a:pt x="26" y="4762"/>
                  </a:cubicBezTo>
                  <a:cubicBezTo>
                    <a:pt x="51" y="5815"/>
                    <a:pt x="276" y="6843"/>
                    <a:pt x="677" y="7820"/>
                  </a:cubicBezTo>
                  <a:cubicBezTo>
                    <a:pt x="702" y="7870"/>
                    <a:pt x="727" y="7920"/>
                    <a:pt x="752" y="7971"/>
                  </a:cubicBezTo>
                  <a:cubicBezTo>
                    <a:pt x="1103" y="8071"/>
                    <a:pt x="1479" y="8146"/>
                    <a:pt x="1880" y="8146"/>
                  </a:cubicBezTo>
                  <a:cubicBezTo>
                    <a:pt x="1942" y="8150"/>
                    <a:pt x="2005" y="8152"/>
                    <a:pt x="2067" y="8152"/>
                  </a:cubicBezTo>
                  <a:cubicBezTo>
                    <a:pt x="2355" y="8152"/>
                    <a:pt x="2644" y="8108"/>
                    <a:pt x="2933" y="8046"/>
                  </a:cubicBezTo>
                  <a:cubicBezTo>
                    <a:pt x="1630" y="7720"/>
                    <a:pt x="702" y="6918"/>
                    <a:pt x="878" y="6191"/>
                  </a:cubicBezTo>
                  <a:cubicBezTo>
                    <a:pt x="1007" y="5675"/>
                    <a:pt x="1691" y="5362"/>
                    <a:pt x="2582" y="5362"/>
                  </a:cubicBezTo>
                  <a:cubicBezTo>
                    <a:pt x="2903" y="5362"/>
                    <a:pt x="3251" y="5403"/>
                    <a:pt x="3610" y="5489"/>
                  </a:cubicBezTo>
                  <a:cubicBezTo>
                    <a:pt x="4412" y="5665"/>
                    <a:pt x="5063" y="6041"/>
                    <a:pt x="5439" y="6467"/>
                  </a:cubicBezTo>
                  <a:cubicBezTo>
                    <a:pt x="5991" y="5765"/>
                    <a:pt x="6316" y="4888"/>
                    <a:pt x="6341" y="3935"/>
                  </a:cubicBezTo>
                  <a:cubicBezTo>
                    <a:pt x="6392" y="2256"/>
                    <a:pt x="5464" y="752"/>
                    <a:pt x="4086" y="1"/>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6" name="Google Shape;1309;p51"/>
            <p:cNvSpPr/>
            <p:nvPr/>
          </p:nvSpPr>
          <p:spPr>
            <a:xfrm>
              <a:off x="7195591" y="3446671"/>
              <a:ext cx="57339" cy="11696"/>
            </a:xfrm>
            <a:custGeom>
              <a:avLst/>
              <a:gdLst/>
              <a:ahLst/>
              <a:cxnLst/>
              <a:rect l="l" t="t" r="r" b="b"/>
              <a:pathLst>
                <a:path w="1054" h="215" extrusionOk="0">
                  <a:moveTo>
                    <a:pt x="236" y="0"/>
                  </a:moveTo>
                  <a:cubicBezTo>
                    <a:pt x="156" y="0"/>
                    <a:pt x="78" y="3"/>
                    <a:pt x="1" y="9"/>
                  </a:cubicBezTo>
                  <a:cubicBezTo>
                    <a:pt x="283" y="143"/>
                    <a:pt x="521" y="215"/>
                    <a:pt x="715" y="215"/>
                  </a:cubicBezTo>
                  <a:cubicBezTo>
                    <a:pt x="849" y="215"/>
                    <a:pt x="961" y="181"/>
                    <a:pt x="1053" y="109"/>
                  </a:cubicBezTo>
                  <a:cubicBezTo>
                    <a:pt x="766" y="33"/>
                    <a:pt x="494" y="0"/>
                    <a:pt x="236"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7" name="Google Shape;1310;p51"/>
            <p:cNvSpPr/>
            <p:nvPr/>
          </p:nvSpPr>
          <p:spPr>
            <a:xfrm>
              <a:off x="7311517" y="3275365"/>
              <a:ext cx="449950" cy="471928"/>
            </a:xfrm>
            <a:custGeom>
              <a:avLst/>
              <a:gdLst/>
              <a:ahLst/>
              <a:cxnLst/>
              <a:rect l="l" t="t" r="r" b="b"/>
              <a:pathLst>
                <a:path w="8271" h="8675" extrusionOk="0">
                  <a:moveTo>
                    <a:pt x="3308" y="2682"/>
                  </a:moveTo>
                  <a:cubicBezTo>
                    <a:pt x="3734" y="2682"/>
                    <a:pt x="4085" y="3083"/>
                    <a:pt x="4085" y="3609"/>
                  </a:cubicBezTo>
                  <a:cubicBezTo>
                    <a:pt x="4085" y="4136"/>
                    <a:pt x="3759" y="4537"/>
                    <a:pt x="3333" y="4562"/>
                  </a:cubicBezTo>
                  <a:cubicBezTo>
                    <a:pt x="2907" y="4562"/>
                    <a:pt x="2556" y="4136"/>
                    <a:pt x="2556" y="3634"/>
                  </a:cubicBezTo>
                  <a:cubicBezTo>
                    <a:pt x="2556" y="3108"/>
                    <a:pt x="2882" y="2682"/>
                    <a:pt x="3308" y="2682"/>
                  </a:cubicBezTo>
                  <a:close/>
                  <a:moveTo>
                    <a:pt x="3835" y="0"/>
                  </a:moveTo>
                  <a:cubicBezTo>
                    <a:pt x="1754" y="251"/>
                    <a:pt x="100" y="2030"/>
                    <a:pt x="25" y="4186"/>
                  </a:cubicBezTo>
                  <a:cubicBezTo>
                    <a:pt x="0" y="5740"/>
                    <a:pt x="752" y="7093"/>
                    <a:pt x="1930" y="7920"/>
                  </a:cubicBezTo>
                  <a:cubicBezTo>
                    <a:pt x="1855" y="7820"/>
                    <a:pt x="1805" y="7694"/>
                    <a:pt x="1780" y="7569"/>
                  </a:cubicBezTo>
                  <a:cubicBezTo>
                    <a:pt x="1629" y="6867"/>
                    <a:pt x="2582" y="6040"/>
                    <a:pt x="3935" y="5765"/>
                  </a:cubicBezTo>
                  <a:cubicBezTo>
                    <a:pt x="4247" y="5701"/>
                    <a:pt x="4553" y="5671"/>
                    <a:pt x="4840" y="5671"/>
                  </a:cubicBezTo>
                  <a:cubicBezTo>
                    <a:pt x="5797" y="5671"/>
                    <a:pt x="6551" y="6007"/>
                    <a:pt x="6667" y="6567"/>
                  </a:cubicBezTo>
                  <a:cubicBezTo>
                    <a:pt x="6817" y="7293"/>
                    <a:pt x="5840" y="8095"/>
                    <a:pt x="4486" y="8371"/>
                  </a:cubicBezTo>
                  <a:cubicBezTo>
                    <a:pt x="4161" y="8442"/>
                    <a:pt x="3845" y="8473"/>
                    <a:pt x="3549" y="8473"/>
                  </a:cubicBezTo>
                  <a:cubicBezTo>
                    <a:pt x="3320" y="8473"/>
                    <a:pt x="3104" y="8454"/>
                    <a:pt x="2907" y="8421"/>
                  </a:cubicBezTo>
                  <a:lnTo>
                    <a:pt x="2907" y="8421"/>
                  </a:lnTo>
                  <a:cubicBezTo>
                    <a:pt x="3333" y="8572"/>
                    <a:pt x="3785" y="8647"/>
                    <a:pt x="4261" y="8672"/>
                  </a:cubicBezTo>
                  <a:cubicBezTo>
                    <a:pt x="4309" y="8674"/>
                    <a:pt x="4357" y="8674"/>
                    <a:pt x="4405" y="8674"/>
                  </a:cubicBezTo>
                  <a:cubicBezTo>
                    <a:pt x="5825" y="8674"/>
                    <a:pt x="7095" y="7959"/>
                    <a:pt x="7895" y="6892"/>
                  </a:cubicBezTo>
                  <a:cubicBezTo>
                    <a:pt x="7644" y="6667"/>
                    <a:pt x="7419" y="6416"/>
                    <a:pt x="7268" y="6090"/>
                  </a:cubicBezTo>
                  <a:lnTo>
                    <a:pt x="8271" y="2431"/>
                  </a:lnTo>
                  <a:cubicBezTo>
                    <a:pt x="8221" y="2331"/>
                    <a:pt x="8171" y="2231"/>
                    <a:pt x="8120" y="2080"/>
                  </a:cubicBezTo>
                  <a:cubicBezTo>
                    <a:pt x="7770" y="1504"/>
                    <a:pt x="7293" y="1003"/>
                    <a:pt x="6717" y="652"/>
                  </a:cubicBezTo>
                  <a:cubicBezTo>
                    <a:pt x="6692" y="677"/>
                    <a:pt x="6667" y="702"/>
                    <a:pt x="6667" y="702"/>
                  </a:cubicBezTo>
                  <a:cubicBezTo>
                    <a:pt x="6497" y="909"/>
                    <a:pt x="6279" y="1006"/>
                    <a:pt x="6007" y="1006"/>
                  </a:cubicBezTo>
                  <a:cubicBezTo>
                    <a:pt x="5554" y="1006"/>
                    <a:pt x="4953" y="736"/>
                    <a:pt x="4186" y="251"/>
                  </a:cubicBezTo>
                  <a:cubicBezTo>
                    <a:pt x="4060" y="176"/>
                    <a:pt x="3960" y="75"/>
                    <a:pt x="3835"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3" name="Google Shape;1311;p51"/>
            <p:cNvSpPr/>
            <p:nvPr/>
          </p:nvSpPr>
          <p:spPr>
            <a:xfrm>
              <a:off x="6807012" y="3448521"/>
              <a:ext cx="1006308" cy="564355"/>
            </a:xfrm>
            <a:custGeom>
              <a:avLst/>
              <a:gdLst/>
              <a:ahLst/>
              <a:cxnLst/>
              <a:rect l="l" t="t" r="r" b="b"/>
              <a:pathLst>
                <a:path w="18498" h="10374" extrusionOk="0">
                  <a:moveTo>
                    <a:pt x="9374" y="3459"/>
                  </a:moveTo>
                  <a:cubicBezTo>
                    <a:pt x="9374" y="3459"/>
                    <a:pt x="9374" y="3734"/>
                    <a:pt x="9274" y="4060"/>
                  </a:cubicBezTo>
                  <a:cubicBezTo>
                    <a:pt x="9149" y="4562"/>
                    <a:pt x="8873" y="5188"/>
                    <a:pt x="8221" y="5414"/>
                  </a:cubicBezTo>
                  <a:cubicBezTo>
                    <a:pt x="8114" y="5451"/>
                    <a:pt x="8011" y="5468"/>
                    <a:pt x="7911" y="5468"/>
                  </a:cubicBezTo>
                  <a:cubicBezTo>
                    <a:pt x="7545" y="5468"/>
                    <a:pt x="7235" y="5239"/>
                    <a:pt x="7018" y="4963"/>
                  </a:cubicBezTo>
                  <a:cubicBezTo>
                    <a:pt x="6718" y="4587"/>
                    <a:pt x="6542" y="4161"/>
                    <a:pt x="6542" y="4161"/>
                  </a:cubicBezTo>
                  <a:cubicBezTo>
                    <a:pt x="7520" y="3459"/>
                    <a:pt x="9374" y="3459"/>
                    <a:pt x="9374" y="3459"/>
                  </a:cubicBezTo>
                  <a:close/>
                  <a:moveTo>
                    <a:pt x="6868" y="0"/>
                  </a:moveTo>
                  <a:cubicBezTo>
                    <a:pt x="6567" y="25"/>
                    <a:pt x="6317" y="100"/>
                    <a:pt x="6091" y="176"/>
                  </a:cubicBezTo>
                  <a:cubicBezTo>
                    <a:pt x="5916" y="476"/>
                    <a:pt x="5891" y="1028"/>
                    <a:pt x="6066" y="1379"/>
                  </a:cubicBezTo>
                  <a:cubicBezTo>
                    <a:pt x="6342" y="1930"/>
                    <a:pt x="6968" y="2206"/>
                    <a:pt x="6968" y="2206"/>
                  </a:cubicBezTo>
                  <a:cubicBezTo>
                    <a:pt x="6993" y="2231"/>
                    <a:pt x="7018" y="2281"/>
                    <a:pt x="6993" y="2306"/>
                  </a:cubicBezTo>
                  <a:cubicBezTo>
                    <a:pt x="6993" y="2331"/>
                    <a:pt x="6968" y="2356"/>
                    <a:pt x="6943" y="2356"/>
                  </a:cubicBezTo>
                  <a:lnTo>
                    <a:pt x="6893" y="2356"/>
                  </a:lnTo>
                  <a:cubicBezTo>
                    <a:pt x="6868" y="2331"/>
                    <a:pt x="6241" y="2055"/>
                    <a:pt x="5941" y="1454"/>
                  </a:cubicBezTo>
                  <a:cubicBezTo>
                    <a:pt x="5740" y="1103"/>
                    <a:pt x="5740" y="602"/>
                    <a:pt x="5891" y="226"/>
                  </a:cubicBezTo>
                  <a:lnTo>
                    <a:pt x="5891" y="226"/>
                  </a:lnTo>
                  <a:cubicBezTo>
                    <a:pt x="5790" y="276"/>
                    <a:pt x="5715" y="301"/>
                    <a:pt x="5665" y="326"/>
                  </a:cubicBezTo>
                  <a:cubicBezTo>
                    <a:pt x="5690" y="526"/>
                    <a:pt x="5690" y="702"/>
                    <a:pt x="5690" y="902"/>
                  </a:cubicBezTo>
                  <a:cubicBezTo>
                    <a:pt x="5665" y="1930"/>
                    <a:pt x="5289" y="2882"/>
                    <a:pt x="4688" y="3634"/>
                  </a:cubicBezTo>
                  <a:cubicBezTo>
                    <a:pt x="4838" y="3860"/>
                    <a:pt x="4888" y="4085"/>
                    <a:pt x="4838" y="4311"/>
                  </a:cubicBezTo>
                  <a:cubicBezTo>
                    <a:pt x="4712" y="4836"/>
                    <a:pt x="4006" y="5149"/>
                    <a:pt x="3103" y="5149"/>
                  </a:cubicBezTo>
                  <a:cubicBezTo>
                    <a:pt x="2928" y="5149"/>
                    <a:pt x="2745" y="5137"/>
                    <a:pt x="2557" y="5113"/>
                  </a:cubicBezTo>
                  <a:cubicBezTo>
                    <a:pt x="2107" y="5270"/>
                    <a:pt x="1637" y="5367"/>
                    <a:pt x="1128" y="5367"/>
                  </a:cubicBezTo>
                  <a:cubicBezTo>
                    <a:pt x="1070" y="5367"/>
                    <a:pt x="1012" y="5366"/>
                    <a:pt x="953" y="5364"/>
                  </a:cubicBezTo>
                  <a:cubicBezTo>
                    <a:pt x="627" y="5364"/>
                    <a:pt x="302" y="5313"/>
                    <a:pt x="1" y="5238"/>
                  </a:cubicBezTo>
                  <a:lnTo>
                    <a:pt x="1" y="5238"/>
                  </a:lnTo>
                  <a:cubicBezTo>
                    <a:pt x="277" y="5815"/>
                    <a:pt x="627" y="6366"/>
                    <a:pt x="1028" y="6892"/>
                  </a:cubicBezTo>
                  <a:cubicBezTo>
                    <a:pt x="2131" y="8271"/>
                    <a:pt x="3685" y="9399"/>
                    <a:pt x="5565" y="9950"/>
                  </a:cubicBezTo>
                  <a:cubicBezTo>
                    <a:pt x="6292" y="10176"/>
                    <a:pt x="7069" y="10301"/>
                    <a:pt x="7871" y="10351"/>
                  </a:cubicBezTo>
                  <a:cubicBezTo>
                    <a:pt x="8146" y="10366"/>
                    <a:pt x="8421" y="10374"/>
                    <a:pt x="8697" y="10374"/>
                  </a:cubicBezTo>
                  <a:cubicBezTo>
                    <a:pt x="10254" y="10374"/>
                    <a:pt x="11811" y="10128"/>
                    <a:pt x="13259" y="9574"/>
                  </a:cubicBezTo>
                  <a:cubicBezTo>
                    <a:pt x="14186" y="9198"/>
                    <a:pt x="15089" y="8672"/>
                    <a:pt x="15866" y="7995"/>
                  </a:cubicBezTo>
                  <a:cubicBezTo>
                    <a:pt x="16943" y="7093"/>
                    <a:pt x="17846" y="5915"/>
                    <a:pt x="18497" y="4411"/>
                  </a:cubicBezTo>
                  <a:cubicBezTo>
                    <a:pt x="18096" y="4311"/>
                    <a:pt x="17695" y="4135"/>
                    <a:pt x="17344" y="3860"/>
                  </a:cubicBezTo>
                  <a:cubicBezTo>
                    <a:pt x="16506" y="5018"/>
                    <a:pt x="15135" y="5740"/>
                    <a:pt x="13613" y="5740"/>
                  </a:cubicBezTo>
                  <a:cubicBezTo>
                    <a:pt x="13587" y="5740"/>
                    <a:pt x="13561" y="5740"/>
                    <a:pt x="13535" y="5740"/>
                  </a:cubicBezTo>
                  <a:cubicBezTo>
                    <a:pt x="11003" y="5664"/>
                    <a:pt x="8998" y="3534"/>
                    <a:pt x="9074" y="1003"/>
                  </a:cubicBezTo>
                  <a:cubicBezTo>
                    <a:pt x="9074" y="827"/>
                    <a:pt x="9099" y="627"/>
                    <a:pt x="9124" y="451"/>
                  </a:cubicBezTo>
                  <a:cubicBezTo>
                    <a:pt x="8873" y="301"/>
                    <a:pt x="8622" y="201"/>
                    <a:pt x="8372" y="125"/>
                  </a:cubicBezTo>
                  <a:cubicBezTo>
                    <a:pt x="8257" y="240"/>
                    <a:pt x="8090" y="329"/>
                    <a:pt x="7848" y="329"/>
                  </a:cubicBezTo>
                  <a:cubicBezTo>
                    <a:pt x="7615" y="329"/>
                    <a:pt x="7312" y="247"/>
                    <a:pt x="6918" y="25"/>
                  </a:cubicBezTo>
                  <a:cubicBezTo>
                    <a:pt x="6893" y="0"/>
                    <a:pt x="6868" y="0"/>
                    <a:pt x="6868"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4" name="Google Shape;1312;p51"/>
            <p:cNvSpPr/>
            <p:nvPr/>
          </p:nvSpPr>
          <p:spPr>
            <a:xfrm>
              <a:off x="7465577" y="3151768"/>
              <a:ext cx="223642" cy="146828"/>
            </a:xfrm>
            <a:custGeom>
              <a:avLst/>
              <a:gdLst/>
              <a:ahLst/>
              <a:cxnLst/>
              <a:rect l="l" t="t" r="r" b="b"/>
              <a:pathLst>
                <a:path w="4111" h="2699" extrusionOk="0">
                  <a:moveTo>
                    <a:pt x="969" y="1"/>
                  </a:moveTo>
                  <a:cubicBezTo>
                    <a:pt x="561" y="1"/>
                    <a:pt x="338" y="219"/>
                    <a:pt x="201" y="518"/>
                  </a:cubicBezTo>
                  <a:cubicBezTo>
                    <a:pt x="0" y="944"/>
                    <a:pt x="201" y="1520"/>
                    <a:pt x="777" y="2072"/>
                  </a:cubicBezTo>
                  <a:cubicBezTo>
                    <a:pt x="1053" y="1996"/>
                    <a:pt x="1379" y="1996"/>
                    <a:pt x="1679" y="1996"/>
                  </a:cubicBezTo>
                  <a:cubicBezTo>
                    <a:pt x="2531" y="2022"/>
                    <a:pt x="3308" y="2272"/>
                    <a:pt x="3985" y="2698"/>
                  </a:cubicBezTo>
                  <a:cubicBezTo>
                    <a:pt x="4110" y="2322"/>
                    <a:pt x="4085" y="1621"/>
                    <a:pt x="2882" y="819"/>
                  </a:cubicBezTo>
                  <a:cubicBezTo>
                    <a:pt x="1986" y="225"/>
                    <a:pt x="1383" y="1"/>
                    <a:pt x="96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5" name="Google Shape;1313;p51"/>
            <p:cNvSpPr/>
            <p:nvPr/>
          </p:nvSpPr>
          <p:spPr>
            <a:xfrm>
              <a:off x="7520086" y="3273407"/>
              <a:ext cx="156838" cy="56740"/>
            </a:xfrm>
            <a:custGeom>
              <a:avLst/>
              <a:gdLst/>
              <a:ahLst/>
              <a:cxnLst/>
              <a:rect l="l" t="t" r="r" b="b"/>
              <a:pathLst>
                <a:path w="2883" h="1043" extrusionOk="0">
                  <a:moveTo>
                    <a:pt x="479" y="1"/>
                  </a:moveTo>
                  <a:cubicBezTo>
                    <a:pt x="320" y="1"/>
                    <a:pt x="160" y="18"/>
                    <a:pt x="1" y="36"/>
                  </a:cubicBezTo>
                  <a:cubicBezTo>
                    <a:pt x="126" y="111"/>
                    <a:pt x="226" y="212"/>
                    <a:pt x="352" y="287"/>
                  </a:cubicBezTo>
                  <a:cubicBezTo>
                    <a:pt x="1119" y="772"/>
                    <a:pt x="1720" y="1042"/>
                    <a:pt x="2173" y="1042"/>
                  </a:cubicBezTo>
                  <a:cubicBezTo>
                    <a:pt x="2445" y="1042"/>
                    <a:pt x="2663" y="945"/>
                    <a:pt x="2833" y="738"/>
                  </a:cubicBezTo>
                  <a:cubicBezTo>
                    <a:pt x="2833" y="738"/>
                    <a:pt x="2858" y="713"/>
                    <a:pt x="2883" y="688"/>
                  </a:cubicBezTo>
                  <a:cubicBezTo>
                    <a:pt x="2231" y="287"/>
                    <a:pt x="1479" y="36"/>
                    <a:pt x="677" y="11"/>
                  </a:cubicBezTo>
                  <a:cubicBezTo>
                    <a:pt x="611" y="4"/>
                    <a:pt x="545" y="1"/>
                    <a:pt x="47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6" name="Google Shape;1314;p51"/>
            <p:cNvSpPr/>
            <p:nvPr/>
          </p:nvSpPr>
          <p:spPr>
            <a:xfrm>
              <a:off x="6894270" y="3276725"/>
              <a:ext cx="85953" cy="18061"/>
            </a:xfrm>
            <a:custGeom>
              <a:avLst/>
              <a:gdLst/>
              <a:ahLst/>
              <a:cxnLst/>
              <a:rect l="l" t="t" r="r" b="b"/>
              <a:pathLst>
                <a:path w="1580" h="332" extrusionOk="0">
                  <a:moveTo>
                    <a:pt x="1354" y="0"/>
                  </a:moveTo>
                  <a:cubicBezTo>
                    <a:pt x="928" y="75"/>
                    <a:pt x="477" y="151"/>
                    <a:pt x="1" y="226"/>
                  </a:cubicBezTo>
                  <a:cubicBezTo>
                    <a:pt x="144" y="297"/>
                    <a:pt x="316" y="331"/>
                    <a:pt x="517" y="331"/>
                  </a:cubicBezTo>
                  <a:cubicBezTo>
                    <a:pt x="810" y="331"/>
                    <a:pt x="1164" y="259"/>
                    <a:pt x="1580" y="126"/>
                  </a:cubicBezTo>
                  <a:cubicBezTo>
                    <a:pt x="1505" y="75"/>
                    <a:pt x="1429" y="50"/>
                    <a:pt x="1354"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7" name="Google Shape;1315;p51"/>
            <p:cNvSpPr/>
            <p:nvPr/>
          </p:nvSpPr>
          <p:spPr>
            <a:xfrm>
              <a:off x="6989742" y="3264431"/>
              <a:ext cx="36829" cy="12349"/>
            </a:xfrm>
            <a:custGeom>
              <a:avLst/>
              <a:gdLst/>
              <a:ahLst/>
              <a:cxnLst/>
              <a:rect l="l" t="t" r="r" b="b"/>
              <a:pathLst>
                <a:path w="677" h="227" extrusionOk="0">
                  <a:moveTo>
                    <a:pt x="677" y="1"/>
                  </a:moveTo>
                  <a:cubicBezTo>
                    <a:pt x="451" y="76"/>
                    <a:pt x="226" y="101"/>
                    <a:pt x="0" y="151"/>
                  </a:cubicBezTo>
                  <a:cubicBezTo>
                    <a:pt x="50" y="176"/>
                    <a:pt x="75" y="201"/>
                    <a:pt x="126" y="226"/>
                  </a:cubicBezTo>
                  <a:cubicBezTo>
                    <a:pt x="226" y="201"/>
                    <a:pt x="351" y="151"/>
                    <a:pt x="451" y="101"/>
                  </a:cubicBezTo>
                  <a:cubicBezTo>
                    <a:pt x="527" y="76"/>
                    <a:pt x="602" y="51"/>
                    <a:pt x="677" y="1"/>
                  </a:cubicBezTo>
                  <a:close/>
                </a:path>
              </a:pathLst>
            </a:custGeom>
            <a:solidFill>
              <a:srgbClr val="0101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8" name="Google Shape;1316;p51"/>
            <p:cNvSpPr/>
            <p:nvPr/>
          </p:nvSpPr>
          <p:spPr>
            <a:xfrm>
              <a:off x="7450563" y="3421212"/>
              <a:ext cx="83233" cy="102328"/>
            </a:xfrm>
            <a:custGeom>
              <a:avLst/>
              <a:gdLst/>
              <a:ahLst/>
              <a:cxnLst/>
              <a:rect l="l" t="t" r="r" b="b"/>
              <a:pathLst>
                <a:path w="1530" h="1881" extrusionOk="0">
                  <a:moveTo>
                    <a:pt x="752" y="1"/>
                  </a:moveTo>
                  <a:cubicBezTo>
                    <a:pt x="326" y="1"/>
                    <a:pt x="0" y="427"/>
                    <a:pt x="0" y="953"/>
                  </a:cubicBezTo>
                  <a:cubicBezTo>
                    <a:pt x="0" y="1455"/>
                    <a:pt x="351" y="1881"/>
                    <a:pt x="777" y="1881"/>
                  </a:cubicBezTo>
                  <a:cubicBezTo>
                    <a:pt x="1203" y="1856"/>
                    <a:pt x="1529" y="1455"/>
                    <a:pt x="1529" y="928"/>
                  </a:cubicBezTo>
                  <a:cubicBezTo>
                    <a:pt x="1529" y="402"/>
                    <a:pt x="1178" y="1"/>
                    <a:pt x="752"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9" name="Google Shape;1317;p51"/>
            <p:cNvSpPr/>
            <p:nvPr/>
          </p:nvSpPr>
          <p:spPr>
            <a:xfrm>
              <a:off x="6942033" y="3411692"/>
              <a:ext cx="83179" cy="102328"/>
            </a:xfrm>
            <a:custGeom>
              <a:avLst/>
              <a:gdLst/>
              <a:ahLst/>
              <a:cxnLst/>
              <a:rect l="l" t="t" r="r" b="b"/>
              <a:pathLst>
                <a:path w="1529" h="1881" extrusionOk="0">
                  <a:moveTo>
                    <a:pt x="752" y="0"/>
                  </a:moveTo>
                  <a:cubicBezTo>
                    <a:pt x="326" y="0"/>
                    <a:pt x="0" y="427"/>
                    <a:pt x="0" y="953"/>
                  </a:cubicBezTo>
                  <a:cubicBezTo>
                    <a:pt x="0" y="1479"/>
                    <a:pt x="351" y="1880"/>
                    <a:pt x="777" y="1880"/>
                  </a:cubicBezTo>
                  <a:cubicBezTo>
                    <a:pt x="1203" y="1880"/>
                    <a:pt x="1529" y="1454"/>
                    <a:pt x="1529" y="928"/>
                  </a:cubicBezTo>
                  <a:cubicBezTo>
                    <a:pt x="1529" y="427"/>
                    <a:pt x="1178" y="0"/>
                    <a:pt x="752"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0" name="Google Shape;1318;p51"/>
            <p:cNvSpPr/>
            <p:nvPr/>
          </p:nvSpPr>
          <p:spPr>
            <a:xfrm>
              <a:off x="7119268" y="3458041"/>
              <a:ext cx="69579" cy="118703"/>
            </a:xfrm>
            <a:custGeom>
              <a:avLst/>
              <a:gdLst/>
              <a:ahLst/>
              <a:cxnLst/>
              <a:rect l="l" t="t" r="r" b="b"/>
              <a:pathLst>
                <a:path w="1279" h="2182" extrusionOk="0">
                  <a:moveTo>
                    <a:pt x="351" y="1"/>
                  </a:moveTo>
                  <a:cubicBezTo>
                    <a:pt x="276" y="26"/>
                    <a:pt x="226" y="51"/>
                    <a:pt x="151" y="51"/>
                  </a:cubicBezTo>
                  <a:cubicBezTo>
                    <a:pt x="0" y="427"/>
                    <a:pt x="0" y="928"/>
                    <a:pt x="201" y="1279"/>
                  </a:cubicBezTo>
                  <a:cubicBezTo>
                    <a:pt x="501" y="1880"/>
                    <a:pt x="1128" y="2156"/>
                    <a:pt x="1153" y="2181"/>
                  </a:cubicBezTo>
                  <a:lnTo>
                    <a:pt x="1203" y="2181"/>
                  </a:lnTo>
                  <a:cubicBezTo>
                    <a:pt x="1228" y="2181"/>
                    <a:pt x="1253" y="2156"/>
                    <a:pt x="1253" y="2131"/>
                  </a:cubicBezTo>
                  <a:cubicBezTo>
                    <a:pt x="1278" y="2106"/>
                    <a:pt x="1253" y="2056"/>
                    <a:pt x="1228" y="2031"/>
                  </a:cubicBezTo>
                  <a:cubicBezTo>
                    <a:pt x="1228" y="2031"/>
                    <a:pt x="602" y="1755"/>
                    <a:pt x="326" y="1204"/>
                  </a:cubicBezTo>
                  <a:cubicBezTo>
                    <a:pt x="151" y="853"/>
                    <a:pt x="176" y="301"/>
                    <a:pt x="35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1" name="Google Shape;1319;p51"/>
            <p:cNvSpPr/>
            <p:nvPr/>
          </p:nvSpPr>
          <p:spPr>
            <a:xfrm>
              <a:off x="7139722" y="3435193"/>
              <a:ext cx="31389" cy="7888"/>
            </a:xfrm>
            <a:custGeom>
              <a:avLst/>
              <a:gdLst/>
              <a:ahLst/>
              <a:cxnLst/>
              <a:rect l="l" t="t" r="r" b="b"/>
              <a:pathLst>
                <a:path w="577" h="145" extrusionOk="0">
                  <a:moveTo>
                    <a:pt x="422" y="0"/>
                  </a:moveTo>
                  <a:cubicBezTo>
                    <a:pt x="274" y="0"/>
                    <a:pt x="130" y="52"/>
                    <a:pt x="0" y="145"/>
                  </a:cubicBezTo>
                  <a:cubicBezTo>
                    <a:pt x="176" y="95"/>
                    <a:pt x="376" y="45"/>
                    <a:pt x="577" y="20"/>
                  </a:cubicBezTo>
                  <a:cubicBezTo>
                    <a:pt x="525" y="7"/>
                    <a:pt x="473" y="0"/>
                    <a:pt x="422" y="0"/>
                  </a:cubicBezTo>
                  <a:close/>
                </a:path>
              </a:pathLst>
            </a:custGeom>
            <a:solidFill>
              <a:srgbClr val="DE73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2" name="Google Shape;1320;p51"/>
            <p:cNvSpPr/>
            <p:nvPr/>
          </p:nvSpPr>
          <p:spPr>
            <a:xfrm>
              <a:off x="7180631" y="3447161"/>
              <a:ext cx="81819" cy="19312"/>
            </a:xfrm>
            <a:custGeom>
              <a:avLst/>
              <a:gdLst/>
              <a:ahLst/>
              <a:cxnLst/>
              <a:rect l="l" t="t" r="r" b="b"/>
              <a:pathLst>
                <a:path w="1504" h="355" extrusionOk="0">
                  <a:moveTo>
                    <a:pt x="276" y="0"/>
                  </a:moveTo>
                  <a:cubicBezTo>
                    <a:pt x="175" y="0"/>
                    <a:pt x="100" y="0"/>
                    <a:pt x="0" y="25"/>
                  </a:cubicBezTo>
                  <a:cubicBezTo>
                    <a:pt x="0" y="25"/>
                    <a:pt x="25" y="25"/>
                    <a:pt x="50" y="50"/>
                  </a:cubicBezTo>
                  <a:cubicBezTo>
                    <a:pt x="444" y="272"/>
                    <a:pt x="747" y="354"/>
                    <a:pt x="980" y="354"/>
                  </a:cubicBezTo>
                  <a:cubicBezTo>
                    <a:pt x="1222" y="354"/>
                    <a:pt x="1389" y="265"/>
                    <a:pt x="1504" y="150"/>
                  </a:cubicBezTo>
                  <a:cubicBezTo>
                    <a:pt x="1429" y="125"/>
                    <a:pt x="1378" y="100"/>
                    <a:pt x="1328" y="100"/>
                  </a:cubicBezTo>
                  <a:cubicBezTo>
                    <a:pt x="1236" y="172"/>
                    <a:pt x="1124" y="206"/>
                    <a:pt x="990" y="206"/>
                  </a:cubicBezTo>
                  <a:cubicBezTo>
                    <a:pt x="796" y="206"/>
                    <a:pt x="558" y="134"/>
                    <a:pt x="276"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3" name="Google Shape;1321;p51"/>
            <p:cNvSpPr/>
            <p:nvPr/>
          </p:nvSpPr>
          <p:spPr>
            <a:xfrm>
              <a:off x="7256954" y="3163573"/>
              <a:ext cx="25949" cy="279512"/>
            </a:xfrm>
            <a:custGeom>
              <a:avLst/>
              <a:gdLst/>
              <a:ahLst/>
              <a:cxnLst/>
              <a:rect l="l" t="t" r="r" b="b"/>
              <a:pathLst>
                <a:path w="477" h="5138" extrusionOk="0">
                  <a:moveTo>
                    <a:pt x="151" y="0"/>
                  </a:moveTo>
                  <a:cubicBezTo>
                    <a:pt x="101" y="25"/>
                    <a:pt x="51" y="50"/>
                    <a:pt x="1" y="75"/>
                  </a:cubicBezTo>
                  <a:cubicBezTo>
                    <a:pt x="126" y="1504"/>
                    <a:pt x="301" y="4511"/>
                    <a:pt x="76" y="5088"/>
                  </a:cubicBezTo>
                  <a:cubicBezTo>
                    <a:pt x="126" y="5113"/>
                    <a:pt x="176" y="5113"/>
                    <a:pt x="226" y="5138"/>
                  </a:cubicBezTo>
                  <a:cubicBezTo>
                    <a:pt x="477" y="4361"/>
                    <a:pt x="226" y="877"/>
                    <a:pt x="15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4" name="Google Shape;1322;p51"/>
            <p:cNvSpPr/>
            <p:nvPr/>
          </p:nvSpPr>
          <p:spPr>
            <a:xfrm>
              <a:off x="7400134" y="3583814"/>
              <a:ext cx="282286" cy="152486"/>
            </a:xfrm>
            <a:custGeom>
              <a:avLst/>
              <a:gdLst/>
              <a:ahLst/>
              <a:cxnLst/>
              <a:rect l="l" t="t" r="r" b="b"/>
              <a:pathLst>
                <a:path w="5189" h="2803" extrusionOk="0">
                  <a:moveTo>
                    <a:pt x="3211" y="1"/>
                  </a:moveTo>
                  <a:cubicBezTo>
                    <a:pt x="2924" y="1"/>
                    <a:pt x="2618" y="31"/>
                    <a:pt x="2306" y="95"/>
                  </a:cubicBezTo>
                  <a:cubicBezTo>
                    <a:pt x="953" y="370"/>
                    <a:pt x="0" y="1197"/>
                    <a:pt x="151" y="1899"/>
                  </a:cubicBezTo>
                  <a:cubicBezTo>
                    <a:pt x="176" y="2024"/>
                    <a:pt x="226" y="2150"/>
                    <a:pt x="301" y="2250"/>
                  </a:cubicBezTo>
                  <a:cubicBezTo>
                    <a:pt x="602" y="2451"/>
                    <a:pt x="927" y="2601"/>
                    <a:pt x="1278" y="2751"/>
                  </a:cubicBezTo>
                  <a:cubicBezTo>
                    <a:pt x="1475" y="2784"/>
                    <a:pt x="1691" y="2803"/>
                    <a:pt x="1920" y="2803"/>
                  </a:cubicBezTo>
                  <a:cubicBezTo>
                    <a:pt x="2216" y="2803"/>
                    <a:pt x="2532" y="2772"/>
                    <a:pt x="2857" y="2701"/>
                  </a:cubicBezTo>
                  <a:cubicBezTo>
                    <a:pt x="4211" y="2425"/>
                    <a:pt x="5188" y="1623"/>
                    <a:pt x="5038" y="897"/>
                  </a:cubicBezTo>
                  <a:cubicBezTo>
                    <a:pt x="4922" y="337"/>
                    <a:pt x="4168" y="1"/>
                    <a:pt x="321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5" name="Google Shape;1323;p51"/>
            <p:cNvSpPr/>
            <p:nvPr/>
          </p:nvSpPr>
          <p:spPr>
            <a:xfrm>
              <a:off x="6796133" y="3575218"/>
              <a:ext cx="257751" cy="146012"/>
            </a:xfrm>
            <a:custGeom>
              <a:avLst/>
              <a:gdLst/>
              <a:ahLst/>
              <a:cxnLst/>
              <a:rect l="l" t="t" r="r" b="b"/>
              <a:pathLst>
                <a:path w="4738" h="2684" extrusionOk="0">
                  <a:moveTo>
                    <a:pt x="1880" y="0"/>
                  </a:moveTo>
                  <a:cubicBezTo>
                    <a:pt x="989" y="0"/>
                    <a:pt x="305" y="313"/>
                    <a:pt x="176" y="829"/>
                  </a:cubicBezTo>
                  <a:cubicBezTo>
                    <a:pt x="0" y="1556"/>
                    <a:pt x="928" y="2358"/>
                    <a:pt x="2231" y="2684"/>
                  </a:cubicBezTo>
                  <a:cubicBezTo>
                    <a:pt x="3233" y="2458"/>
                    <a:pt x="4111" y="1907"/>
                    <a:pt x="4737" y="1105"/>
                  </a:cubicBezTo>
                  <a:cubicBezTo>
                    <a:pt x="4361" y="679"/>
                    <a:pt x="3710" y="303"/>
                    <a:pt x="2908" y="127"/>
                  </a:cubicBezTo>
                  <a:cubicBezTo>
                    <a:pt x="2549" y="41"/>
                    <a:pt x="2201" y="0"/>
                    <a:pt x="1880"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6" name="Google Shape;1324;p51"/>
            <p:cNvSpPr/>
            <p:nvPr/>
          </p:nvSpPr>
          <p:spPr>
            <a:xfrm>
              <a:off x="6946113" y="3646210"/>
              <a:ext cx="126863" cy="82472"/>
            </a:xfrm>
            <a:custGeom>
              <a:avLst/>
              <a:gdLst/>
              <a:ahLst/>
              <a:cxnLst/>
              <a:rect l="l" t="t" r="r" b="b"/>
              <a:pathLst>
                <a:path w="2332" h="1516" extrusionOk="0">
                  <a:moveTo>
                    <a:pt x="2131" y="0"/>
                  </a:moveTo>
                  <a:cubicBezTo>
                    <a:pt x="1579" y="677"/>
                    <a:pt x="852" y="1203"/>
                    <a:pt x="0" y="1479"/>
                  </a:cubicBezTo>
                  <a:cubicBezTo>
                    <a:pt x="188" y="1503"/>
                    <a:pt x="371" y="1515"/>
                    <a:pt x="546" y="1515"/>
                  </a:cubicBezTo>
                  <a:cubicBezTo>
                    <a:pt x="1449" y="1515"/>
                    <a:pt x="2155" y="1202"/>
                    <a:pt x="2281" y="677"/>
                  </a:cubicBezTo>
                  <a:cubicBezTo>
                    <a:pt x="2331" y="451"/>
                    <a:pt x="2281" y="226"/>
                    <a:pt x="213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7" name="Google Shape;1325;p51"/>
            <p:cNvSpPr/>
            <p:nvPr/>
          </p:nvSpPr>
          <p:spPr>
            <a:xfrm>
              <a:off x="6598443" y="2571810"/>
              <a:ext cx="1465723" cy="872645"/>
            </a:xfrm>
            <a:custGeom>
              <a:avLst/>
              <a:gdLst/>
              <a:ahLst/>
              <a:cxnLst/>
              <a:rect l="l" t="t" r="r" b="b"/>
              <a:pathLst>
                <a:path w="26943" h="16041" extrusionOk="0">
                  <a:moveTo>
                    <a:pt x="19850" y="1"/>
                  </a:moveTo>
                  <a:cubicBezTo>
                    <a:pt x="19499" y="1"/>
                    <a:pt x="19023" y="1179"/>
                    <a:pt x="19148" y="2206"/>
                  </a:cubicBezTo>
                  <a:cubicBezTo>
                    <a:pt x="17741" y="1533"/>
                    <a:pt x="14409" y="130"/>
                    <a:pt x="10557" y="130"/>
                  </a:cubicBezTo>
                  <a:cubicBezTo>
                    <a:pt x="9675" y="130"/>
                    <a:pt x="8765" y="204"/>
                    <a:pt x="7845" y="377"/>
                  </a:cubicBezTo>
                  <a:cubicBezTo>
                    <a:pt x="1629" y="1580"/>
                    <a:pt x="0" y="8422"/>
                    <a:pt x="652" y="11755"/>
                  </a:cubicBezTo>
                  <a:cubicBezTo>
                    <a:pt x="677" y="11931"/>
                    <a:pt x="727" y="12106"/>
                    <a:pt x="752" y="12256"/>
                  </a:cubicBezTo>
                  <a:cubicBezTo>
                    <a:pt x="1017" y="13703"/>
                    <a:pt x="1000" y="14089"/>
                    <a:pt x="1173" y="14089"/>
                  </a:cubicBezTo>
                  <a:cubicBezTo>
                    <a:pt x="1213" y="14089"/>
                    <a:pt x="1263" y="14069"/>
                    <a:pt x="1329" y="14036"/>
                  </a:cubicBezTo>
                  <a:cubicBezTo>
                    <a:pt x="2190" y="12953"/>
                    <a:pt x="3511" y="12281"/>
                    <a:pt x="4982" y="12281"/>
                  </a:cubicBezTo>
                  <a:cubicBezTo>
                    <a:pt x="5009" y="12281"/>
                    <a:pt x="5036" y="12281"/>
                    <a:pt x="5063" y="12282"/>
                  </a:cubicBezTo>
                  <a:cubicBezTo>
                    <a:pt x="5840" y="12307"/>
                    <a:pt x="6567" y="12532"/>
                    <a:pt x="7193" y="12883"/>
                  </a:cubicBezTo>
                  <a:cubicBezTo>
                    <a:pt x="7419" y="12833"/>
                    <a:pt x="7644" y="12808"/>
                    <a:pt x="7870" y="12733"/>
                  </a:cubicBezTo>
                  <a:cubicBezTo>
                    <a:pt x="9223" y="12432"/>
                    <a:pt x="10577" y="11931"/>
                    <a:pt x="12106" y="10953"/>
                  </a:cubicBezTo>
                  <a:cubicBezTo>
                    <a:pt x="12156" y="10928"/>
                    <a:pt x="12206" y="10903"/>
                    <a:pt x="12256" y="10878"/>
                  </a:cubicBezTo>
                  <a:cubicBezTo>
                    <a:pt x="13409" y="10126"/>
                    <a:pt x="14662" y="9124"/>
                    <a:pt x="16116" y="7745"/>
                  </a:cubicBezTo>
                  <a:cubicBezTo>
                    <a:pt x="16424" y="7447"/>
                    <a:pt x="16724" y="7315"/>
                    <a:pt x="17014" y="7315"/>
                  </a:cubicBezTo>
                  <a:cubicBezTo>
                    <a:pt x="18699" y="7315"/>
                    <a:pt x="20047" y="11791"/>
                    <a:pt x="20903" y="14186"/>
                  </a:cubicBezTo>
                  <a:cubicBezTo>
                    <a:pt x="21128" y="14437"/>
                    <a:pt x="21329" y="14688"/>
                    <a:pt x="21479" y="14988"/>
                  </a:cubicBezTo>
                  <a:cubicBezTo>
                    <a:pt x="21479" y="14988"/>
                    <a:pt x="22133" y="14744"/>
                    <a:pt x="22907" y="14744"/>
                  </a:cubicBezTo>
                  <a:cubicBezTo>
                    <a:pt x="23700" y="14744"/>
                    <a:pt x="24619" y="15001"/>
                    <a:pt x="25088" y="16041"/>
                  </a:cubicBezTo>
                  <a:cubicBezTo>
                    <a:pt x="25715" y="15114"/>
                    <a:pt x="26943" y="12783"/>
                    <a:pt x="26617" y="8823"/>
                  </a:cubicBezTo>
                  <a:cubicBezTo>
                    <a:pt x="26241" y="4437"/>
                    <a:pt x="22557" y="3384"/>
                    <a:pt x="20978" y="2858"/>
                  </a:cubicBezTo>
                  <a:cubicBezTo>
                    <a:pt x="21504" y="2357"/>
                    <a:pt x="22005" y="1730"/>
                    <a:pt x="21604" y="1429"/>
                  </a:cubicBezTo>
                  <a:cubicBezTo>
                    <a:pt x="21508" y="1360"/>
                    <a:pt x="21413" y="1330"/>
                    <a:pt x="21319" y="1330"/>
                  </a:cubicBezTo>
                  <a:cubicBezTo>
                    <a:pt x="20803" y="1330"/>
                    <a:pt x="20345" y="2250"/>
                    <a:pt x="20176" y="2632"/>
                  </a:cubicBezTo>
                  <a:lnTo>
                    <a:pt x="20126" y="2632"/>
                  </a:lnTo>
                  <a:cubicBezTo>
                    <a:pt x="20176" y="2006"/>
                    <a:pt x="20301" y="26"/>
                    <a:pt x="19850"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8" name="Google Shape;1326;p51"/>
            <p:cNvSpPr/>
            <p:nvPr/>
          </p:nvSpPr>
          <p:spPr>
            <a:xfrm>
              <a:off x="6702021" y="3253497"/>
              <a:ext cx="265966" cy="68273"/>
            </a:xfrm>
            <a:custGeom>
              <a:avLst/>
              <a:gdLst/>
              <a:ahLst/>
              <a:cxnLst/>
              <a:rect l="l" t="t" r="r" b="b"/>
              <a:pathLst>
                <a:path w="4889" h="1255" extrusionOk="0">
                  <a:moveTo>
                    <a:pt x="3067" y="0"/>
                  </a:moveTo>
                  <a:cubicBezTo>
                    <a:pt x="1874" y="0"/>
                    <a:pt x="783" y="472"/>
                    <a:pt x="1" y="1254"/>
                  </a:cubicBezTo>
                  <a:cubicBezTo>
                    <a:pt x="126" y="1179"/>
                    <a:pt x="302" y="1129"/>
                    <a:pt x="502" y="1104"/>
                  </a:cubicBezTo>
                  <a:cubicBezTo>
                    <a:pt x="703" y="1079"/>
                    <a:pt x="878" y="1029"/>
                    <a:pt x="1054" y="1004"/>
                  </a:cubicBezTo>
                  <a:cubicBezTo>
                    <a:pt x="1931" y="853"/>
                    <a:pt x="2758" y="753"/>
                    <a:pt x="3535" y="653"/>
                  </a:cubicBezTo>
                  <a:cubicBezTo>
                    <a:pt x="4011" y="578"/>
                    <a:pt x="4462" y="502"/>
                    <a:pt x="4888" y="427"/>
                  </a:cubicBezTo>
                  <a:cubicBezTo>
                    <a:pt x="4362" y="177"/>
                    <a:pt x="3785" y="26"/>
                    <a:pt x="3159" y="1"/>
                  </a:cubicBezTo>
                  <a:cubicBezTo>
                    <a:pt x="3128" y="1"/>
                    <a:pt x="3097" y="0"/>
                    <a:pt x="3067" y="0"/>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9" name="Google Shape;1327;p51"/>
            <p:cNvSpPr/>
            <p:nvPr/>
          </p:nvSpPr>
          <p:spPr>
            <a:xfrm>
              <a:off x="7753244" y="3388517"/>
              <a:ext cx="9575" cy="19149"/>
            </a:xfrm>
            <a:custGeom>
              <a:avLst/>
              <a:gdLst/>
              <a:ahLst/>
              <a:cxnLst/>
              <a:rect l="l" t="t" r="r" b="b"/>
              <a:pathLst>
                <a:path w="176" h="352" extrusionOk="0">
                  <a:moveTo>
                    <a:pt x="0" y="0"/>
                  </a:moveTo>
                  <a:cubicBezTo>
                    <a:pt x="51" y="151"/>
                    <a:pt x="101" y="251"/>
                    <a:pt x="151" y="351"/>
                  </a:cubicBezTo>
                  <a:lnTo>
                    <a:pt x="176" y="301"/>
                  </a:lnTo>
                  <a:cubicBezTo>
                    <a:pt x="126" y="201"/>
                    <a:pt x="51" y="101"/>
                    <a:pt x="0" y="0"/>
                  </a:cubicBezTo>
                  <a:close/>
                </a:path>
              </a:pathLst>
            </a:custGeom>
            <a:solidFill>
              <a:srgbClr val="0101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0" name="Google Shape;1328;p51"/>
            <p:cNvSpPr/>
            <p:nvPr/>
          </p:nvSpPr>
          <p:spPr>
            <a:xfrm>
              <a:off x="7750524" y="3373829"/>
              <a:ext cx="236263" cy="318028"/>
            </a:xfrm>
            <a:custGeom>
              <a:avLst/>
              <a:gdLst/>
              <a:ahLst/>
              <a:cxnLst/>
              <a:rect l="l" t="t" r="r" b="b"/>
              <a:pathLst>
                <a:path w="4343" h="5846" extrusionOk="0">
                  <a:moveTo>
                    <a:pt x="1729" y="1"/>
                  </a:moveTo>
                  <a:cubicBezTo>
                    <a:pt x="955" y="1"/>
                    <a:pt x="301" y="245"/>
                    <a:pt x="301" y="245"/>
                  </a:cubicBezTo>
                  <a:cubicBezTo>
                    <a:pt x="552" y="671"/>
                    <a:pt x="727" y="1123"/>
                    <a:pt x="827" y="1624"/>
                  </a:cubicBezTo>
                  <a:cubicBezTo>
                    <a:pt x="852" y="1599"/>
                    <a:pt x="877" y="1574"/>
                    <a:pt x="903" y="1549"/>
                  </a:cubicBezTo>
                  <a:cubicBezTo>
                    <a:pt x="1280" y="1303"/>
                    <a:pt x="1644" y="1186"/>
                    <a:pt x="1993" y="1186"/>
                  </a:cubicBezTo>
                  <a:cubicBezTo>
                    <a:pt x="2107" y="1186"/>
                    <a:pt x="2220" y="1198"/>
                    <a:pt x="2331" y="1223"/>
                  </a:cubicBezTo>
                  <a:cubicBezTo>
                    <a:pt x="3133" y="1398"/>
                    <a:pt x="3584" y="2125"/>
                    <a:pt x="3609" y="2150"/>
                  </a:cubicBezTo>
                  <a:cubicBezTo>
                    <a:pt x="3634" y="2200"/>
                    <a:pt x="3634" y="2225"/>
                    <a:pt x="3584" y="2250"/>
                  </a:cubicBezTo>
                  <a:cubicBezTo>
                    <a:pt x="3574" y="2261"/>
                    <a:pt x="3559" y="2267"/>
                    <a:pt x="3544" y="2267"/>
                  </a:cubicBezTo>
                  <a:cubicBezTo>
                    <a:pt x="3522" y="2267"/>
                    <a:pt x="3499" y="2255"/>
                    <a:pt x="3484" y="2225"/>
                  </a:cubicBezTo>
                  <a:cubicBezTo>
                    <a:pt x="3484" y="2225"/>
                    <a:pt x="3033" y="1524"/>
                    <a:pt x="2306" y="1373"/>
                  </a:cubicBezTo>
                  <a:cubicBezTo>
                    <a:pt x="2200" y="1348"/>
                    <a:pt x="2093" y="1336"/>
                    <a:pt x="1986" y="1336"/>
                  </a:cubicBezTo>
                  <a:cubicBezTo>
                    <a:pt x="1665" y="1336"/>
                    <a:pt x="1341" y="1448"/>
                    <a:pt x="1003" y="1674"/>
                  </a:cubicBezTo>
                  <a:cubicBezTo>
                    <a:pt x="953" y="1724"/>
                    <a:pt x="903" y="1749"/>
                    <a:pt x="852" y="1799"/>
                  </a:cubicBezTo>
                  <a:cubicBezTo>
                    <a:pt x="877" y="2025"/>
                    <a:pt x="903" y="2225"/>
                    <a:pt x="903" y="2451"/>
                  </a:cubicBezTo>
                  <a:cubicBezTo>
                    <a:pt x="983" y="2438"/>
                    <a:pt x="1062" y="2432"/>
                    <a:pt x="1141" y="2432"/>
                  </a:cubicBezTo>
                  <a:cubicBezTo>
                    <a:pt x="1801" y="2432"/>
                    <a:pt x="2384" y="2852"/>
                    <a:pt x="2406" y="2852"/>
                  </a:cubicBezTo>
                  <a:cubicBezTo>
                    <a:pt x="2431" y="2877"/>
                    <a:pt x="2431" y="2927"/>
                    <a:pt x="2406" y="2952"/>
                  </a:cubicBezTo>
                  <a:cubicBezTo>
                    <a:pt x="2406" y="2977"/>
                    <a:pt x="2381" y="3002"/>
                    <a:pt x="2356" y="3002"/>
                  </a:cubicBezTo>
                  <a:cubicBezTo>
                    <a:pt x="2331" y="3002"/>
                    <a:pt x="2306" y="2977"/>
                    <a:pt x="2306" y="2977"/>
                  </a:cubicBezTo>
                  <a:cubicBezTo>
                    <a:pt x="2306" y="2977"/>
                    <a:pt x="1775" y="2598"/>
                    <a:pt x="1176" y="2598"/>
                  </a:cubicBezTo>
                  <a:cubicBezTo>
                    <a:pt x="1086" y="2598"/>
                    <a:pt x="994" y="2607"/>
                    <a:pt x="903" y="2626"/>
                  </a:cubicBezTo>
                  <a:cubicBezTo>
                    <a:pt x="903" y="2626"/>
                    <a:pt x="903" y="2626"/>
                    <a:pt x="903" y="2651"/>
                  </a:cubicBezTo>
                  <a:cubicBezTo>
                    <a:pt x="903" y="3253"/>
                    <a:pt x="752" y="3804"/>
                    <a:pt x="527" y="4331"/>
                  </a:cubicBezTo>
                  <a:cubicBezTo>
                    <a:pt x="527" y="4356"/>
                    <a:pt x="552" y="4381"/>
                    <a:pt x="552" y="4381"/>
                  </a:cubicBezTo>
                  <a:cubicBezTo>
                    <a:pt x="552" y="4406"/>
                    <a:pt x="552" y="4456"/>
                    <a:pt x="502" y="4481"/>
                  </a:cubicBezTo>
                  <a:lnTo>
                    <a:pt x="476" y="4481"/>
                  </a:lnTo>
                  <a:cubicBezTo>
                    <a:pt x="326" y="4757"/>
                    <a:pt x="176" y="5007"/>
                    <a:pt x="0" y="5233"/>
                  </a:cubicBezTo>
                  <a:cubicBezTo>
                    <a:pt x="351" y="5508"/>
                    <a:pt x="752" y="5684"/>
                    <a:pt x="1153" y="5784"/>
                  </a:cubicBezTo>
                  <a:cubicBezTo>
                    <a:pt x="1345" y="5825"/>
                    <a:pt x="1540" y="5846"/>
                    <a:pt x="1733" y="5846"/>
                  </a:cubicBezTo>
                  <a:cubicBezTo>
                    <a:pt x="3075" y="5846"/>
                    <a:pt x="4342" y="4842"/>
                    <a:pt x="4211" y="2651"/>
                  </a:cubicBezTo>
                  <a:cubicBezTo>
                    <a:pt x="4186" y="2100"/>
                    <a:pt x="4086" y="1649"/>
                    <a:pt x="3910" y="1298"/>
                  </a:cubicBezTo>
                  <a:cubicBezTo>
                    <a:pt x="3441" y="258"/>
                    <a:pt x="2522" y="1"/>
                    <a:pt x="1729" y="1"/>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1" name="Google Shape;1329;p51"/>
            <p:cNvSpPr/>
            <p:nvPr/>
          </p:nvSpPr>
          <p:spPr>
            <a:xfrm>
              <a:off x="7768258" y="3483935"/>
              <a:ext cx="17735" cy="38244"/>
            </a:xfrm>
            <a:custGeom>
              <a:avLst/>
              <a:gdLst/>
              <a:ahLst/>
              <a:cxnLst/>
              <a:rect l="l" t="t" r="r" b="b"/>
              <a:pathLst>
                <a:path w="326" h="703" extrusionOk="0">
                  <a:moveTo>
                    <a:pt x="301" y="1"/>
                  </a:moveTo>
                  <a:cubicBezTo>
                    <a:pt x="125" y="201"/>
                    <a:pt x="50" y="452"/>
                    <a:pt x="0" y="703"/>
                  </a:cubicBezTo>
                  <a:cubicBezTo>
                    <a:pt x="100" y="602"/>
                    <a:pt x="226" y="552"/>
                    <a:pt x="326" y="502"/>
                  </a:cubicBezTo>
                  <a:cubicBezTo>
                    <a:pt x="326" y="327"/>
                    <a:pt x="326" y="151"/>
                    <a:pt x="301" y="1"/>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2" name="Google Shape;1330;p51"/>
            <p:cNvSpPr/>
            <p:nvPr/>
          </p:nvSpPr>
          <p:spPr>
            <a:xfrm>
              <a:off x="7764123" y="3520764"/>
              <a:ext cx="21869" cy="69579"/>
            </a:xfrm>
            <a:custGeom>
              <a:avLst/>
              <a:gdLst/>
              <a:ahLst/>
              <a:cxnLst/>
              <a:rect l="l" t="t" r="r" b="b"/>
              <a:pathLst>
                <a:path w="402" h="1279" extrusionOk="0">
                  <a:moveTo>
                    <a:pt x="402" y="0"/>
                  </a:moveTo>
                  <a:lnTo>
                    <a:pt x="402" y="0"/>
                  </a:lnTo>
                  <a:cubicBezTo>
                    <a:pt x="277" y="51"/>
                    <a:pt x="151" y="126"/>
                    <a:pt x="51" y="251"/>
                  </a:cubicBezTo>
                  <a:cubicBezTo>
                    <a:pt x="1" y="627"/>
                    <a:pt x="76" y="1003"/>
                    <a:pt x="151" y="1279"/>
                  </a:cubicBezTo>
                  <a:cubicBezTo>
                    <a:pt x="302" y="878"/>
                    <a:pt x="402" y="452"/>
                    <a:pt x="402"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3" name="Google Shape;1331;p51"/>
            <p:cNvSpPr/>
            <p:nvPr/>
          </p:nvSpPr>
          <p:spPr>
            <a:xfrm>
              <a:off x="7706895" y="3404892"/>
              <a:ext cx="76379" cy="245457"/>
            </a:xfrm>
            <a:custGeom>
              <a:avLst/>
              <a:gdLst/>
              <a:ahLst/>
              <a:cxnLst/>
              <a:rect l="l" t="t" r="r" b="b"/>
              <a:pathLst>
                <a:path w="1404" h="4512" extrusionOk="0">
                  <a:moveTo>
                    <a:pt x="1028" y="0"/>
                  </a:moveTo>
                  <a:lnTo>
                    <a:pt x="1003" y="50"/>
                  </a:lnTo>
                  <a:lnTo>
                    <a:pt x="0" y="3709"/>
                  </a:lnTo>
                  <a:cubicBezTo>
                    <a:pt x="151" y="4035"/>
                    <a:pt x="376" y="4286"/>
                    <a:pt x="627" y="4511"/>
                  </a:cubicBezTo>
                  <a:cubicBezTo>
                    <a:pt x="827" y="4236"/>
                    <a:pt x="978" y="3935"/>
                    <a:pt x="1128" y="3634"/>
                  </a:cubicBezTo>
                  <a:cubicBezTo>
                    <a:pt x="1028" y="3359"/>
                    <a:pt x="903" y="2857"/>
                    <a:pt x="953" y="2356"/>
                  </a:cubicBezTo>
                  <a:cubicBezTo>
                    <a:pt x="953" y="2356"/>
                    <a:pt x="953" y="2331"/>
                    <a:pt x="953" y="2331"/>
                  </a:cubicBezTo>
                  <a:cubicBezTo>
                    <a:pt x="978" y="1955"/>
                    <a:pt x="1103" y="1554"/>
                    <a:pt x="1404" y="1253"/>
                  </a:cubicBezTo>
                  <a:cubicBezTo>
                    <a:pt x="1329" y="802"/>
                    <a:pt x="1203" y="401"/>
                    <a:pt x="1028"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4" name="Google Shape;1332;p51"/>
            <p:cNvSpPr/>
            <p:nvPr/>
          </p:nvSpPr>
          <p:spPr>
            <a:xfrm>
              <a:off x="7776418" y="3609382"/>
              <a:ext cx="4134" cy="8215"/>
            </a:xfrm>
            <a:custGeom>
              <a:avLst/>
              <a:gdLst/>
              <a:ahLst/>
              <a:cxnLst/>
              <a:rect l="l" t="t" r="r" b="b"/>
              <a:pathLst>
                <a:path w="76" h="151" extrusionOk="0">
                  <a:moveTo>
                    <a:pt x="51" y="1"/>
                  </a:moveTo>
                  <a:cubicBezTo>
                    <a:pt x="26" y="51"/>
                    <a:pt x="0" y="101"/>
                    <a:pt x="0" y="151"/>
                  </a:cubicBezTo>
                  <a:lnTo>
                    <a:pt x="26" y="151"/>
                  </a:lnTo>
                  <a:cubicBezTo>
                    <a:pt x="76" y="126"/>
                    <a:pt x="76" y="76"/>
                    <a:pt x="76" y="51"/>
                  </a:cubicBezTo>
                  <a:cubicBezTo>
                    <a:pt x="76" y="51"/>
                    <a:pt x="51" y="26"/>
                    <a:pt x="51" y="1"/>
                  </a:cubicBezTo>
                  <a:close/>
                </a:path>
              </a:pathLst>
            </a:custGeom>
            <a:solidFill>
              <a:srgbClr val="6C471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5" name="Google Shape;1333;p51"/>
            <p:cNvSpPr/>
            <p:nvPr/>
          </p:nvSpPr>
          <p:spPr>
            <a:xfrm>
              <a:off x="7795512" y="3438293"/>
              <a:ext cx="152758" cy="58862"/>
            </a:xfrm>
            <a:custGeom>
              <a:avLst/>
              <a:gdLst/>
              <a:ahLst/>
              <a:cxnLst/>
              <a:rect l="l" t="t" r="r" b="b"/>
              <a:pathLst>
                <a:path w="2808" h="1082" extrusionOk="0">
                  <a:moveTo>
                    <a:pt x="1166" y="1"/>
                  </a:moveTo>
                  <a:cubicBezTo>
                    <a:pt x="817" y="1"/>
                    <a:pt x="453" y="118"/>
                    <a:pt x="76" y="364"/>
                  </a:cubicBezTo>
                  <a:cubicBezTo>
                    <a:pt x="50" y="389"/>
                    <a:pt x="25" y="414"/>
                    <a:pt x="0" y="439"/>
                  </a:cubicBezTo>
                  <a:cubicBezTo>
                    <a:pt x="0" y="489"/>
                    <a:pt x="25" y="564"/>
                    <a:pt x="25" y="614"/>
                  </a:cubicBezTo>
                  <a:cubicBezTo>
                    <a:pt x="76" y="564"/>
                    <a:pt x="126" y="539"/>
                    <a:pt x="176" y="489"/>
                  </a:cubicBezTo>
                  <a:cubicBezTo>
                    <a:pt x="514" y="263"/>
                    <a:pt x="838" y="151"/>
                    <a:pt x="1159" y="151"/>
                  </a:cubicBezTo>
                  <a:cubicBezTo>
                    <a:pt x="1266" y="151"/>
                    <a:pt x="1373" y="163"/>
                    <a:pt x="1479" y="188"/>
                  </a:cubicBezTo>
                  <a:cubicBezTo>
                    <a:pt x="2206" y="339"/>
                    <a:pt x="2657" y="1040"/>
                    <a:pt x="2657" y="1040"/>
                  </a:cubicBezTo>
                  <a:cubicBezTo>
                    <a:pt x="2672" y="1070"/>
                    <a:pt x="2695" y="1082"/>
                    <a:pt x="2717" y="1082"/>
                  </a:cubicBezTo>
                  <a:cubicBezTo>
                    <a:pt x="2732" y="1082"/>
                    <a:pt x="2747" y="1076"/>
                    <a:pt x="2757" y="1065"/>
                  </a:cubicBezTo>
                  <a:cubicBezTo>
                    <a:pt x="2807" y="1040"/>
                    <a:pt x="2807" y="1015"/>
                    <a:pt x="2782" y="965"/>
                  </a:cubicBezTo>
                  <a:cubicBezTo>
                    <a:pt x="2757" y="940"/>
                    <a:pt x="2306" y="213"/>
                    <a:pt x="1504" y="38"/>
                  </a:cubicBezTo>
                  <a:cubicBezTo>
                    <a:pt x="1393" y="13"/>
                    <a:pt x="1280" y="1"/>
                    <a:pt x="1166"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6" name="Google Shape;1334;p51"/>
            <p:cNvSpPr/>
            <p:nvPr/>
          </p:nvSpPr>
          <p:spPr>
            <a:xfrm>
              <a:off x="7755963" y="3533058"/>
              <a:ext cx="16429" cy="69579"/>
            </a:xfrm>
            <a:custGeom>
              <a:avLst/>
              <a:gdLst/>
              <a:ahLst/>
              <a:cxnLst/>
              <a:rect l="l" t="t" r="r" b="b"/>
              <a:pathLst>
                <a:path w="302" h="1279" extrusionOk="0">
                  <a:moveTo>
                    <a:pt x="51" y="0"/>
                  </a:moveTo>
                  <a:cubicBezTo>
                    <a:pt x="1" y="501"/>
                    <a:pt x="126" y="1003"/>
                    <a:pt x="226" y="1278"/>
                  </a:cubicBezTo>
                  <a:cubicBezTo>
                    <a:pt x="251" y="1203"/>
                    <a:pt x="276" y="1128"/>
                    <a:pt x="301" y="1053"/>
                  </a:cubicBezTo>
                  <a:cubicBezTo>
                    <a:pt x="226" y="777"/>
                    <a:pt x="151" y="401"/>
                    <a:pt x="201" y="25"/>
                  </a:cubicBezTo>
                  <a:cubicBezTo>
                    <a:pt x="176" y="25"/>
                    <a:pt x="176" y="25"/>
                    <a:pt x="176" y="50"/>
                  </a:cubicBezTo>
                  <a:cubicBezTo>
                    <a:pt x="151" y="63"/>
                    <a:pt x="132" y="69"/>
                    <a:pt x="113" y="69"/>
                  </a:cubicBezTo>
                  <a:cubicBezTo>
                    <a:pt x="95" y="69"/>
                    <a:pt x="76" y="63"/>
                    <a:pt x="51" y="50"/>
                  </a:cubicBezTo>
                  <a:cubicBezTo>
                    <a:pt x="51" y="25"/>
                    <a:pt x="51" y="25"/>
                    <a:pt x="5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7" name="Google Shape;1335;p51"/>
            <p:cNvSpPr/>
            <p:nvPr/>
          </p:nvSpPr>
          <p:spPr>
            <a:xfrm>
              <a:off x="7758683" y="3473055"/>
              <a:ext cx="25949" cy="58644"/>
            </a:xfrm>
            <a:custGeom>
              <a:avLst/>
              <a:gdLst/>
              <a:ahLst/>
              <a:cxnLst/>
              <a:rect l="l" t="t" r="r" b="b"/>
              <a:pathLst>
                <a:path w="477" h="1078" extrusionOk="0">
                  <a:moveTo>
                    <a:pt x="452" y="0"/>
                  </a:moveTo>
                  <a:cubicBezTo>
                    <a:pt x="165" y="287"/>
                    <a:pt x="38" y="664"/>
                    <a:pt x="5" y="1024"/>
                  </a:cubicBezTo>
                  <a:lnTo>
                    <a:pt x="5" y="1024"/>
                  </a:lnTo>
                  <a:cubicBezTo>
                    <a:pt x="55" y="975"/>
                    <a:pt x="127" y="927"/>
                    <a:pt x="176" y="903"/>
                  </a:cubicBezTo>
                  <a:cubicBezTo>
                    <a:pt x="226" y="652"/>
                    <a:pt x="301" y="401"/>
                    <a:pt x="477" y="201"/>
                  </a:cubicBezTo>
                  <a:cubicBezTo>
                    <a:pt x="477" y="126"/>
                    <a:pt x="477" y="50"/>
                    <a:pt x="452" y="0"/>
                  </a:cubicBezTo>
                  <a:close/>
                  <a:moveTo>
                    <a:pt x="5" y="1024"/>
                  </a:moveTo>
                  <a:cubicBezTo>
                    <a:pt x="4" y="1025"/>
                    <a:pt x="2" y="1026"/>
                    <a:pt x="1" y="1028"/>
                  </a:cubicBezTo>
                  <a:cubicBezTo>
                    <a:pt x="1" y="1053"/>
                    <a:pt x="1" y="1053"/>
                    <a:pt x="1" y="1078"/>
                  </a:cubicBezTo>
                  <a:cubicBezTo>
                    <a:pt x="2" y="1060"/>
                    <a:pt x="3" y="1042"/>
                    <a:pt x="5" y="1024"/>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8" name="Google Shape;1336;p51"/>
            <p:cNvSpPr/>
            <p:nvPr/>
          </p:nvSpPr>
          <p:spPr>
            <a:xfrm>
              <a:off x="7799592" y="3506076"/>
              <a:ext cx="83233" cy="31117"/>
            </a:xfrm>
            <a:custGeom>
              <a:avLst/>
              <a:gdLst/>
              <a:ahLst/>
              <a:cxnLst/>
              <a:rect l="l" t="t" r="r" b="b"/>
              <a:pathLst>
                <a:path w="1530" h="572" extrusionOk="0">
                  <a:moveTo>
                    <a:pt x="239" y="1"/>
                  </a:moveTo>
                  <a:cubicBezTo>
                    <a:pt x="160" y="1"/>
                    <a:pt x="81" y="7"/>
                    <a:pt x="1" y="20"/>
                  </a:cubicBezTo>
                  <a:cubicBezTo>
                    <a:pt x="1" y="70"/>
                    <a:pt x="1" y="145"/>
                    <a:pt x="1" y="195"/>
                  </a:cubicBezTo>
                  <a:cubicBezTo>
                    <a:pt x="92" y="176"/>
                    <a:pt x="184" y="167"/>
                    <a:pt x="274" y="167"/>
                  </a:cubicBezTo>
                  <a:cubicBezTo>
                    <a:pt x="873" y="167"/>
                    <a:pt x="1404" y="546"/>
                    <a:pt x="1404" y="546"/>
                  </a:cubicBezTo>
                  <a:cubicBezTo>
                    <a:pt x="1404" y="546"/>
                    <a:pt x="1429" y="571"/>
                    <a:pt x="1454" y="571"/>
                  </a:cubicBezTo>
                  <a:cubicBezTo>
                    <a:pt x="1479" y="571"/>
                    <a:pt x="1504" y="546"/>
                    <a:pt x="1504" y="521"/>
                  </a:cubicBezTo>
                  <a:cubicBezTo>
                    <a:pt x="1529" y="496"/>
                    <a:pt x="1529" y="446"/>
                    <a:pt x="1504" y="421"/>
                  </a:cubicBezTo>
                  <a:cubicBezTo>
                    <a:pt x="1482" y="421"/>
                    <a:pt x="899" y="1"/>
                    <a:pt x="23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9" name="Google Shape;1337;p51"/>
            <p:cNvSpPr/>
            <p:nvPr/>
          </p:nvSpPr>
          <p:spPr>
            <a:xfrm>
              <a:off x="7758683" y="3511244"/>
              <a:ext cx="28669" cy="25568"/>
            </a:xfrm>
            <a:custGeom>
              <a:avLst/>
              <a:gdLst/>
              <a:ahLst/>
              <a:cxnLst/>
              <a:rect l="l" t="t" r="r" b="b"/>
              <a:pathLst>
                <a:path w="527" h="470" extrusionOk="0">
                  <a:moveTo>
                    <a:pt x="502" y="0"/>
                  </a:moveTo>
                  <a:cubicBezTo>
                    <a:pt x="402" y="50"/>
                    <a:pt x="276" y="100"/>
                    <a:pt x="176" y="201"/>
                  </a:cubicBezTo>
                  <a:cubicBezTo>
                    <a:pt x="126" y="226"/>
                    <a:pt x="51" y="276"/>
                    <a:pt x="1" y="326"/>
                  </a:cubicBezTo>
                  <a:cubicBezTo>
                    <a:pt x="1" y="351"/>
                    <a:pt x="1" y="351"/>
                    <a:pt x="1" y="376"/>
                  </a:cubicBezTo>
                  <a:cubicBezTo>
                    <a:pt x="1" y="376"/>
                    <a:pt x="1" y="401"/>
                    <a:pt x="1" y="401"/>
                  </a:cubicBezTo>
                  <a:cubicBezTo>
                    <a:pt x="1" y="426"/>
                    <a:pt x="1" y="426"/>
                    <a:pt x="1" y="451"/>
                  </a:cubicBezTo>
                  <a:cubicBezTo>
                    <a:pt x="26" y="464"/>
                    <a:pt x="45" y="470"/>
                    <a:pt x="63" y="470"/>
                  </a:cubicBezTo>
                  <a:cubicBezTo>
                    <a:pt x="82" y="470"/>
                    <a:pt x="101" y="464"/>
                    <a:pt x="126" y="451"/>
                  </a:cubicBezTo>
                  <a:cubicBezTo>
                    <a:pt x="126" y="426"/>
                    <a:pt x="126" y="426"/>
                    <a:pt x="151" y="426"/>
                  </a:cubicBezTo>
                  <a:cubicBezTo>
                    <a:pt x="251" y="301"/>
                    <a:pt x="377" y="226"/>
                    <a:pt x="502" y="175"/>
                  </a:cubicBezTo>
                  <a:cubicBezTo>
                    <a:pt x="502" y="150"/>
                    <a:pt x="502" y="125"/>
                    <a:pt x="527" y="100"/>
                  </a:cubicBezTo>
                  <a:cubicBezTo>
                    <a:pt x="527" y="75"/>
                    <a:pt x="502" y="50"/>
                    <a:pt x="502"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0" name="Google Shape;1338;p51"/>
            <p:cNvSpPr/>
            <p:nvPr/>
          </p:nvSpPr>
          <p:spPr>
            <a:xfrm>
              <a:off x="7188791" y="3669385"/>
              <a:ext cx="122783" cy="76651"/>
            </a:xfrm>
            <a:custGeom>
              <a:avLst/>
              <a:gdLst/>
              <a:ahLst/>
              <a:cxnLst/>
              <a:rect l="l" t="t" r="r" b="b"/>
              <a:pathLst>
                <a:path w="2257" h="1409" extrusionOk="0">
                  <a:moveTo>
                    <a:pt x="2256" y="0"/>
                  </a:moveTo>
                  <a:lnTo>
                    <a:pt x="2256" y="0"/>
                  </a:lnTo>
                  <a:cubicBezTo>
                    <a:pt x="1504" y="176"/>
                    <a:pt x="677" y="451"/>
                    <a:pt x="0" y="903"/>
                  </a:cubicBezTo>
                  <a:cubicBezTo>
                    <a:pt x="217" y="1179"/>
                    <a:pt x="527" y="1408"/>
                    <a:pt x="893" y="1408"/>
                  </a:cubicBezTo>
                  <a:cubicBezTo>
                    <a:pt x="993" y="1408"/>
                    <a:pt x="1096" y="1391"/>
                    <a:pt x="1203" y="1354"/>
                  </a:cubicBezTo>
                  <a:cubicBezTo>
                    <a:pt x="1855" y="1128"/>
                    <a:pt x="2131" y="502"/>
                    <a:pt x="2256"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1" name="Google Shape;1339;p51"/>
            <p:cNvSpPr/>
            <p:nvPr/>
          </p:nvSpPr>
          <p:spPr>
            <a:xfrm>
              <a:off x="7162896" y="3636636"/>
              <a:ext cx="154118" cy="81873"/>
            </a:xfrm>
            <a:custGeom>
              <a:avLst/>
              <a:gdLst/>
              <a:ahLst/>
              <a:cxnLst/>
              <a:rect l="l" t="t" r="r" b="b"/>
              <a:pathLst>
                <a:path w="2833" h="1505" extrusionOk="0">
                  <a:moveTo>
                    <a:pt x="2832" y="1"/>
                  </a:moveTo>
                  <a:cubicBezTo>
                    <a:pt x="2832" y="1"/>
                    <a:pt x="978" y="1"/>
                    <a:pt x="0" y="703"/>
                  </a:cubicBezTo>
                  <a:cubicBezTo>
                    <a:pt x="0" y="703"/>
                    <a:pt x="176" y="1129"/>
                    <a:pt x="476" y="1505"/>
                  </a:cubicBezTo>
                  <a:cubicBezTo>
                    <a:pt x="1153" y="1053"/>
                    <a:pt x="1980" y="778"/>
                    <a:pt x="2732" y="602"/>
                  </a:cubicBezTo>
                  <a:cubicBezTo>
                    <a:pt x="2832" y="276"/>
                    <a:pt x="2832" y="1"/>
                    <a:pt x="2832"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nvGrpSpPr>
            <p:cNvPr id="2672" name="Google Shape;1340;p51"/>
            <p:cNvGrpSpPr/>
            <p:nvPr/>
          </p:nvGrpSpPr>
          <p:grpSpPr>
            <a:xfrm>
              <a:off x="6832493" y="3168395"/>
              <a:ext cx="799059" cy="614017"/>
              <a:chOff x="5994293" y="3320795"/>
              <a:chExt cx="799059" cy="614017"/>
            </a:xfrm>
          </p:grpSpPr>
          <p:sp>
            <p:nvSpPr>
              <p:cNvPr id="2701" name="Google Shape;1341;p51"/>
              <p:cNvSpPr/>
              <p:nvPr/>
            </p:nvSpPr>
            <p:spPr>
              <a:xfrm rot="566434">
                <a:off x="6000464" y="3807844"/>
                <a:ext cx="129859" cy="86063"/>
              </a:xfrm>
              <a:prstGeom prst="ellipse">
                <a:avLst/>
              </a:prstGeom>
              <a:solidFill>
                <a:srgbClr val="000000">
                  <a:alpha val="893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2" name="Google Shape;1342;p51"/>
              <p:cNvSpPr/>
              <p:nvPr/>
            </p:nvSpPr>
            <p:spPr>
              <a:xfrm rot="-518129">
                <a:off x="6657766" y="3766403"/>
                <a:ext cx="129872" cy="86171"/>
              </a:xfrm>
              <a:prstGeom prst="ellipse">
                <a:avLst/>
              </a:prstGeom>
              <a:solidFill>
                <a:srgbClr val="000000">
                  <a:alpha val="893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3" name="Google Shape;1343;p51"/>
              <p:cNvSpPr/>
              <p:nvPr/>
            </p:nvSpPr>
            <p:spPr>
              <a:xfrm rot="-427541" flipH="1">
                <a:off x="6284349" y="3501461"/>
                <a:ext cx="101074" cy="288481"/>
              </a:xfrm>
              <a:custGeom>
                <a:avLst/>
                <a:gdLst/>
                <a:ahLst/>
                <a:cxnLst/>
                <a:rect l="l" t="t" r="r" b="b"/>
                <a:pathLst>
                  <a:path w="3785" h="10803" extrusionOk="0">
                    <a:moveTo>
                      <a:pt x="552" y="0"/>
                    </a:moveTo>
                    <a:lnTo>
                      <a:pt x="552" y="0"/>
                    </a:lnTo>
                    <a:cubicBezTo>
                      <a:pt x="552" y="0"/>
                      <a:pt x="502" y="226"/>
                      <a:pt x="426" y="627"/>
                    </a:cubicBezTo>
                    <a:cubicBezTo>
                      <a:pt x="401" y="702"/>
                      <a:pt x="376" y="827"/>
                      <a:pt x="351" y="928"/>
                    </a:cubicBezTo>
                    <a:cubicBezTo>
                      <a:pt x="351" y="1053"/>
                      <a:pt x="326" y="1178"/>
                      <a:pt x="326" y="1329"/>
                    </a:cubicBezTo>
                    <a:cubicBezTo>
                      <a:pt x="326" y="1604"/>
                      <a:pt x="276" y="1905"/>
                      <a:pt x="301" y="2256"/>
                    </a:cubicBezTo>
                    <a:cubicBezTo>
                      <a:pt x="326" y="2607"/>
                      <a:pt x="301" y="2983"/>
                      <a:pt x="401" y="3359"/>
                    </a:cubicBezTo>
                    <a:cubicBezTo>
                      <a:pt x="452" y="3735"/>
                      <a:pt x="502" y="4161"/>
                      <a:pt x="627" y="4562"/>
                    </a:cubicBezTo>
                    <a:cubicBezTo>
                      <a:pt x="677" y="4787"/>
                      <a:pt x="727" y="4988"/>
                      <a:pt x="802" y="5213"/>
                    </a:cubicBezTo>
                    <a:cubicBezTo>
                      <a:pt x="878" y="5414"/>
                      <a:pt x="953" y="5614"/>
                      <a:pt x="1028" y="5840"/>
                    </a:cubicBezTo>
                    <a:cubicBezTo>
                      <a:pt x="1178" y="6266"/>
                      <a:pt x="1429" y="6692"/>
                      <a:pt x="1629" y="7093"/>
                    </a:cubicBezTo>
                    <a:cubicBezTo>
                      <a:pt x="1755" y="7294"/>
                      <a:pt x="1905" y="7469"/>
                      <a:pt x="2030" y="7670"/>
                    </a:cubicBezTo>
                    <a:lnTo>
                      <a:pt x="2231" y="7920"/>
                    </a:lnTo>
                    <a:cubicBezTo>
                      <a:pt x="2331" y="8045"/>
                      <a:pt x="2381" y="8121"/>
                      <a:pt x="2482" y="8196"/>
                    </a:cubicBezTo>
                    <a:cubicBezTo>
                      <a:pt x="2632" y="8371"/>
                      <a:pt x="2807" y="8522"/>
                      <a:pt x="2908" y="8622"/>
                    </a:cubicBezTo>
                    <a:cubicBezTo>
                      <a:pt x="2983" y="8697"/>
                      <a:pt x="3033" y="8772"/>
                      <a:pt x="3083" y="8873"/>
                    </a:cubicBezTo>
                    <a:lnTo>
                      <a:pt x="3183" y="8998"/>
                    </a:lnTo>
                    <a:cubicBezTo>
                      <a:pt x="3158" y="8998"/>
                      <a:pt x="3183" y="9073"/>
                      <a:pt x="3208" y="9098"/>
                    </a:cubicBezTo>
                    <a:cubicBezTo>
                      <a:pt x="3233" y="9198"/>
                      <a:pt x="3259" y="9274"/>
                      <a:pt x="3259" y="9349"/>
                    </a:cubicBezTo>
                    <a:cubicBezTo>
                      <a:pt x="3284" y="9424"/>
                      <a:pt x="3259" y="9474"/>
                      <a:pt x="3259" y="9549"/>
                    </a:cubicBezTo>
                    <a:cubicBezTo>
                      <a:pt x="3284" y="9599"/>
                      <a:pt x="3208" y="9700"/>
                      <a:pt x="3158" y="9775"/>
                    </a:cubicBezTo>
                    <a:lnTo>
                      <a:pt x="3140" y="9830"/>
                    </a:lnTo>
                    <a:lnTo>
                      <a:pt x="3140" y="9830"/>
                    </a:lnTo>
                    <a:cubicBezTo>
                      <a:pt x="3140" y="9829"/>
                      <a:pt x="3139" y="9829"/>
                      <a:pt x="3139" y="9829"/>
                    </a:cubicBezTo>
                    <a:cubicBezTo>
                      <a:pt x="3132" y="9829"/>
                      <a:pt x="3108" y="9858"/>
                      <a:pt x="3108" y="9875"/>
                    </a:cubicBezTo>
                    <a:lnTo>
                      <a:pt x="3008" y="9950"/>
                    </a:lnTo>
                    <a:cubicBezTo>
                      <a:pt x="2807" y="10201"/>
                      <a:pt x="2457" y="10326"/>
                      <a:pt x="2156" y="10426"/>
                    </a:cubicBezTo>
                    <a:cubicBezTo>
                      <a:pt x="2005" y="10451"/>
                      <a:pt x="1855" y="10502"/>
                      <a:pt x="1730" y="10527"/>
                    </a:cubicBezTo>
                    <a:cubicBezTo>
                      <a:pt x="1579" y="10552"/>
                      <a:pt x="1429" y="10552"/>
                      <a:pt x="1304" y="10577"/>
                    </a:cubicBezTo>
                    <a:cubicBezTo>
                      <a:pt x="1028" y="10577"/>
                      <a:pt x="802" y="10577"/>
                      <a:pt x="602" y="10552"/>
                    </a:cubicBezTo>
                    <a:cubicBezTo>
                      <a:pt x="426" y="10527"/>
                      <a:pt x="276" y="10502"/>
                      <a:pt x="176" y="10451"/>
                    </a:cubicBezTo>
                    <a:cubicBezTo>
                      <a:pt x="76" y="10426"/>
                      <a:pt x="0" y="10426"/>
                      <a:pt x="0" y="10426"/>
                    </a:cubicBezTo>
                    <a:lnTo>
                      <a:pt x="0" y="10426"/>
                    </a:lnTo>
                    <a:cubicBezTo>
                      <a:pt x="0" y="10426"/>
                      <a:pt x="51" y="10451"/>
                      <a:pt x="151" y="10502"/>
                    </a:cubicBezTo>
                    <a:cubicBezTo>
                      <a:pt x="251" y="10552"/>
                      <a:pt x="376" y="10627"/>
                      <a:pt x="577" y="10652"/>
                    </a:cubicBezTo>
                    <a:cubicBezTo>
                      <a:pt x="777" y="10727"/>
                      <a:pt x="1003" y="10752"/>
                      <a:pt x="1304" y="10802"/>
                    </a:cubicBezTo>
                    <a:lnTo>
                      <a:pt x="1755" y="10802"/>
                    </a:lnTo>
                    <a:cubicBezTo>
                      <a:pt x="1905" y="10802"/>
                      <a:pt x="2081" y="10777"/>
                      <a:pt x="2256" y="10752"/>
                    </a:cubicBezTo>
                    <a:cubicBezTo>
                      <a:pt x="2582" y="10677"/>
                      <a:pt x="2983" y="10577"/>
                      <a:pt x="3309" y="10276"/>
                    </a:cubicBezTo>
                    <a:lnTo>
                      <a:pt x="3434" y="10176"/>
                    </a:lnTo>
                    <a:cubicBezTo>
                      <a:pt x="3484" y="10126"/>
                      <a:pt x="3459" y="10151"/>
                      <a:pt x="3534" y="10076"/>
                    </a:cubicBezTo>
                    <a:lnTo>
                      <a:pt x="3559" y="10025"/>
                    </a:lnTo>
                    <a:cubicBezTo>
                      <a:pt x="3609" y="9925"/>
                      <a:pt x="3685" y="9875"/>
                      <a:pt x="3710" y="9725"/>
                    </a:cubicBezTo>
                    <a:cubicBezTo>
                      <a:pt x="3760" y="9574"/>
                      <a:pt x="3785" y="9424"/>
                      <a:pt x="3785" y="9299"/>
                    </a:cubicBezTo>
                    <a:cubicBezTo>
                      <a:pt x="3785" y="9173"/>
                      <a:pt x="3735" y="9048"/>
                      <a:pt x="3710" y="8948"/>
                    </a:cubicBezTo>
                    <a:cubicBezTo>
                      <a:pt x="3685" y="8873"/>
                      <a:pt x="3685" y="8847"/>
                      <a:pt x="3634" y="8747"/>
                    </a:cubicBezTo>
                    <a:lnTo>
                      <a:pt x="3559" y="8597"/>
                    </a:lnTo>
                    <a:cubicBezTo>
                      <a:pt x="3509" y="8522"/>
                      <a:pt x="3459" y="8421"/>
                      <a:pt x="3359" y="8321"/>
                    </a:cubicBezTo>
                    <a:cubicBezTo>
                      <a:pt x="3183" y="8096"/>
                      <a:pt x="3033" y="7945"/>
                      <a:pt x="2883" y="7795"/>
                    </a:cubicBezTo>
                    <a:lnTo>
                      <a:pt x="2682" y="7594"/>
                    </a:lnTo>
                    <a:lnTo>
                      <a:pt x="2507" y="7319"/>
                    </a:lnTo>
                    <a:cubicBezTo>
                      <a:pt x="2381" y="7118"/>
                      <a:pt x="2231" y="6943"/>
                      <a:pt x="2131" y="6767"/>
                    </a:cubicBezTo>
                    <a:cubicBezTo>
                      <a:pt x="1930" y="6391"/>
                      <a:pt x="1705" y="6040"/>
                      <a:pt x="1554" y="5614"/>
                    </a:cubicBezTo>
                    <a:cubicBezTo>
                      <a:pt x="1479" y="5414"/>
                      <a:pt x="1404" y="5213"/>
                      <a:pt x="1329" y="5038"/>
                    </a:cubicBezTo>
                    <a:cubicBezTo>
                      <a:pt x="1254" y="4837"/>
                      <a:pt x="1203" y="4637"/>
                      <a:pt x="1128" y="4436"/>
                    </a:cubicBezTo>
                    <a:cubicBezTo>
                      <a:pt x="1003" y="4035"/>
                      <a:pt x="928" y="3659"/>
                      <a:pt x="827" y="3284"/>
                    </a:cubicBezTo>
                    <a:cubicBezTo>
                      <a:pt x="727" y="2908"/>
                      <a:pt x="702" y="2557"/>
                      <a:pt x="652" y="2231"/>
                    </a:cubicBezTo>
                    <a:cubicBezTo>
                      <a:pt x="577" y="1905"/>
                      <a:pt x="577" y="1604"/>
                      <a:pt x="552" y="1329"/>
                    </a:cubicBezTo>
                    <a:cubicBezTo>
                      <a:pt x="527" y="1203"/>
                      <a:pt x="527" y="1053"/>
                      <a:pt x="527" y="953"/>
                    </a:cubicBezTo>
                    <a:cubicBezTo>
                      <a:pt x="527" y="827"/>
                      <a:pt x="527" y="727"/>
                      <a:pt x="527" y="627"/>
                    </a:cubicBezTo>
                    <a:cubicBezTo>
                      <a:pt x="552" y="226"/>
                      <a:pt x="552" y="0"/>
                      <a:pt x="552" y="0"/>
                    </a:cubicBezTo>
                    <a:close/>
                  </a:path>
                </a:pathLst>
              </a:custGeom>
              <a:solidFill>
                <a:srgbClr val="6C471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4" name="Google Shape;1344;p51"/>
              <p:cNvSpPr/>
              <p:nvPr/>
            </p:nvSpPr>
            <p:spPr>
              <a:xfrm rot="-427541" flipH="1">
                <a:off x="6462163" y="3325639"/>
                <a:ext cx="80832" cy="43928"/>
              </a:xfrm>
              <a:custGeom>
                <a:avLst/>
                <a:gdLst/>
                <a:ahLst/>
                <a:cxnLst/>
                <a:rect l="l" t="t" r="r" b="b"/>
                <a:pathLst>
                  <a:path w="3027" h="1645" extrusionOk="0">
                    <a:moveTo>
                      <a:pt x="2322" y="1"/>
                    </a:moveTo>
                    <a:cubicBezTo>
                      <a:pt x="1852" y="1"/>
                      <a:pt x="1242" y="309"/>
                      <a:pt x="997" y="456"/>
                    </a:cubicBezTo>
                    <a:cubicBezTo>
                      <a:pt x="721" y="606"/>
                      <a:pt x="270" y="857"/>
                      <a:pt x="145" y="1183"/>
                    </a:cubicBezTo>
                    <a:cubicBezTo>
                      <a:pt x="0" y="1537"/>
                      <a:pt x="158" y="1644"/>
                      <a:pt x="388" y="1644"/>
                    </a:cubicBezTo>
                    <a:cubicBezTo>
                      <a:pt x="597" y="1644"/>
                      <a:pt x="867" y="1555"/>
                      <a:pt x="1022" y="1484"/>
                    </a:cubicBezTo>
                    <a:cubicBezTo>
                      <a:pt x="1072" y="1459"/>
                      <a:pt x="1222" y="1409"/>
                      <a:pt x="1373" y="1358"/>
                    </a:cubicBezTo>
                    <a:cubicBezTo>
                      <a:pt x="1974" y="1133"/>
                      <a:pt x="3027" y="732"/>
                      <a:pt x="2876" y="331"/>
                    </a:cubicBezTo>
                    <a:cubicBezTo>
                      <a:pt x="2781" y="88"/>
                      <a:pt x="2571" y="1"/>
                      <a:pt x="2322" y="1"/>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5" name="Google Shape;1345;p51"/>
              <p:cNvSpPr/>
              <p:nvPr/>
            </p:nvSpPr>
            <p:spPr>
              <a:xfrm rot="-427541" flipH="1">
                <a:off x="6140218" y="3365884"/>
                <a:ext cx="80859" cy="43928"/>
              </a:xfrm>
              <a:custGeom>
                <a:avLst/>
                <a:gdLst/>
                <a:ahLst/>
                <a:cxnLst/>
                <a:rect l="l" t="t" r="r" b="b"/>
                <a:pathLst>
                  <a:path w="3028" h="1645" extrusionOk="0">
                    <a:moveTo>
                      <a:pt x="706" y="1"/>
                    </a:moveTo>
                    <a:cubicBezTo>
                      <a:pt x="457" y="1"/>
                      <a:pt x="247" y="88"/>
                      <a:pt x="151" y="331"/>
                    </a:cubicBezTo>
                    <a:cubicBezTo>
                      <a:pt x="1" y="732"/>
                      <a:pt x="1028" y="1133"/>
                      <a:pt x="1655" y="1358"/>
                    </a:cubicBezTo>
                    <a:cubicBezTo>
                      <a:pt x="1805" y="1409"/>
                      <a:pt x="1956" y="1459"/>
                      <a:pt x="2006" y="1484"/>
                    </a:cubicBezTo>
                    <a:cubicBezTo>
                      <a:pt x="2161" y="1555"/>
                      <a:pt x="2430" y="1644"/>
                      <a:pt x="2640" y="1644"/>
                    </a:cubicBezTo>
                    <a:cubicBezTo>
                      <a:pt x="2869" y="1644"/>
                      <a:pt x="3027" y="1537"/>
                      <a:pt x="2883" y="1183"/>
                    </a:cubicBezTo>
                    <a:cubicBezTo>
                      <a:pt x="2758" y="857"/>
                      <a:pt x="2306" y="606"/>
                      <a:pt x="2031" y="456"/>
                    </a:cubicBezTo>
                    <a:cubicBezTo>
                      <a:pt x="1785" y="309"/>
                      <a:pt x="1176" y="1"/>
                      <a:pt x="706" y="1"/>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6" name="Google Shape;1346;p51"/>
              <p:cNvSpPr/>
              <p:nvPr/>
            </p:nvSpPr>
            <p:spPr>
              <a:xfrm rot="-427541" flipH="1">
                <a:off x="6287267" y="3873445"/>
                <a:ext cx="214858" cy="48227"/>
              </a:xfrm>
              <a:custGeom>
                <a:avLst/>
                <a:gdLst/>
                <a:ahLst/>
                <a:cxnLst/>
                <a:rect l="l" t="t" r="r" b="b"/>
                <a:pathLst>
                  <a:path w="8046" h="1806" extrusionOk="0">
                    <a:moveTo>
                      <a:pt x="4058" y="1"/>
                    </a:moveTo>
                    <a:cubicBezTo>
                      <a:pt x="2655" y="1"/>
                      <a:pt x="1251" y="383"/>
                      <a:pt x="0" y="1154"/>
                    </a:cubicBezTo>
                    <a:cubicBezTo>
                      <a:pt x="1053" y="1530"/>
                      <a:pt x="2331" y="1805"/>
                      <a:pt x="3885" y="1805"/>
                    </a:cubicBezTo>
                    <a:cubicBezTo>
                      <a:pt x="5614" y="1805"/>
                      <a:pt x="6968" y="1530"/>
                      <a:pt x="8046" y="1103"/>
                    </a:cubicBezTo>
                    <a:cubicBezTo>
                      <a:pt x="6815" y="370"/>
                      <a:pt x="5437" y="1"/>
                      <a:pt x="4058" y="1"/>
                    </a:cubicBezTo>
                    <a:close/>
                  </a:path>
                </a:pathLst>
              </a:custGeom>
              <a:solidFill>
                <a:srgbClr val="FF999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7" name="Google Shape;1347;p51"/>
              <p:cNvSpPr/>
              <p:nvPr/>
            </p:nvSpPr>
            <p:spPr>
              <a:xfrm rot="-427541" flipH="1">
                <a:off x="6185547" y="3826439"/>
                <a:ext cx="416979" cy="77654"/>
              </a:xfrm>
              <a:custGeom>
                <a:avLst/>
                <a:gdLst/>
                <a:ahLst/>
                <a:cxnLst/>
                <a:rect l="l" t="t" r="r" b="b"/>
                <a:pathLst>
                  <a:path w="15615" h="2908" extrusionOk="0">
                    <a:moveTo>
                      <a:pt x="15615" y="0"/>
                    </a:moveTo>
                    <a:lnTo>
                      <a:pt x="15615" y="0"/>
                    </a:lnTo>
                    <a:cubicBezTo>
                      <a:pt x="12365" y="944"/>
                      <a:pt x="9547" y="1259"/>
                      <a:pt x="7234" y="1259"/>
                    </a:cubicBezTo>
                    <a:cubicBezTo>
                      <a:pt x="2607" y="1259"/>
                      <a:pt x="1" y="0"/>
                      <a:pt x="1" y="0"/>
                    </a:cubicBezTo>
                    <a:lnTo>
                      <a:pt x="1" y="0"/>
                    </a:lnTo>
                    <a:cubicBezTo>
                      <a:pt x="1" y="0"/>
                      <a:pt x="1053" y="1880"/>
                      <a:pt x="3910" y="2908"/>
                    </a:cubicBezTo>
                    <a:cubicBezTo>
                      <a:pt x="5161" y="2137"/>
                      <a:pt x="6565" y="1755"/>
                      <a:pt x="7968" y="1755"/>
                    </a:cubicBezTo>
                    <a:cubicBezTo>
                      <a:pt x="9347" y="1755"/>
                      <a:pt x="10725" y="2124"/>
                      <a:pt x="11956" y="2857"/>
                    </a:cubicBezTo>
                    <a:cubicBezTo>
                      <a:pt x="14687" y="1830"/>
                      <a:pt x="15615" y="0"/>
                      <a:pt x="15615" y="0"/>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8" name="Google Shape;1348;p51"/>
              <p:cNvSpPr/>
              <p:nvPr/>
            </p:nvSpPr>
            <p:spPr>
              <a:xfrm rot="-427541" flipH="1">
                <a:off x="6565276" y="3550422"/>
                <a:ext cx="124520" cy="65691"/>
              </a:xfrm>
              <a:custGeom>
                <a:avLst/>
                <a:gdLst/>
                <a:ahLst/>
                <a:cxnLst/>
                <a:rect l="l" t="t" r="r" b="b"/>
                <a:pathLst>
                  <a:path w="4663" h="2460" extrusionOk="0">
                    <a:moveTo>
                      <a:pt x="3033" y="0"/>
                    </a:moveTo>
                    <a:cubicBezTo>
                      <a:pt x="2306" y="0"/>
                      <a:pt x="1579" y="176"/>
                      <a:pt x="1053" y="527"/>
                    </a:cubicBezTo>
                    <a:cubicBezTo>
                      <a:pt x="452" y="903"/>
                      <a:pt x="101" y="1454"/>
                      <a:pt x="25" y="2106"/>
                    </a:cubicBezTo>
                    <a:cubicBezTo>
                      <a:pt x="0" y="2281"/>
                      <a:pt x="126" y="2432"/>
                      <a:pt x="301" y="2457"/>
                    </a:cubicBezTo>
                    <a:cubicBezTo>
                      <a:pt x="316" y="2458"/>
                      <a:pt x="330" y="2459"/>
                      <a:pt x="345" y="2459"/>
                    </a:cubicBezTo>
                    <a:cubicBezTo>
                      <a:pt x="523" y="2459"/>
                      <a:pt x="652" y="2318"/>
                      <a:pt x="652" y="2156"/>
                    </a:cubicBezTo>
                    <a:cubicBezTo>
                      <a:pt x="702" y="1705"/>
                      <a:pt x="953" y="1329"/>
                      <a:pt x="1379" y="1053"/>
                    </a:cubicBezTo>
                    <a:cubicBezTo>
                      <a:pt x="1821" y="763"/>
                      <a:pt x="2412" y="613"/>
                      <a:pt x="3027" y="613"/>
                    </a:cubicBezTo>
                    <a:cubicBezTo>
                      <a:pt x="3423" y="613"/>
                      <a:pt x="3828" y="675"/>
                      <a:pt x="4211" y="802"/>
                    </a:cubicBezTo>
                    <a:cubicBezTo>
                      <a:pt x="4242" y="813"/>
                      <a:pt x="4274" y="818"/>
                      <a:pt x="4308" y="818"/>
                    </a:cubicBezTo>
                    <a:cubicBezTo>
                      <a:pt x="4437" y="818"/>
                      <a:pt x="4572" y="742"/>
                      <a:pt x="4612" y="602"/>
                    </a:cubicBezTo>
                    <a:cubicBezTo>
                      <a:pt x="4662" y="452"/>
                      <a:pt x="4562" y="276"/>
                      <a:pt x="4411" y="201"/>
                    </a:cubicBezTo>
                    <a:cubicBezTo>
                      <a:pt x="3960" y="76"/>
                      <a:pt x="3509" y="0"/>
                      <a:pt x="303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9" name="Google Shape;1349;p51"/>
              <p:cNvSpPr/>
              <p:nvPr/>
            </p:nvSpPr>
            <p:spPr>
              <a:xfrm rot="-427541" flipH="1">
                <a:off x="6087272" y="3582180"/>
                <a:ext cx="124493" cy="65691"/>
              </a:xfrm>
              <a:custGeom>
                <a:avLst/>
                <a:gdLst/>
                <a:ahLst/>
                <a:cxnLst/>
                <a:rect l="l" t="t" r="r" b="b"/>
                <a:pathLst>
                  <a:path w="4662" h="2460" extrusionOk="0">
                    <a:moveTo>
                      <a:pt x="1629" y="0"/>
                    </a:moveTo>
                    <a:cubicBezTo>
                      <a:pt x="1178" y="0"/>
                      <a:pt x="702" y="51"/>
                      <a:pt x="251" y="201"/>
                    </a:cubicBezTo>
                    <a:cubicBezTo>
                      <a:pt x="100" y="276"/>
                      <a:pt x="0" y="452"/>
                      <a:pt x="50" y="602"/>
                    </a:cubicBezTo>
                    <a:cubicBezTo>
                      <a:pt x="110" y="742"/>
                      <a:pt x="233" y="818"/>
                      <a:pt x="357" y="818"/>
                    </a:cubicBezTo>
                    <a:cubicBezTo>
                      <a:pt x="389" y="818"/>
                      <a:pt x="421" y="813"/>
                      <a:pt x="451" y="802"/>
                    </a:cubicBezTo>
                    <a:cubicBezTo>
                      <a:pt x="834" y="675"/>
                      <a:pt x="1239" y="613"/>
                      <a:pt x="1635" y="613"/>
                    </a:cubicBezTo>
                    <a:cubicBezTo>
                      <a:pt x="2250" y="613"/>
                      <a:pt x="2841" y="763"/>
                      <a:pt x="3283" y="1053"/>
                    </a:cubicBezTo>
                    <a:cubicBezTo>
                      <a:pt x="3709" y="1329"/>
                      <a:pt x="3960" y="1705"/>
                      <a:pt x="4010" y="2156"/>
                    </a:cubicBezTo>
                    <a:cubicBezTo>
                      <a:pt x="4033" y="2318"/>
                      <a:pt x="4143" y="2459"/>
                      <a:pt x="4318" y="2459"/>
                    </a:cubicBezTo>
                    <a:cubicBezTo>
                      <a:pt x="4332" y="2459"/>
                      <a:pt x="4346" y="2458"/>
                      <a:pt x="4361" y="2457"/>
                    </a:cubicBezTo>
                    <a:cubicBezTo>
                      <a:pt x="4537" y="2432"/>
                      <a:pt x="4662" y="2281"/>
                      <a:pt x="4637" y="2106"/>
                    </a:cubicBezTo>
                    <a:cubicBezTo>
                      <a:pt x="4562" y="1429"/>
                      <a:pt x="4211" y="903"/>
                      <a:pt x="3634" y="527"/>
                    </a:cubicBezTo>
                    <a:cubicBezTo>
                      <a:pt x="3083" y="176"/>
                      <a:pt x="2356" y="0"/>
                      <a:pt x="162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sp>
          <p:nvSpPr>
            <p:cNvPr id="2673" name="Google Shape;1350;p51"/>
            <p:cNvSpPr/>
            <p:nvPr/>
          </p:nvSpPr>
          <p:spPr>
            <a:xfrm>
              <a:off x="8064084" y="5015078"/>
              <a:ext cx="366825" cy="207703"/>
            </a:xfrm>
            <a:custGeom>
              <a:avLst/>
              <a:gdLst/>
              <a:ahLst/>
              <a:cxnLst/>
              <a:rect l="l" t="t" r="r" b="b"/>
              <a:pathLst>
                <a:path w="6743" h="3818" extrusionOk="0">
                  <a:moveTo>
                    <a:pt x="6291" y="0"/>
                  </a:moveTo>
                  <a:cubicBezTo>
                    <a:pt x="4387" y="1554"/>
                    <a:pt x="2256" y="2482"/>
                    <a:pt x="1" y="3133"/>
                  </a:cubicBezTo>
                  <a:lnTo>
                    <a:pt x="76" y="3785"/>
                  </a:lnTo>
                  <a:cubicBezTo>
                    <a:pt x="1279" y="3785"/>
                    <a:pt x="2181" y="3785"/>
                    <a:pt x="2682" y="3810"/>
                  </a:cubicBezTo>
                  <a:cubicBezTo>
                    <a:pt x="2845" y="3814"/>
                    <a:pt x="3021" y="3817"/>
                    <a:pt x="3206" y="3817"/>
                  </a:cubicBezTo>
                  <a:cubicBezTo>
                    <a:pt x="4278" y="3817"/>
                    <a:pt x="5674" y="3694"/>
                    <a:pt x="6743" y="2732"/>
                  </a:cubicBezTo>
                  <a:cubicBezTo>
                    <a:pt x="6617" y="1730"/>
                    <a:pt x="6442" y="802"/>
                    <a:pt x="6291"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4" name="Google Shape;1351;p51"/>
            <p:cNvSpPr/>
            <p:nvPr/>
          </p:nvSpPr>
          <p:spPr>
            <a:xfrm>
              <a:off x="8046350" y="4888272"/>
              <a:ext cx="360025" cy="297301"/>
            </a:xfrm>
            <a:custGeom>
              <a:avLst/>
              <a:gdLst/>
              <a:ahLst/>
              <a:cxnLst/>
              <a:rect l="l" t="t" r="r" b="b"/>
              <a:pathLst>
                <a:path w="6618" h="5465" extrusionOk="0">
                  <a:moveTo>
                    <a:pt x="6116" y="0"/>
                  </a:moveTo>
                  <a:cubicBezTo>
                    <a:pt x="3785" y="2081"/>
                    <a:pt x="502" y="3083"/>
                    <a:pt x="1" y="3208"/>
                  </a:cubicBezTo>
                  <a:lnTo>
                    <a:pt x="327" y="5464"/>
                  </a:lnTo>
                  <a:cubicBezTo>
                    <a:pt x="2582" y="4813"/>
                    <a:pt x="4713" y="3885"/>
                    <a:pt x="6617" y="2331"/>
                  </a:cubicBezTo>
                  <a:cubicBezTo>
                    <a:pt x="6442" y="1354"/>
                    <a:pt x="6267" y="527"/>
                    <a:pt x="6116"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5" name="Google Shape;1352;p51"/>
            <p:cNvSpPr/>
            <p:nvPr/>
          </p:nvSpPr>
          <p:spPr>
            <a:xfrm>
              <a:off x="6391180" y="4194291"/>
              <a:ext cx="974918" cy="1030462"/>
            </a:xfrm>
            <a:custGeom>
              <a:avLst/>
              <a:gdLst/>
              <a:ahLst/>
              <a:cxnLst/>
              <a:rect l="l" t="t" r="r" b="b"/>
              <a:pathLst>
                <a:path w="17921" h="18942" extrusionOk="0">
                  <a:moveTo>
                    <a:pt x="10978" y="0"/>
                  </a:moveTo>
                  <a:cubicBezTo>
                    <a:pt x="10778" y="0"/>
                    <a:pt x="10677" y="26"/>
                    <a:pt x="10677" y="26"/>
                  </a:cubicBezTo>
                  <a:cubicBezTo>
                    <a:pt x="10677" y="26"/>
                    <a:pt x="7119" y="76"/>
                    <a:pt x="5540" y="1203"/>
                  </a:cubicBezTo>
                  <a:cubicBezTo>
                    <a:pt x="3585" y="2432"/>
                    <a:pt x="1204" y="7068"/>
                    <a:pt x="26" y="8397"/>
                  </a:cubicBezTo>
                  <a:cubicBezTo>
                    <a:pt x="26" y="8397"/>
                    <a:pt x="1" y="8447"/>
                    <a:pt x="1" y="8522"/>
                  </a:cubicBezTo>
                  <a:cubicBezTo>
                    <a:pt x="51" y="8472"/>
                    <a:pt x="126" y="8447"/>
                    <a:pt x="201" y="8397"/>
                  </a:cubicBezTo>
                  <a:cubicBezTo>
                    <a:pt x="201" y="8397"/>
                    <a:pt x="3509" y="11805"/>
                    <a:pt x="7520" y="14086"/>
                  </a:cubicBezTo>
                  <a:lnTo>
                    <a:pt x="7520" y="15690"/>
                  </a:lnTo>
                  <a:cubicBezTo>
                    <a:pt x="7520" y="15690"/>
                    <a:pt x="7494" y="15690"/>
                    <a:pt x="7394" y="15665"/>
                  </a:cubicBezTo>
                  <a:lnTo>
                    <a:pt x="7394" y="15665"/>
                  </a:lnTo>
                  <a:cubicBezTo>
                    <a:pt x="7419" y="15840"/>
                    <a:pt x="7419" y="15991"/>
                    <a:pt x="7419" y="16166"/>
                  </a:cubicBezTo>
                  <a:cubicBezTo>
                    <a:pt x="7444" y="16993"/>
                    <a:pt x="7494" y="17996"/>
                    <a:pt x="7494" y="18923"/>
                  </a:cubicBezTo>
                  <a:cubicBezTo>
                    <a:pt x="8810" y="18935"/>
                    <a:pt x="10427" y="18942"/>
                    <a:pt x="12209" y="18942"/>
                  </a:cubicBezTo>
                  <a:cubicBezTo>
                    <a:pt x="13992" y="18942"/>
                    <a:pt x="15941" y="18935"/>
                    <a:pt x="17921" y="18923"/>
                  </a:cubicBezTo>
                  <a:lnTo>
                    <a:pt x="17820" y="2557"/>
                  </a:lnTo>
                  <a:cubicBezTo>
                    <a:pt x="17820" y="2557"/>
                    <a:pt x="17820" y="2532"/>
                    <a:pt x="17820" y="2532"/>
                  </a:cubicBezTo>
                  <a:lnTo>
                    <a:pt x="17670" y="2532"/>
                  </a:lnTo>
                  <a:cubicBezTo>
                    <a:pt x="16667" y="2532"/>
                    <a:pt x="16066" y="2256"/>
                    <a:pt x="15865" y="2131"/>
                  </a:cubicBezTo>
                  <a:lnTo>
                    <a:pt x="14863" y="4161"/>
                  </a:lnTo>
                  <a:cubicBezTo>
                    <a:pt x="13785" y="3910"/>
                    <a:pt x="10452" y="702"/>
                    <a:pt x="10452" y="702"/>
                  </a:cubicBezTo>
                  <a:cubicBezTo>
                    <a:pt x="10627" y="452"/>
                    <a:pt x="10803" y="226"/>
                    <a:pt x="10978" y="0"/>
                  </a:cubicBezTo>
                  <a:close/>
                </a:path>
              </a:pathLst>
            </a:custGeom>
            <a:solidFill>
              <a:srgbClr val="4C6F8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6" name="Google Shape;1353;p51"/>
            <p:cNvSpPr/>
            <p:nvPr/>
          </p:nvSpPr>
          <p:spPr>
            <a:xfrm>
              <a:off x="7438268" y="4291068"/>
              <a:ext cx="17789" cy="21869"/>
            </a:xfrm>
            <a:custGeom>
              <a:avLst/>
              <a:gdLst/>
              <a:ahLst/>
              <a:cxnLst/>
              <a:rect l="l" t="t" r="r" b="b"/>
              <a:pathLst>
                <a:path w="327" h="402" extrusionOk="0">
                  <a:moveTo>
                    <a:pt x="151" y="1"/>
                  </a:moveTo>
                  <a:lnTo>
                    <a:pt x="1" y="402"/>
                  </a:lnTo>
                  <a:cubicBezTo>
                    <a:pt x="101" y="377"/>
                    <a:pt x="201" y="352"/>
                    <a:pt x="302" y="327"/>
                  </a:cubicBezTo>
                  <a:lnTo>
                    <a:pt x="327" y="327"/>
                  </a:lnTo>
                  <a:lnTo>
                    <a:pt x="151" y="1"/>
                  </a:lnTo>
                  <a:close/>
                </a:path>
              </a:pathLst>
            </a:custGeom>
            <a:solidFill>
              <a:srgbClr val="0072A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7" name="Google Shape;1354;p51"/>
            <p:cNvSpPr/>
            <p:nvPr/>
          </p:nvSpPr>
          <p:spPr>
            <a:xfrm>
              <a:off x="7366025" y="4322457"/>
              <a:ext cx="69579" cy="901260"/>
            </a:xfrm>
            <a:custGeom>
              <a:avLst/>
              <a:gdLst/>
              <a:ahLst/>
              <a:cxnLst/>
              <a:rect l="l" t="t" r="r" b="b"/>
              <a:pathLst>
                <a:path w="1279" h="16567" extrusionOk="0">
                  <a:moveTo>
                    <a:pt x="527" y="752"/>
                  </a:moveTo>
                  <a:cubicBezTo>
                    <a:pt x="727" y="752"/>
                    <a:pt x="878" y="928"/>
                    <a:pt x="878" y="1128"/>
                  </a:cubicBezTo>
                  <a:cubicBezTo>
                    <a:pt x="878" y="1329"/>
                    <a:pt x="727" y="1504"/>
                    <a:pt x="527" y="1504"/>
                  </a:cubicBezTo>
                  <a:cubicBezTo>
                    <a:pt x="326" y="1504"/>
                    <a:pt x="151" y="1329"/>
                    <a:pt x="151" y="1128"/>
                  </a:cubicBezTo>
                  <a:cubicBezTo>
                    <a:pt x="151" y="928"/>
                    <a:pt x="326" y="752"/>
                    <a:pt x="527" y="752"/>
                  </a:cubicBezTo>
                  <a:close/>
                  <a:moveTo>
                    <a:pt x="527" y="5063"/>
                  </a:moveTo>
                  <a:cubicBezTo>
                    <a:pt x="727" y="5063"/>
                    <a:pt x="878" y="5213"/>
                    <a:pt x="878" y="5439"/>
                  </a:cubicBezTo>
                  <a:cubicBezTo>
                    <a:pt x="878" y="5640"/>
                    <a:pt x="727" y="5790"/>
                    <a:pt x="527" y="5790"/>
                  </a:cubicBezTo>
                  <a:cubicBezTo>
                    <a:pt x="326" y="5790"/>
                    <a:pt x="151" y="5640"/>
                    <a:pt x="151" y="5439"/>
                  </a:cubicBezTo>
                  <a:cubicBezTo>
                    <a:pt x="151" y="5213"/>
                    <a:pt x="326" y="5063"/>
                    <a:pt x="527" y="5063"/>
                  </a:cubicBezTo>
                  <a:close/>
                  <a:moveTo>
                    <a:pt x="552" y="9358"/>
                  </a:moveTo>
                  <a:cubicBezTo>
                    <a:pt x="642" y="9358"/>
                    <a:pt x="731" y="9389"/>
                    <a:pt x="803" y="9449"/>
                  </a:cubicBezTo>
                  <a:cubicBezTo>
                    <a:pt x="953" y="9574"/>
                    <a:pt x="953" y="9825"/>
                    <a:pt x="828" y="9975"/>
                  </a:cubicBezTo>
                  <a:cubicBezTo>
                    <a:pt x="749" y="10054"/>
                    <a:pt x="650" y="10092"/>
                    <a:pt x="552" y="10092"/>
                  </a:cubicBezTo>
                  <a:cubicBezTo>
                    <a:pt x="462" y="10092"/>
                    <a:pt x="373" y="10060"/>
                    <a:pt x="301" y="10000"/>
                  </a:cubicBezTo>
                  <a:cubicBezTo>
                    <a:pt x="151" y="9850"/>
                    <a:pt x="151" y="9624"/>
                    <a:pt x="276" y="9474"/>
                  </a:cubicBezTo>
                  <a:cubicBezTo>
                    <a:pt x="355" y="9396"/>
                    <a:pt x="454" y="9358"/>
                    <a:pt x="552" y="9358"/>
                  </a:cubicBezTo>
                  <a:close/>
                  <a:moveTo>
                    <a:pt x="665" y="14396"/>
                  </a:moveTo>
                  <a:cubicBezTo>
                    <a:pt x="755" y="14396"/>
                    <a:pt x="843" y="14427"/>
                    <a:pt x="903" y="14487"/>
                  </a:cubicBezTo>
                  <a:cubicBezTo>
                    <a:pt x="1053" y="14612"/>
                    <a:pt x="1078" y="14863"/>
                    <a:pt x="928" y="15013"/>
                  </a:cubicBezTo>
                  <a:cubicBezTo>
                    <a:pt x="862" y="15092"/>
                    <a:pt x="769" y="15129"/>
                    <a:pt x="674" y="15129"/>
                  </a:cubicBezTo>
                  <a:cubicBezTo>
                    <a:pt x="587" y="15129"/>
                    <a:pt x="498" y="15098"/>
                    <a:pt x="427" y="15038"/>
                  </a:cubicBezTo>
                  <a:cubicBezTo>
                    <a:pt x="276" y="14888"/>
                    <a:pt x="251" y="14662"/>
                    <a:pt x="402" y="14512"/>
                  </a:cubicBezTo>
                  <a:cubicBezTo>
                    <a:pt x="467" y="14433"/>
                    <a:pt x="567" y="14396"/>
                    <a:pt x="665" y="14396"/>
                  </a:cubicBezTo>
                  <a:close/>
                  <a:moveTo>
                    <a:pt x="1153" y="0"/>
                  </a:moveTo>
                  <a:cubicBezTo>
                    <a:pt x="727" y="101"/>
                    <a:pt x="351" y="151"/>
                    <a:pt x="1" y="176"/>
                  </a:cubicBezTo>
                  <a:cubicBezTo>
                    <a:pt x="1" y="176"/>
                    <a:pt x="26" y="176"/>
                    <a:pt x="26" y="201"/>
                  </a:cubicBezTo>
                  <a:lnTo>
                    <a:pt x="126" y="16567"/>
                  </a:lnTo>
                  <a:lnTo>
                    <a:pt x="1279" y="16567"/>
                  </a:lnTo>
                  <a:lnTo>
                    <a:pt x="978" y="527"/>
                  </a:lnTo>
                  <a:cubicBezTo>
                    <a:pt x="978" y="502"/>
                    <a:pt x="978" y="502"/>
                    <a:pt x="978" y="502"/>
                  </a:cubicBezTo>
                  <a:lnTo>
                    <a:pt x="1153" y="0"/>
                  </a:ln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8" name="Google Shape;1355;p51"/>
            <p:cNvSpPr/>
            <p:nvPr/>
          </p:nvSpPr>
          <p:spPr>
            <a:xfrm>
              <a:off x="7256954" y="4195651"/>
              <a:ext cx="103688" cy="129637"/>
            </a:xfrm>
            <a:custGeom>
              <a:avLst/>
              <a:gdLst/>
              <a:ahLst/>
              <a:cxnLst/>
              <a:rect l="l" t="t" r="r" b="b"/>
              <a:pathLst>
                <a:path w="1906" h="2383" extrusionOk="0">
                  <a:moveTo>
                    <a:pt x="978" y="1"/>
                  </a:moveTo>
                  <a:lnTo>
                    <a:pt x="1" y="2006"/>
                  </a:lnTo>
                  <a:cubicBezTo>
                    <a:pt x="193" y="2102"/>
                    <a:pt x="802" y="2383"/>
                    <a:pt x="1782" y="2383"/>
                  </a:cubicBezTo>
                  <a:cubicBezTo>
                    <a:pt x="1822" y="2383"/>
                    <a:pt x="1863" y="2383"/>
                    <a:pt x="1905" y="2382"/>
                  </a:cubicBezTo>
                  <a:cubicBezTo>
                    <a:pt x="1730" y="1880"/>
                    <a:pt x="1078" y="201"/>
                    <a:pt x="978" y="1"/>
                  </a:cubicBezTo>
                  <a:close/>
                </a:path>
              </a:pathLst>
            </a:custGeom>
            <a:solidFill>
              <a:srgbClr val="4C6F8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9" name="Google Shape;1356;p51"/>
            <p:cNvSpPr/>
            <p:nvPr/>
          </p:nvSpPr>
          <p:spPr>
            <a:xfrm>
              <a:off x="7303302" y="4192931"/>
              <a:ext cx="6855" cy="2774"/>
            </a:xfrm>
            <a:custGeom>
              <a:avLst/>
              <a:gdLst/>
              <a:ahLst/>
              <a:cxnLst/>
              <a:rect l="l" t="t" r="r" b="b"/>
              <a:pathLst>
                <a:path w="126" h="51" extrusionOk="0">
                  <a:moveTo>
                    <a:pt x="1" y="0"/>
                  </a:moveTo>
                  <a:cubicBezTo>
                    <a:pt x="76" y="25"/>
                    <a:pt x="126" y="51"/>
                    <a:pt x="126" y="51"/>
                  </a:cubicBezTo>
                  <a:cubicBezTo>
                    <a:pt x="126" y="25"/>
                    <a:pt x="76" y="0"/>
                    <a:pt x="1" y="0"/>
                  </a:cubicBezTo>
                  <a:close/>
                </a:path>
              </a:pathLst>
            </a:custGeom>
            <a:solidFill>
              <a:srgbClr val="0072A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0" name="Google Shape;1357;p51"/>
            <p:cNvSpPr/>
            <p:nvPr/>
          </p:nvSpPr>
          <p:spPr>
            <a:xfrm>
              <a:off x="7366025" y="4197011"/>
              <a:ext cx="76433" cy="128223"/>
            </a:xfrm>
            <a:custGeom>
              <a:avLst/>
              <a:gdLst/>
              <a:ahLst/>
              <a:cxnLst/>
              <a:rect l="l" t="t" r="r" b="b"/>
              <a:pathLst>
                <a:path w="1405" h="2357" extrusionOk="0">
                  <a:moveTo>
                    <a:pt x="652" y="1"/>
                  </a:moveTo>
                  <a:lnTo>
                    <a:pt x="602" y="26"/>
                  </a:lnTo>
                  <a:lnTo>
                    <a:pt x="1" y="2357"/>
                  </a:lnTo>
                  <a:cubicBezTo>
                    <a:pt x="351" y="2357"/>
                    <a:pt x="752" y="2281"/>
                    <a:pt x="1204" y="2181"/>
                  </a:cubicBezTo>
                  <a:lnTo>
                    <a:pt x="1404" y="1580"/>
                  </a:lnTo>
                  <a:lnTo>
                    <a:pt x="652" y="1"/>
                  </a:lnTo>
                  <a:close/>
                </a:path>
              </a:pathLst>
            </a:custGeom>
            <a:solidFill>
              <a:srgbClr val="4C6F8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1" name="Google Shape;1358;p51"/>
            <p:cNvSpPr/>
            <p:nvPr/>
          </p:nvSpPr>
          <p:spPr>
            <a:xfrm>
              <a:off x="7426028" y="4191571"/>
              <a:ext cx="953104" cy="1032148"/>
            </a:xfrm>
            <a:custGeom>
              <a:avLst/>
              <a:gdLst/>
              <a:ahLst/>
              <a:cxnLst/>
              <a:rect l="l" t="t" r="r" b="b"/>
              <a:pathLst>
                <a:path w="17520" h="18973" extrusionOk="0">
                  <a:moveTo>
                    <a:pt x="7542" y="8445"/>
                  </a:moveTo>
                  <a:cubicBezTo>
                    <a:pt x="7872" y="8445"/>
                    <a:pt x="8148" y="8688"/>
                    <a:pt x="8196" y="9023"/>
                  </a:cubicBezTo>
                  <a:lnTo>
                    <a:pt x="8847" y="13609"/>
                  </a:lnTo>
                  <a:cubicBezTo>
                    <a:pt x="8873" y="13835"/>
                    <a:pt x="8772" y="14086"/>
                    <a:pt x="8597" y="14236"/>
                  </a:cubicBezTo>
                  <a:lnTo>
                    <a:pt x="5915" y="16442"/>
                  </a:lnTo>
                  <a:cubicBezTo>
                    <a:pt x="5803" y="16539"/>
                    <a:pt x="5660" y="16590"/>
                    <a:pt x="5517" y="16590"/>
                  </a:cubicBezTo>
                  <a:cubicBezTo>
                    <a:pt x="5403" y="16590"/>
                    <a:pt x="5288" y="16558"/>
                    <a:pt x="5188" y="16492"/>
                  </a:cubicBezTo>
                  <a:lnTo>
                    <a:pt x="1329" y="14386"/>
                  </a:lnTo>
                  <a:cubicBezTo>
                    <a:pt x="1103" y="14261"/>
                    <a:pt x="978" y="14036"/>
                    <a:pt x="978" y="13785"/>
                  </a:cubicBezTo>
                  <a:lnTo>
                    <a:pt x="1078" y="9424"/>
                  </a:lnTo>
                  <a:cubicBezTo>
                    <a:pt x="1078" y="9073"/>
                    <a:pt x="1354" y="8797"/>
                    <a:pt x="1705" y="8772"/>
                  </a:cubicBezTo>
                  <a:lnTo>
                    <a:pt x="7494" y="8447"/>
                  </a:lnTo>
                  <a:cubicBezTo>
                    <a:pt x="7510" y="8445"/>
                    <a:pt x="7526" y="8445"/>
                    <a:pt x="7542" y="8445"/>
                  </a:cubicBezTo>
                  <a:close/>
                  <a:moveTo>
                    <a:pt x="5013" y="0"/>
                  </a:moveTo>
                  <a:lnTo>
                    <a:pt x="5013" y="0"/>
                  </a:lnTo>
                  <a:cubicBezTo>
                    <a:pt x="5138" y="176"/>
                    <a:pt x="5289" y="326"/>
                    <a:pt x="5389" y="502"/>
                  </a:cubicBezTo>
                  <a:cubicBezTo>
                    <a:pt x="5389" y="502"/>
                    <a:pt x="2607" y="3935"/>
                    <a:pt x="1554" y="4161"/>
                  </a:cubicBezTo>
                  <a:lnTo>
                    <a:pt x="602" y="2231"/>
                  </a:lnTo>
                  <a:cubicBezTo>
                    <a:pt x="577" y="2256"/>
                    <a:pt x="577" y="2256"/>
                    <a:pt x="552" y="2281"/>
                  </a:cubicBezTo>
                  <a:cubicBezTo>
                    <a:pt x="426" y="2306"/>
                    <a:pt x="301" y="2331"/>
                    <a:pt x="176" y="2381"/>
                  </a:cubicBezTo>
                  <a:lnTo>
                    <a:pt x="0" y="2933"/>
                  </a:lnTo>
                  <a:lnTo>
                    <a:pt x="276" y="18973"/>
                  </a:lnTo>
                  <a:cubicBezTo>
                    <a:pt x="4662" y="18948"/>
                    <a:pt x="9023" y="18923"/>
                    <a:pt x="11805" y="18923"/>
                  </a:cubicBezTo>
                  <a:lnTo>
                    <a:pt x="11730" y="18271"/>
                  </a:lnTo>
                  <a:lnTo>
                    <a:pt x="11404" y="16015"/>
                  </a:lnTo>
                  <a:cubicBezTo>
                    <a:pt x="11354" y="16041"/>
                    <a:pt x="11329" y="16041"/>
                    <a:pt x="11329" y="16041"/>
                  </a:cubicBezTo>
                  <a:lnTo>
                    <a:pt x="11254" y="15013"/>
                  </a:lnTo>
                  <a:cubicBezTo>
                    <a:pt x="15289" y="12707"/>
                    <a:pt x="17519" y="9825"/>
                    <a:pt x="17519" y="9825"/>
                  </a:cubicBezTo>
                  <a:cubicBezTo>
                    <a:pt x="17519" y="9825"/>
                    <a:pt x="14186" y="2607"/>
                    <a:pt x="12732" y="1830"/>
                  </a:cubicBezTo>
                  <a:cubicBezTo>
                    <a:pt x="11554" y="1203"/>
                    <a:pt x="6893" y="326"/>
                    <a:pt x="5013" y="0"/>
                  </a:cubicBezTo>
                  <a:close/>
                </a:path>
              </a:pathLst>
            </a:custGeom>
            <a:solidFill>
              <a:srgbClr val="4C6F8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2" name="Google Shape;1359;p51"/>
            <p:cNvSpPr/>
            <p:nvPr/>
          </p:nvSpPr>
          <p:spPr>
            <a:xfrm>
              <a:off x="6616178" y="3239842"/>
              <a:ext cx="500434" cy="500706"/>
            </a:xfrm>
            <a:custGeom>
              <a:avLst/>
              <a:gdLst/>
              <a:ahLst/>
              <a:cxnLst/>
              <a:rect l="l" t="t" r="r" b="b"/>
              <a:pathLst>
                <a:path w="9199" h="9204" extrusionOk="0">
                  <a:moveTo>
                    <a:pt x="4645" y="251"/>
                  </a:moveTo>
                  <a:cubicBezTo>
                    <a:pt x="4675" y="251"/>
                    <a:pt x="4706" y="252"/>
                    <a:pt x="4737" y="252"/>
                  </a:cubicBezTo>
                  <a:cubicBezTo>
                    <a:pt x="5363" y="277"/>
                    <a:pt x="5940" y="428"/>
                    <a:pt x="6466" y="678"/>
                  </a:cubicBezTo>
                  <a:cubicBezTo>
                    <a:pt x="6541" y="728"/>
                    <a:pt x="6617" y="753"/>
                    <a:pt x="6692" y="804"/>
                  </a:cubicBezTo>
                  <a:cubicBezTo>
                    <a:pt x="8070" y="1555"/>
                    <a:pt x="8998" y="3034"/>
                    <a:pt x="8947" y="4738"/>
                  </a:cubicBezTo>
                  <a:cubicBezTo>
                    <a:pt x="8922" y="5691"/>
                    <a:pt x="8597" y="6568"/>
                    <a:pt x="8045" y="7270"/>
                  </a:cubicBezTo>
                  <a:cubicBezTo>
                    <a:pt x="7419" y="8072"/>
                    <a:pt x="6541" y="8623"/>
                    <a:pt x="5539" y="8849"/>
                  </a:cubicBezTo>
                  <a:cubicBezTo>
                    <a:pt x="5250" y="8911"/>
                    <a:pt x="4961" y="8955"/>
                    <a:pt x="4673" y="8955"/>
                  </a:cubicBezTo>
                  <a:cubicBezTo>
                    <a:pt x="4611" y="8955"/>
                    <a:pt x="4548" y="8953"/>
                    <a:pt x="4486" y="8949"/>
                  </a:cubicBezTo>
                  <a:cubicBezTo>
                    <a:pt x="4085" y="8949"/>
                    <a:pt x="3709" y="8874"/>
                    <a:pt x="3358" y="8774"/>
                  </a:cubicBezTo>
                  <a:cubicBezTo>
                    <a:pt x="3233" y="8748"/>
                    <a:pt x="3133" y="8698"/>
                    <a:pt x="3008" y="8648"/>
                  </a:cubicBezTo>
                  <a:cubicBezTo>
                    <a:pt x="1654" y="8122"/>
                    <a:pt x="652" y="6944"/>
                    <a:pt x="351" y="5515"/>
                  </a:cubicBezTo>
                  <a:cubicBezTo>
                    <a:pt x="276" y="5190"/>
                    <a:pt x="251" y="4839"/>
                    <a:pt x="251" y="4488"/>
                  </a:cubicBezTo>
                  <a:cubicBezTo>
                    <a:pt x="276" y="3886"/>
                    <a:pt x="401" y="3335"/>
                    <a:pt x="627" y="2809"/>
                  </a:cubicBezTo>
                  <a:cubicBezTo>
                    <a:pt x="852" y="2307"/>
                    <a:pt x="1178" y="1881"/>
                    <a:pt x="1579" y="1505"/>
                  </a:cubicBezTo>
                  <a:cubicBezTo>
                    <a:pt x="2361" y="723"/>
                    <a:pt x="3452" y="251"/>
                    <a:pt x="4645" y="251"/>
                  </a:cubicBezTo>
                  <a:close/>
                  <a:moveTo>
                    <a:pt x="4656" y="1"/>
                  </a:moveTo>
                  <a:cubicBezTo>
                    <a:pt x="3185" y="1"/>
                    <a:pt x="1864" y="673"/>
                    <a:pt x="1003" y="1756"/>
                  </a:cubicBezTo>
                  <a:cubicBezTo>
                    <a:pt x="852" y="1956"/>
                    <a:pt x="702" y="2157"/>
                    <a:pt x="576" y="2382"/>
                  </a:cubicBezTo>
                  <a:cubicBezTo>
                    <a:pt x="226" y="3009"/>
                    <a:pt x="25" y="3711"/>
                    <a:pt x="0" y="4488"/>
                  </a:cubicBezTo>
                  <a:cubicBezTo>
                    <a:pt x="0" y="5089"/>
                    <a:pt x="100" y="5666"/>
                    <a:pt x="301" y="6192"/>
                  </a:cubicBezTo>
                  <a:cubicBezTo>
                    <a:pt x="677" y="7245"/>
                    <a:pt x="1429" y="8097"/>
                    <a:pt x="2381" y="8623"/>
                  </a:cubicBezTo>
                  <a:cubicBezTo>
                    <a:pt x="2732" y="8824"/>
                    <a:pt x="3108" y="8974"/>
                    <a:pt x="3509" y="9074"/>
                  </a:cubicBezTo>
                  <a:cubicBezTo>
                    <a:pt x="3810" y="9149"/>
                    <a:pt x="4135" y="9200"/>
                    <a:pt x="4461" y="9200"/>
                  </a:cubicBezTo>
                  <a:cubicBezTo>
                    <a:pt x="4520" y="9202"/>
                    <a:pt x="4578" y="9203"/>
                    <a:pt x="4636" y="9203"/>
                  </a:cubicBezTo>
                  <a:cubicBezTo>
                    <a:pt x="5145" y="9203"/>
                    <a:pt x="5615" y="9106"/>
                    <a:pt x="6065" y="8949"/>
                  </a:cubicBezTo>
                  <a:cubicBezTo>
                    <a:pt x="6917" y="8673"/>
                    <a:pt x="7644" y="8147"/>
                    <a:pt x="8196" y="7470"/>
                  </a:cubicBezTo>
                  <a:cubicBezTo>
                    <a:pt x="8797" y="6718"/>
                    <a:pt x="9173" y="5766"/>
                    <a:pt x="9198" y="4738"/>
                  </a:cubicBezTo>
                  <a:cubicBezTo>
                    <a:pt x="9198" y="4538"/>
                    <a:pt x="9198" y="4362"/>
                    <a:pt x="9173" y="4162"/>
                  </a:cubicBezTo>
                  <a:cubicBezTo>
                    <a:pt x="9123" y="4187"/>
                    <a:pt x="9098" y="4212"/>
                    <a:pt x="9098" y="4212"/>
                  </a:cubicBezTo>
                  <a:cubicBezTo>
                    <a:pt x="9084" y="4219"/>
                    <a:pt x="9069" y="4222"/>
                    <a:pt x="9054" y="4222"/>
                  </a:cubicBezTo>
                  <a:cubicBezTo>
                    <a:pt x="9011" y="4222"/>
                    <a:pt x="8966" y="4199"/>
                    <a:pt x="8947" y="4162"/>
                  </a:cubicBezTo>
                  <a:cubicBezTo>
                    <a:pt x="8897" y="4087"/>
                    <a:pt x="8922" y="4012"/>
                    <a:pt x="8998" y="3987"/>
                  </a:cubicBezTo>
                  <a:cubicBezTo>
                    <a:pt x="8998" y="3987"/>
                    <a:pt x="9048" y="3961"/>
                    <a:pt x="9148" y="3911"/>
                  </a:cubicBezTo>
                  <a:cubicBezTo>
                    <a:pt x="8947" y="2558"/>
                    <a:pt x="8120" y="1380"/>
                    <a:pt x="6993" y="678"/>
                  </a:cubicBezTo>
                  <a:cubicBezTo>
                    <a:pt x="6942" y="653"/>
                    <a:pt x="6917" y="628"/>
                    <a:pt x="6867" y="603"/>
                  </a:cubicBezTo>
                  <a:cubicBezTo>
                    <a:pt x="6241" y="252"/>
                    <a:pt x="5514" y="27"/>
                    <a:pt x="4737" y="2"/>
                  </a:cubicBezTo>
                  <a:cubicBezTo>
                    <a:pt x="4710" y="1"/>
                    <a:pt x="4683" y="1"/>
                    <a:pt x="465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3" name="Google Shape;1360;p51"/>
            <p:cNvSpPr/>
            <p:nvPr/>
          </p:nvSpPr>
          <p:spPr>
            <a:xfrm>
              <a:off x="7296502" y="3260351"/>
              <a:ext cx="503154" cy="500488"/>
            </a:xfrm>
            <a:custGeom>
              <a:avLst/>
              <a:gdLst/>
              <a:ahLst/>
              <a:cxnLst/>
              <a:rect l="l" t="t" r="r" b="b"/>
              <a:pathLst>
                <a:path w="9249" h="9200" extrusionOk="0">
                  <a:moveTo>
                    <a:pt x="4589" y="241"/>
                  </a:moveTo>
                  <a:cubicBezTo>
                    <a:pt x="4655" y="241"/>
                    <a:pt x="4721" y="244"/>
                    <a:pt x="4787" y="251"/>
                  </a:cubicBezTo>
                  <a:cubicBezTo>
                    <a:pt x="5589" y="276"/>
                    <a:pt x="6341" y="527"/>
                    <a:pt x="6993" y="928"/>
                  </a:cubicBezTo>
                  <a:cubicBezTo>
                    <a:pt x="7569" y="1279"/>
                    <a:pt x="8046" y="1780"/>
                    <a:pt x="8396" y="2356"/>
                  </a:cubicBezTo>
                  <a:cubicBezTo>
                    <a:pt x="8447" y="2457"/>
                    <a:pt x="8522" y="2557"/>
                    <a:pt x="8572" y="2657"/>
                  </a:cubicBezTo>
                  <a:cubicBezTo>
                    <a:pt x="8747" y="3058"/>
                    <a:pt x="8898" y="3459"/>
                    <a:pt x="8948" y="3910"/>
                  </a:cubicBezTo>
                  <a:cubicBezTo>
                    <a:pt x="8973" y="3960"/>
                    <a:pt x="8973" y="4036"/>
                    <a:pt x="8973" y="4111"/>
                  </a:cubicBezTo>
                  <a:cubicBezTo>
                    <a:pt x="8998" y="4261"/>
                    <a:pt x="8998" y="4437"/>
                    <a:pt x="8998" y="4612"/>
                  </a:cubicBezTo>
                  <a:cubicBezTo>
                    <a:pt x="8998" y="4662"/>
                    <a:pt x="9023" y="4687"/>
                    <a:pt x="9023" y="4712"/>
                  </a:cubicBezTo>
                  <a:cubicBezTo>
                    <a:pt x="8998" y="4737"/>
                    <a:pt x="8998" y="4762"/>
                    <a:pt x="8998" y="4787"/>
                  </a:cubicBezTo>
                  <a:cubicBezTo>
                    <a:pt x="8998" y="5239"/>
                    <a:pt x="8898" y="5665"/>
                    <a:pt x="8747" y="6066"/>
                  </a:cubicBezTo>
                  <a:cubicBezTo>
                    <a:pt x="8722" y="6141"/>
                    <a:pt x="8697" y="6216"/>
                    <a:pt x="8672" y="6291"/>
                  </a:cubicBezTo>
                  <a:cubicBezTo>
                    <a:pt x="8522" y="6592"/>
                    <a:pt x="8371" y="6893"/>
                    <a:pt x="8171" y="7168"/>
                  </a:cubicBezTo>
                  <a:cubicBezTo>
                    <a:pt x="7371" y="8235"/>
                    <a:pt x="6101" y="8950"/>
                    <a:pt x="4681" y="8950"/>
                  </a:cubicBezTo>
                  <a:cubicBezTo>
                    <a:pt x="4633" y="8950"/>
                    <a:pt x="4585" y="8950"/>
                    <a:pt x="4537" y="8948"/>
                  </a:cubicBezTo>
                  <a:cubicBezTo>
                    <a:pt x="4061" y="8923"/>
                    <a:pt x="3609" y="8848"/>
                    <a:pt x="3183" y="8672"/>
                  </a:cubicBezTo>
                  <a:cubicBezTo>
                    <a:pt x="2832" y="8547"/>
                    <a:pt x="2507" y="8397"/>
                    <a:pt x="2206" y="8196"/>
                  </a:cubicBezTo>
                  <a:cubicBezTo>
                    <a:pt x="1028" y="7369"/>
                    <a:pt x="276" y="6016"/>
                    <a:pt x="301" y="4462"/>
                  </a:cubicBezTo>
                  <a:cubicBezTo>
                    <a:pt x="376" y="2306"/>
                    <a:pt x="2030" y="527"/>
                    <a:pt x="4111" y="276"/>
                  </a:cubicBezTo>
                  <a:cubicBezTo>
                    <a:pt x="4270" y="258"/>
                    <a:pt x="4430" y="241"/>
                    <a:pt x="4589" y="241"/>
                  </a:cubicBezTo>
                  <a:close/>
                  <a:moveTo>
                    <a:pt x="4787" y="0"/>
                  </a:moveTo>
                  <a:cubicBezTo>
                    <a:pt x="4487" y="0"/>
                    <a:pt x="4161" y="0"/>
                    <a:pt x="3885" y="51"/>
                  </a:cubicBezTo>
                  <a:cubicBezTo>
                    <a:pt x="2030" y="376"/>
                    <a:pt x="552" y="1805"/>
                    <a:pt x="151" y="3660"/>
                  </a:cubicBezTo>
                  <a:cubicBezTo>
                    <a:pt x="201" y="3685"/>
                    <a:pt x="226" y="3710"/>
                    <a:pt x="276" y="3710"/>
                  </a:cubicBezTo>
                  <a:cubicBezTo>
                    <a:pt x="326" y="3760"/>
                    <a:pt x="351" y="3835"/>
                    <a:pt x="301" y="3885"/>
                  </a:cubicBezTo>
                  <a:cubicBezTo>
                    <a:pt x="276" y="3935"/>
                    <a:pt x="251" y="3935"/>
                    <a:pt x="201" y="3935"/>
                  </a:cubicBezTo>
                  <a:lnTo>
                    <a:pt x="151" y="3935"/>
                  </a:lnTo>
                  <a:cubicBezTo>
                    <a:pt x="126" y="3935"/>
                    <a:pt x="126" y="3910"/>
                    <a:pt x="126" y="3910"/>
                  </a:cubicBezTo>
                  <a:cubicBezTo>
                    <a:pt x="101" y="4086"/>
                    <a:pt x="76" y="4286"/>
                    <a:pt x="76" y="4462"/>
                  </a:cubicBezTo>
                  <a:cubicBezTo>
                    <a:pt x="0" y="6993"/>
                    <a:pt x="2005" y="9123"/>
                    <a:pt x="4537" y="9199"/>
                  </a:cubicBezTo>
                  <a:cubicBezTo>
                    <a:pt x="4563" y="9199"/>
                    <a:pt x="4589" y="9199"/>
                    <a:pt x="4615" y="9199"/>
                  </a:cubicBezTo>
                  <a:cubicBezTo>
                    <a:pt x="6137" y="9199"/>
                    <a:pt x="7508" y="8477"/>
                    <a:pt x="8346" y="7319"/>
                  </a:cubicBezTo>
                  <a:cubicBezTo>
                    <a:pt x="8522" y="7093"/>
                    <a:pt x="8672" y="6843"/>
                    <a:pt x="8822" y="6567"/>
                  </a:cubicBezTo>
                  <a:cubicBezTo>
                    <a:pt x="8822" y="6517"/>
                    <a:pt x="8848" y="6467"/>
                    <a:pt x="8873" y="6417"/>
                  </a:cubicBezTo>
                  <a:cubicBezTo>
                    <a:pt x="9098" y="5890"/>
                    <a:pt x="9249" y="5339"/>
                    <a:pt x="9249" y="4712"/>
                  </a:cubicBezTo>
                  <a:cubicBezTo>
                    <a:pt x="9249" y="4662"/>
                    <a:pt x="9249" y="4587"/>
                    <a:pt x="9249" y="4537"/>
                  </a:cubicBezTo>
                  <a:cubicBezTo>
                    <a:pt x="9249" y="4311"/>
                    <a:pt x="9223" y="4086"/>
                    <a:pt x="9198" y="3885"/>
                  </a:cubicBezTo>
                  <a:cubicBezTo>
                    <a:pt x="9198" y="3835"/>
                    <a:pt x="9173" y="3760"/>
                    <a:pt x="9173" y="3710"/>
                  </a:cubicBezTo>
                  <a:cubicBezTo>
                    <a:pt x="9073" y="3209"/>
                    <a:pt x="8898" y="2757"/>
                    <a:pt x="8647" y="2331"/>
                  </a:cubicBezTo>
                  <a:cubicBezTo>
                    <a:pt x="8497" y="2031"/>
                    <a:pt x="8296" y="1780"/>
                    <a:pt x="8071" y="1529"/>
                  </a:cubicBezTo>
                  <a:cubicBezTo>
                    <a:pt x="7795" y="1203"/>
                    <a:pt x="7469" y="928"/>
                    <a:pt x="7093" y="702"/>
                  </a:cubicBezTo>
                  <a:cubicBezTo>
                    <a:pt x="6416" y="276"/>
                    <a:pt x="5639" y="26"/>
                    <a:pt x="478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4" name="Google Shape;1361;p51"/>
            <p:cNvSpPr/>
            <p:nvPr/>
          </p:nvSpPr>
          <p:spPr>
            <a:xfrm>
              <a:off x="7100173" y="3433561"/>
              <a:ext cx="215482" cy="41453"/>
            </a:xfrm>
            <a:custGeom>
              <a:avLst/>
              <a:gdLst/>
              <a:ahLst/>
              <a:cxnLst/>
              <a:rect l="l" t="t" r="r" b="b"/>
              <a:pathLst>
                <a:path w="3961" h="762" extrusionOk="0">
                  <a:moveTo>
                    <a:pt x="1942" y="0"/>
                  </a:moveTo>
                  <a:cubicBezTo>
                    <a:pt x="1715" y="0"/>
                    <a:pt x="1501" y="18"/>
                    <a:pt x="1304" y="50"/>
                  </a:cubicBezTo>
                  <a:cubicBezTo>
                    <a:pt x="1103" y="75"/>
                    <a:pt x="903" y="125"/>
                    <a:pt x="727" y="175"/>
                  </a:cubicBezTo>
                  <a:cubicBezTo>
                    <a:pt x="527" y="250"/>
                    <a:pt x="351" y="300"/>
                    <a:pt x="251" y="350"/>
                  </a:cubicBezTo>
                  <a:cubicBezTo>
                    <a:pt x="151" y="400"/>
                    <a:pt x="101" y="426"/>
                    <a:pt x="101" y="426"/>
                  </a:cubicBezTo>
                  <a:cubicBezTo>
                    <a:pt x="25" y="451"/>
                    <a:pt x="0" y="526"/>
                    <a:pt x="50" y="601"/>
                  </a:cubicBezTo>
                  <a:cubicBezTo>
                    <a:pt x="69" y="638"/>
                    <a:pt x="114" y="661"/>
                    <a:pt x="157" y="661"/>
                  </a:cubicBezTo>
                  <a:cubicBezTo>
                    <a:pt x="172" y="661"/>
                    <a:pt x="187" y="658"/>
                    <a:pt x="201" y="651"/>
                  </a:cubicBezTo>
                  <a:cubicBezTo>
                    <a:pt x="201" y="651"/>
                    <a:pt x="226" y="626"/>
                    <a:pt x="276" y="601"/>
                  </a:cubicBezTo>
                  <a:cubicBezTo>
                    <a:pt x="326" y="576"/>
                    <a:pt x="401" y="551"/>
                    <a:pt x="502" y="501"/>
                  </a:cubicBezTo>
                  <a:cubicBezTo>
                    <a:pt x="577" y="501"/>
                    <a:pt x="627" y="476"/>
                    <a:pt x="702" y="451"/>
                  </a:cubicBezTo>
                  <a:cubicBezTo>
                    <a:pt x="928" y="375"/>
                    <a:pt x="1178" y="300"/>
                    <a:pt x="1479" y="275"/>
                  </a:cubicBezTo>
                  <a:cubicBezTo>
                    <a:pt x="1579" y="250"/>
                    <a:pt x="1654" y="250"/>
                    <a:pt x="1755" y="250"/>
                  </a:cubicBezTo>
                  <a:cubicBezTo>
                    <a:pt x="1832" y="244"/>
                    <a:pt x="1910" y="241"/>
                    <a:pt x="1990" y="241"/>
                  </a:cubicBezTo>
                  <a:cubicBezTo>
                    <a:pt x="2248" y="241"/>
                    <a:pt x="2520" y="274"/>
                    <a:pt x="2807" y="350"/>
                  </a:cubicBezTo>
                  <a:cubicBezTo>
                    <a:pt x="2857" y="350"/>
                    <a:pt x="2908" y="375"/>
                    <a:pt x="2983" y="400"/>
                  </a:cubicBezTo>
                  <a:cubicBezTo>
                    <a:pt x="3233" y="476"/>
                    <a:pt x="3484" y="576"/>
                    <a:pt x="3735" y="726"/>
                  </a:cubicBezTo>
                  <a:cubicBezTo>
                    <a:pt x="3735" y="726"/>
                    <a:pt x="3735" y="751"/>
                    <a:pt x="3760" y="751"/>
                  </a:cubicBezTo>
                  <a:lnTo>
                    <a:pt x="3810" y="751"/>
                  </a:lnTo>
                  <a:cubicBezTo>
                    <a:pt x="3823" y="758"/>
                    <a:pt x="3835" y="761"/>
                    <a:pt x="3845" y="761"/>
                  </a:cubicBezTo>
                  <a:cubicBezTo>
                    <a:pt x="3873" y="761"/>
                    <a:pt x="3892" y="738"/>
                    <a:pt x="3910" y="701"/>
                  </a:cubicBezTo>
                  <a:cubicBezTo>
                    <a:pt x="3960" y="651"/>
                    <a:pt x="3935" y="576"/>
                    <a:pt x="3885" y="526"/>
                  </a:cubicBezTo>
                  <a:cubicBezTo>
                    <a:pt x="3835" y="526"/>
                    <a:pt x="3810" y="501"/>
                    <a:pt x="3760" y="476"/>
                  </a:cubicBezTo>
                  <a:cubicBezTo>
                    <a:pt x="3559" y="350"/>
                    <a:pt x="3334" y="250"/>
                    <a:pt x="3108" y="175"/>
                  </a:cubicBezTo>
                  <a:cubicBezTo>
                    <a:pt x="3058" y="150"/>
                    <a:pt x="3008" y="150"/>
                    <a:pt x="2958" y="125"/>
                  </a:cubicBezTo>
                  <a:cubicBezTo>
                    <a:pt x="2605" y="37"/>
                    <a:pt x="2262" y="0"/>
                    <a:pt x="1942"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5" name="Google Shape;1362;p51"/>
            <p:cNvSpPr/>
            <p:nvPr/>
          </p:nvSpPr>
          <p:spPr>
            <a:xfrm>
              <a:off x="8038190" y="4725997"/>
              <a:ext cx="390000" cy="338210"/>
            </a:xfrm>
            <a:custGeom>
              <a:avLst/>
              <a:gdLst/>
              <a:ahLst/>
              <a:cxnLst/>
              <a:rect l="l" t="t" r="r" b="b"/>
              <a:pathLst>
                <a:path w="7169" h="6217" extrusionOk="0">
                  <a:moveTo>
                    <a:pt x="6266" y="1"/>
                  </a:moveTo>
                  <a:cubicBezTo>
                    <a:pt x="6266" y="1"/>
                    <a:pt x="4036" y="2883"/>
                    <a:pt x="1" y="5189"/>
                  </a:cubicBezTo>
                  <a:lnTo>
                    <a:pt x="76" y="6217"/>
                  </a:lnTo>
                  <a:cubicBezTo>
                    <a:pt x="76" y="6217"/>
                    <a:pt x="101" y="6217"/>
                    <a:pt x="151" y="6191"/>
                  </a:cubicBezTo>
                  <a:cubicBezTo>
                    <a:pt x="652" y="6066"/>
                    <a:pt x="3935" y="5064"/>
                    <a:pt x="6266" y="2983"/>
                  </a:cubicBezTo>
                  <a:cubicBezTo>
                    <a:pt x="6592" y="2708"/>
                    <a:pt x="6893" y="2382"/>
                    <a:pt x="7168" y="2056"/>
                  </a:cubicBezTo>
                  <a:cubicBezTo>
                    <a:pt x="7168" y="2056"/>
                    <a:pt x="7068" y="402"/>
                    <a:pt x="6266" y="1"/>
                  </a:cubicBez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6" name="Google Shape;1363;p51"/>
            <p:cNvSpPr/>
            <p:nvPr/>
          </p:nvSpPr>
          <p:spPr>
            <a:xfrm>
              <a:off x="6352991" y="4651033"/>
              <a:ext cx="447284" cy="396800"/>
            </a:xfrm>
            <a:custGeom>
              <a:avLst/>
              <a:gdLst/>
              <a:ahLst/>
              <a:cxnLst/>
              <a:rect l="l" t="t" r="r" b="b"/>
              <a:pathLst>
                <a:path w="8222" h="7294" extrusionOk="0">
                  <a:moveTo>
                    <a:pt x="903" y="1"/>
                  </a:moveTo>
                  <a:cubicBezTo>
                    <a:pt x="828" y="51"/>
                    <a:pt x="753" y="76"/>
                    <a:pt x="703" y="126"/>
                  </a:cubicBezTo>
                  <a:cubicBezTo>
                    <a:pt x="76" y="677"/>
                    <a:pt x="1" y="2056"/>
                    <a:pt x="1" y="2056"/>
                  </a:cubicBezTo>
                  <a:cubicBezTo>
                    <a:pt x="176" y="2281"/>
                    <a:pt x="377" y="2507"/>
                    <a:pt x="552" y="2707"/>
                  </a:cubicBezTo>
                  <a:cubicBezTo>
                    <a:pt x="3660" y="6066"/>
                    <a:pt x="7394" y="7093"/>
                    <a:pt x="8096" y="7269"/>
                  </a:cubicBezTo>
                  <a:cubicBezTo>
                    <a:pt x="8196" y="7294"/>
                    <a:pt x="8222" y="7294"/>
                    <a:pt x="8222" y="7294"/>
                  </a:cubicBezTo>
                  <a:lnTo>
                    <a:pt x="8222" y="5690"/>
                  </a:lnTo>
                  <a:cubicBezTo>
                    <a:pt x="4211" y="3409"/>
                    <a:pt x="903" y="1"/>
                    <a:pt x="903" y="1"/>
                  </a:cubicBez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7" name="Google Shape;1364;p51"/>
            <p:cNvSpPr/>
            <p:nvPr/>
          </p:nvSpPr>
          <p:spPr>
            <a:xfrm>
              <a:off x="6959713" y="4098873"/>
              <a:ext cx="350451" cy="321781"/>
            </a:xfrm>
            <a:custGeom>
              <a:avLst/>
              <a:gdLst/>
              <a:ahLst/>
              <a:cxnLst/>
              <a:rect l="l" t="t" r="r" b="b"/>
              <a:pathLst>
                <a:path w="6442" h="5915" extrusionOk="0">
                  <a:moveTo>
                    <a:pt x="2006" y="0"/>
                  </a:moveTo>
                  <a:cubicBezTo>
                    <a:pt x="2006" y="0"/>
                    <a:pt x="1354" y="652"/>
                    <a:pt x="527" y="1754"/>
                  </a:cubicBezTo>
                  <a:cubicBezTo>
                    <a:pt x="352" y="1980"/>
                    <a:pt x="176" y="2206"/>
                    <a:pt x="1" y="2456"/>
                  </a:cubicBezTo>
                  <a:cubicBezTo>
                    <a:pt x="1" y="2456"/>
                    <a:pt x="3334" y="5664"/>
                    <a:pt x="4412" y="5915"/>
                  </a:cubicBezTo>
                  <a:lnTo>
                    <a:pt x="5414" y="3885"/>
                  </a:lnTo>
                  <a:cubicBezTo>
                    <a:pt x="5364" y="3860"/>
                    <a:pt x="5314" y="3835"/>
                    <a:pt x="5314" y="3810"/>
                  </a:cubicBezTo>
                  <a:cubicBezTo>
                    <a:pt x="5289" y="3810"/>
                    <a:pt x="5289" y="3760"/>
                    <a:pt x="5314" y="3734"/>
                  </a:cubicBezTo>
                  <a:cubicBezTo>
                    <a:pt x="5314" y="3722"/>
                    <a:pt x="5327" y="3716"/>
                    <a:pt x="5342" y="3716"/>
                  </a:cubicBezTo>
                  <a:cubicBezTo>
                    <a:pt x="5358" y="3716"/>
                    <a:pt x="5377" y="3722"/>
                    <a:pt x="5389" y="3734"/>
                  </a:cubicBezTo>
                  <a:cubicBezTo>
                    <a:pt x="5389" y="3734"/>
                    <a:pt x="5414" y="3734"/>
                    <a:pt x="5465" y="3785"/>
                  </a:cubicBezTo>
                  <a:lnTo>
                    <a:pt x="6442" y="1780"/>
                  </a:lnTo>
                  <a:cubicBezTo>
                    <a:pt x="6442" y="1780"/>
                    <a:pt x="6392" y="1754"/>
                    <a:pt x="6317" y="1729"/>
                  </a:cubicBezTo>
                  <a:cubicBezTo>
                    <a:pt x="5815" y="1529"/>
                    <a:pt x="3936" y="827"/>
                    <a:pt x="2833" y="376"/>
                  </a:cubicBezTo>
                  <a:cubicBezTo>
                    <a:pt x="2407" y="201"/>
                    <a:pt x="2081" y="75"/>
                    <a:pt x="2006" y="0"/>
                  </a:cubicBez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8" name="Google Shape;1365;p51"/>
            <p:cNvSpPr/>
            <p:nvPr/>
          </p:nvSpPr>
          <p:spPr>
            <a:xfrm>
              <a:off x="7398774" y="4075699"/>
              <a:ext cx="320421" cy="342236"/>
            </a:xfrm>
            <a:custGeom>
              <a:avLst/>
              <a:gdLst/>
              <a:ahLst/>
              <a:cxnLst/>
              <a:rect l="l" t="t" r="r" b="b"/>
              <a:pathLst>
                <a:path w="5890" h="6291" extrusionOk="0">
                  <a:moveTo>
                    <a:pt x="3208" y="0"/>
                  </a:moveTo>
                  <a:cubicBezTo>
                    <a:pt x="3108" y="75"/>
                    <a:pt x="2757" y="301"/>
                    <a:pt x="2331" y="602"/>
                  </a:cubicBezTo>
                  <a:cubicBezTo>
                    <a:pt x="1379" y="1228"/>
                    <a:pt x="0" y="2155"/>
                    <a:pt x="0" y="2155"/>
                  </a:cubicBezTo>
                  <a:lnTo>
                    <a:pt x="50" y="2231"/>
                  </a:lnTo>
                  <a:lnTo>
                    <a:pt x="802" y="3810"/>
                  </a:lnTo>
                  <a:lnTo>
                    <a:pt x="827" y="3785"/>
                  </a:lnTo>
                  <a:cubicBezTo>
                    <a:pt x="827" y="3767"/>
                    <a:pt x="840" y="3749"/>
                    <a:pt x="865" y="3749"/>
                  </a:cubicBezTo>
                  <a:cubicBezTo>
                    <a:pt x="875" y="3749"/>
                    <a:pt x="888" y="3752"/>
                    <a:pt x="902" y="3759"/>
                  </a:cubicBezTo>
                  <a:cubicBezTo>
                    <a:pt x="927" y="3759"/>
                    <a:pt x="927" y="3810"/>
                    <a:pt x="927" y="3835"/>
                  </a:cubicBezTo>
                  <a:lnTo>
                    <a:pt x="877" y="3960"/>
                  </a:lnTo>
                  <a:lnTo>
                    <a:pt x="1053" y="4286"/>
                  </a:lnTo>
                  <a:cubicBezTo>
                    <a:pt x="1078" y="4286"/>
                    <a:pt x="1103" y="4311"/>
                    <a:pt x="1103" y="4336"/>
                  </a:cubicBezTo>
                  <a:cubicBezTo>
                    <a:pt x="1103" y="4336"/>
                    <a:pt x="1103" y="4361"/>
                    <a:pt x="1103" y="4361"/>
                  </a:cubicBezTo>
                  <a:lnTo>
                    <a:pt x="2055" y="6291"/>
                  </a:lnTo>
                  <a:cubicBezTo>
                    <a:pt x="3108" y="6065"/>
                    <a:pt x="5890" y="2632"/>
                    <a:pt x="5890" y="2632"/>
                  </a:cubicBezTo>
                  <a:cubicBezTo>
                    <a:pt x="5790" y="2456"/>
                    <a:pt x="5639" y="2306"/>
                    <a:pt x="5514" y="2130"/>
                  </a:cubicBezTo>
                  <a:cubicBezTo>
                    <a:pt x="4486" y="877"/>
                    <a:pt x="3208" y="0"/>
                    <a:pt x="3208" y="0"/>
                  </a:cubicBez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9" name="Google Shape;1366;p51"/>
            <p:cNvSpPr/>
            <p:nvPr/>
          </p:nvSpPr>
          <p:spPr>
            <a:xfrm>
              <a:off x="7360585" y="4331977"/>
              <a:ext cx="12295" cy="891739"/>
            </a:xfrm>
            <a:custGeom>
              <a:avLst/>
              <a:gdLst/>
              <a:ahLst/>
              <a:cxnLst/>
              <a:rect l="l" t="t" r="r" b="b"/>
              <a:pathLst>
                <a:path w="226" h="16392" extrusionOk="0">
                  <a:moveTo>
                    <a:pt x="0" y="1"/>
                  </a:moveTo>
                  <a:cubicBezTo>
                    <a:pt x="0" y="1"/>
                    <a:pt x="0" y="26"/>
                    <a:pt x="0" y="26"/>
                  </a:cubicBezTo>
                  <a:lnTo>
                    <a:pt x="101" y="16392"/>
                  </a:lnTo>
                  <a:lnTo>
                    <a:pt x="226" y="16392"/>
                  </a:lnTo>
                  <a:lnTo>
                    <a:pt x="126" y="26"/>
                  </a:lnTo>
                  <a:cubicBezTo>
                    <a:pt x="126" y="1"/>
                    <a:pt x="101" y="1"/>
                    <a:pt x="101" y="1"/>
                  </a:cubicBezTo>
                  <a:close/>
                </a:path>
              </a:pathLst>
            </a:custGeom>
            <a:solidFill>
              <a:srgbClr val="B5E5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0" name="Google Shape;1367;p51"/>
            <p:cNvSpPr/>
            <p:nvPr/>
          </p:nvSpPr>
          <p:spPr>
            <a:xfrm>
              <a:off x="7479177" y="4650925"/>
              <a:ext cx="429549" cy="443204"/>
            </a:xfrm>
            <a:custGeom>
              <a:avLst/>
              <a:gdLst/>
              <a:ahLst/>
              <a:cxnLst/>
              <a:rect l="l" t="t" r="r" b="b"/>
              <a:pathLst>
                <a:path w="7896" h="8147" extrusionOk="0">
                  <a:moveTo>
                    <a:pt x="7219" y="1030"/>
                  </a:moveTo>
                  <a:lnTo>
                    <a:pt x="7244" y="1256"/>
                  </a:lnTo>
                  <a:lnTo>
                    <a:pt x="101" y="1456"/>
                  </a:lnTo>
                  <a:lnTo>
                    <a:pt x="101" y="1231"/>
                  </a:lnTo>
                  <a:lnTo>
                    <a:pt x="7219" y="1030"/>
                  </a:lnTo>
                  <a:close/>
                  <a:moveTo>
                    <a:pt x="6565" y="1"/>
                  </a:moveTo>
                  <a:cubicBezTo>
                    <a:pt x="6549" y="1"/>
                    <a:pt x="6533" y="1"/>
                    <a:pt x="6517" y="3"/>
                  </a:cubicBezTo>
                  <a:lnTo>
                    <a:pt x="728" y="328"/>
                  </a:lnTo>
                  <a:cubicBezTo>
                    <a:pt x="377" y="353"/>
                    <a:pt x="101" y="629"/>
                    <a:pt x="101" y="980"/>
                  </a:cubicBezTo>
                  <a:lnTo>
                    <a:pt x="1" y="5341"/>
                  </a:lnTo>
                  <a:cubicBezTo>
                    <a:pt x="1" y="5592"/>
                    <a:pt x="126" y="5817"/>
                    <a:pt x="352" y="5942"/>
                  </a:cubicBezTo>
                  <a:lnTo>
                    <a:pt x="4211" y="8048"/>
                  </a:lnTo>
                  <a:cubicBezTo>
                    <a:pt x="4311" y="8114"/>
                    <a:pt x="4426" y="8146"/>
                    <a:pt x="4540" y="8146"/>
                  </a:cubicBezTo>
                  <a:cubicBezTo>
                    <a:pt x="4683" y="8146"/>
                    <a:pt x="4826" y="8095"/>
                    <a:pt x="4938" y="7998"/>
                  </a:cubicBezTo>
                  <a:lnTo>
                    <a:pt x="7620" y="5792"/>
                  </a:lnTo>
                  <a:cubicBezTo>
                    <a:pt x="7795" y="5642"/>
                    <a:pt x="7896" y="5391"/>
                    <a:pt x="7870" y="5165"/>
                  </a:cubicBezTo>
                  <a:lnTo>
                    <a:pt x="7219" y="579"/>
                  </a:lnTo>
                  <a:cubicBezTo>
                    <a:pt x="7171" y="244"/>
                    <a:pt x="6895" y="1"/>
                    <a:pt x="6565" y="1"/>
                  </a:cubicBez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1" name="Google Shape;1368;p51"/>
            <p:cNvSpPr/>
            <p:nvPr/>
          </p:nvSpPr>
          <p:spPr>
            <a:xfrm>
              <a:off x="7484671" y="4706957"/>
              <a:ext cx="388586" cy="23229"/>
            </a:xfrm>
            <a:custGeom>
              <a:avLst/>
              <a:gdLst/>
              <a:ahLst/>
              <a:cxnLst/>
              <a:rect l="l" t="t" r="r" b="b"/>
              <a:pathLst>
                <a:path w="7143" h="427" extrusionOk="0">
                  <a:moveTo>
                    <a:pt x="7118" y="0"/>
                  </a:moveTo>
                  <a:lnTo>
                    <a:pt x="0" y="201"/>
                  </a:lnTo>
                  <a:lnTo>
                    <a:pt x="0" y="426"/>
                  </a:lnTo>
                  <a:lnTo>
                    <a:pt x="7143" y="226"/>
                  </a:lnTo>
                  <a:lnTo>
                    <a:pt x="7118" y="0"/>
                  </a:lnTo>
                  <a:close/>
                </a:path>
              </a:pathLst>
            </a:custGeom>
            <a:solidFill>
              <a:srgbClr val="0072A4"/>
            </a:solidFill>
            <a:ln w="9525" cap="flat" cmpd="sng">
              <a:solidFill>
                <a:srgbClr val="4C6F8A"/>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2" name="Google Shape;1369;p51"/>
            <p:cNvSpPr/>
            <p:nvPr/>
          </p:nvSpPr>
          <p:spPr>
            <a:xfrm>
              <a:off x="7431468" y="4279644"/>
              <a:ext cx="17789" cy="36068"/>
            </a:xfrm>
            <a:custGeom>
              <a:avLst/>
              <a:gdLst/>
              <a:ahLst/>
              <a:cxnLst/>
              <a:rect l="l" t="t" r="r" b="b"/>
              <a:pathLst>
                <a:path w="327" h="663" extrusionOk="0">
                  <a:moveTo>
                    <a:pt x="264" y="0"/>
                  </a:moveTo>
                  <a:cubicBezTo>
                    <a:pt x="239" y="0"/>
                    <a:pt x="226" y="18"/>
                    <a:pt x="226" y="36"/>
                  </a:cubicBezTo>
                  <a:lnTo>
                    <a:pt x="201" y="61"/>
                  </a:lnTo>
                  <a:lnTo>
                    <a:pt x="1" y="662"/>
                  </a:lnTo>
                  <a:cubicBezTo>
                    <a:pt x="51" y="662"/>
                    <a:pt x="76" y="637"/>
                    <a:pt x="126" y="612"/>
                  </a:cubicBezTo>
                  <a:lnTo>
                    <a:pt x="276" y="211"/>
                  </a:lnTo>
                  <a:lnTo>
                    <a:pt x="326" y="86"/>
                  </a:lnTo>
                  <a:cubicBezTo>
                    <a:pt x="326" y="61"/>
                    <a:pt x="326" y="10"/>
                    <a:pt x="301" y="10"/>
                  </a:cubicBezTo>
                  <a:cubicBezTo>
                    <a:pt x="287" y="3"/>
                    <a:pt x="274" y="0"/>
                    <a:pt x="264" y="0"/>
                  </a:cubicBezTo>
                  <a:close/>
                </a:path>
              </a:pathLst>
            </a:custGeom>
            <a:solidFill>
              <a:srgbClr val="4C6F8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3" name="Google Shape;1370;p51"/>
            <p:cNvSpPr/>
            <p:nvPr/>
          </p:nvSpPr>
          <p:spPr>
            <a:xfrm>
              <a:off x="7419228" y="4321097"/>
              <a:ext cx="21869" cy="902620"/>
            </a:xfrm>
            <a:custGeom>
              <a:avLst/>
              <a:gdLst/>
              <a:ahLst/>
              <a:cxnLst/>
              <a:rect l="l" t="t" r="r" b="b"/>
              <a:pathLst>
                <a:path w="402" h="16592" extrusionOk="0">
                  <a:moveTo>
                    <a:pt x="301" y="0"/>
                  </a:moveTo>
                  <a:cubicBezTo>
                    <a:pt x="276" y="0"/>
                    <a:pt x="226" y="25"/>
                    <a:pt x="175" y="25"/>
                  </a:cubicBezTo>
                  <a:lnTo>
                    <a:pt x="0" y="527"/>
                  </a:lnTo>
                  <a:cubicBezTo>
                    <a:pt x="0" y="527"/>
                    <a:pt x="0" y="527"/>
                    <a:pt x="0" y="552"/>
                  </a:cubicBezTo>
                  <a:lnTo>
                    <a:pt x="301" y="16592"/>
                  </a:lnTo>
                  <a:lnTo>
                    <a:pt x="401" y="16592"/>
                  </a:lnTo>
                  <a:lnTo>
                    <a:pt x="125" y="552"/>
                  </a:lnTo>
                  <a:lnTo>
                    <a:pt x="301" y="0"/>
                  </a:lnTo>
                  <a:close/>
                </a:path>
              </a:pathLst>
            </a:custGeom>
            <a:solidFill>
              <a:srgbClr val="B5E5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4" name="Google Shape;1371;p51"/>
            <p:cNvSpPr/>
            <p:nvPr/>
          </p:nvSpPr>
          <p:spPr>
            <a:xfrm>
              <a:off x="7247434" y="4300969"/>
              <a:ext cx="211344" cy="31062"/>
            </a:xfrm>
            <a:custGeom>
              <a:avLst/>
              <a:gdLst/>
              <a:ahLst/>
              <a:cxnLst/>
              <a:rect l="l" t="t" r="r" b="b"/>
              <a:pathLst>
                <a:path w="3885" h="571" extrusionOk="0">
                  <a:moveTo>
                    <a:pt x="53" y="1"/>
                  </a:moveTo>
                  <a:cubicBezTo>
                    <a:pt x="38" y="1"/>
                    <a:pt x="25" y="7"/>
                    <a:pt x="25" y="19"/>
                  </a:cubicBezTo>
                  <a:cubicBezTo>
                    <a:pt x="0" y="45"/>
                    <a:pt x="0" y="95"/>
                    <a:pt x="25" y="95"/>
                  </a:cubicBezTo>
                  <a:cubicBezTo>
                    <a:pt x="25" y="120"/>
                    <a:pt x="75" y="145"/>
                    <a:pt x="125" y="170"/>
                  </a:cubicBezTo>
                  <a:cubicBezTo>
                    <a:pt x="326" y="295"/>
                    <a:pt x="927" y="571"/>
                    <a:pt x="1930" y="571"/>
                  </a:cubicBezTo>
                  <a:lnTo>
                    <a:pt x="2181" y="571"/>
                  </a:lnTo>
                  <a:cubicBezTo>
                    <a:pt x="2531" y="546"/>
                    <a:pt x="2907" y="496"/>
                    <a:pt x="3333" y="395"/>
                  </a:cubicBezTo>
                  <a:cubicBezTo>
                    <a:pt x="3384" y="395"/>
                    <a:pt x="3434" y="370"/>
                    <a:pt x="3459" y="370"/>
                  </a:cubicBezTo>
                  <a:cubicBezTo>
                    <a:pt x="3584" y="320"/>
                    <a:pt x="3709" y="295"/>
                    <a:pt x="3835" y="270"/>
                  </a:cubicBezTo>
                  <a:cubicBezTo>
                    <a:pt x="3860" y="245"/>
                    <a:pt x="3860" y="245"/>
                    <a:pt x="3885" y="220"/>
                  </a:cubicBezTo>
                  <a:cubicBezTo>
                    <a:pt x="3885" y="220"/>
                    <a:pt x="3885" y="195"/>
                    <a:pt x="3885" y="195"/>
                  </a:cubicBezTo>
                  <a:cubicBezTo>
                    <a:pt x="3885" y="170"/>
                    <a:pt x="3860" y="145"/>
                    <a:pt x="3835" y="145"/>
                  </a:cubicBezTo>
                  <a:lnTo>
                    <a:pt x="3810" y="145"/>
                  </a:lnTo>
                  <a:cubicBezTo>
                    <a:pt x="3709" y="170"/>
                    <a:pt x="3609" y="195"/>
                    <a:pt x="3509" y="220"/>
                  </a:cubicBezTo>
                  <a:cubicBezTo>
                    <a:pt x="3459" y="245"/>
                    <a:pt x="3434" y="270"/>
                    <a:pt x="3384" y="270"/>
                  </a:cubicBezTo>
                  <a:cubicBezTo>
                    <a:pt x="2932" y="370"/>
                    <a:pt x="2531" y="446"/>
                    <a:pt x="2181" y="446"/>
                  </a:cubicBezTo>
                  <a:lnTo>
                    <a:pt x="2080" y="446"/>
                  </a:lnTo>
                  <a:cubicBezTo>
                    <a:pt x="2038" y="447"/>
                    <a:pt x="1997" y="447"/>
                    <a:pt x="1957" y="447"/>
                  </a:cubicBezTo>
                  <a:cubicBezTo>
                    <a:pt x="977" y="447"/>
                    <a:pt x="368" y="166"/>
                    <a:pt x="176" y="70"/>
                  </a:cubicBezTo>
                  <a:cubicBezTo>
                    <a:pt x="125" y="19"/>
                    <a:pt x="100" y="19"/>
                    <a:pt x="100" y="19"/>
                  </a:cubicBezTo>
                  <a:cubicBezTo>
                    <a:pt x="88" y="7"/>
                    <a:pt x="69" y="1"/>
                    <a:pt x="53" y="1"/>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5" name="Google Shape;1372;p51"/>
            <p:cNvSpPr/>
            <p:nvPr/>
          </p:nvSpPr>
          <p:spPr>
            <a:xfrm>
              <a:off x="7374185" y="4363366"/>
              <a:ext cx="39604" cy="40964"/>
            </a:xfrm>
            <a:custGeom>
              <a:avLst/>
              <a:gdLst/>
              <a:ahLst/>
              <a:cxnLst/>
              <a:rect l="l" t="t" r="r" b="b"/>
              <a:pathLst>
                <a:path w="728" h="753" extrusionOk="0">
                  <a:moveTo>
                    <a:pt x="377" y="0"/>
                  </a:moveTo>
                  <a:cubicBezTo>
                    <a:pt x="176" y="0"/>
                    <a:pt x="1" y="176"/>
                    <a:pt x="1" y="376"/>
                  </a:cubicBezTo>
                  <a:cubicBezTo>
                    <a:pt x="1" y="577"/>
                    <a:pt x="176" y="752"/>
                    <a:pt x="377" y="752"/>
                  </a:cubicBezTo>
                  <a:cubicBezTo>
                    <a:pt x="577" y="752"/>
                    <a:pt x="728" y="577"/>
                    <a:pt x="728" y="376"/>
                  </a:cubicBezTo>
                  <a:cubicBezTo>
                    <a:pt x="728" y="176"/>
                    <a:pt x="577" y="0"/>
                    <a:pt x="377" y="0"/>
                  </a:cubicBezTo>
                  <a:close/>
                </a:path>
              </a:pathLst>
            </a:custGeom>
            <a:solidFill>
              <a:srgbClr val="00659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6" name="Google Shape;1373;p51"/>
            <p:cNvSpPr/>
            <p:nvPr/>
          </p:nvSpPr>
          <p:spPr>
            <a:xfrm>
              <a:off x="7374185" y="4597885"/>
              <a:ext cx="39604" cy="39549"/>
            </a:xfrm>
            <a:custGeom>
              <a:avLst/>
              <a:gdLst/>
              <a:ahLst/>
              <a:cxnLst/>
              <a:rect l="l" t="t" r="r" b="b"/>
              <a:pathLst>
                <a:path w="728" h="727" extrusionOk="0">
                  <a:moveTo>
                    <a:pt x="377" y="0"/>
                  </a:moveTo>
                  <a:cubicBezTo>
                    <a:pt x="176" y="0"/>
                    <a:pt x="1" y="150"/>
                    <a:pt x="1" y="376"/>
                  </a:cubicBezTo>
                  <a:cubicBezTo>
                    <a:pt x="1" y="577"/>
                    <a:pt x="176" y="727"/>
                    <a:pt x="377" y="727"/>
                  </a:cubicBezTo>
                  <a:cubicBezTo>
                    <a:pt x="577" y="727"/>
                    <a:pt x="728" y="577"/>
                    <a:pt x="728" y="376"/>
                  </a:cubicBezTo>
                  <a:cubicBezTo>
                    <a:pt x="728" y="150"/>
                    <a:pt x="577" y="0"/>
                    <a:pt x="377" y="0"/>
                  </a:cubicBezTo>
                  <a:close/>
                </a:path>
              </a:pathLst>
            </a:custGeom>
            <a:solidFill>
              <a:srgbClr val="00659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7" name="Google Shape;1374;p51"/>
            <p:cNvSpPr/>
            <p:nvPr/>
          </p:nvSpPr>
          <p:spPr>
            <a:xfrm>
              <a:off x="7374185" y="4831478"/>
              <a:ext cx="43684" cy="39985"/>
            </a:xfrm>
            <a:custGeom>
              <a:avLst/>
              <a:gdLst/>
              <a:ahLst/>
              <a:cxnLst/>
              <a:rect l="l" t="t" r="r" b="b"/>
              <a:pathLst>
                <a:path w="803" h="735" extrusionOk="0">
                  <a:moveTo>
                    <a:pt x="402" y="1"/>
                  </a:moveTo>
                  <a:cubicBezTo>
                    <a:pt x="304" y="1"/>
                    <a:pt x="205" y="39"/>
                    <a:pt x="126" y="117"/>
                  </a:cubicBezTo>
                  <a:cubicBezTo>
                    <a:pt x="1" y="267"/>
                    <a:pt x="1" y="493"/>
                    <a:pt x="151" y="643"/>
                  </a:cubicBezTo>
                  <a:cubicBezTo>
                    <a:pt x="223" y="703"/>
                    <a:pt x="312" y="735"/>
                    <a:pt x="402" y="735"/>
                  </a:cubicBezTo>
                  <a:cubicBezTo>
                    <a:pt x="500" y="735"/>
                    <a:pt x="599" y="697"/>
                    <a:pt x="678" y="618"/>
                  </a:cubicBezTo>
                  <a:cubicBezTo>
                    <a:pt x="803" y="468"/>
                    <a:pt x="803" y="217"/>
                    <a:pt x="653" y="92"/>
                  </a:cubicBezTo>
                  <a:cubicBezTo>
                    <a:pt x="581" y="32"/>
                    <a:pt x="492" y="1"/>
                    <a:pt x="402" y="1"/>
                  </a:cubicBezTo>
                  <a:close/>
                </a:path>
              </a:pathLst>
            </a:custGeom>
            <a:solidFill>
              <a:srgbClr val="00659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8" name="Google Shape;1375;p51"/>
            <p:cNvSpPr/>
            <p:nvPr/>
          </p:nvSpPr>
          <p:spPr>
            <a:xfrm>
              <a:off x="7379680" y="5105546"/>
              <a:ext cx="45044" cy="39985"/>
            </a:xfrm>
            <a:custGeom>
              <a:avLst/>
              <a:gdLst/>
              <a:ahLst/>
              <a:cxnLst/>
              <a:rect l="l" t="t" r="r" b="b"/>
              <a:pathLst>
                <a:path w="828" h="735" extrusionOk="0">
                  <a:moveTo>
                    <a:pt x="414" y="1"/>
                  </a:moveTo>
                  <a:cubicBezTo>
                    <a:pt x="316" y="1"/>
                    <a:pt x="216" y="38"/>
                    <a:pt x="151" y="117"/>
                  </a:cubicBezTo>
                  <a:cubicBezTo>
                    <a:pt x="0" y="267"/>
                    <a:pt x="25" y="493"/>
                    <a:pt x="176" y="643"/>
                  </a:cubicBezTo>
                  <a:cubicBezTo>
                    <a:pt x="247" y="703"/>
                    <a:pt x="336" y="734"/>
                    <a:pt x="423" y="734"/>
                  </a:cubicBezTo>
                  <a:cubicBezTo>
                    <a:pt x="518" y="734"/>
                    <a:pt x="611" y="697"/>
                    <a:pt x="677" y="618"/>
                  </a:cubicBezTo>
                  <a:cubicBezTo>
                    <a:pt x="827" y="468"/>
                    <a:pt x="802" y="217"/>
                    <a:pt x="652" y="92"/>
                  </a:cubicBezTo>
                  <a:cubicBezTo>
                    <a:pt x="592" y="32"/>
                    <a:pt x="504" y="1"/>
                    <a:pt x="414" y="1"/>
                  </a:cubicBezTo>
                  <a:close/>
                </a:path>
              </a:pathLst>
            </a:custGeom>
            <a:solidFill>
              <a:srgbClr val="00659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9" name="Google Shape;1376;p51"/>
            <p:cNvSpPr/>
            <p:nvPr/>
          </p:nvSpPr>
          <p:spPr>
            <a:xfrm>
              <a:off x="6696650" y="3502700"/>
              <a:ext cx="47700" cy="115800"/>
            </a:xfrm>
            <a:prstGeom prst="ellipse">
              <a:avLst/>
            </a:prstGeom>
            <a:solidFill>
              <a:srgbClr val="000000">
                <a:alpha val="893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0" name="Google Shape;1377;p51"/>
            <p:cNvSpPr/>
            <p:nvPr/>
          </p:nvSpPr>
          <p:spPr>
            <a:xfrm>
              <a:off x="7845950" y="3483350"/>
              <a:ext cx="103800" cy="115800"/>
            </a:xfrm>
            <a:prstGeom prst="ellipse">
              <a:avLst/>
            </a:prstGeom>
            <a:solidFill>
              <a:srgbClr val="000000">
                <a:alpha val="893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1000"/>
                                        <p:tgtEl>
                                          <p:spTgt spid="50"/>
                                        </p:tgtEl>
                                      </p:cBhvr>
                                    </p:animEffect>
                                    <p:anim calcmode="lin" valueType="num">
                                      <p:cBhvr>
                                        <p:cTn id="18" dur="1000" fill="hold"/>
                                        <p:tgtEl>
                                          <p:spTgt spid="50"/>
                                        </p:tgtEl>
                                        <p:attrNameLst>
                                          <p:attrName>ppt_x</p:attrName>
                                        </p:attrNameLst>
                                      </p:cBhvr>
                                      <p:tavLst>
                                        <p:tav tm="0">
                                          <p:val>
                                            <p:strVal val="#ppt_x"/>
                                          </p:val>
                                        </p:tav>
                                        <p:tav tm="100000">
                                          <p:val>
                                            <p:strVal val="#ppt_x"/>
                                          </p:val>
                                        </p:tav>
                                      </p:tavLst>
                                    </p:anim>
                                    <p:anim calcmode="lin" valueType="num">
                                      <p:cBhvr>
                                        <p:cTn id="19" dur="1000" fill="hold"/>
                                        <p:tgtEl>
                                          <p:spTgt spid="5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anim calcmode="lin" valueType="num">
                                      <p:cBhvr>
                                        <p:cTn id="23" dur="1000" fill="hold"/>
                                        <p:tgtEl>
                                          <p:spTgt spid="40"/>
                                        </p:tgtEl>
                                        <p:attrNameLst>
                                          <p:attrName>ppt_x</p:attrName>
                                        </p:attrNameLst>
                                      </p:cBhvr>
                                      <p:tavLst>
                                        <p:tav tm="0">
                                          <p:val>
                                            <p:strVal val="#ppt_x"/>
                                          </p:val>
                                        </p:tav>
                                        <p:tav tm="100000">
                                          <p:val>
                                            <p:strVal val="#ppt_x"/>
                                          </p:val>
                                        </p:tav>
                                      </p:tavLst>
                                    </p:anim>
                                    <p:anim calcmode="lin" valueType="num">
                                      <p:cBhvr>
                                        <p:cTn id="2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02\AppData\Local\Temp\360zip$Temp\360$0\huan (3).jpg"/>
          <p:cNvPicPr>
            <a:picLocks noChangeAspect="1" noChangeArrowheads="1"/>
          </p:cNvPicPr>
          <p:nvPr/>
        </p:nvPicPr>
        <p:blipFill>
          <a:blip r:embed="rId1" cstate="email">
            <a:clrChange>
              <a:clrFrom>
                <a:srgbClr val="FFFFFF"/>
              </a:clrFrom>
              <a:clrTo>
                <a:srgbClr val="FFFFFF">
                  <a:alpha val="0"/>
                </a:srgbClr>
              </a:clrTo>
            </a:clrChange>
          </a:blip>
          <a:srcRect/>
          <a:stretch>
            <a:fillRect/>
          </a:stretch>
        </p:blipFill>
        <p:spPr bwMode="auto">
          <a:xfrm rot="3510117">
            <a:off x="-26670" y="1026160"/>
            <a:ext cx="4557395" cy="44049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59485" y="2175510"/>
            <a:ext cx="2788920" cy="1938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 Nhân vật</a:t>
            </a:r>
            <a:endParaRPr kumimoji="0" lang="en-US" alt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5861" t="20533" r="11551" b="27795"/>
          <a:stretch>
            <a:fillRect/>
          </a:stretch>
        </p:blipFill>
        <p:spPr>
          <a:xfrm>
            <a:off x="4998720" y="-744220"/>
            <a:ext cx="7132320" cy="7419340"/>
          </a:xfrm>
          <a:prstGeom prst="rect">
            <a:avLst/>
          </a:prstGeom>
        </p:spPr>
      </p:pic>
      <p:sp>
        <p:nvSpPr>
          <p:cNvPr id="8" name="Rectangle: Rounded Corners 7"/>
          <p:cNvSpPr/>
          <p:nvPr/>
        </p:nvSpPr>
        <p:spPr>
          <a:xfrm>
            <a:off x="5913120" y="2103120"/>
            <a:ext cx="4927184" cy="301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Hãy kể tên các nhân vật có trong truyện? Cho biết nhân vật chính là ai?</a:t>
            </a:r>
            <a:endParaRPr kumimoji="0" lang="en-US" alt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grpSp>
        <p:nvGrpSpPr>
          <p:cNvPr id="2584" name="Google Shape;2584;p40"/>
          <p:cNvGrpSpPr/>
          <p:nvPr/>
        </p:nvGrpSpPr>
        <p:grpSpPr>
          <a:xfrm>
            <a:off x="6792795" y="5653469"/>
            <a:ext cx="1933180" cy="969053"/>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631" name="Google Shape;2631;p40"/>
          <p:cNvGrpSpPr/>
          <p:nvPr/>
        </p:nvGrpSpPr>
        <p:grpSpPr>
          <a:xfrm>
            <a:off x="5106312" y="5926683"/>
            <a:ext cx="753069" cy="825227"/>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 name="组合 5"/>
          <p:cNvGrpSpPr/>
          <p:nvPr/>
        </p:nvGrpSpPr>
        <p:grpSpPr bwMode="auto">
          <a:xfrm>
            <a:off x="4045344" y="151820"/>
            <a:ext cx="7931823" cy="5703096"/>
            <a:chOff x="3065" y="-201"/>
            <a:chExt cx="12424" cy="9174"/>
          </a:xfrm>
        </p:grpSpPr>
        <p:pic>
          <p:nvPicPr>
            <p:cNvPr id="3" name="图片 3"/>
            <p:cNvPicPr>
              <a:picLocks noChangeAspect="1" noChangeArrowheads="1"/>
            </p:cNvPicPr>
            <p:nvPr/>
          </p:nvPicPr>
          <p:blipFill>
            <a:blip r:embed="rId1" cstate="screen"/>
            <a:srcRect/>
            <a:stretch>
              <a:fillRect/>
            </a:stretch>
          </p:blipFill>
          <p:spPr bwMode="auto">
            <a:xfrm>
              <a:off x="3065" y="-201"/>
              <a:ext cx="12424" cy="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4"/>
            <p:cNvSpPr txBox="1"/>
            <p:nvPr/>
          </p:nvSpPr>
          <p:spPr>
            <a:xfrm>
              <a:off x="3842" y="2481"/>
              <a:ext cx="10869" cy="648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l"/>
              <a:r>
                <a:rPr lang="en-US" altLang="vi-VN" sz="4265"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nhân vật: Hoài Văn Hầu, Chế Lộc, Chiêu Thành Vương, đoàn quân...</a:t>
              </a:r>
              <a:endParaRPr lang="en-US" altLang="vi-VN" sz="4265"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r>
                <a:rPr lang="en-US" altLang="vi-VN" sz="4265"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Nhân vật chính: Hoài Văn Hầu</a:t>
              </a:r>
              <a:endParaRPr lang="en-US" altLang="vi-VN" sz="4265"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endParaRPr lang="en-US" altLang="vi-VN" sz="4265"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2"/>
          <a:srcRect t="8343" r="1182" b="12135"/>
          <a:stretch>
            <a:fillRect/>
          </a:stretch>
        </p:blipFill>
        <p:spPr>
          <a:xfrm>
            <a:off x="77893" y="3775287"/>
            <a:ext cx="4734560" cy="321648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grpSp>
        <p:nvGrpSpPr>
          <p:cNvPr id="2584" name="Google Shape;2584;p40"/>
          <p:cNvGrpSpPr/>
          <p:nvPr/>
        </p:nvGrpSpPr>
        <p:grpSpPr>
          <a:xfrm>
            <a:off x="6792795" y="5653469"/>
            <a:ext cx="1933180" cy="969053"/>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631" name="Google Shape;2631;p40"/>
          <p:cNvGrpSpPr/>
          <p:nvPr/>
        </p:nvGrpSpPr>
        <p:grpSpPr>
          <a:xfrm>
            <a:off x="5106312" y="5926683"/>
            <a:ext cx="753069" cy="825227"/>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32" name="Google Shape;1261;p51"/>
          <p:cNvGrpSpPr/>
          <p:nvPr/>
        </p:nvGrpSpPr>
        <p:grpSpPr>
          <a:xfrm flipH="1">
            <a:off x="366607" y="98213"/>
            <a:ext cx="8406553" cy="5292513"/>
            <a:chOff x="2516483" y="702500"/>
            <a:chExt cx="7022565" cy="3594300"/>
          </a:xfrm>
          <a:solidFill>
            <a:srgbClr val="FFECD5">
              <a:lumMod val="75000"/>
            </a:srgbClr>
          </a:solidFill>
        </p:grpSpPr>
        <p:sp>
          <p:nvSpPr>
            <p:cNvPr id="33" name="Google Shape;1262;p51"/>
            <p:cNvSpPr/>
            <p:nvPr/>
          </p:nvSpPr>
          <p:spPr>
            <a:xfrm>
              <a:off x="2894775" y="702500"/>
              <a:ext cx="6176400" cy="3594300"/>
            </a:xfrm>
            <a:prstGeom prst="wedgeEllipseCallout">
              <a:avLst>
                <a:gd name="adj1" fmla="val -40962"/>
                <a:gd name="adj2" fmla="val 50806"/>
              </a:avLst>
            </a:pr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nvGrpSpPr>
            <p:cNvPr id="34" name="Google Shape;1263;p51"/>
            <p:cNvGrpSpPr/>
            <p:nvPr/>
          </p:nvGrpSpPr>
          <p:grpSpPr>
            <a:xfrm>
              <a:off x="2516483" y="1938572"/>
              <a:ext cx="7022565" cy="633170"/>
              <a:chOff x="2977600" y="2841597"/>
              <a:chExt cx="4043859" cy="364603"/>
            </a:xfrm>
            <a:grpFill/>
          </p:grpSpPr>
          <p:sp>
            <p:nvSpPr>
              <p:cNvPr id="35" name="Google Shape;1264;p51"/>
              <p:cNvSpPr/>
              <p:nvPr/>
            </p:nvSpPr>
            <p:spPr>
              <a:xfrm>
                <a:off x="2977600" y="2892900"/>
                <a:ext cx="97125" cy="313300"/>
              </a:xfrm>
              <a:custGeom>
                <a:avLst/>
                <a:gdLst/>
                <a:ahLst/>
                <a:cxnLst/>
                <a:rect l="l" t="t" r="r" b="b"/>
                <a:pathLst>
                  <a:path w="3885"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6" name="Google Shape;1265;p51"/>
              <p:cNvSpPr/>
              <p:nvPr/>
            </p:nvSpPr>
            <p:spPr>
              <a:xfrm rot="2104647">
                <a:off x="6764591" y="2886614"/>
                <a:ext cx="213706" cy="180480"/>
              </a:xfrm>
              <a:custGeom>
                <a:avLst/>
                <a:gdLst/>
                <a:ahLst/>
                <a:cxnLst/>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7" name="Google Shape;1266;p51"/>
              <p:cNvSpPr/>
              <p:nvPr/>
            </p:nvSpPr>
            <p:spPr>
              <a:xfrm>
                <a:off x="3070325" y="2921075"/>
                <a:ext cx="44500" cy="201800"/>
              </a:xfrm>
              <a:custGeom>
                <a:avLst/>
                <a:gdLst/>
                <a:ahLst/>
                <a:cxnLst/>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8" name="Google Shape;1267;p51"/>
              <p:cNvSpPr/>
              <p:nvPr/>
            </p:nvSpPr>
            <p:spPr>
              <a:xfrm rot="2104647">
                <a:off x="6907153" y="2873784"/>
                <a:ext cx="101553" cy="76477"/>
              </a:xfrm>
              <a:custGeom>
                <a:avLst/>
                <a:gdLst/>
                <a:ahLst/>
                <a:cxnLst/>
                <a:rect l="l" t="t" r="r" b="b"/>
                <a:pathLst>
                  <a:path w="4062"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grpSp>
      <p:sp>
        <p:nvSpPr>
          <p:cNvPr id="39" name="Google Shape;1268;p51"/>
          <p:cNvSpPr txBox="1"/>
          <p:nvPr/>
        </p:nvSpPr>
        <p:spPr>
          <a:xfrm flipH="1">
            <a:off x="1281007" y="493607"/>
            <a:ext cx="6553200" cy="432392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ancois One"/>
              <a:buNone/>
              <a:defRPr sz="5000" b="0" i="0" u="none" strike="noStrike" cap="none">
                <a:solidFill>
                  <a:schemeClr val="lt2"/>
                </a:solidFill>
                <a:latin typeface="Francois One"/>
                <a:ea typeface="Francois One"/>
                <a:cs typeface="Francois One"/>
                <a:sym typeface="Francois One"/>
              </a:defRPr>
            </a:lvl1pPr>
            <a:lvl2pPr marR="0" lvl="1"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2pPr>
            <a:lvl3pPr marR="0" lvl="2"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3pPr>
            <a:lvl4pPr marR="0" lvl="3"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4pPr>
            <a:lvl5pPr marR="0" lvl="4"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5pPr>
            <a:lvl6pPr marR="0" lvl="5"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6pPr>
            <a:lvl7pPr marR="0" lvl="6"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7pPr>
            <a:lvl8pPr marR="0" lvl="7"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8pPr>
            <a:lvl9pPr marR="0" lvl="8"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9pPr>
          </a:lstStyle>
          <a:p>
            <a:r>
              <a:rPr lang="en-US" sz="4400" b="1">
                <a:solidFill>
                  <a:schemeClr val="tx1"/>
                </a:solidFill>
                <a:latin typeface="Times New Roman" panose="02020603050405020304" pitchFamily="18" charset="0"/>
                <a:cs typeface="Times New Roman" panose="02020603050405020304" pitchFamily="18" charset="0"/>
              </a:rPr>
              <a:t>Nêu những nét tính cách nổi bật của nhân vật Hoài Văn Hầu?</a:t>
            </a:r>
            <a:endParaRPr lang="en-US" sz="4400" b="1">
              <a:solidFill>
                <a:schemeClr val="tx1"/>
              </a:solidFill>
              <a:latin typeface="Times New Roman" panose="02020603050405020304" pitchFamily="18" charset="0"/>
              <a:cs typeface="Times New Roman" panose="02020603050405020304" pitchFamily="18" charset="0"/>
            </a:endParaRPr>
          </a:p>
        </p:txBody>
      </p:sp>
      <p:grpSp>
        <p:nvGrpSpPr>
          <p:cNvPr id="40" name="Google Shape;1279;p51"/>
          <p:cNvGrpSpPr/>
          <p:nvPr/>
        </p:nvGrpSpPr>
        <p:grpSpPr>
          <a:xfrm rot="788979">
            <a:off x="9490703" y="1778241"/>
            <a:ext cx="1768559" cy="978205"/>
            <a:chOff x="5479850" y="93588"/>
            <a:chExt cx="1625975" cy="891625"/>
          </a:xfrm>
        </p:grpSpPr>
        <p:grpSp>
          <p:nvGrpSpPr>
            <p:cNvPr id="41" name="Google Shape;1280;p51"/>
            <p:cNvGrpSpPr/>
            <p:nvPr/>
          </p:nvGrpSpPr>
          <p:grpSpPr>
            <a:xfrm flipH="1">
              <a:off x="5479850" y="93588"/>
              <a:ext cx="1625975" cy="891625"/>
              <a:chOff x="2977600" y="2496900"/>
              <a:chExt cx="1625975" cy="891625"/>
            </a:xfrm>
          </p:grpSpPr>
          <p:sp>
            <p:nvSpPr>
              <p:cNvPr id="43" name="Google Shape;1281;p51"/>
              <p:cNvSpPr/>
              <p:nvPr/>
            </p:nvSpPr>
            <p:spPr>
              <a:xfrm>
                <a:off x="2977600" y="2892900"/>
                <a:ext cx="97125" cy="313300"/>
              </a:xfrm>
              <a:custGeom>
                <a:avLst/>
                <a:gdLst/>
                <a:ahLst/>
                <a:cxnLst/>
                <a:rect l="l" t="t" r="r" b="b"/>
                <a:pathLst>
                  <a:path w="3885"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4" name="Google Shape;1282;p51"/>
              <p:cNvSpPr/>
              <p:nvPr/>
            </p:nvSpPr>
            <p:spPr>
              <a:xfrm>
                <a:off x="4352900" y="2547650"/>
                <a:ext cx="213700" cy="180475"/>
              </a:xfrm>
              <a:custGeom>
                <a:avLst/>
                <a:gdLst/>
                <a:ahLst/>
                <a:cxnLst/>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5" name="Google Shape;1283;p51"/>
              <p:cNvSpPr/>
              <p:nvPr/>
            </p:nvSpPr>
            <p:spPr>
              <a:xfrm>
                <a:off x="4351650" y="3107800"/>
                <a:ext cx="188000" cy="152275"/>
              </a:xfrm>
              <a:custGeom>
                <a:avLst/>
                <a:gdLst/>
                <a:ahLst/>
                <a:cxnLst/>
                <a:rect l="l" t="t" r="r" b="b"/>
                <a:pathLst>
                  <a:path w="7520" h="6091" extrusionOk="0">
                    <a:moveTo>
                      <a:pt x="1" y="5865"/>
                    </a:moveTo>
                    <a:cubicBezTo>
                      <a:pt x="928" y="5214"/>
                      <a:pt x="1605" y="4687"/>
                      <a:pt x="2357" y="4261"/>
                    </a:cubicBezTo>
                    <a:cubicBezTo>
                      <a:pt x="3560" y="3585"/>
                      <a:pt x="4587" y="2707"/>
                      <a:pt x="5540" y="1755"/>
                    </a:cubicBezTo>
                    <a:cubicBezTo>
                      <a:pt x="5865" y="1454"/>
                      <a:pt x="6116" y="1078"/>
                      <a:pt x="6417" y="727"/>
                    </a:cubicBezTo>
                    <a:cubicBezTo>
                      <a:pt x="6667" y="452"/>
                      <a:pt x="6868" y="101"/>
                      <a:pt x="7219" y="1"/>
                    </a:cubicBezTo>
                    <a:cubicBezTo>
                      <a:pt x="7520" y="151"/>
                      <a:pt x="7495" y="351"/>
                      <a:pt x="7444" y="552"/>
                    </a:cubicBezTo>
                    <a:cubicBezTo>
                      <a:pt x="7169" y="1254"/>
                      <a:pt x="6818" y="1880"/>
                      <a:pt x="6317" y="2432"/>
                    </a:cubicBezTo>
                    <a:cubicBezTo>
                      <a:pt x="5013" y="3860"/>
                      <a:pt x="3434" y="4938"/>
                      <a:pt x="1705" y="5790"/>
                    </a:cubicBezTo>
                    <a:cubicBezTo>
                      <a:pt x="1229" y="6016"/>
                      <a:pt x="753" y="6091"/>
                      <a:pt x="1" y="5865"/>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6" name="Google Shape;1284;p51"/>
              <p:cNvSpPr/>
              <p:nvPr/>
            </p:nvSpPr>
            <p:spPr>
              <a:xfrm>
                <a:off x="3070325" y="2921075"/>
                <a:ext cx="44500" cy="201800"/>
              </a:xfrm>
              <a:custGeom>
                <a:avLst/>
                <a:gdLst/>
                <a:ahLst/>
                <a:cxnLst/>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7" name="Google Shape;1285;p51"/>
              <p:cNvSpPr/>
              <p:nvPr/>
            </p:nvSpPr>
            <p:spPr>
              <a:xfrm>
                <a:off x="4537125" y="3151025"/>
                <a:ext cx="66450" cy="84000"/>
              </a:xfrm>
              <a:custGeom>
                <a:avLst/>
                <a:gdLst/>
                <a:ahLst/>
                <a:cxnLst/>
                <a:rect l="l" t="t" r="r" b="b"/>
                <a:pathLst>
                  <a:path w="2658" h="3360" extrusionOk="0">
                    <a:moveTo>
                      <a:pt x="2356" y="1"/>
                    </a:moveTo>
                    <a:cubicBezTo>
                      <a:pt x="2457" y="151"/>
                      <a:pt x="2557" y="226"/>
                      <a:pt x="2607" y="352"/>
                    </a:cubicBezTo>
                    <a:cubicBezTo>
                      <a:pt x="2657" y="427"/>
                      <a:pt x="2657" y="552"/>
                      <a:pt x="2632" y="653"/>
                    </a:cubicBezTo>
                    <a:cubicBezTo>
                      <a:pt x="2331" y="1605"/>
                      <a:pt x="1880" y="2482"/>
                      <a:pt x="1028" y="3109"/>
                    </a:cubicBezTo>
                    <a:cubicBezTo>
                      <a:pt x="903" y="3209"/>
                      <a:pt x="727" y="3309"/>
                      <a:pt x="577" y="3334"/>
                    </a:cubicBezTo>
                    <a:cubicBezTo>
                      <a:pt x="426" y="3359"/>
                      <a:pt x="226" y="3309"/>
                      <a:pt x="126" y="3209"/>
                    </a:cubicBezTo>
                    <a:cubicBezTo>
                      <a:pt x="25" y="3109"/>
                      <a:pt x="0" y="2883"/>
                      <a:pt x="51" y="2733"/>
                    </a:cubicBezTo>
                    <a:cubicBezTo>
                      <a:pt x="76" y="2582"/>
                      <a:pt x="176" y="2407"/>
                      <a:pt x="276" y="2282"/>
                    </a:cubicBezTo>
                    <a:cubicBezTo>
                      <a:pt x="853" y="1680"/>
                      <a:pt x="1379" y="1054"/>
                      <a:pt x="1830" y="352"/>
                    </a:cubicBezTo>
                    <a:cubicBezTo>
                      <a:pt x="1905" y="201"/>
                      <a:pt x="2156" y="126"/>
                      <a:pt x="2356" y="1"/>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8" name="Google Shape;1286;p51"/>
              <p:cNvSpPr/>
              <p:nvPr/>
            </p:nvSpPr>
            <p:spPr>
              <a:xfrm>
                <a:off x="4442500" y="2496900"/>
                <a:ext cx="101550" cy="76475"/>
              </a:xfrm>
              <a:custGeom>
                <a:avLst/>
                <a:gdLst/>
                <a:ahLst/>
                <a:cxnLst/>
                <a:rect l="l" t="t" r="r" b="b"/>
                <a:pathLst>
                  <a:path w="4062"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9" name="Google Shape;1287;p51"/>
              <p:cNvSpPr/>
              <p:nvPr/>
            </p:nvSpPr>
            <p:spPr>
              <a:xfrm>
                <a:off x="3159300" y="2599025"/>
                <a:ext cx="1362800" cy="789500"/>
              </a:xfrm>
              <a:custGeom>
                <a:avLst/>
                <a:gdLst/>
                <a:ahLst/>
                <a:cxnLst/>
                <a:rect l="l" t="t" r="r" b="b"/>
                <a:pathLst>
                  <a:path w="54512" h="31580" extrusionOk="0">
                    <a:moveTo>
                      <a:pt x="10677" y="29274"/>
                    </a:moveTo>
                    <a:cubicBezTo>
                      <a:pt x="11253" y="29149"/>
                      <a:pt x="11855" y="29249"/>
                      <a:pt x="12457" y="29249"/>
                    </a:cubicBezTo>
                    <a:cubicBezTo>
                      <a:pt x="13033" y="29249"/>
                      <a:pt x="13634" y="29324"/>
                      <a:pt x="14236" y="29324"/>
                    </a:cubicBezTo>
                    <a:cubicBezTo>
                      <a:pt x="15013" y="29324"/>
                      <a:pt x="15815" y="29299"/>
                      <a:pt x="16617" y="29249"/>
                    </a:cubicBezTo>
                    <a:cubicBezTo>
                      <a:pt x="18121" y="29174"/>
                      <a:pt x="19599" y="29073"/>
                      <a:pt x="21103" y="28998"/>
                    </a:cubicBezTo>
                    <a:cubicBezTo>
                      <a:pt x="21279" y="28973"/>
                      <a:pt x="21429" y="28923"/>
                      <a:pt x="21604" y="28898"/>
                    </a:cubicBezTo>
                    <a:cubicBezTo>
                      <a:pt x="21955" y="28848"/>
                      <a:pt x="22306" y="28823"/>
                      <a:pt x="22657" y="28798"/>
                    </a:cubicBezTo>
                    <a:cubicBezTo>
                      <a:pt x="23309" y="28723"/>
                      <a:pt x="23960" y="28672"/>
                      <a:pt x="24612" y="28622"/>
                    </a:cubicBezTo>
                    <a:cubicBezTo>
                      <a:pt x="25063" y="28572"/>
                      <a:pt x="25514" y="28422"/>
                      <a:pt x="25965" y="28422"/>
                    </a:cubicBezTo>
                    <a:cubicBezTo>
                      <a:pt x="27469" y="28347"/>
                      <a:pt x="28923" y="28121"/>
                      <a:pt x="30351" y="27670"/>
                    </a:cubicBezTo>
                    <a:cubicBezTo>
                      <a:pt x="31504" y="27294"/>
                      <a:pt x="32732" y="27068"/>
                      <a:pt x="33910" y="26793"/>
                    </a:cubicBezTo>
                    <a:cubicBezTo>
                      <a:pt x="35464" y="26442"/>
                      <a:pt x="37018" y="26066"/>
                      <a:pt x="38572" y="25690"/>
                    </a:cubicBezTo>
                    <a:cubicBezTo>
                      <a:pt x="40652" y="25239"/>
                      <a:pt x="42707" y="24788"/>
                      <a:pt x="44687" y="23961"/>
                    </a:cubicBezTo>
                    <a:cubicBezTo>
                      <a:pt x="46191" y="23334"/>
                      <a:pt x="47670" y="22632"/>
                      <a:pt x="48923" y="21580"/>
                    </a:cubicBezTo>
                    <a:cubicBezTo>
                      <a:pt x="50502" y="20251"/>
                      <a:pt x="52031" y="18898"/>
                      <a:pt x="53083" y="17093"/>
                    </a:cubicBezTo>
                    <a:cubicBezTo>
                      <a:pt x="53534" y="16342"/>
                      <a:pt x="53860" y="15540"/>
                      <a:pt x="54211" y="14738"/>
                    </a:cubicBezTo>
                    <a:cubicBezTo>
                      <a:pt x="54412" y="14261"/>
                      <a:pt x="54487" y="13735"/>
                      <a:pt x="54487" y="13209"/>
                    </a:cubicBezTo>
                    <a:cubicBezTo>
                      <a:pt x="54462" y="12733"/>
                      <a:pt x="54462" y="12231"/>
                      <a:pt x="54462" y="11755"/>
                    </a:cubicBezTo>
                    <a:cubicBezTo>
                      <a:pt x="54512" y="10352"/>
                      <a:pt x="54086" y="9073"/>
                      <a:pt x="53509" y="7845"/>
                    </a:cubicBezTo>
                    <a:cubicBezTo>
                      <a:pt x="53359" y="7545"/>
                      <a:pt x="53133" y="7269"/>
                      <a:pt x="52983" y="6943"/>
                    </a:cubicBezTo>
                    <a:cubicBezTo>
                      <a:pt x="52181" y="5414"/>
                      <a:pt x="51003" y="4211"/>
                      <a:pt x="49575" y="3234"/>
                    </a:cubicBezTo>
                    <a:cubicBezTo>
                      <a:pt x="48346" y="2407"/>
                      <a:pt x="47018" y="1805"/>
                      <a:pt x="45590" y="1429"/>
                    </a:cubicBezTo>
                    <a:cubicBezTo>
                      <a:pt x="44712" y="1204"/>
                      <a:pt x="43885" y="853"/>
                      <a:pt x="43033" y="577"/>
                    </a:cubicBezTo>
                    <a:cubicBezTo>
                      <a:pt x="42482" y="377"/>
                      <a:pt x="41905" y="176"/>
                      <a:pt x="41329" y="176"/>
                    </a:cubicBezTo>
                    <a:cubicBezTo>
                      <a:pt x="38472" y="251"/>
                      <a:pt x="35615" y="1"/>
                      <a:pt x="32782" y="452"/>
                    </a:cubicBezTo>
                    <a:cubicBezTo>
                      <a:pt x="31755" y="602"/>
                      <a:pt x="30702" y="727"/>
                      <a:pt x="29700" y="953"/>
                    </a:cubicBezTo>
                    <a:cubicBezTo>
                      <a:pt x="28898" y="1153"/>
                      <a:pt x="28121" y="1229"/>
                      <a:pt x="27319" y="1229"/>
                    </a:cubicBezTo>
                    <a:cubicBezTo>
                      <a:pt x="26767" y="1229"/>
                      <a:pt x="26216" y="1304"/>
                      <a:pt x="25715" y="1554"/>
                    </a:cubicBezTo>
                    <a:cubicBezTo>
                      <a:pt x="25289" y="1755"/>
                      <a:pt x="24863" y="1855"/>
                      <a:pt x="24411" y="1905"/>
                    </a:cubicBezTo>
                    <a:cubicBezTo>
                      <a:pt x="22908" y="2156"/>
                      <a:pt x="21379" y="2357"/>
                      <a:pt x="19850" y="2532"/>
                    </a:cubicBezTo>
                    <a:cubicBezTo>
                      <a:pt x="19148" y="2582"/>
                      <a:pt x="18421" y="2758"/>
                      <a:pt x="17720" y="2933"/>
                    </a:cubicBezTo>
                    <a:cubicBezTo>
                      <a:pt x="16040" y="3409"/>
                      <a:pt x="14386" y="3910"/>
                      <a:pt x="12707" y="4387"/>
                    </a:cubicBezTo>
                    <a:cubicBezTo>
                      <a:pt x="12131" y="4562"/>
                      <a:pt x="11604" y="4813"/>
                      <a:pt x="11103" y="5138"/>
                    </a:cubicBezTo>
                    <a:cubicBezTo>
                      <a:pt x="9850" y="5940"/>
                      <a:pt x="8547" y="6692"/>
                      <a:pt x="7294" y="7519"/>
                    </a:cubicBezTo>
                    <a:cubicBezTo>
                      <a:pt x="5790" y="8522"/>
                      <a:pt x="4411" y="9650"/>
                      <a:pt x="3309" y="11154"/>
                    </a:cubicBezTo>
                    <a:cubicBezTo>
                      <a:pt x="1680" y="13409"/>
                      <a:pt x="1680" y="13384"/>
                      <a:pt x="577" y="15941"/>
                    </a:cubicBezTo>
                    <a:cubicBezTo>
                      <a:pt x="151" y="16893"/>
                      <a:pt x="0" y="17845"/>
                      <a:pt x="50" y="18873"/>
                    </a:cubicBezTo>
                    <a:cubicBezTo>
                      <a:pt x="151" y="20728"/>
                      <a:pt x="351" y="22532"/>
                      <a:pt x="1604" y="24061"/>
                    </a:cubicBezTo>
                    <a:cubicBezTo>
                      <a:pt x="1980" y="24562"/>
                      <a:pt x="2356" y="25063"/>
                      <a:pt x="2857" y="25414"/>
                    </a:cubicBezTo>
                    <a:cubicBezTo>
                      <a:pt x="3258" y="25715"/>
                      <a:pt x="3634" y="26016"/>
                      <a:pt x="3985" y="26317"/>
                    </a:cubicBezTo>
                    <a:cubicBezTo>
                      <a:pt x="4111" y="28146"/>
                      <a:pt x="3584" y="29800"/>
                      <a:pt x="2832" y="31454"/>
                    </a:cubicBezTo>
                    <a:cubicBezTo>
                      <a:pt x="3484" y="31555"/>
                      <a:pt x="4086" y="31580"/>
                      <a:pt x="4637" y="31479"/>
                    </a:cubicBezTo>
                    <a:cubicBezTo>
                      <a:pt x="5489" y="31329"/>
                      <a:pt x="6341" y="31078"/>
                      <a:pt x="7018" y="30452"/>
                    </a:cubicBezTo>
                    <a:cubicBezTo>
                      <a:pt x="7494" y="30026"/>
                      <a:pt x="8020" y="29625"/>
                      <a:pt x="8572" y="29174"/>
                    </a:cubicBezTo>
                    <a:cubicBezTo>
                      <a:pt x="9248" y="29500"/>
                      <a:pt x="9950" y="29449"/>
                      <a:pt x="10677" y="29274"/>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sp>
          <p:nvSpPr>
            <p:cNvPr id="42" name="Google Shape;1288;p51"/>
            <p:cNvSpPr/>
            <p:nvPr/>
          </p:nvSpPr>
          <p:spPr>
            <a:xfrm rot="616563">
              <a:off x="5791438" y="546482"/>
              <a:ext cx="1019886" cy="273524"/>
            </a:xfrm>
            <a:prstGeom prst="rect">
              <a:avLst/>
            </a:prstGeom>
          </p:spPr>
          <p:txBody>
            <a:bodyPr>
              <a:prstTxWarp prst="textPlain">
                <a:avLst/>
              </a:prstTxWarp>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B5E5E2"/>
                </a:solidFill>
                <a:effectLst/>
                <a:uLnTx/>
                <a:uFillTx/>
                <a:latin typeface="Bahiana"/>
                <a:ea typeface="+mn-ea"/>
              </a:endParaRPr>
            </a:p>
          </p:txBody>
        </p:sp>
      </p:grpSp>
      <p:grpSp>
        <p:nvGrpSpPr>
          <p:cNvPr id="50" name="Google Shape;1289;p51"/>
          <p:cNvGrpSpPr/>
          <p:nvPr/>
        </p:nvGrpSpPr>
        <p:grpSpPr>
          <a:xfrm>
            <a:off x="7834156" y="3317359"/>
            <a:ext cx="3660091" cy="3709435"/>
            <a:chOff x="5687246" y="2571810"/>
            <a:chExt cx="2743664" cy="2769961"/>
          </a:xfrm>
        </p:grpSpPr>
        <p:sp>
          <p:nvSpPr>
            <p:cNvPr id="51" name="Google Shape;1290;p51"/>
            <p:cNvSpPr/>
            <p:nvPr/>
          </p:nvSpPr>
          <p:spPr>
            <a:xfrm>
              <a:off x="5687246" y="4093814"/>
              <a:ext cx="1057118" cy="1247957"/>
            </a:xfrm>
            <a:custGeom>
              <a:avLst/>
              <a:gdLst/>
              <a:ahLst/>
              <a:cxnLst/>
              <a:rect l="l" t="t" r="r" b="b"/>
              <a:pathLst>
                <a:path w="19432" h="22940" extrusionOk="0">
                  <a:moveTo>
                    <a:pt x="4881" y="3602"/>
                  </a:moveTo>
                  <a:cubicBezTo>
                    <a:pt x="5058" y="3602"/>
                    <a:pt x="7157" y="3625"/>
                    <a:pt x="7327" y="5131"/>
                  </a:cubicBezTo>
                  <a:lnTo>
                    <a:pt x="7151" y="5156"/>
                  </a:lnTo>
                  <a:cubicBezTo>
                    <a:pt x="6976" y="3752"/>
                    <a:pt x="4921" y="3802"/>
                    <a:pt x="4896" y="3777"/>
                  </a:cubicBezTo>
                  <a:lnTo>
                    <a:pt x="4870" y="3602"/>
                  </a:lnTo>
                  <a:cubicBezTo>
                    <a:pt x="4872" y="3602"/>
                    <a:pt x="4876" y="3602"/>
                    <a:pt x="4881" y="3602"/>
                  </a:cubicBezTo>
                  <a:close/>
                  <a:moveTo>
                    <a:pt x="2637" y="1"/>
                  </a:moveTo>
                  <a:cubicBezTo>
                    <a:pt x="2380" y="1"/>
                    <a:pt x="2202" y="44"/>
                    <a:pt x="2139" y="143"/>
                  </a:cubicBezTo>
                  <a:cubicBezTo>
                    <a:pt x="1838" y="619"/>
                    <a:pt x="4094" y="1547"/>
                    <a:pt x="4870" y="1847"/>
                  </a:cubicBezTo>
                  <a:cubicBezTo>
                    <a:pt x="4174" y="1603"/>
                    <a:pt x="2249" y="977"/>
                    <a:pt x="1269" y="977"/>
                  </a:cubicBezTo>
                  <a:cubicBezTo>
                    <a:pt x="944" y="977"/>
                    <a:pt x="722" y="1046"/>
                    <a:pt x="685" y="1221"/>
                  </a:cubicBezTo>
                  <a:cubicBezTo>
                    <a:pt x="635" y="1597"/>
                    <a:pt x="2665" y="2299"/>
                    <a:pt x="3743" y="2649"/>
                  </a:cubicBezTo>
                  <a:cubicBezTo>
                    <a:pt x="3743" y="2649"/>
                    <a:pt x="3718" y="2675"/>
                    <a:pt x="3718" y="2675"/>
                  </a:cubicBezTo>
                  <a:cubicBezTo>
                    <a:pt x="2891" y="2495"/>
                    <a:pt x="1524" y="2225"/>
                    <a:pt x="779" y="2225"/>
                  </a:cubicBezTo>
                  <a:cubicBezTo>
                    <a:pt x="485" y="2225"/>
                    <a:pt x="287" y="2267"/>
                    <a:pt x="259" y="2374"/>
                  </a:cubicBezTo>
                  <a:cubicBezTo>
                    <a:pt x="159" y="2800"/>
                    <a:pt x="2489" y="3401"/>
                    <a:pt x="3517" y="3652"/>
                  </a:cubicBezTo>
                  <a:cubicBezTo>
                    <a:pt x="2789" y="3534"/>
                    <a:pt x="1433" y="3312"/>
                    <a:pt x="636" y="3312"/>
                  </a:cubicBezTo>
                  <a:cubicBezTo>
                    <a:pt x="254" y="3312"/>
                    <a:pt x="0" y="3363"/>
                    <a:pt x="8" y="3502"/>
                  </a:cubicBezTo>
                  <a:cubicBezTo>
                    <a:pt x="8" y="4078"/>
                    <a:pt x="2515" y="4705"/>
                    <a:pt x="3492" y="4955"/>
                  </a:cubicBezTo>
                  <a:lnTo>
                    <a:pt x="3567" y="4880"/>
                  </a:lnTo>
                  <a:cubicBezTo>
                    <a:pt x="3667" y="5607"/>
                    <a:pt x="3843" y="6484"/>
                    <a:pt x="4169" y="7587"/>
                  </a:cubicBezTo>
                  <a:cubicBezTo>
                    <a:pt x="4169" y="7587"/>
                    <a:pt x="4369" y="13903"/>
                    <a:pt x="6449" y="19442"/>
                  </a:cubicBezTo>
                  <a:cubicBezTo>
                    <a:pt x="7282" y="21640"/>
                    <a:pt x="9511" y="22940"/>
                    <a:pt x="12104" y="22940"/>
                  </a:cubicBezTo>
                  <a:cubicBezTo>
                    <a:pt x="14509" y="22940"/>
                    <a:pt x="17225" y="21822"/>
                    <a:pt x="19432" y="19266"/>
                  </a:cubicBezTo>
                  <a:cubicBezTo>
                    <a:pt x="16424" y="18289"/>
                    <a:pt x="13718" y="16660"/>
                    <a:pt x="12189" y="13903"/>
                  </a:cubicBezTo>
                  <a:cubicBezTo>
                    <a:pt x="11988" y="14229"/>
                    <a:pt x="11888" y="14404"/>
                    <a:pt x="11888" y="14404"/>
                  </a:cubicBezTo>
                  <a:lnTo>
                    <a:pt x="10134" y="9692"/>
                  </a:lnTo>
                  <a:lnTo>
                    <a:pt x="9858" y="8690"/>
                  </a:lnTo>
                  <a:cubicBezTo>
                    <a:pt x="9858" y="8690"/>
                    <a:pt x="8855" y="5983"/>
                    <a:pt x="8730" y="5256"/>
                  </a:cubicBezTo>
                  <a:cubicBezTo>
                    <a:pt x="8605" y="4379"/>
                    <a:pt x="9357" y="1822"/>
                    <a:pt x="9282" y="820"/>
                  </a:cubicBezTo>
                  <a:cubicBezTo>
                    <a:pt x="9260" y="573"/>
                    <a:pt x="9152" y="477"/>
                    <a:pt x="8996" y="477"/>
                  </a:cubicBezTo>
                  <a:cubicBezTo>
                    <a:pt x="8597" y="477"/>
                    <a:pt x="7887" y="1104"/>
                    <a:pt x="7527" y="1446"/>
                  </a:cubicBezTo>
                  <a:cubicBezTo>
                    <a:pt x="6582" y="892"/>
                    <a:pt x="3802" y="1"/>
                    <a:pt x="2637" y="1"/>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2" name="Google Shape;1291;p51"/>
            <p:cNvSpPr/>
            <p:nvPr/>
          </p:nvSpPr>
          <p:spPr>
            <a:xfrm>
              <a:off x="6350271" y="4798294"/>
              <a:ext cx="444564" cy="343650"/>
            </a:xfrm>
            <a:custGeom>
              <a:avLst/>
              <a:gdLst/>
              <a:ahLst/>
              <a:cxnLst/>
              <a:rect l="l" t="t" r="r" b="b"/>
              <a:pathLst>
                <a:path w="8172" h="6317" extrusionOk="0">
                  <a:moveTo>
                    <a:pt x="602" y="0"/>
                  </a:moveTo>
                  <a:cubicBezTo>
                    <a:pt x="377" y="376"/>
                    <a:pt x="151" y="702"/>
                    <a:pt x="1" y="953"/>
                  </a:cubicBezTo>
                  <a:cubicBezTo>
                    <a:pt x="1530" y="3710"/>
                    <a:pt x="4236" y="5339"/>
                    <a:pt x="7244" y="6316"/>
                  </a:cubicBezTo>
                  <a:cubicBezTo>
                    <a:pt x="7570" y="5940"/>
                    <a:pt x="7871" y="5514"/>
                    <a:pt x="8171" y="5063"/>
                  </a:cubicBezTo>
                  <a:cubicBezTo>
                    <a:pt x="8171" y="4888"/>
                    <a:pt x="8171" y="4737"/>
                    <a:pt x="8146" y="4562"/>
                  </a:cubicBezTo>
                  <a:cubicBezTo>
                    <a:pt x="7444" y="4386"/>
                    <a:pt x="3710" y="3359"/>
                    <a:pt x="602"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3" name="Google Shape;1292;p51"/>
            <p:cNvSpPr/>
            <p:nvPr/>
          </p:nvSpPr>
          <p:spPr>
            <a:xfrm>
              <a:off x="5952173" y="4289708"/>
              <a:ext cx="133663" cy="84593"/>
            </a:xfrm>
            <a:custGeom>
              <a:avLst/>
              <a:gdLst/>
              <a:ahLst/>
              <a:cxnLst/>
              <a:rect l="l" t="t" r="r" b="b"/>
              <a:pathLst>
                <a:path w="2457" h="1555" extrusionOk="0">
                  <a:moveTo>
                    <a:pt x="11" y="1"/>
                  </a:moveTo>
                  <a:cubicBezTo>
                    <a:pt x="6" y="1"/>
                    <a:pt x="2" y="1"/>
                    <a:pt x="0" y="1"/>
                  </a:cubicBezTo>
                  <a:lnTo>
                    <a:pt x="26" y="201"/>
                  </a:lnTo>
                  <a:cubicBezTo>
                    <a:pt x="27" y="201"/>
                    <a:pt x="38" y="201"/>
                    <a:pt x="56" y="201"/>
                  </a:cubicBezTo>
                  <a:cubicBezTo>
                    <a:pt x="316" y="201"/>
                    <a:pt x="2117" y="245"/>
                    <a:pt x="2281" y="1555"/>
                  </a:cubicBezTo>
                  <a:lnTo>
                    <a:pt x="2457" y="1530"/>
                  </a:lnTo>
                  <a:cubicBezTo>
                    <a:pt x="2287" y="24"/>
                    <a:pt x="188" y="1"/>
                    <a:pt x="1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4" name="Google Shape;1293;p51"/>
            <p:cNvSpPr/>
            <p:nvPr/>
          </p:nvSpPr>
          <p:spPr>
            <a:xfrm>
              <a:off x="6650232" y="3308060"/>
              <a:ext cx="109128" cy="154118"/>
            </a:xfrm>
            <a:custGeom>
              <a:avLst/>
              <a:gdLst/>
              <a:ahLst/>
              <a:cxnLst/>
              <a:rect l="l" t="t" r="r" b="b"/>
              <a:pathLst>
                <a:path w="2006" h="2833" extrusionOk="0">
                  <a:moveTo>
                    <a:pt x="2006" y="1"/>
                  </a:moveTo>
                  <a:lnTo>
                    <a:pt x="2006" y="1"/>
                  </a:lnTo>
                  <a:cubicBezTo>
                    <a:pt x="1830" y="26"/>
                    <a:pt x="1655" y="76"/>
                    <a:pt x="1454" y="101"/>
                  </a:cubicBezTo>
                  <a:cubicBezTo>
                    <a:pt x="1254" y="126"/>
                    <a:pt x="1078" y="176"/>
                    <a:pt x="953" y="251"/>
                  </a:cubicBezTo>
                  <a:cubicBezTo>
                    <a:pt x="552" y="627"/>
                    <a:pt x="226" y="1053"/>
                    <a:pt x="1" y="1555"/>
                  </a:cubicBezTo>
                  <a:cubicBezTo>
                    <a:pt x="76" y="2006"/>
                    <a:pt x="151" y="2432"/>
                    <a:pt x="226" y="2833"/>
                  </a:cubicBezTo>
                  <a:cubicBezTo>
                    <a:pt x="702" y="1956"/>
                    <a:pt x="1354" y="1630"/>
                    <a:pt x="1981" y="1580"/>
                  </a:cubicBezTo>
                  <a:cubicBezTo>
                    <a:pt x="1981" y="1028"/>
                    <a:pt x="2006" y="502"/>
                    <a:pt x="2006"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5" name="Google Shape;1294;p51"/>
            <p:cNvSpPr/>
            <p:nvPr/>
          </p:nvSpPr>
          <p:spPr>
            <a:xfrm>
              <a:off x="6779758" y="3708934"/>
              <a:ext cx="19149" cy="8215"/>
            </a:xfrm>
            <a:custGeom>
              <a:avLst/>
              <a:gdLst/>
              <a:ahLst/>
              <a:cxnLst/>
              <a:rect l="l" t="t" r="r" b="b"/>
              <a:pathLst>
                <a:path w="352" h="151" extrusionOk="0">
                  <a:moveTo>
                    <a:pt x="276" y="0"/>
                  </a:moveTo>
                  <a:cubicBezTo>
                    <a:pt x="201" y="25"/>
                    <a:pt x="101" y="25"/>
                    <a:pt x="1" y="25"/>
                  </a:cubicBezTo>
                  <a:cubicBezTo>
                    <a:pt x="126" y="75"/>
                    <a:pt x="226" y="125"/>
                    <a:pt x="351" y="151"/>
                  </a:cubicBezTo>
                  <a:cubicBezTo>
                    <a:pt x="326" y="100"/>
                    <a:pt x="301" y="50"/>
                    <a:pt x="276" y="0"/>
                  </a:cubicBezTo>
                  <a:close/>
                </a:path>
              </a:pathLst>
            </a:custGeom>
            <a:solidFill>
              <a:srgbClr val="0101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6" name="Google Shape;1295;p51"/>
            <p:cNvSpPr/>
            <p:nvPr/>
          </p:nvSpPr>
          <p:spPr>
            <a:xfrm>
              <a:off x="6639352" y="3238537"/>
              <a:ext cx="31389" cy="130943"/>
            </a:xfrm>
            <a:custGeom>
              <a:avLst/>
              <a:gdLst/>
              <a:ahLst/>
              <a:cxnLst/>
              <a:rect l="l" t="t" r="r" b="b"/>
              <a:pathLst>
                <a:path w="577" h="2407" extrusionOk="0">
                  <a:moveTo>
                    <a:pt x="0" y="0"/>
                  </a:moveTo>
                  <a:cubicBezTo>
                    <a:pt x="0" y="802"/>
                    <a:pt x="50" y="1604"/>
                    <a:pt x="150" y="2406"/>
                  </a:cubicBezTo>
                  <a:cubicBezTo>
                    <a:pt x="276" y="2181"/>
                    <a:pt x="426" y="1980"/>
                    <a:pt x="577" y="1780"/>
                  </a:cubicBezTo>
                  <a:lnTo>
                    <a:pt x="577" y="1780"/>
                  </a:lnTo>
                  <a:cubicBezTo>
                    <a:pt x="511" y="1813"/>
                    <a:pt x="461" y="1833"/>
                    <a:pt x="421" y="1833"/>
                  </a:cubicBezTo>
                  <a:cubicBezTo>
                    <a:pt x="248" y="1833"/>
                    <a:pt x="265" y="1447"/>
                    <a:pt x="0" y="0"/>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7" name="Google Shape;1296;p51"/>
            <p:cNvSpPr/>
            <p:nvPr/>
          </p:nvSpPr>
          <p:spPr>
            <a:xfrm>
              <a:off x="7670066" y="3051727"/>
              <a:ext cx="422695" cy="831790"/>
            </a:xfrm>
            <a:custGeom>
              <a:avLst/>
              <a:gdLst/>
              <a:ahLst/>
              <a:cxnLst/>
              <a:rect l="l" t="t" r="r" b="b"/>
              <a:pathLst>
                <a:path w="7770" h="15290" extrusionOk="0">
                  <a:moveTo>
                    <a:pt x="6918" y="1"/>
                  </a:moveTo>
                  <a:lnTo>
                    <a:pt x="6918" y="1"/>
                  </a:lnTo>
                  <a:cubicBezTo>
                    <a:pt x="7244" y="3961"/>
                    <a:pt x="6016" y="6292"/>
                    <a:pt x="5389" y="7219"/>
                  </a:cubicBezTo>
                  <a:cubicBezTo>
                    <a:pt x="5565" y="7570"/>
                    <a:pt x="5665" y="8021"/>
                    <a:pt x="5690" y="8572"/>
                  </a:cubicBezTo>
                  <a:cubicBezTo>
                    <a:pt x="5821" y="10763"/>
                    <a:pt x="4554" y="11767"/>
                    <a:pt x="3212" y="11767"/>
                  </a:cubicBezTo>
                  <a:cubicBezTo>
                    <a:pt x="3019" y="11767"/>
                    <a:pt x="2824" y="11746"/>
                    <a:pt x="2632" y="11705"/>
                  </a:cubicBezTo>
                  <a:cubicBezTo>
                    <a:pt x="1981" y="13209"/>
                    <a:pt x="1078" y="14387"/>
                    <a:pt x="1" y="15289"/>
                  </a:cubicBezTo>
                  <a:cubicBezTo>
                    <a:pt x="1855" y="14587"/>
                    <a:pt x="3334" y="13409"/>
                    <a:pt x="5138" y="11129"/>
                  </a:cubicBezTo>
                  <a:cubicBezTo>
                    <a:pt x="7770" y="7846"/>
                    <a:pt x="6918" y="3"/>
                    <a:pt x="6918"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8" name="Google Shape;1297;p51"/>
            <p:cNvSpPr/>
            <p:nvPr/>
          </p:nvSpPr>
          <p:spPr>
            <a:xfrm>
              <a:off x="6734769" y="3707574"/>
              <a:ext cx="128223" cy="115928"/>
            </a:xfrm>
            <a:custGeom>
              <a:avLst/>
              <a:gdLst/>
              <a:ahLst/>
              <a:cxnLst/>
              <a:rect l="l" t="t" r="r" b="b"/>
              <a:pathLst>
                <a:path w="2357" h="2131" extrusionOk="0">
                  <a:moveTo>
                    <a:pt x="0" y="0"/>
                  </a:moveTo>
                  <a:cubicBezTo>
                    <a:pt x="101" y="276"/>
                    <a:pt x="226" y="526"/>
                    <a:pt x="326" y="727"/>
                  </a:cubicBezTo>
                  <a:cubicBezTo>
                    <a:pt x="602" y="1228"/>
                    <a:pt x="1329" y="1704"/>
                    <a:pt x="2356" y="2130"/>
                  </a:cubicBezTo>
                  <a:cubicBezTo>
                    <a:pt x="1955" y="1604"/>
                    <a:pt x="1605" y="1053"/>
                    <a:pt x="1329" y="476"/>
                  </a:cubicBezTo>
                  <a:cubicBezTo>
                    <a:pt x="928" y="376"/>
                    <a:pt x="552" y="226"/>
                    <a:pt x="201" y="25"/>
                  </a:cubicBezTo>
                  <a:cubicBezTo>
                    <a:pt x="126" y="25"/>
                    <a:pt x="51" y="0"/>
                    <a:pt x="0" y="0"/>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9" name="Google Shape;1298;p51"/>
            <p:cNvSpPr/>
            <p:nvPr/>
          </p:nvSpPr>
          <p:spPr>
            <a:xfrm>
              <a:off x="7525526" y="4072924"/>
              <a:ext cx="47818" cy="35524"/>
            </a:xfrm>
            <a:custGeom>
              <a:avLst/>
              <a:gdLst/>
              <a:ahLst/>
              <a:cxnLst/>
              <a:rect l="l" t="t" r="r" b="b"/>
              <a:pathLst>
                <a:path w="879" h="653" extrusionOk="0">
                  <a:moveTo>
                    <a:pt x="1" y="1"/>
                  </a:moveTo>
                  <a:lnTo>
                    <a:pt x="1" y="653"/>
                  </a:lnTo>
                  <a:cubicBezTo>
                    <a:pt x="427" y="352"/>
                    <a:pt x="778" y="126"/>
                    <a:pt x="878" y="51"/>
                  </a:cubicBezTo>
                  <a:cubicBezTo>
                    <a:pt x="878" y="51"/>
                    <a:pt x="728" y="26"/>
                    <a:pt x="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0" name="Google Shape;1299;p51"/>
            <p:cNvSpPr/>
            <p:nvPr/>
          </p:nvSpPr>
          <p:spPr>
            <a:xfrm>
              <a:off x="7068785" y="4085219"/>
              <a:ext cx="45044" cy="34164"/>
            </a:xfrm>
            <a:custGeom>
              <a:avLst/>
              <a:gdLst/>
              <a:ahLst/>
              <a:cxnLst/>
              <a:rect l="l" t="t" r="r" b="b"/>
              <a:pathLst>
                <a:path w="828" h="628" extrusionOk="0">
                  <a:moveTo>
                    <a:pt x="803" y="0"/>
                  </a:moveTo>
                  <a:cubicBezTo>
                    <a:pt x="226" y="126"/>
                    <a:pt x="1" y="251"/>
                    <a:pt x="1" y="251"/>
                  </a:cubicBezTo>
                  <a:cubicBezTo>
                    <a:pt x="76" y="326"/>
                    <a:pt x="402" y="452"/>
                    <a:pt x="828" y="627"/>
                  </a:cubicBezTo>
                  <a:lnTo>
                    <a:pt x="803" y="326"/>
                  </a:lnTo>
                  <a:lnTo>
                    <a:pt x="803" y="0"/>
                  </a:ln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1" name="Google Shape;1300;p51"/>
            <p:cNvSpPr/>
            <p:nvPr/>
          </p:nvSpPr>
          <p:spPr>
            <a:xfrm>
              <a:off x="7109693" y="3969347"/>
              <a:ext cx="418669" cy="142150"/>
            </a:xfrm>
            <a:custGeom>
              <a:avLst/>
              <a:gdLst/>
              <a:ahLst/>
              <a:cxnLst/>
              <a:rect l="l" t="t" r="r" b="b"/>
              <a:pathLst>
                <a:path w="7696" h="2613" extrusionOk="0">
                  <a:moveTo>
                    <a:pt x="7695" y="0"/>
                  </a:moveTo>
                  <a:lnTo>
                    <a:pt x="7695" y="0"/>
                  </a:lnTo>
                  <a:cubicBezTo>
                    <a:pt x="6247" y="554"/>
                    <a:pt x="4690" y="800"/>
                    <a:pt x="3133" y="800"/>
                  </a:cubicBezTo>
                  <a:cubicBezTo>
                    <a:pt x="2857" y="800"/>
                    <a:pt x="2582" y="792"/>
                    <a:pt x="2307" y="777"/>
                  </a:cubicBezTo>
                  <a:cubicBezTo>
                    <a:pt x="1505" y="727"/>
                    <a:pt x="728" y="602"/>
                    <a:pt x="1" y="376"/>
                  </a:cubicBezTo>
                  <a:lnTo>
                    <a:pt x="1" y="376"/>
                  </a:lnTo>
                  <a:lnTo>
                    <a:pt x="51" y="2130"/>
                  </a:lnTo>
                  <a:lnTo>
                    <a:pt x="51" y="2456"/>
                  </a:lnTo>
                  <a:cubicBezTo>
                    <a:pt x="746" y="2562"/>
                    <a:pt x="1434" y="2612"/>
                    <a:pt x="2116" y="2612"/>
                  </a:cubicBezTo>
                  <a:cubicBezTo>
                    <a:pt x="4015" y="2612"/>
                    <a:pt x="5863" y="2225"/>
                    <a:pt x="7670" y="1579"/>
                  </a:cubicBezTo>
                  <a:lnTo>
                    <a:pt x="7695" y="0"/>
                  </a:lnTo>
                  <a:close/>
                </a:path>
              </a:pathLst>
            </a:custGeom>
            <a:solidFill>
              <a:srgbClr val="F5886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2" name="Google Shape;1301;p51"/>
            <p:cNvSpPr/>
            <p:nvPr/>
          </p:nvSpPr>
          <p:spPr>
            <a:xfrm>
              <a:off x="7112413" y="4055244"/>
              <a:ext cx="414535" cy="269992"/>
            </a:xfrm>
            <a:custGeom>
              <a:avLst/>
              <a:gdLst/>
              <a:ahLst/>
              <a:cxnLst/>
              <a:rect l="l" t="t" r="r" b="b"/>
              <a:pathLst>
                <a:path w="7620" h="4963" extrusionOk="0">
                  <a:moveTo>
                    <a:pt x="7620" y="0"/>
                  </a:moveTo>
                  <a:lnTo>
                    <a:pt x="7620" y="0"/>
                  </a:lnTo>
                  <a:cubicBezTo>
                    <a:pt x="5813" y="646"/>
                    <a:pt x="3965" y="1033"/>
                    <a:pt x="2066" y="1033"/>
                  </a:cubicBezTo>
                  <a:cubicBezTo>
                    <a:pt x="1384" y="1033"/>
                    <a:pt x="696" y="983"/>
                    <a:pt x="1" y="877"/>
                  </a:cubicBezTo>
                  <a:lnTo>
                    <a:pt x="1" y="877"/>
                  </a:lnTo>
                  <a:lnTo>
                    <a:pt x="26" y="1178"/>
                  </a:lnTo>
                  <a:cubicBezTo>
                    <a:pt x="1129" y="1629"/>
                    <a:pt x="3008" y="2331"/>
                    <a:pt x="3510" y="2531"/>
                  </a:cubicBezTo>
                  <a:cubicBezTo>
                    <a:pt x="3585" y="2531"/>
                    <a:pt x="3635" y="2556"/>
                    <a:pt x="3635" y="2582"/>
                  </a:cubicBezTo>
                  <a:cubicBezTo>
                    <a:pt x="3735" y="2782"/>
                    <a:pt x="4387" y="4461"/>
                    <a:pt x="4562" y="4963"/>
                  </a:cubicBezTo>
                  <a:lnTo>
                    <a:pt x="4663" y="4963"/>
                  </a:lnTo>
                  <a:lnTo>
                    <a:pt x="5264" y="2607"/>
                  </a:lnTo>
                  <a:lnTo>
                    <a:pt x="5314" y="2607"/>
                  </a:lnTo>
                  <a:lnTo>
                    <a:pt x="5264" y="2531"/>
                  </a:lnTo>
                  <a:cubicBezTo>
                    <a:pt x="5264" y="2531"/>
                    <a:pt x="6643" y="1604"/>
                    <a:pt x="7595" y="978"/>
                  </a:cubicBezTo>
                  <a:lnTo>
                    <a:pt x="7595" y="326"/>
                  </a:lnTo>
                  <a:lnTo>
                    <a:pt x="7620" y="0"/>
                  </a:ln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3" name="Google Shape;1302;p51"/>
            <p:cNvSpPr/>
            <p:nvPr/>
          </p:nvSpPr>
          <p:spPr>
            <a:xfrm>
              <a:off x="6635218" y="3393957"/>
              <a:ext cx="159612" cy="316396"/>
            </a:xfrm>
            <a:custGeom>
              <a:avLst/>
              <a:gdLst/>
              <a:ahLst/>
              <a:cxnLst/>
              <a:rect l="l" t="t" r="r" b="b"/>
              <a:pathLst>
                <a:path w="2934" h="5816" extrusionOk="0">
                  <a:moveTo>
                    <a:pt x="2257" y="1"/>
                  </a:moveTo>
                  <a:cubicBezTo>
                    <a:pt x="1630" y="51"/>
                    <a:pt x="978" y="377"/>
                    <a:pt x="502" y="1254"/>
                  </a:cubicBezTo>
                  <a:cubicBezTo>
                    <a:pt x="377" y="1479"/>
                    <a:pt x="277" y="1730"/>
                    <a:pt x="176" y="2006"/>
                  </a:cubicBezTo>
                  <a:cubicBezTo>
                    <a:pt x="101" y="2256"/>
                    <a:pt x="26" y="2482"/>
                    <a:pt x="1" y="2682"/>
                  </a:cubicBezTo>
                  <a:cubicBezTo>
                    <a:pt x="302" y="4111"/>
                    <a:pt x="1304" y="5289"/>
                    <a:pt x="2658" y="5815"/>
                  </a:cubicBezTo>
                  <a:cubicBezTo>
                    <a:pt x="2758" y="5815"/>
                    <a:pt x="2858" y="5815"/>
                    <a:pt x="2933" y="5790"/>
                  </a:cubicBezTo>
                  <a:cubicBezTo>
                    <a:pt x="2532" y="4813"/>
                    <a:pt x="2307" y="3785"/>
                    <a:pt x="2282" y="2732"/>
                  </a:cubicBezTo>
                  <a:cubicBezTo>
                    <a:pt x="2081" y="2783"/>
                    <a:pt x="1931" y="2833"/>
                    <a:pt x="1931" y="2833"/>
                  </a:cubicBezTo>
                  <a:lnTo>
                    <a:pt x="1881" y="2833"/>
                  </a:lnTo>
                  <a:cubicBezTo>
                    <a:pt x="1856" y="2808"/>
                    <a:pt x="1856" y="2808"/>
                    <a:pt x="1830" y="2783"/>
                  </a:cubicBezTo>
                  <a:cubicBezTo>
                    <a:pt x="1830" y="2732"/>
                    <a:pt x="1856" y="2707"/>
                    <a:pt x="1881" y="2682"/>
                  </a:cubicBezTo>
                  <a:cubicBezTo>
                    <a:pt x="1881" y="2682"/>
                    <a:pt x="2056" y="2632"/>
                    <a:pt x="2282" y="2582"/>
                  </a:cubicBezTo>
                  <a:cubicBezTo>
                    <a:pt x="2282" y="2131"/>
                    <a:pt x="2257" y="1705"/>
                    <a:pt x="2257" y="1279"/>
                  </a:cubicBezTo>
                  <a:cubicBezTo>
                    <a:pt x="1580" y="1279"/>
                    <a:pt x="1003" y="1780"/>
                    <a:pt x="1003" y="1780"/>
                  </a:cubicBezTo>
                  <a:cubicBezTo>
                    <a:pt x="991" y="1793"/>
                    <a:pt x="972" y="1799"/>
                    <a:pt x="953" y="1799"/>
                  </a:cubicBezTo>
                  <a:cubicBezTo>
                    <a:pt x="935" y="1799"/>
                    <a:pt x="916" y="1793"/>
                    <a:pt x="903" y="1780"/>
                  </a:cubicBezTo>
                  <a:cubicBezTo>
                    <a:pt x="878" y="1755"/>
                    <a:pt x="878" y="1705"/>
                    <a:pt x="903" y="1680"/>
                  </a:cubicBezTo>
                  <a:cubicBezTo>
                    <a:pt x="928" y="1655"/>
                    <a:pt x="1505" y="1128"/>
                    <a:pt x="2257" y="1128"/>
                  </a:cubicBezTo>
                  <a:cubicBezTo>
                    <a:pt x="2257" y="753"/>
                    <a:pt x="2257" y="377"/>
                    <a:pt x="2257" y="1"/>
                  </a:cubicBezTo>
                  <a:close/>
                </a:path>
              </a:pathLst>
            </a:custGeom>
            <a:solidFill>
              <a:srgbClr val="F5886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0" name="Google Shape;1303;p51"/>
            <p:cNvSpPr/>
            <p:nvPr/>
          </p:nvSpPr>
          <p:spPr>
            <a:xfrm>
              <a:off x="6632498" y="3576687"/>
              <a:ext cx="113208" cy="132303"/>
            </a:xfrm>
            <a:custGeom>
              <a:avLst/>
              <a:gdLst/>
              <a:ahLst/>
              <a:cxnLst/>
              <a:rect l="l" t="t" r="r" b="b"/>
              <a:pathLst>
                <a:path w="2081" h="2432" extrusionOk="0">
                  <a:moveTo>
                    <a:pt x="1" y="0"/>
                  </a:moveTo>
                  <a:cubicBezTo>
                    <a:pt x="1" y="1328"/>
                    <a:pt x="853" y="2155"/>
                    <a:pt x="1880" y="2406"/>
                  </a:cubicBezTo>
                  <a:cubicBezTo>
                    <a:pt x="1931" y="2406"/>
                    <a:pt x="2006" y="2431"/>
                    <a:pt x="2081" y="2431"/>
                  </a:cubicBezTo>
                  <a:cubicBezTo>
                    <a:pt x="1129" y="1905"/>
                    <a:pt x="377" y="1053"/>
                    <a:pt x="1" y="0"/>
                  </a:cubicBezTo>
                  <a:close/>
                </a:path>
              </a:pathLst>
            </a:custGeom>
            <a:solidFill>
              <a:srgbClr val="F5886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1" name="Google Shape;1304;p51"/>
            <p:cNvSpPr/>
            <p:nvPr/>
          </p:nvSpPr>
          <p:spPr>
            <a:xfrm>
              <a:off x="6682981" y="3455321"/>
              <a:ext cx="75019" cy="36503"/>
            </a:xfrm>
            <a:custGeom>
              <a:avLst/>
              <a:gdLst/>
              <a:ahLst/>
              <a:cxnLst/>
              <a:rect l="l" t="t" r="r" b="b"/>
              <a:pathLst>
                <a:path w="1379" h="671" extrusionOk="0">
                  <a:moveTo>
                    <a:pt x="1379" y="0"/>
                  </a:moveTo>
                  <a:cubicBezTo>
                    <a:pt x="627" y="0"/>
                    <a:pt x="50" y="527"/>
                    <a:pt x="25" y="552"/>
                  </a:cubicBezTo>
                  <a:cubicBezTo>
                    <a:pt x="0" y="577"/>
                    <a:pt x="0" y="627"/>
                    <a:pt x="25" y="652"/>
                  </a:cubicBezTo>
                  <a:cubicBezTo>
                    <a:pt x="38" y="665"/>
                    <a:pt x="57" y="671"/>
                    <a:pt x="75" y="671"/>
                  </a:cubicBezTo>
                  <a:cubicBezTo>
                    <a:pt x="94" y="671"/>
                    <a:pt x="113" y="665"/>
                    <a:pt x="125" y="652"/>
                  </a:cubicBezTo>
                  <a:cubicBezTo>
                    <a:pt x="125" y="652"/>
                    <a:pt x="702" y="151"/>
                    <a:pt x="1379" y="151"/>
                  </a:cubicBezTo>
                  <a:cubicBezTo>
                    <a:pt x="1379" y="101"/>
                    <a:pt x="1379" y="51"/>
                    <a:pt x="1379" y="0"/>
                  </a:cubicBezTo>
                  <a:close/>
                </a:path>
              </a:pathLst>
            </a:custGeom>
            <a:solidFill>
              <a:srgbClr val="F58863"/>
            </a:solidFill>
            <a:ln w="9525" cap="flat" cmpd="sng">
              <a:solidFill>
                <a:srgbClr val="F58863"/>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2" name="Google Shape;1305;p51"/>
            <p:cNvSpPr/>
            <p:nvPr/>
          </p:nvSpPr>
          <p:spPr>
            <a:xfrm>
              <a:off x="6734769" y="3534418"/>
              <a:ext cx="24589" cy="13655"/>
            </a:xfrm>
            <a:custGeom>
              <a:avLst/>
              <a:gdLst/>
              <a:ahLst/>
              <a:cxnLst/>
              <a:rect l="l" t="t" r="r" b="b"/>
              <a:pathLst>
                <a:path w="452" h="251" extrusionOk="0">
                  <a:moveTo>
                    <a:pt x="452" y="0"/>
                  </a:moveTo>
                  <a:cubicBezTo>
                    <a:pt x="201" y="50"/>
                    <a:pt x="51" y="100"/>
                    <a:pt x="51" y="100"/>
                  </a:cubicBezTo>
                  <a:cubicBezTo>
                    <a:pt x="26" y="125"/>
                    <a:pt x="0" y="150"/>
                    <a:pt x="0" y="201"/>
                  </a:cubicBezTo>
                  <a:cubicBezTo>
                    <a:pt x="26" y="226"/>
                    <a:pt x="26" y="226"/>
                    <a:pt x="51" y="251"/>
                  </a:cubicBezTo>
                  <a:lnTo>
                    <a:pt x="101" y="251"/>
                  </a:lnTo>
                  <a:cubicBezTo>
                    <a:pt x="101" y="251"/>
                    <a:pt x="251" y="201"/>
                    <a:pt x="452" y="150"/>
                  </a:cubicBezTo>
                  <a:cubicBezTo>
                    <a:pt x="452" y="100"/>
                    <a:pt x="452" y="50"/>
                    <a:pt x="452" y="0"/>
                  </a:cubicBezTo>
                  <a:close/>
                </a:path>
              </a:pathLst>
            </a:custGeom>
            <a:solidFill>
              <a:srgbClr val="F58863"/>
            </a:solidFill>
            <a:ln w="9525" cap="flat" cmpd="sng">
              <a:solidFill>
                <a:srgbClr val="F58863"/>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3" name="Google Shape;1306;p51"/>
            <p:cNvSpPr/>
            <p:nvPr/>
          </p:nvSpPr>
          <p:spPr>
            <a:xfrm>
              <a:off x="7265114" y="2969746"/>
              <a:ext cx="470459" cy="489717"/>
            </a:xfrm>
            <a:custGeom>
              <a:avLst/>
              <a:gdLst/>
              <a:ahLst/>
              <a:cxnLst/>
              <a:rect l="l" t="t" r="r" b="b"/>
              <a:pathLst>
                <a:path w="8648" h="9002" extrusionOk="0">
                  <a:moveTo>
                    <a:pt x="4759" y="0"/>
                  </a:moveTo>
                  <a:cubicBezTo>
                    <a:pt x="4469" y="0"/>
                    <a:pt x="4169" y="132"/>
                    <a:pt x="3861" y="430"/>
                  </a:cubicBezTo>
                  <a:cubicBezTo>
                    <a:pt x="2407" y="1809"/>
                    <a:pt x="1154" y="2811"/>
                    <a:pt x="1" y="3563"/>
                  </a:cubicBezTo>
                  <a:cubicBezTo>
                    <a:pt x="76" y="4440"/>
                    <a:pt x="327" y="7924"/>
                    <a:pt x="76" y="8701"/>
                  </a:cubicBezTo>
                  <a:cubicBezTo>
                    <a:pt x="302" y="8776"/>
                    <a:pt x="527" y="8876"/>
                    <a:pt x="728" y="9002"/>
                  </a:cubicBezTo>
                  <a:cubicBezTo>
                    <a:pt x="1129" y="7147"/>
                    <a:pt x="2607" y="5718"/>
                    <a:pt x="4462" y="5393"/>
                  </a:cubicBezTo>
                  <a:cubicBezTo>
                    <a:pt x="3886" y="4866"/>
                    <a:pt x="3685" y="4290"/>
                    <a:pt x="3886" y="3864"/>
                  </a:cubicBezTo>
                  <a:cubicBezTo>
                    <a:pt x="4023" y="3565"/>
                    <a:pt x="4246" y="3347"/>
                    <a:pt x="4654" y="3347"/>
                  </a:cubicBezTo>
                  <a:cubicBezTo>
                    <a:pt x="5068" y="3347"/>
                    <a:pt x="5671" y="3571"/>
                    <a:pt x="6567" y="4165"/>
                  </a:cubicBezTo>
                  <a:cubicBezTo>
                    <a:pt x="7770" y="4967"/>
                    <a:pt x="7795" y="5668"/>
                    <a:pt x="7670" y="6044"/>
                  </a:cubicBezTo>
                  <a:cubicBezTo>
                    <a:pt x="8046" y="6270"/>
                    <a:pt x="8372" y="6545"/>
                    <a:pt x="8648" y="6871"/>
                  </a:cubicBezTo>
                  <a:cubicBezTo>
                    <a:pt x="7792" y="4476"/>
                    <a:pt x="6444" y="0"/>
                    <a:pt x="4759"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4" name="Google Shape;1307;p51"/>
            <p:cNvSpPr/>
            <p:nvPr/>
          </p:nvSpPr>
          <p:spPr>
            <a:xfrm>
              <a:off x="6996542" y="3167653"/>
              <a:ext cx="276846" cy="285006"/>
            </a:xfrm>
            <a:custGeom>
              <a:avLst/>
              <a:gdLst/>
              <a:ahLst/>
              <a:cxnLst/>
              <a:rect l="l" t="t" r="r" b="b"/>
              <a:pathLst>
                <a:path w="5089" h="5239" extrusionOk="0">
                  <a:moveTo>
                    <a:pt x="4788" y="0"/>
                  </a:moveTo>
                  <a:cubicBezTo>
                    <a:pt x="3259" y="978"/>
                    <a:pt x="1905" y="1479"/>
                    <a:pt x="552" y="1780"/>
                  </a:cubicBezTo>
                  <a:cubicBezTo>
                    <a:pt x="477" y="1830"/>
                    <a:pt x="402" y="1855"/>
                    <a:pt x="326" y="1880"/>
                  </a:cubicBezTo>
                  <a:cubicBezTo>
                    <a:pt x="226" y="1930"/>
                    <a:pt x="101" y="1980"/>
                    <a:pt x="1" y="2005"/>
                  </a:cubicBezTo>
                  <a:cubicBezTo>
                    <a:pt x="1128" y="2707"/>
                    <a:pt x="1955" y="3885"/>
                    <a:pt x="2156" y="5238"/>
                  </a:cubicBezTo>
                  <a:cubicBezTo>
                    <a:pt x="2256" y="5188"/>
                    <a:pt x="2432" y="5138"/>
                    <a:pt x="2632" y="5063"/>
                  </a:cubicBezTo>
                  <a:cubicBezTo>
                    <a:pt x="2762" y="4970"/>
                    <a:pt x="2906" y="4918"/>
                    <a:pt x="3054" y="4918"/>
                  </a:cubicBezTo>
                  <a:cubicBezTo>
                    <a:pt x="3105" y="4918"/>
                    <a:pt x="3157" y="4925"/>
                    <a:pt x="3209" y="4938"/>
                  </a:cubicBezTo>
                  <a:cubicBezTo>
                    <a:pt x="3406" y="4906"/>
                    <a:pt x="3620" y="4888"/>
                    <a:pt x="3847" y="4888"/>
                  </a:cubicBezTo>
                  <a:cubicBezTo>
                    <a:pt x="4167" y="4888"/>
                    <a:pt x="4510" y="4925"/>
                    <a:pt x="4863" y="5013"/>
                  </a:cubicBezTo>
                  <a:cubicBezTo>
                    <a:pt x="5088" y="4436"/>
                    <a:pt x="4913" y="1429"/>
                    <a:pt x="4788"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5" name="Google Shape;1308;p51"/>
            <p:cNvSpPr/>
            <p:nvPr/>
          </p:nvSpPr>
          <p:spPr>
            <a:xfrm>
              <a:off x="6757944" y="3283525"/>
              <a:ext cx="347731" cy="443531"/>
            </a:xfrm>
            <a:custGeom>
              <a:avLst/>
              <a:gdLst/>
              <a:ahLst/>
              <a:cxnLst/>
              <a:rect l="l" t="t" r="r" b="b"/>
              <a:pathLst>
                <a:path w="6392" h="8153" extrusionOk="0">
                  <a:moveTo>
                    <a:pt x="4136" y="2356"/>
                  </a:moveTo>
                  <a:cubicBezTo>
                    <a:pt x="4562" y="2356"/>
                    <a:pt x="4913" y="2783"/>
                    <a:pt x="4913" y="3284"/>
                  </a:cubicBezTo>
                  <a:cubicBezTo>
                    <a:pt x="4913" y="3810"/>
                    <a:pt x="4587" y="4236"/>
                    <a:pt x="4161" y="4236"/>
                  </a:cubicBezTo>
                  <a:cubicBezTo>
                    <a:pt x="3735" y="4236"/>
                    <a:pt x="3384" y="3835"/>
                    <a:pt x="3384" y="3309"/>
                  </a:cubicBezTo>
                  <a:cubicBezTo>
                    <a:pt x="3384" y="2783"/>
                    <a:pt x="3710" y="2356"/>
                    <a:pt x="4136" y="2356"/>
                  </a:cubicBezTo>
                  <a:close/>
                  <a:moveTo>
                    <a:pt x="4086" y="1"/>
                  </a:moveTo>
                  <a:cubicBezTo>
                    <a:pt x="3670" y="134"/>
                    <a:pt x="3316" y="206"/>
                    <a:pt x="3023" y="206"/>
                  </a:cubicBezTo>
                  <a:cubicBezTo>
                    <a:pt x="2822" y="206"/>
                    <a:pt x="2650" y="172"/>
                    <a:pt x="2507" y="101"/>
                  </a:cubicBezTo>
                  <a:cubicBezTo>
                    <a:pt x="1730" y="201"/>
                    <a:pt x="903" y="301"/>
                    <a:pt x="26" y="452"/>
                  </a:cubicBezTo>
                  <a:cubicBezTo>
                    <a:pt x="26" y="953"/>
                    <a:pt x="26" y="1479"/>
                    <a:pt x="1" y="2031"/>
                  </a:cubicBezTo>
                  <a:cubicBezTo>
                    <a:pt x="1" y="2407"/>
                    <a:pt x="1" y="2783"/>
                    <a:pt x="1" y="3158"/>
                  </a:cubicBezTo>
                  <a:cubicBezTo>
                    <a:pt x="1" y="3209"/>
                    <a:pt x="1" y="3259"/>
                    <a:pt x="1" y="3309"/>
                  </a:cubicBezTo>
                  <a:cubicBezTo>
                    <a:pt x="1" y="3735"/>
                    <a:pt x="26" y="4161"/>
                    <a:pt x="26" y="4612"/>
                  </a:cubicBezTo>
                  <a:cubicBezTo>
                    <a:pt x="26" y="4662"/>
                    <a:pt x="26" y="4712"/>
                    <a:pt x="26" y="4762"/>
                  </a:cubicBezTo>
                  <a:cubicBezTo>
                    <a:pt x="51" y="5815"/>
                    <a:pt x="276" y="6843"/>
                    <a:pt x="677" y="7820"/>
                  </a:cubicBezTo>
                  <a:cubicBezTo>
                    <a:pt x="702" y="7870"/>
                    <a:pt x="727" y="7920"/>
                    <a:pt x="752" y="7971"/>
                  </a:cubicBezTo>
                  <a:cubicBezTo>
                    <a:pt x="1103" y="8071"/>
                    <a:pt x="1479" y="8146"/>
                    <a:pt x="1880" y="8146"/>
                  </a:cubicBezTo>
                  <a:cubicBezTo>
                    <a:pt x="1942" y="8150"/>
                    <a:pt x="2005" y="8152"/>
                    <a:pt x="2067" y="8152"/>
                  </a:cubicBezTo>
                  <a:cubicBezTo>
                    <a:pt x="2355" y="8152"/>
                    <a:pt x="2644" y="8108"/>
                    <a:pt x="2933" y="8046"/>
                  </a:cubicBezTo>
                  <a:cubicBezTo>
                    <a:pt x="1630" y="7720"/>
                    <a:pt x="702" y="6918"/>
                    <a:pt x="878" y="6191"/>
                  </a:cubicBezTo>
                  <a:cubicBezTo>
                    <a:pt x="1007" y="5675"/>
                    <a:pt x="1691" y="5362"/>
                    <a:pt x="2582" y="5362"/>
                  </a:cubicBezTo>
                  <a:cubicBezTo>
                    <a:pt x="2903" y="5362"/>
                    <a:pt x="3251" y="5403"/>
                    <a:pt x="3610" y="5489"/>
                  </a:cubicBezTo>
                  <a:cubicBezTo>
                    <a:pt x="4412" y="5665"/>
                    <a:pt x="5063" y="6041"/>
                    <a:pt x="5439" y="6467"/>
                  </a:cubicBezTo>
                  <a:cubicBezTo>
                    <a:pt x="5991" y="5765"/>
                    <a:pt x="6316" y="4888"/>
                    <a:pt x="6341" y="3935"/>
                  </a:cubicBezTo>
                  <a:cubicBezTo>
                    <a:pt x="6392" y="2256"/>
                    <a:pt x="5464" y="752"/>
                    <a:pt x="4086" y="1"/>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6" name="Google Shape;1309;p51"/>
            <p:cNvSpPr/>
            <p:nvPr/>
          </p:nvSpPr>
          <p:spPr>
            <a:xfrm>
              <a:off x="7195591" y="3446671"/>
              <a:ext cx="57339" cy="11696"/>
            </a:xfrm>
            <a:custGeom>
              <a:avLst/>
              <a:gdLst/>
              <a:ahLst/>
              <a:cxnLst/>
              <a:rect l="l" t="t" r="r" b="b"/>
              <a:pathLst>
                <a:path w="1054" h="215" extrusionOk="0">
                  <a:moveTo>
                    <a:pt x="236" y="0"/>
                  </a:moveTo>
                  <a:cubicBezTo>
                    <a:pt x="156" y="0"/>
                    <a:pt x="78" y="3"/>
                    <a:pt x="1" y="9"/>
                  </a:cubicBezTo>
                  <a:cubicBezTo>
                    <a:pt x="283" y="143"/>
                    <a:pt x="521" y="215"/>
                    <a:pt x="715" y="215"/>
                  </a:cubicBezTo>
                  <a:cubicBezTo>
                    <a:pt x="849" y="215"/>
                    <a:pt x="961" y="181"/>
                    <a:pt x="1053" y="109"/>
                  </a:cubicBezTo>
                  <a:cubicBezTo>
                    <a:pt x="766" y="33"/>
                    <a:pt x="494" y="0"/>
                    <a:pt x="236"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7" name="Google Shape;1310;p51"/>
            <p:cNvSpPr/>
            <p:nvPr/>
          </p:nvSpPr>
          <p:spPr>
            <a:xfrm>
              <a:off x="7311517" y="3275365"/>
              <a:ext cx="449950" cy="471928"/>
            </a:xfrm>
            <a:custGeom>
              <a:avLst/>
              <a:gdLst/>
              <a:ahLst/>
              <a:cxnLst/>
              <a:rect l="l" t="t" r="r" b="b"/>
              <a:pathLst>
                <a:path w="8271" h="8675" extrusionOk="0">
                  <a:moveTo>
                    <a:pt x="3308" y="2682"/>
                  </a:moveTo>
                  <a:cubicBezTo>
                    <a:pt x="3734" y="2682"/>
                    <a:pt x="4085" y="3083"/>
                    <a:pt x="4085" y="3609"/>
                  </a:cubicBezTo>
                  <a:cubicBezTo>
                    <a:pt x="4085" y="4136"/>
                    <a:pt x="3759" y="4537"/>
                    <a:pt x="3333" y="4562"/>
                  </a:cubicBezTo>
                  <a:cubicBezTo>
                    <a:pt x="2907" y="4562"/>
                    <a:pt x="2556" y="4136"/>
                    <a:pt x="2556" y="3634"/>
                  </a:cubicBezTo>
                  <a:cubicBezTo>
                    <a:pt x="2556" y="3108"/>
                    <a:pt x="2882" y="2682"/>
                    <a:pt x="3308" y="2682"/>
                  </a:cubicBezTo>
                  <a:close/>
                  <a:moveTo>
                    <a:pt x="3835" y="0"/>
                  </a:moveTo>
                  <a:cubicBezTo>
                    <a:pt x="1754" y="251"/>
                    <a:pt x="100" y="2030"/>
                    <a:pt x="25" y="4186"/>
                  </a:cubicBezTo>
                  <a:cubicBezTo>
                    <a:pt x="0" y="5740"/>
                    <a:pt x="752" y="7093"/>
                    <a:pt x="1930" y="7920"/>
                  </a:cubicBezTo>
                  <a:cubicBezTo>
                    <a:pt x="1855" y="7820"/>
                    <a:pt x="1805" y="7694"/>
                    <a:pt x="1780" y="7569"/>
                  </a:cubicBezTo>
                  <a:cubicBezTo>
                    <a:pt x="1629" y="6867"/>
                    <a:pt x="2582" y="6040"/>
                    <a:pt x="3935" y="5765"/>
                  </a:cubicBezTo>
                  <a:cubicBezTo>
                    <a:pt x="4247" y="5701"/>
                    <a:pt x="4553" y="5671"/>
                    <a:pt x="4840" y="5671"/>
                  </a:cubicBezTo>
                  <a:cubicBezTo>
                    <a:pt x="5797" y="5671"/>
                    <a:pt x="6551" y="6007"/>
                    <a:pt x="6667" y="6567"/>
                  </a:cubicBezTo>
                  <a:cubicBezTo>
                    <a:pt x="6817" y="7293"/>
                    <a:pt x="5840" y="8095"/>
                    <a:pt x="4486" y="8371"/>
                  </a:cubicBezTo>
                  <a:cubicBezTo>
                    <a:pt x="4161" y="8442"/>
                    <a:pt x="3845" y="8473"/>
                    <a:pt x="3549" y="8473"/>
                  </a:cubicBezTo>
                  <a:cubicBezTo>
                    <a:pt x="3320" y="8473"/>
                    <a:pt x="3104" y="8454"/>
                    <a:pt x="2907" y="8421"/>
                  </a:cubicBezTo>
                  <a:lnTo>
                    <a:pt x="2907" y="8421"/>
                  </a:lnTo>
                  <a:cubicBezTo>
                    <a:pt x="3333" y="8572"/>
                    <a:pt x="3785" y="8647"/>
                    <a:pt x="4261" y="8672"/>
                  </a:cubicBezTo>
                  <a:cubicBezTo>
                    <a:pt x="4309" y="8674"/>
                    <a:pt x="4357" y="8674"/>
                    <a:pt x="4405" y="8674"/>
                  </a:cubicBezTo>
                  <a:cubicBezTo>
                    <a:pt x="5825" y="8674"/>
                    <a:pt x="7095" y="7959"/>
                    <a:pt x="7895" y="6892"/>
                  </a:cubicBezTo>
                  <a:cubicBezTo>
                    <a:pt x="7644" y="6667"/>
                    <a:pt x="7419" y="6416"/>
                    <a:pt x="7268" y="6090"/>
                  </a:cubicBezTo>
                  <a:lnTo>
                    <a:pt x="8271" y="2431"/>
                  </a:lnTo>
                  <a:cubicBezTo>
                    <a:pt x="8221" y="2331"/>
                    <a:pt x="8171" y="2231"/>
                    <a:pt x="8120" y="2080"/>
                  </a:cubicBezTo>
                  <a:cubicBezTo>
                    <a:pt x="7770" y="1504"/>
                    <a:pt x="7293" y="1003"/>
                    <a:pt x="6717" y="652"/>
                  </a:cubicBezTo>
                  <a:cubicBezTo>
                    <a:pt x="6692" y="677"/>
                    <a:pt x="6667" y="702"/>
                    <a:pt x="6667" y="702"/>
                  </a:cubicBezTo>
                  <a:cubicBezTo>
                    <a:pt x="6497" y="909"/>
                    <a:pt x="6279" y="1006"/>
                    <a:pt x="6007" y="1006"/>
                  </a:cubicBezTo>
                  <a:cubicBezTo>
                    <a:pt x="5554" y="1006"/>
                    <a:pt x="4953" y="736"/>
                    <a:pt x="4186" y="251"/>
                  </a:cubicBezTo>
                  <a:cubicBezTo>
                    <a:pt x="4060" y="176"/>
                    <a:pt x="3960" y="75"/>
                    <a:pt x="3835"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3" name="Google Shape;1311;p51"/>
            <p:cNvSpPr/>
            <p:nvPr/>
          </p:nvSpPr>
          <p:spPr>
            <a:xfrm>
              <a:off x="6807012" y="3448521"/>
              <a:ext cx="1006308" cy="564355"/>
            </a:xfrm>
            <a:custGeom>
              <a:avLst/>
              <a:gdLst/>
              <a:ahLst/>
              <a:cxnLst/>
              <a:rect l="l" t="t" r="r" b="b"/>
              <a:pathLst>
                <a:path w="18498" h="10374" extrusionOk="0">
                  <a:moveTo>
                    <a:pt x="9374" y="3459"/>
                  </a:moveTo>
                  <a:cubicBezTo>
                    <a:pt x="9374" y="3459"/>
                    <a:pt x="9374" y="3734"/>
                    <a:pt x="9274" y="4060"/>
                  </a:cubicBezTo>
                  <a:cubicBezTo>
                    <a:pt x="9149" y="4562"/>
                    <a:pt x="8873" y="5188"/>
                    <a:pt x="8221" y="5414"/>
                  </a:cubicBezTo>
                  <a:cubicBezTo>
                    <a:pt x="8114" y="5451"/>
                    <a:pt x="8011" y="5468"/>
                    <a:pt x="7911" y="5468"/>
                  </a:cubicBezTo>
                  <a:cubicBezTo>
                    <a:pt x="7545" y="5468"/>
                    <a:pt x="7235" y="5239"/>
                    <a:pt x="7018" y="4963"/>
                  </a:cubicBezTo>
                  <a:cubicBezTo>
                    <a:pt x="6718" y="4587"/>
                    <a:pt x="6542" y="4161"/>
                    <a:pt x="6542" y="4161"/>
                  </a:cubicBezTo>
                  <a:cubicBezTo>
                    <a:pt x="7520" y="3459"/>
                    <a:pt x="9374" y="3459"/>
                    <a:pt x="9374" y="3459"/>
                  </a:cubicBezTo>
                  <a:close/>
                  <a:moveTo>
                    <a:pt x="6868" y="0"/>
                  </a:moveTo>
                  <a:cubicBezTo>
                    <a:pt x="6567" y="25"/>
                    <a:pt x="6317" y="100"/>
                    <a:pt x="6091" y="176"/>
                  </a:cubicBezTo>
                  <a:cubicBezTo>
                    <a:pt x="5916" y="476"/>
                    <a:pt x="5891" y="1028"/>
                    <a:pt x="6066" y="1379"/>
                  </a:cubicBezTo>
                  <a:cubicBezTo>
                    <a:pt x="6342" y="1930"/>
                    <a:pt x="6968" y="2206"/>
                    <a:pt x="6968" y="2206"/>
                  </a:cubicBezTo>
                  <a:cubicBezTo>
                    <a:pt x="6993" y="2231"/>
                    <a:pt x="7018" y="2281"/>
                    <a:pt x="6993" y="2306"/>
                  </a:cubicBezTo>
                  <a:cubicBezTo>
                    <a:pt x="6993" y="2331"/>
                    <a:pt x="6968" y="2356"/>
                    <a:pt x="6943" y="2356"/>
                  </a:cubicBezTo>
                  <a:lnTo>
                    <a:pt x="6893" y="2356"/>
                  </a:lnTo>
                  <a:cubicBezTo>
                    <a:pt x="6868" y="2331"/>
                    <a:pt x="6241" y="2055"/>
                    <a:pt x="5941" y="1454"/>
                  </a:cubicBezTo>
                  <a:cubicBezTo>
                    <a:pt x="5740" y="1103"/>
                    <a:pt x="5740" y="602"/>
                    <a:pt x="5891" y="226"/>
                  </a:cubicBezTo>
                  <a:lnTo>
                    <a:pt x="5891" y="226"/>
                  </a:lnTo>
                  <a:cubicBezTo>
                    <a:pt x="5790" y="276"/>
                    <a:pt x="5715" y="301"/>
                    <a:pt x="5665" y="326"/>
                  </a:cubicBezTo>
                  <a:cubicBezTo>
                    <a:pt x="5690" y="526"/>
                    <a:pt x="5690" y="702"/>
                    <a:pt x="5690" y="902"/>
                  </a:cubicBezTo>
                  <a:cubicBezTo>
                    <a:pt x="5665" y="1930"/>
                    <a:pt x="5289" y="2882"/>
                    <a:pt x="4688" y="3634"/>
                  </a:cubicBezTo>
                  <a:cubicBezTo>
                    <a:pt x="4838" y="3860"/>
                    <a:pt x="4888" y="4085"/>
                    <a:pt x="4838" y="4311"/>
                  </a:cubicBezTo>
                  <a:cubicBezTo>
                    <a:pt x="4712" y="4836"/>
                    <a:pt x="4006" y="5149"/>
                    <a:pt x="3103" y="5149"/>
                  </a:cubicBezTo>
                  <a:cubicBezTo>
                    <a:pt x="2928" y="5149"/>
                    <a:pt x="2745" y="5137"/>
                    <a:pt x="2557" y="5113"/>
                  </a:cubicBezTo>
                  <a:cubicBezTo>
                    <a:pt x="2107" y="5270"/>
                    <a:pt x="1637" y="5367"/>
                    <a:pt x="1128" y="5367"/>
                  </a:cubicBezTo>
                  <a:cubicBezTo>
                    <a:pt x="1070" y="5367"/>
                    <a:pt x="1012" y="5366"/>
                    <a:pt x="953" y="5364"/>
                  </a:cubicBezTo>
                  <a:cubicBezTo>
                    <a:pt x="627" y="5364"/>
                    <a:pt x="302" y="5313"/>
                    <a:pt x="1" y="5238"/>
                  </a:cubicBezTo>
                  <a:lnTo>
                    <a:pt x="1" y="5238"/>
                  </a:lnTo>
                  <a:cubicBezTo>
                    <a:pt x="277" y="5815"/>
                    <a:pt x="627" y="6366"/>
                    <a:pt x="1028" y="6892"/>
                  </a:cubicBezTo>
                  <a:cubicBezTo>
                    <a:pt x="2131" y="8271"/>
                    <a:pt x="3685" y="9399"/>
                    <a:pt x="5565" y="9950"/>
                  </a:cubicBezTo>
                  <a:cubicBezTo>
                    <a:pt x="6292" y="10176"/>
                    <a:pt x="7069" y="10301"/>
                    <a:pt x="7871" y="10351"/>
                  </a:cubicBezTo>
                  <a:cubicBezTo>
                    <a:pt x="8146" y="10366"/>
                    <a:pt x="8421" y="10374"/>
                    <a:pt x="8697" y="10374"/>
                  </a:cubicBezTo>
                  <a:cubicBezTo>
                    <a:pt x="10254" y="10374"/>
                    <a:pt x="11811" y="10128"/>
                    <a:pt x="13259" y="9574"/>
                  </a:cubicBezTo>
                  <a:cubicBezTo>
                    <a:pt x="14186" y="9198"/>
                    <a:pt x="15089" y="8672"/>
                    <a:pt x="15866" y="7995"/>
                  </a:cubicBezTo>
                  <a:cubicBezTo>
                    <a:pt x="16943" y="7093"/>
                    <a:pt x="17846" y="5915"/>
                    <a:pt x="18497" y="4411"/>
                  </a:cubicBezTo>
                  <a:cubicBezTo>
                    <a:pt x="18096" y="4311"/>
                    <a:pt x="17695" y="4135"/>
                    <a:pt x="17344" y="3860"/>
                  </a:cubicBezTo>
                  <a:cubicBezTo>
                    <a:pt x="16506" y="5018"/>
                    <a:pt x="15135" y="5740"/>
                    <a:pt x="13613" y="5740"/>
                  </a:cubicBezTo>
                  <a:cubicBezTo>
                    <a:pt x="13587" y="5740"/>
                    <a:pt x="13561" y="5740"/>
                    <a:pt x="13535" y="5740"/>
                  </a:cubicBezTo>
                  <a:cubicBezTo>
                    <a:pt x="11003" y="5664"/>
                    <a:pt x="8998" y="3534"/>
                    <a:pt x="9074" y="1003"/>
                  </a:cubicBezTo>
                  <a:cubicBezTo>
                    <a:pt x="9074" y="827"/>
                    <a:pt x="9099" y="627"/>
                    <a:pt x="9124" y="451"/>
                  </a:cubicBezTo>
                  <a:cubicBezTo>
                    <a:pt x="8873" y="301"/>
                    <a:pt x="8622" y="201"/>
                    <a:pt x="8372" y="125"/>
                  </a:cubicBezTo>
                  <a:cubicBezTo>
                    <a:pt x="8257" y="240"/>
                    <a:pt x="8090" y="329"/>
                    <a:pt x="7848" y="329"/>
                  </a:cubicBezTo>
                  <a:cubicBezTo>
                    <a:pt x="7615" y="329"/>
                    <a:pt x="7312" y="247"/>
                    <a:pt x="6918" y="25"/>
                  </a:cubicBezTo>
                  <a:cubicBezTo>
                    <a:pt x="6893" y="0"/>
                    <a:pt x="6868" y="0"/>
                    <a:pt x="6868"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4" name="Google Shape;1312;p51"/>
            <p:cNvSpPr/>
            <p:nvPr/>
          </p:nvSpPr>
          <p:spPr>
            <a:xfrm>
              <a:off x="7465577" y="3151768"/>
              <a:ext cx="223642" cy="146828"/>
            </a:xfrm>
            <a:custGeom>
              <a:avLst/>
              <a:gdLst/>
              <a:ahLst/>
              <a:cxnLst/>
              <a:rect l="l" t="t" r="r" b="b"/>
              <a:pathLst>
                <a:path w="4111" h="2699" extrusionOk="0">
                  <a:moveTo>
                    <a:pt x="969" y="1"/>
                  </a:moveTo>
                  <a:cubicBezTo>
                    <a:pt x="561" y="1"/>
                    <a:pt x="338" y="219"/>
                    <a:pt x="201" y="518"/>
                  </a:cubicBezTo>
                  <a:cubicBezTo>
                    <a:pt x="0" y="944"/>
                    <a:pt x="201" y="1520"/>
                    <a:pt x="777" y="2072"/>
                  </a:cubicBezTo>
                  <a:cubicBezTo>
                    <a:pt x="1053" y="1996"/>
                    <a:pt x="1379" y="1996"/>
                    <a:pt x="1679" y="1996"/>
                  </a:cubicBezTo>
                  <a:cubicBezTo>
                    <a:pt x="2531" y="2022"/>
                    <a:pt x="3308" y="2272"/>
                    <a:pt x="3985" y="2698"/>
                  </a:cubicBezTo>
                  <a:cubicBezTo>
                    <a:pt x="4110" y="2322"/>
                    <a:pt x="4085" y="1621"/>
                    <a:pt x="2882" y="819"/>
                  </a:cubicBezTo>
                  <a:cubicBezTo>
                    <a:pt x="1986" y="225"/>
                    <a:pt x="1383" y="1"/>
                    <a:pt x="96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5" name="Google Shape;1313;p51"/>
            <p:cNvSpPr/>
            <p:nvPr/>
          </p:nvSpPr>
          <p:spPr>
            <a:xfrm>
              <a:off x="7520086" y="3273407"/>
              <a:ext cx="156838" cy="56740"/>
            </a:xfrm>
            <a:custGeom>
              <a:avLst/>
              <a:gdLst/>
              <a:ahLst/>
              <a:cxnLst/>
              <a:rect l="l" t="t" r="r" b="b"/>
              <a:pathLst>
                <a:path w="2883" h="1043" extrusionOk="0">
                  <a:moveTo>
                    <a:pt x="479" y="1"/>
                  </a:moveTo>
                  <a:cubicBezTo>
                    <a:pt x="320" y="1"/>
                    <a:pt x="160" y="18"/>
                    <a:pt x="1" y="36"/>
                  </a:cubicBezTo>
                  <a:cubicBezTo>
                    <a:pt x="126" y="111"/>
                    <a:pt x="226" y="212"/>
                    <a:pt x="352" y="287"/>
                  </a:cubicBezTo>
                  <a:cubicBezTo>
                    <a:pt x="1119" y="772"/>
                    <a:pt x="1720" y="1042"/>
                    <a:pt x="2173" y="1042"/>
                  </a:cubicBezTo>
                  <a:cubicBezTo>
                    <a:pt x="2445" y="1042"/>
                    <a:pt x="2663" y="945"/>
                    <a:pt x="2833" y="738"/>
                  </a:cubicBezTo>
                  <a:cubicBezTo>
                    <a:pt x="2833" y="738"/>
                    <a:pt x="2858" y="713"/>
                    <a:pt x="2883" y="688"/>
                  </a:cubicBezTo>
                  <a:cubicBezTo>
                    <a:pt x="2231" y="287"/>
                    <a:pt x="1479" y="36"/>
                    <a:pt x="677" y="11"/>
                  </a:cubicBezTo>
                  <a:cubicBezTo>
                    <a:pt x="611" y="4"/>
                    <a:pt x="545" y="1"/>
                    <a:pt x="47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6" name="Google Shape;1314;p51"/>
            <p:cNvSpPr/>
            <p:nvPr/>
          </p:nvSpPr>
          <p:spPr>
            <a:xfrm>
              <a:off x="6894270" y="3276725"/>
              <a:ext cx="85953" cy="18061"/>
            </a:xfrm>
            <a:custGeom>
              <a:avLst/>
              <a:gdLst/>
              <a:ahLst/>
              <a:cxnLst/>
              <a:rect l="l" t="t" r="r" b="b"/>
              <a:pathLst>
                <a:path w="1580" h="332" extrusionOk="0">
                  <a:moveTo>
                    <a:pt x="1354" y="0"/>
                  </a:moveTo>
                  <a:cubicBezTo>
                    <a:pt x="928" y="75"/>
                    <a:pt x="477" y="151"/>
                    <a:pt x="1" y="226"/>
                  </a:cubicBezTo>
                  <a:cubicBezTo>
                    <a:pt x="144" y="297"/>
                    <a:pt x="316" y="331"/>
                    <a:pt x="517" y="331"/>
                  </a:cubicBezTo>
                  <a:cubicBezTo>
                    <a:pt x="810" y="331"/>
                    <a:pt x="1164" y="259"/>
                    <a:pt x="1580" y="126"/>
                  </a:cubicBezTo>
                  <a:cubicBezTo>
                    <a:pt x="1505" y="75"/>
                    <a:pt x="1429" y="50"/>
                    <a:pt x="1354"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7" name="Google Shape;1315;p51"/>
            <p:cNvSpPr/>
            <p:nvPr/>
          </p:nvSpPr>
          <p:spPr>
            <a:xfrm>
              <a:off x="6989742" y="3264431"/>
              <a:ext cx="36829" cy="12349"/>
            </a:xfrm>
            <a:custGeom>
              <a:avLst/>
              <a:gdLst/>
              <a:ahLst/>
              <a:cxnLst/>
              <a:rect l="l" t="t" r="r" b="b"/>
              <a:pathLst>
                <a:path w="677" h="227" extrusionOk="0">
                  <a:moveTo>
                    <a:pt x="677" y="1"/>
                  </a:moveTo>
                  <a:cubicBezTo>
                    <a:pt x="451" y="76"/>
                    <a:pt x="226" y="101"/>
                    <a:pt x="0" y="151"/>
                  </a:cubicBezTo>
                  <a:cubicBezTo>
                    <a:pt x="50" y="176"/>
                    <a:pt x="75" y="201"/>
                    <a:pt x="126" y="226"/>
                  </a:cubicBezTo>
                  <a:cubicBezTo>
                    <a:pt x="226" y="201"/>
                    <a:pt x="351" y="151"/>
                    <a:pt x="451" y="101"/>
                  </a:cubicBezTo>
                  <a:cubicBezTo>
                    <a:pt x="527" y="76"/>
                    <a:pt x="602" y="51"/>
                    <a:pt x="677" y="1"/>
                  </a:cubicBezTo>
                  <a:close/>
                </a:path>
              </a:pathLst>
            </a:custGeom>
            <a:solidFill>
              <a:srgbClr val="0101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8" name="Google Shape;1316;p51"/>
            <p:cNvSpPr/>
            <p:nvPr/>
          </p:nvSpPr>
          <p:spPr>
            <a:xfrm>
              <a:off x="7450563" y="3421212"/>
              <a:ext cx="83233" cy="102328"/>
            </a:xfrm>
            <a:custGeom>
              <a:avLst/>
              <a:gdLst/>
              <a:ahLst/>
              <a:cxnLst/>
              <a:rect l="l" t="t" r="r" b="b"/>
              <a:pathLst>
                <a:path w="1530" h="1881" extrusionOk="0">
                  <a:moveTo>
                    <a:pt x="752" y="1"/>
                  </a:moveTo>
                  <a:cubicBezTo>
                    <a:pt x="326" y="1"/>
                    <a:pt x="0" y="427"/>
                    <a:pt x="0" y="953"/>
                  </a:cubicBezTo>
                  <a:cubicBezTo>
                    <a:pt x="0" y="1455"/>
                    <a:pt x="351" y="1881"/>
                    <a:pt x="777" y="1881"/>
                  </a:cubicBezTo>
                  <a:cubicBezTo>
                    <a:pt x="1203" y="1856"/>
                    <a:pt x="1529" y="1455"/>
                    <a:pt x="1529" y="928"/>
                  </a:cubicBezTo>
                  <a:cubicBezTo>
                    <a:pt x="1529" y="402"/>
                    <a:pt x="1178" y="1"/>
                    <a:pt x="752"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9" name="Google Shape;1317;p51"/>
            <p:cNvSpPr/>
            <p:nvPr/>
          </p:nvSpPr>
          <p:spPr>
            <a:xfrm>
              <a:off x="6942033" y="3411692"/>
              <a:ext cx="83179" cy="102328"/>
            </a:xfrm>
            <a:custGeom>
              <a:avLst/>
              <a:gdLst/>
              <a:ahLst/>
              <a:cxnLst/>
              <a:rect l="l" t="t" r="r" b="b"/>
              <a:pathLst>
                <a:path w="1529" h="1881" extrusionOk="0">
                  <a:moveTo>
                    <a:pt x="752" y="0"/>
                  </a:moveTo>
                  <a:cubicBezTo>
                    <a:pt x="326" y="0"/>
                    <a:pt x="0" y="427"/>
                    <a:pt x="0" y="953"/>
                  </a:cubicBezTo>
                  <a:cubicBezTo>
                    <a:pt x="0" y="1479"/>
                    <a:pt x="351" y="1880"/>
                    <a:pt x="777" y="1880"/>
                  </a:cubicBezTo>
                  <a:cubicBezTo>
                    <a:pt x="1203" y="1880"/>
                    <a:pt x="1529" y="1454"/>
                    <a:pt x="1529" y="928"/>
                  </a:cubicBezTo>
                  <a:cubicBezTo>
                    <a:pt x="1529" y="427"/>
                    <a:pt x="1178" y="0"/>
                    <a:pt x="752"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0" name="Google Shape;1318;p51"/>
            <p:cNvSpPr/>
            <p:nvPr/>
          </p:nvSpPr>
          <p:spPr>
            <a:xfrm>
              <a:off x="7119268" y="3458041"/>
              <a:ext cx="69579" cy="118703"/>
            </a:xfrm>
            <a:custGeom>
              <a:avLst/>
              <a:gdLst/>
              <a:ahLst/>
              <a:cxnLst/>
              <a:rect l="l" t="t" r="r" b="b"/>
              <a:pathLst>
                <a:path w="1279" h="2182" extrusionOk="0">
                  <a:moveTo>
                    <a:pt x="351" y="1"/>
                  </a:moveTo>
                  <a:cubicBezTo>
                    <a:pt x="276" y="26"/>
                    <a:pt x="226" y="51"/>
                    <a:pt x="151" y="51"/>
                  </a:cubicBezTo>
                  <a:cubicBezTo>
                    <a:pt x="0" y="427"/>
                    <a:pt x="0" y="928"/>
                    <a:pt x="201" y="1279"/>
                  </a:cubicBezTo>
                  <a:cubicBezTo>
                    <a:pt x="501" y="1880"/>
                    <a:pt x="1128" y="2156"/>
                    <a:pt x="1153" y="2181"/>
                  </a:cubicBezTo>
                  <a:lnTo>
                    <a:pt x="1203" y="2181"/>
                  </a:lnTo>
                  <a:cubicBezTo>
                    <a:pt x="1228" y="2181"/>
                    <a:pt x="1253" y="2156"/>
                    <a:pt x="1253" y="2131"/>
                  </a:cubicBezTo>
                  <a:cubicBezTo>
                    <a:pt x="1278" y="2106"/>
                    <a:pt x="1253" y="2056"/>
                    <a:pt x="1228" y="2031"/>
                  </a:cubicBezTo>
                  <a:cubicBezTo>
                    <a:pt x="1228" y="2031"/>
                    <a:pt x="602" y="1755"/>
                    <a:pt x="326" y="1204"/>
                  </a:cubicBezTo>
                  <a:cubicBezTo>
                    <a:pt x="151" y="853"/>
                    <a:pt x="176" y="301"/>
                    <a:pt x="35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1" name="Google Shape;1319;p51"/>
            <p:cNvSpPr/>
            <p:nvPr/>
          </p:nvSpPr>
          <p:spPr>
            <a:xfrm>
              <a:off x="7139722" y="3435193"/>
              <a:ext cx="31389" cy="7888"/>
            </a:xfrm>
            <a:custGeom>
              <a:avLst/>
              <a:gdLst/>
              <a:ahLst/>
              <a:cxnLst/>
              <a:rect l="l" t="t" r="r" b="b"/>
              <a:pathLst>
                <a:path w="577" h="145" extrusionOk="0">
                  <a:moveTo>
                    <a:pt x="422" y="0"/>
                  </a:moveTo>
                  <a:cubicBezTo>
                    <a:pt x="274" y="0"/>
                    <a:pt x="130" y="52"/>
                    <a:pt x="0" y="145"/>
                  </a:cubicBezTo>
                  <a:cubicBezTo>
                    <a:pt x="176" y="95"/>
                    <a:pt x="376" y="45"/>
                    <a:pt x="577" y="20"/>
                  </a:cubicBezTo>
                  <a:cubicBezTo>
                    <a:pt x="525" y="7"/>
                    <a:pt x="473" y="0"/>
                    <a:pt x="422" y="0"/>
                  </a:cubicBezTo>
                  <a:close/>
                </a:path>
              </a:pathLst>
            </a:custGeom>
            <a:solidFill>
              <a:srgbClr val="DE73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2" name="Google Shape;1320;p51"/>
            <p:cNvSpPr/>
            <p:nvPr/>
          </p:nvSpPr>
          <p:spPr>
            <a:xfrm>
              <a:off x="7180631" y="3447161"/>
              <a:ext cx="81819" cy="19312"/>
            </a:xfrm>
            <a:custGeom>
              <a:avLst/>
              <a:gdLst/>
              <a:ahLst/>
              <a:cxnLst/>
              <a:rect l="l" t="t" r="r" b="b"/>
              <a:pathLst>
                <a:path w="1504" h="355" extrusionOk="0">
                  <a:moveTo>
                    <a:pt x="276" y="0"/>
                  </a:moveTo>
                  <a:cubicBezTo>
                    <a:pt x="175" y="0"/>
                    <a:pt x="100" y="0"/>
                    <a:pt x="0" y="25"/>
                  </a:cubicBezTo>
                  <a:cubicBezTo>
                    <a:pt x="0" y="25"/>
                    <a:pt x="25" y="25"/>
                    <a:pt x="50" y="50"/>
                  </a:cubicBezTo>
                  <a:cubicBezTo>
                    <a:pt x="444" y="272"/>
                    <a:pt x="747" y="354"/>
                    <a:pt x="980" y="354"/>
                  </a:cubicBezTo>
                  <a:cubicBezTo>
                    <a:pt x="1222" y="354"/>
                    <a:pt x="1389" y="265"/>
                    <a:pt x="1504" y="150"/>
                  </a:cubicBezTo>
                  <a:cubicBezTo>
                    <a:pt x="1429" y="125"/>
                    <a:pt x="1378" y="100"/>
                    <a:pt x="1328" y="100"/>
                  </a:cubicBezTo>
                  <a:cubicBezTo>
                    <a:pt x="1236" y="172"/>
                    <a:pt x="1124" y="206"/>
                    <a:pt x="990" y="206"/>
                  </a:cubicBezTo>
                  <a:cubicBezTo>
                    <a:pt x="796" y="206"/>
                    <a:pt x="558" y="134"/>
                    <a:pt x="276"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3" name="Google Shape;1321;p51"/>
            <p:cNvSpPr/>
            <p:nvPr/>
          </p:nvSpPr>
          <p:spPr>
            <a:xfrm>
              <a:off x="7256954" y="3163573"/>
              <a:ext cx="25949" cy="279512"/>
            </a:xfrm>
            <a:custGeom>
              <a:avLst/>
              <a:gdLst/>
              <a:ahLst/>
              <a:cxnLst/>
              <a:rect l="l" t="t" r="r" b="b"/>
              <a:pathLst>
                <a:path w="477" h="5138" extrusionOk="0">
                  <a:moveTo>
                    <a:pt x="151" y="0"/>
                  </a:moveTo>
                  <a:cubicBezTo>
                    <a:pt x="101" y="25"/>
                    <a:pt x="51" y="50"/>
                    <a:pt x="1" y="75"/>
                  </a:cubicBezTo>
                  <a:cubicBezTo>
                    <a:pt x="126" y="1504"/>
                    <a:pt x="301" y="4511"/>
                    <a:pt x="76" y="5088"/>
                  </a:cubicBezTo>
                  <a:cubicBezTo>
                    <a:pt x="126" y="5113"/>
                    <a:pt x="176" y="5113"/>
                    <a:pt x="226" y="5138"/>
                  </a:cubicBezTo>
                  <a:cubicBezTo>
                    <a:pt x="477" y="4361"/>
                    <a:pt x="226" y="877"/>
                    <a:pt x="15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4" name="Google Shape;1322;p51"/>
            <p:cNvSpPr/>
            <p:nvPr/>
          </p:nvSpPr>
          <p:spPr>
            <a:xfrm>
              <a:off x="7400134" y="3583814"/>
              <a:ext cx="282286" cy="152486"/>
            </a:xfrm>
            <a:custGeom>
              <a:avLst/>
              <a:gdLst/>
              <a:ahLst/>
              <a:cxnLst/>
              <a:rect l="l" t="t" r="r" b="b"/>
              <a:pathLst>
                <a:path w="5189" h="2803" extrusionOk="0">
                  <a:moveTo>
                    <a:pt x="3211" y="1"/>
                  </a:moveTo>
                  <a:cubicBezTo>
                    <a:pt x="2924" y="1"/>
                    <a:pt x="2618" y="31"/>
                    <a:pt x="2306" y="95"/>
                  </a:cubicBezTo>
                  <a:cubicBezTo>
                    <a:pt x="953" y="370"/>
                    <a:pt x="0" y="1197"/>
                    <a:pt x="151" y="1899"/>
                  </a:cubicBezTo>
                  <a:cubicBezTo>
                    <a:pt x="176" y="2024"/>
                    <a:pt x="226" y="2150"/>
                    <a:pt x="301" y="2250"/>
                  </a:cubicBezTo>
                  <a:cubicBezTo>
                    <a:pt x="602" y="2451"/>
                    <a:pt x="927" y="2601"/>
                    <a:pt x="1278" y="2751"/>
                  </a:cubicBezTo>
                  <a:cubicBezTo>
                    <a:pt x="1475" y="2784"/>
                    <a:pt x="1691" y="2803"/>
                    <a:pt x="1920" y="2803"/>
                  </a:cubicBezTo>
                  <a:cubicBezTo>
                    <a:pt x="2216" y="2803"/>
                    <a:pt x="2532" y="2772"/>
                    <a:pt x="2857" y="2701"/>
                  </a:cubicBezTo>
                  <a:cubicBezTo>
                    <a:pt x="4211" y="2425"/>
                    <a:pt x="5188" y="1623"/>
                    <a:pt x="5038" y="897"/>
                  </a:cubicBezTo>
                  <a:cubicBezTo>
                    <a:pt x="4922" y="337"/>
                    <a:pt x="4168" y="1"/>
                    <a:pt x="321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5" name="Google Shape;1323;p51"/>
            <p:cNvSpPr/>
            <p:nvPr/>
          </p:nvSpPr>
          <p:spPr>
            <a:xfrm>
              <a:off x="6796133" y="3575218"/>
              <a:ext cx="257751" cy="146012"/>
            </a:xfrm>
            <a:custGeom>
              <a:avLst/>
              <a:gdLst/>
              <a:ahLst/>
              <a:cxnLst/>
              <a:rect l="l" t="t" r="r" b="b"/>
              <a:pathLst>
                <a:path w="4738" h="2684" extrusionOk="0">
                  <a:moveTo>
                    <a:pt x="1880" y="0"/>
                  </a:moveTo>
                  <a:cubicBezTo>
                    <a:pt x="989" y="0"/>
                    <a:pt x="305" y="313"/>
                    <a:pt x="176" y="829"/>
                  </a:cubicBezTo>
                  <a:cubicBezTo>
                    <a:pt x="0" y="1556"/>
                    <a:pt x="928" y="2358"/>
                    <a:pt x="2231" y="2684"/>
                  </a:cubicBezTo>
                  <a:cubicBezTo>
                    <a:pt x="3233" y="2458"/>
                    <a:pt x="4111" y="1907"/>
                    <a:pt x="4737" y="1105"/>
                  </a:cubicBezTo>
                  <a:cubicBezTo>
                    <a:pt x="4361" y="679"/>
                    <a:pt x="3710" y="303"/>
                    <a:pt x="2908" y="127"/>
                  </a:cubicBezTo>
                  <a:cubicBezTo>
                    <a:pt x="2549" y="41"/>
                    <a:pt x="2201" y="0"/>
                    <a:pt x="1880"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6" name="Google Shape;1324;p51"/>
            <p:cNvSpPr/>
            <p:nvPr/>
          </p:nvSpPr>
          <p:spPr>
            <a:xfrm>
              <a:off x="6946113" y="3646210"/>
              <a:ext cx="126863" cy="82472"/>
            </a:xfrm>
            <a:custGeom>
              <a:avLst/>
              <a:gdLst/>
              <a:ahLst/>
              <a:cxnLst/>
              <a:rect l="l" t="t" r="r" b="b"/>
              <a:pathLst>
                <a:path w="2332" h="1516" extrusionOk="0">
                  <a:moveTo>
                    <a:pt x="2131" y="0"/>
                  </a:moveTo>
                  <a:cubicBezTo>
                    <a:pt x="1579" y="677"/>
                    <a:pt x="852" y="1203"/>
                    <a:pt x="0" y="1479"/>
                  </a:cubicBezTo>
                  <a:cubicBezTo>
                    <a:pt x="188" y="1503"/>
                    <a:pt x="371" y="1515"/>
                    <a:pt x="546" y="1515"/>
                  </a:cubicBezTo>
                  <a:cubicBezTo>
                    <a:pt x="1449" y="1515"/>
                    <a:pt x="2155" y="1202"/>
                    <a:pt x="2281" y="677"/>
                  </a:cubicBezTo>
                  <a:cubicBezTo>
                    <a:pt x="2331" y="451"/>
                    <a:pt x="2281" y="226"/>
                    <a:pt x="213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7" name="Google Shape;1325;p51"/>
            <p:cNvSpPr/>
            <p:nvPr/>
          </p:nvSpPr>
          <p:spPr>
            <a:xfrm>
              <a:off x="6598443" y="2571810"/>
              <a:ext cx="1465723" cy="872645"/>
            </a:xfrm>
            <a:custGeom>
              <a:avLst/>
              <a:gdLst/>
              <a:ahLst/>
              <a:cxnLst/>
              <a:rect l="l" t="t" r="r" b="b"/>
              <a:pathLst>
                <a:path w="26943" h="16041" extrusionOk="0">
                  <a:moveTo>
                    <a:pt x="19850" y="1"/>
                  </a:moveTo>
                  <a:cubicBezTo>
                    <a:pt x="19499" y="1"/>
                    <a:pt x="19023" y="1179"/>
                    <a:pt x="19148" y="2206"/>
                  </a:cubicBezTo>
                  <a:cubicBezTo>
                    <a:pt x="17741" y="1533"/>
                    <a:pt x="14409" y="130"/>
                    <a:pt x="10557" y="130"/>
                  </a:cubicBezTo>
                  <a:cubicBezTo>
                    <a:pt x="9675" y="130"/>
                    <a:pt x="8765" y="204"/>
                    <a:pt x="7845" y="377"/>
                  </a:cubicBezTo>
                  <a:cubicBezTo>
                    <a:pt x="1629" y="1580"/>
                    <a:pt x="0" y="8422"/>
                    <a:pt x="652" y="11755"/>
                  </a:cubicBezTo>
                  <a:cubicBezTo>
                    <a:pt x="677" y="11931"/>
                    <a:pt x="727" y="12106"/>
                    <a:pt x="752" y="12256"/>
                  </a:cubicBezTo>
                  <a:cubicBezTo>
                    <a:pt x="1017" y="13703"/>
                    <a:pt x="1000" y="14089"/>
                    <a:pt x="1173" y="14089"/>
                  </a:cubicBezTo>
                  <a:cubicBezTo>
                    <a:pt x="1213" y="14089"/>
                    <a:pt x="1263" y="14069"/>
                    <a:pt x="1329" y="14036"/>
                  </a:cubicBezTo>
                  <a:cubicBezTo>
                    <a:pt x="2190" y="12953"/>
                    <a:pt x="3511" y="12281"/>
                    <a:pt x="4982" y="12281"/>
                  </a:cubicBezTo>
                  <a:cubicBezTo>
                    <a:pt x="5009" y="12281"/>
                    <a:pt x="5036" y="12281"/>
                    <a:pt x="5063" y="12282"/>
                  </a:cubicBezTo>
                  <a:cubicBezTo>
                    <a:pt x="5840" y="12307"/>
                    <a:pt x="6567" y="12532"/>
                    <a:pt x="7193" y="12883"/>
                  </a:cubicBezTo>
                  <a:cubicBezTo>
                    <a:pt x="7419" y="12833"/>
                    <a:pt x="7644" y="12808"/>
                    <a:pt x="7870" y="12733"/>
                  </a:cubicBezTo>
                  <a:cubicBezTo>
                    <a:pt x="9223" y="12432"/>
                    <a:pt x="10577" y="11931"/>
                    <a:pt x="12106" y="10953"/>
                  </a:cubicBezTo>
                  <a:cubicBezTo>
                    <a:pt x="12156" y="10928"/>
                    <a:pt x="12206" y="10903"/>
                    <a:pt x="12256" y="10878"/>
                  </a:cubicBezTo>
                  <a:cubicBezTo>
                    <a:pt x="13409" y="10126"/>
                    <a:pt x="14662" y="9124"/>
                    <a:pt x="16116" y="7745"/>
                  </a:cubicBezTo>
                  <a:cubicBezTo>
                    <a:pt x="16424" y="7447"/>
                    <a:pt x="16724" y="7315"/>
                    <a:pt x="17014" y="7315"/>
                  </a:cubicBezTo>
                  <a:cubicBezTo>
                    <a:pt x="18699" y="7315"/>
                    <a:pt x="20047" y="11791"/>
                    <a:pt x="20903" y="14186"/>
                  </a:cubicBezTo>
                  <a:cubicBezTo>
                    <a:pt x="21128" y="14437"/>
                    <a:pt x="21329" y="14688"/>
                    <a:pt x="21479" y="14988"/>
                  </a:cubicBezTo>
                  <a:cubicBezTo>
                    <a:pt x="21479" y="14988"/>
                    <a:pt x="22133" y="14744"/>
                    <a:pt x="22907" y="14744"/>
                  </a:cubicBezTo>
                  <a:cubicBezTo>
                    <a:pt x="23700" y="14744"/>
                    <a:pt x="24619" y="15001"/>
                    <a:pt x="25088" y="16041"/>
                  </a:cubicBezTo>
                  <a:cubicBezTo>
                    <a:pt x="25715" y="15114"/>
                    <a:pt x="26943" y="12783"/>
                    <a:pt x="26617" y="8823"/>
                  </a:cubicBezTo>
                  <a:cubicBezTo>
                    <a:pt x="26241" y="4437"/>
                    <a:pt x="22557" y="3384"/>
                    <a:pt x="20978" y="2858"/>
                  </a:cubicBezTo>
                  <a:cubicBezTo>
                    <a:pt x="21504" y="2357"/>
                    <a:pt x="22005" y="1730"/>
                    <a:pt x="21604" y="1429"/>
                  </a:cubicBezTo>
                  <a:cubicBezTo>
                    <a:pt x="21508" y="1360"/>
                    <a:pt x="21413" y="1330"/>
                    <a:pt x="21319" y="1330"/>
                  </a:cubicBezTo>
                  <a:cubicBezTo>
                    <a:pt x="20803" y="1330"/>
                    <a:pt x="20345" y="2250"/>
                    <a:pt x="20176" y="2632"/>
                  </a:cubicBezTo>
                  <a:lnTo>
                    <a:pt x="20126" y="2632"/>
                  </a:lnTo>
                  <a:cubicBezTo>
                    <a:pt x="20176" y="2006"/>
                    <a:pt x="20301" y="26"/>
                    <a:pt x="19850"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8" name="Google Shape;1326;p51"/>
            <p:cNvSpPr/>
            <p:nvPr/>
          </p:nvSpPr>
          <p:spPr>
            <a:xfrm>
              <a:off x="6702021" y="3253497"/>
              <a:ext cx="265966" cy="68273"/>
            </a:xfrm>
            <a:custGeom>
              <a:avLst/>
              <a:gdLst/>
              <a:ahLst/>
              <a:cxnLst/>
              <a:rect l="l" t="t" r="r" b="b"/>
              <a:pathLst>
                <a:path w="4889" h="1255" extrusionOk="0">
                  <a:moveTo>
                    <a:pt x="3067" y="0"/>
                  </a:moveTo>
                  <a:cubicBezTo>
                    <a:pt x="1874" y="0"/>
                    <a:pt x="783" y="472"/>
                    <a:pt x="1" y="1254"/>
                  </a:cubicBezTo>
                  <a:cubicBezTo>
                    <a:pt x="126" y="1179"/>
                    <a:pt x="302" y="1129"/>
                    <a:pt x="502" y="1104"/>
                  </a:cubicBezTo>
                  <a:cubicBezTo>
                    <a:pt x="703" y="1079"/>
                    <a:pt x="878" y="1029"/>
                    <a:pt x="1054" y="1004"/>
                  </a:cubicBezTo>
                  <a:cubicBezTo>
                    <a:pt x="1931" y="853"/>
                    <a:pt x="2758" y="753"/>
                    <a:pt x="3535" y="653"/>
                  </a:cubicBezTo>
                  <a:cubicBezTo>
                    <a:pt x="4011" y="578"/>
                    <a:pt x="4462" y="502"/>
                    <a:pt x="4888" y="427"/>
                  </a:cubicBezTo>
                  <a:cubicBezTo>
                    <a:pt x="4362" y="177"/>
                    <a:pt x="3785" y="26"/>
                    <a:pt x="3159" y="1"/>
                  </a:cubicBezTo>
                  <a:cubicBezTo>
                    <a:pt x="3128" y="1"/>
                    <a:pt x="3097" y="0"/>
                    <a:pt x="3067" y="0"/>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9" name="Google Shape;1327;p51"/>
            <p:cNvSpPr/>
            <p:nvPr/>
          </p:nvSpPr>
          <p:spPr>
            <a:xfrm>
              <a:off x="7753244" y="3388517"/>
              <a:ext cx="9575" cy="19149"/>
            </a:xfrm>
            <a:custGeom>
              <a:avLst/>
              <a:gdLst/>
              <a:ahLst/>
              <a:cxnLst/>
              <a:rect l="l" t="t" r="r" b="b"/>
              <a:pathLst>
                <a:path w="176" h="352" extrusionOk="0">
                  <a:moveTo>
                    <a:pt x="0" y="0"/>
                  </a:moveTo>
                  <a:cubicBezTo>
                    <a:pt x="51" y="151"/>
                    <a:pt x="101" y="251"/>
                    <a:pt x="151" y="351"/>
                  </a:cubicBezTo>
                  <a:lnTo>
                    <a:pt x="176" y="301"/>
                  </a:lnTo>
                  <a:cubicBezTo>
                    <a:pt x="126" y="201"/>
                    <a:pt x="51" y="101"/>
                    <a:pt x="0" y="0"/>
                  </a:cubicBezTo>
                  <a:close/>
                </a:path>
              </a:pathLst>
            </a:custGeom>
            <a:solidFill>
              <a:srgbClr val="0101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0" name="Google Shape;1328;p51"/>
            <p:cNvSpPr/>
            <p:nvPr/>
          </p:nvSpPr>
          <p:spPr>
            <a:xfrm>
              <a:off x="7750524" y="3373829"/>
              <a:ext cx="236263" cy="318028"/>
            </a:xfrm>
            <a:custGeom>
              <a:avLst/>
              <a:gdLst/>
              <a:ahLst/>
              <a:cxnLst/>
              <a:rect l="l" t="t" r="r" b="b"/>
              <a:pathLst>
                <a:path w="4343" h="5846" extrusionOk="0">
                  <a:moveTo>
                    <a:pt x="1729" y="1"/>
                  </a:moveTo>
                  <a:cubicBezTo>
                    <a:pt x="955" y="1"/>
                    <a:pt x="301" y="245"/>
                    <a:pt x="301" y="245"/>
                  </a:cubicBezTo>
                  <a:cubicBezTo>
                    <a:pt x="552" y="671"/>
                    <a:pt x="727" y="1123"/>
                    <a:pt x="827" y="1624"/>
                  </a:cubicBezTo>
                  <a:cubicBezTo>
                    <a:pt x="852" y="1599"/>
                    <a:pt x="877" y="1574"/>
                    <a:pt x="903" y="1549"/>
                  </a:cubicBezTo>
                  <a:cubicBezTo>
                    <a:pt x="1280" y="1303"/>
                    <a:pt x="1644" y="1186"/>
                    <a:pt x="1993" y="1186"/>
                  </a:cubicBezTo>
                  <a:cubicBezTo>
                    <a:pt x="2107" y="1186"/>
                    <a:pt x="2220" y="1198"/>
                    <a:pt x="2331" y="1223"/>
                  </a:cubicBezTo>
                  <a:cubicBezTo>
                    <a:pt x="3133" y="1398"/>
                    <a:pt x="3584" y="2125"/>
                    <a:pt x="3609" y="2150"/>
                  </a:cubicBezTo>
                  <a:cubicBezTo>
                    <a:pt x="3634" y="2200"/>
                    <a:pt x="3634" y="2225"/>
                    <a:pt x="3584" y="2250"/>
                  </a:cubicBezTo>
                  <a:cubicBezTo>
                    <a:pt x="3574" y="2261"/>
                    <a:pt x="3559" y="2267"/>
                    <a:pt x="3544" y="2267"/>
                  </a:cubicBezTo>
                  <a:cubicBezTo>
                    <a:pt x="3522" y="2267"/>
                    <a:pt x="3499" y="2255"/>
                    <a:pt x="3484" y="2225"/>
                  </a:cubicBezTo>
                  <a:cubicBezTo>
                    <a:pt x="3484" y="2225"/>
                    <a:pt x="3033" y="1524"/>
                    <a:pt x="2306" y="1373"/>
                  </a:cubicBezTo>
                  <a:cubicBezTo>
                    <a:pt x="2200" y="1348"/>
                    <a:pt x="2093" y="1336"/>
                    <a:pt x="1986" y="1336"/>
                  </a:cubicBezTo>
                  <a:cubicBezTo>
                    <a:pt x="1665" y="1336"/>
                    <a:pt x="1341" y="1448"/>
                    <a:pt x="1003" y="1674"/>
                  </a:cubicBezTo>
                  <a:cubicBezTo>
                    <a:pt x="953" y="1724"/>
                    <a:pt x="903" y="1749"/>
                    <a:pt x="852" y="1799"/>
                  </a:cubicBezTo>
                  <a:cubicBezTo>
                    <a:pt x="877" y="2025"/>
                    <a:pt x="903" y="2225"/>
                    <a:pt x="903" y="2451"/>
                  </a:cubicBezTo>
                  <a:cubicBezTo>
                    <a:pt x="983" y="2438"/>
                    <a:pt x="1062" y="2432"/>
                    <a:pt x="1141" y="2432"/>
                  </a:cubicBezTo>
                  <a:cubicBezTo>
                    <a:pt x="1801" y="2432"/>
                    <a:pt x="2384" y="2852"/>
                    <a:pt x="2406" y="2852"/>
                  </a:cubicBezTo>
                  <a:cubicBezTo>
                    <a:pt x="2431" y="2877"/>
                    <a:pt x="2431" y="2927"/>
                    <a:pt x="2406" y="2952"/>
                  </a:cubicBezTo>
                  <a:cubicBezTo>
                    <a:pt x="2406" y="2977"/>
                    <a:pt x="2381" y="3002"/>
                    <a:pt x="2356" y="3002"/>
                  </a:cubicBezTo>
                  <a:cubicBezTo>
                    <a:pt x="2331" y="3002"/>
                    <a:pt x="2306" y="2977"/>
                    <a:pt x="2306" y="2977"/>
                  </a:cubicBezTo>
                  <a:cubicBezTo>
                    <a:pt x="2306" y="2977"/>
                    <a:pt x="1775" y="2598"/>
                    <a:pt x="1176" y="2598"/>
                  </a:cubicBezTo>
                  <a:cubicBezTo>
                    <a:pt x="1086" y="2598"/>
                    <a:pt x="994" y="2607"/>
                    <a:pt x="903" y="2626"/>
                  </a:cubicBezTo>
                  <a:cubicBezTo>
                    <a:pt x="903" y="2626"/>
                    <a:pt x="903" y="2626"/>
                    <a:pt x="903" y="2651"/>
                  </a:cubicBezTo>
                  <a:cubicBezTo>
                    <a:pt x="903" y="3253"/>
                    <a:pt x="752" y="3804"/>
                    <a:pt x="527" y="4331"/>
                  </a:cubicBezTo>
                  <a:cubicBezTo>
                    <a:pt x="527" y="4356"/>
                    <a:pt x="552" y="4381"/>
                    <a:pt x="552" y="4381"/>
                  </a:cubicBezTo>
                  <a:cubicBezTo>
                    <a:pt x="552" y="4406"/>
                    <a:pt x="552" y="4456"/>
                    <a:pt x="502" y="4481"/>
                  </a:cubicBezTo>
                  <a:lnTo>
                    <a:pt x="476" y="4481"/>
                  </a:lnTo>
                  <a:cubicBezTo>
                    <a:pt x="326" y="4757"/>
                    <a:pt x="176" y="5007"/>
                    <a:pt x="0" y="5233"/>
                  </a:cubicBezTo>
                  <a:cubicBezTo>
                    <a:pt x="351" y="5508"/>
                    <a:pt x="752" y="5684"/>
                    <a:pt x="1153" y="5784"/>
                  </a:cubicBezTo>
                  <a:cubicBezTo>
                    <a:pt x="1345" y="5825"/>
                    <a:pt x="1540" y="5846"/>
                    <a:pt x="1733" y="5846"/>
                  </a:cubicBezTo>
                  <a:cubicBezTo>
                    <a:pt x="3075" y="5846"/>
                    <a:pt x="4342" y="4842"/>
                    <a:pt x="4211" y="2651"/>
                  </a:cubicBezTo>
                  <a:cubicBezTo>
                    <a:pt x="4186" y="2100"/>
                    <a:pt x="4086" y="1649"/>
                    <a:pt x="3910" y="1298"/>
                  </a:cubicBezTo>
                  <a:cubicBezTo>
                    <a:pt x="3441" y="258"/>
                    <a:pt x="2522" y="1"/>
                    <a:pt x="1729" y="1"/>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1" name="Google Shape;1329;p51"/>
            <p:cNvSpPr/>
            <p:nvPr/>
          </p:nvSpPr>
          <p:spPr>
            <a:xfrm>
              <a:off x="7768258" y="3483935"/>
              <a:ext cx="17735" cy="38244"/>
            </a:xfrm>
            <a:custGeom>
              <a:avLst/>
              <a:gdLst/>
              <a:ahLst/>
              <a:cxnLst/>
              <a:rect l="l" t="t" r="r" b="b"/>
              <a:pathLst>
                <a:path w="326" h="703" extrusionOk="0">
                  <a:moveTo>
                    <a:pt x="301" y="1"/>
                  </a:moveTo>
                  <a:cubicBezTo>
                    <a:pt x="125" y="201"/>
                    <a:pt x="50" y="452"/>
                    <a:pt x="0" y="703"/>
                  </a:cubicBezTo>
                  <a:cubicBezTo>
                    <a:pt x="100" y="602"/>
                    <a:pt x="226" y="552"/>
                    <a:pt x="326" y="502"/>
                  </a:cubicBezTo>
                  <a:cubicBezTo>
                    <a:pt x="326" y="327"/>
                    <a:pt x="326" y="151"/>
                    <a:pt x="301" y="1"/>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2" name="Google Shape;1330;p51"/>
            <p:cNvSpPr/>
            <p:nvPr/>
          </p:nvSpPr>
          <p:spPr>
            <a:xfrm>
              <a:off x="7764123" y="3520764"/>
              <a:ext cx="21869" cy="69579"/>
            </a:xfrm>
            <a:custGeom>
              <a:avLst/>
              <a:gdLst/>
              <a:ahLst/>
              <a:cxnLst/>
              <a:rect l="l" t="t" r="r" b="b"/>
              <a:pathLst>
                <a:path w="402" h="1279" extrusionOk="0">
                  <a:moveTo>
                    <a:pt x="402" y="0"/>
                  </a:moveTo>
                  <a:lnTo>
                    <a:pt x="402" y="0"/>
                  </a:lnTo>
                  <a:cubicBezTo>
                    <a:pt x="277" y="51"/>
                    <a:pt x="151" y="126"/>
                    <a:pt x="51" y="251"/>
                  </a:cubicBezTo>
                  <a:cubicBezTo>
                    <a:pt x="1" y="627"/>
                    <a:pt x="76" y="1003"/>
                    <a:pt x="151" y="1279"/>
                  </a:cubicBezTo>
                  <a:cubicBezTo>
                    <a:pt x="302" y="878"/>
                    <a:pt x="402" y="452"/>
                    <a:pt x="402"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3" name="Google Shape;1331;p51"/>
            <p:cNvSpPr/>
            <p:nvPr/>
          </p:nvSpPr>
          <p:spPr>
            <a:xfrm>
              <a:off x="7706895" y="3404892"/>
              <a:ext cx="76379" cy="245457"/>
            </a:xfrm>
            <a:custGeom>
              <a:avLst/>
              <a:gdLst/>
              <a:ahLst/>
              <a:cxnLst/>
              <a:rect l="l" t="t" r="r" b="b"/>
              <a:pathLst>
                <a:path w="1404" h="4512" extrusionOk="0">
                  <a:moveTo>
                    <a:pt x="1028" y="0"/>
                  </a:moveTo>
                  <a:lnTo>
                    <a:pt x="1003" y="50"/>
                  </a:lnTo>
                  <a:lnTo>
                    <a:pt x="0" y="3709"/>
                  </a:lnTo>
                  <a:cubicBezTo>
                    <a:pt x="151" y="4035"/>
                    <a:pt x="376" y="4286"/>
                    <a:pt x="627" y="4511"/>
                  </a:cubicBezTo>
                  <a:cubicBezTo>
                    <a:pt x="827" y="4236"/>
                    <a:pt x="978" y="3935"/>
                    <a:pt x="1128" y="3634"/>
                  </a:cubicBezTo>
                  <a:cubicBezTo>
                    <a:pt x="1028" y="3359"/>
                    <a:pt x="903" y="2857"/>
                    <a:pt x="953" y="2356"/>
                  </a:cubicBezTo>
                  <a:cubicBezTo>
                    <a:pt x="953" y="2356"/>
                    <a:pt x="953" y="2331"/>
                    <a:pt x="953" y="2331"/>
                  </a:cubicBezTo>
                  <a:cubicBezTo>
                    <a:pt x="978" y="1955"/>
                    <a:pt x="1103" y="1554"/>
                    <a:pt x="1404" y="1253"/>
                  </a:cubicBezTo>
                  <a:cubicBezTo>
                    <a:pt x="1329" y="802"/>
                    <a:pt x="1203" y="401"/>
                    <a:pt x="1028"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4" name="Google Shape;1332;p51"/>
            <p:cNvSpPr/>
            <p:nvPr/>
          </p:nvSpPr>
          <p:spPr>
            <a:xfrm>
              <a:off x="7776418" y="3609382"/>
              <a:ext cx="4134" cy="8215"/>
            </a:xfrm>
            <a:custGeom>
              <a:avLst/>
              <a:gdLst/>
              <a:ahLst/>
              <a:cxnLst/>
              <a:rect l="l" t="t" r="r" b="b"/>
              <a:pathLst>
                <a:path w="76" h="151" extrusionOk="0">
                  <a:moveTo>
                    <a:pt x="51" y="1"/>
                  </a:moveTo>
                  <a:cubicBezTo>
                    <a:pt x="26" y="51"/>
                    <a:pt x="0" y="101"/>
                    <a:pt x="0" y="151"/>
                  </a:cubicBezTo>
                  <a:lnTo>
                    <a:pt x="26" y="151"/>
                  </a:lnTo>
                  <a:cubicBezTo>
                    <a:pt x="76" y="126"/>
                    <a:pt x="76" y="76"/>
                    <a:pt x="76" y="51"/>
                  </a:cubicBezTo>
                  <a:cubicBezTo>
                    <a:pt x="76" y="51"/>
                    <a:pt x="51" y="26"/>
                    <a:pt x="51" y="1"/>
                  </a:cubicBezTo>
                  <a:close/>
                </a:path>
              </a:pathLst>
            </a:custGeom>
            <a:solidFill>
              <a:srgbClr val="6C471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5" name="Google Shape;1333;p51"/>
            <p:cNvSpPr/>
            <p:nvPr/>
          </p:nvSpPr>
          <p:spPr>
            <a:xfrm>
              <a:off x="7795512" y="3438293"/>
              <a:ext cx="152758" cy="58862"/>
            </a:xfrm>
            <a:custGeom>
              <a:avLst/>
              <a:gdLst/>
              <a:ahLst/>
              <a:cxnLst/>
              <a:rect l="l" t="t" r="r" b="b"/>
              <a:pathLst>
                <a:path w="2808" h="1082" extrusionOk="0">
                  <a:moveTo>
                    <a:pt x="1166" y="1"/>
                  </a:moveTo>
                  <a:cubicBezTo>
                    <a:pt x="817" y="1"/>
                    <a:pt x="453" y="118"/>
                    <a:pt x="76" y="364"/>
                  </a:cubicBezTo>
                  <a:cubicBezTo>
                    <a:pt x="50" y="389"/>
                    <a:pt x="25" y="414"/>
                    <a:pt x="0" y="439"/>
                  </a:cubicBezTo>
                  <a:cubicBezTo>
                    <a:pt x="0" y="489"/>
                    <a:pt x="25" y="564"/>
                    <a:pt x="25" y="614"/>
                  </a:cubicBezTo>
                  <a:cubicBezTo>
                    <a:pt x="76" y="564"/>
                    <a:pt x="126" y="539"/>
                    <a:pt x="176" y="489"/>
                  </a:cubicBezTo>
                  <a:cubicBezTo>
                    <a:pt x="514" y="263"/>
                    <a:pt x="838" y="151"/>
                    <a:pt x="1159" y="151"/>
                  </a:cubicBezTo>
                  <a:cubicBezTo>
                    <a:pt x="1266" y="151"/>
                    <a:pt x="1373" y="163"/>
                    <a:pt x="1479" y="188"/>
                  </a:cubicBezTo>
                  <a:cubicBezTo>
                    <a:pt x="2206" y="339"/>
                    <a:pt x="2657" y="1040"/>
                    <a:pt x="2657" y="1040"/>
                  </a:cubicBezTo>
                  <a:cubicBezTo>
                    <a:pt x="2672" y="1070"/>
                    <a:pt x="2695" y="1082"/>
                    <a:pt x="2717" y="1082"/>
                  </a:cubicBezTo>
                  <a:cubicBezTo>
                    <a:pt x="2732" y="1082"/>
                    <a:pt x="2747" y="1076"/>
                    <a:pt x="2757" y="1065"/>
                  </a:cubicBezTo>
                  <a:cubicBezTo>
                    <a:pt x="2807" y="1040"/>
                    <a:pt x="2807" y="1015"/>
                    <a:pt x="2782" y="965"/>
                  </a:cubicBezTo>
                  <a:cubicBezTo>
                    <a:pt x="2757" y="940"/>
                    <a:pt x="2306" y="213"/>
                    <a:pt x="1504" y="38"/>
                  </a:cubicBezTo>
                  <a:cubicBezTo>
                    <a:pt x="1393" y="13"/>
                    <a:pt x="1280" y="1"/>
                    <a:pt x="1166"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6" name="Google Shape;1334;p51"/>
            <p:cNvSpPr/>
            <p:nvPr/>
          </p:nvSpPr>
          <p:spPr>
            <a:xfrm>
              <a:off x="7755963" y="3533058"/>
              <a:ext cx="16429" cy="69579"/>
            </a:xfrm>
            <a:custGeom>
              <a:avLst/>
              <a:gdLst/>
              <a:ahLst/>
              <a:cxnLst/>
              <a:rect l="l" t="t" r="r" b="b"/>
              <a:pathLst>
                <a:path w="302" h="1279" extrusionOk="0">
                  <a:moveTo>
                    <a:pt x="51" y="0"/>
                  </a:moveTo>
                  <a:cubicBezTo>
                    <a:pt x="1" y="501"/>
                    <a:pt x="126" y="1003"/>
                    <a:pt x="226" y="1278"/>
                  </a:cubicBezTo>
                  <a:cubicBezTo>
                    <a:pt x="251" y="1203"/>
                    <a:pt x="276" y="1128"/>
                    <a:pt x="301" y="1053"/>
                  </a:cubicBezTo>
                  <a:cubicBezTo>
                    <a:pt x="226" y="777"/>
                    <a:pt x="151" y="401"/>
                    <a:pt x="201" y="25"/>
                  </a:cubicBezTo>
                  <a:cubicBezTo>
                    <a:pt x="176" y="25"/>
                    <a:pt x="176" y="25"/>
                    <a:pt x="176" y="50"/>
                  </a:cubicBezTo>
                  <a:cubicBezTo>
                    <a:pt x="151" y="63"/>
                    <a:pt x="132" y="69"/>
                    <a:pt x="113" y="69"/>
                  </a:cubicBezTo>
                  <a:cubicBezTo>
                    <a:pt x="95" y="69"/>
                    <a:pt x="76" y="63"/>
                    <a:pt x="51" y="50"/>
                  </a:cubicBezTo>
                  <a:cubicBezTo>
                    <a:pt x="51" y="25"/>
                    <a:pt x="51" y="25"/>
                    <a:pt x="5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7" name="Google Shape;1335;p51"/>
            <p:cNvSpPr/>
            <p:nvPr/>
          </p:nvSpPr>
          <p:spPr>
            <a:xfrm>
              <a:off x="7758683" y="3473055"/>
              <a:ext cx="25949" cy="58644"/>
            </a:xfrm>
            <a:custGeom>
              <a:avLst/>
              <a:gdLst/>
              <a:ahLst/>
              <a:cxnLst/>
              <a:rect l="l" t="t" r="r" b="b"/>
              <a:pathLst>
                <a:path w="477" h="1078" extrusionOk="0">
                  <a:moveTo>
                    <a:pt x="452" y="0"/>
                  </a:moveTo>
                  <a:cubicBezTo>
                    <a:pt x="165" y="287"/>
                    <a:pt x="38" y="664"/>
                    <a:pt x="5" y="1024"/>
                  </a:cubicBezTo>
                  <a:lnTo>
                    <a:pt x="5" y="1024"/>
                  </a:lnTo>
                  <a:cubicBezTo>
                    <a:pt x="55" y="975"/>
                    <a:pt x="127" y="927"/>
                    <a:pt x="176" y="903"/>
                  </a:cubicBezTo>
                  <a:cubicBezTo>
                    <a:pt x="226" y="652"/>
                    <a:pt x="301" y="401"/>
                    <a:pt x="477" y="201"/>
                  </a:cubicBezTo>
                  <a:cubicBezTo>
                    <a:pt x="477" y="126"/>
                    <a:pt x="477" y="50"/>
                    <a:pt x="452" y="0"/>
                  </a:cubicBezTo>
                  <a:close/>
                  <a:moveTo>
                    <a:pt x="5" y="1024"/>
                  </a:moveTo>
                  <a:cubicBezTo>
                    <a:pt x="4" y="1025"/>
                    <a:pt x="2" y="1026"/>
                    <a:pt x="1" y="1028"/>
                  </a:cubicBezTo>
                  <a:cubicBezTo>
                    <a:pt x="1" y="1053"/>
                    <a:pt x="1" y="1053"/>
                    <a:pt x="1" y="1078"/>
                  </a:cubicBezTo>
                  <a:cubicBezTo>
                    <a:pt x="2" y="1060"/>
                    <a:pt x="3" y="1042"/>
                    <a:pt x="5" y="1024"/>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8" name="Google Shape;1336;p51"/>
            <p:cNvSpPr/>
            <p:nvPr/>
          </p:nvSpPr>
          <p:spPr>
            <a:xfrm>
              <a:off x="7799592" y="3506076"/>
              <a:ext cx="83233" cy="31117"/>
            </a:xfrm>
            <a:custGeom>
              <a:avLst/>
              <a:gdLst/>
              <a:ahLst/>
              <a:cxnLst/>
              <a:rect l="l" t="t" r="r" b="b"/>
              <a:pathLst>
                <a:path w="1530" h="572" extrusionOk="0">
                  <a:moveTo>
                    <a:pt x="239" y="1"/>
                  </a:moveTo>
                  <a:cubicBezTo>
                    <a:pt x="160" y="1"/>
                    <a:pt x="81" y="7"/>
                    <a:pt x="1" y="20"/>
                  </a:cubicBezTo>
                  <a:cubicBezTo>
                    <a:pt x="1" y="70"/>
                    <a:pt x="1" y="145"/>
                    <a:pt x="1" y="195"/>
                  </a:cubicBezTo>
                  <a:cubicBezTo>
                    <a:pt x="92" y="176"/>
                    <a:pt x="184" y="167"/>
                    <a:pt x="274" y="167"/>
                  </a:cubicBezTo>
                  <a:cubicBezTo>
                    <a:pt x="873" y="167"/>
                    <a:pt x="1404" y="546"/>
                    <a:pt x="1404" y="546"/>
                  </a:cubicBezTo>
                  <a:cubicBezTo>
                    <a:pt x="1404" y="546"/>
                    <a:pt x="1429" y="571"/>
                    <a:pt x="1454" y="571"/>
                  </a:cubicBezTo>
                  <a:cubicBezTo>
                    <a:pt x="1479" y="571"/>
                    <a:pt x="1504" y="546"/>
                    <a:pt x="1504" y="521"/>
                  </a:cubicBezTo>
                  <a:cubicBezTo>
                    <a:pt x="1529" y="496"/>
                    <a:pt x="1529" y="446"/>
                    <a:pt x="1504" y="421"/>
                  </a:cubicBezTo>
                  <a:cubicBezTo>
                    <a:pt x="1482" y="421"/>
                    <a:pt x="899" y="1"/>
                    <a:pt x="23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9" name="Google Shape;1337;p51"/>
            <p:cNvSpPr/>
            <p:nvPr/>
          </p:nvSpPr>
          <p:spPr>
            <a:xfrm>
              <a:off x="7758683" y="3511244"/>
              <a:ext cx="28669" cy="25568"/>
            </a:xfrm>
            <a:custGeom>
              <a:avLst/>
              <a:gdLst/>
              <a:ahLst/>
              <a:cxnLst/>
              <a:rect l="l" t="t" r="r" b="b"/>
              <a:pathLst>
                <a:path w="527" h="470" extrusionOk="0">
                  <a:moveTo>
                    <a:pt x="502" y="0"/>
                  </a:moveTo>
                  <a:cubicBezTo>
                    <a:pt x="402" y="50"/>
                    <a:pt x="276" y="100"/>
                    <a:pt x="176" y="201"/>
                  </a:cubicBezTo>
                  <a:cubicBezTo>
                    <a:pt x="126" y="226"/>
                    <a:pt x="51" y="276"/>
                    <a:pt x="1" y="326"/>
                  </a:cubicBezTo>
                  <a:cubicBezTo>
                    <a:pt x="1" y="351"/>
                    <a:pt x="1" y="351"/>
                    <a:pt x="1" y="376"/>
                  </a:cubicBezTo>
                  <a:cubicBezTo>
                    <a:pt x="1" y="376"/>
                    <a:pt x="1" y="401"/>
                    <a:pt x="1" y="401"/>
                  </a:cubicBezTo>
                  <a:cubicBezTo>
                    <a:pt x="1" y="426"/>
                    <a:pt x="1" y="426"/>
                    <a:pt x="1" y="451"/>
                  </a:cubicBezTo>
                  <a:cubicBezTo>
                    <a:pt x="26" y="464"/>
                    <a:pt x="45" y="470"/>
                    <a:pt x="63" y="470"/>
                  </a:cubicBezTo>
                  <a:cubicBezTo>
                    <a:pt x="82" y="470"/>
                    <a:pt x="101" y="464"/>
                    <a:pt x="126" y="451"/>
                  </a:cubicBezTo>
                  <a:cubicBezTo>
                    <a:pt x="126" y="426"/>
                    <a:pt x="126" y="426"/>
                    <a:pt x="151" y="426"/>
                  </a:cubicBezTo>
                  <a:cubicBezTo>
                    <a:pt x="251" y="301"/>
                    <a:pt x="377" y="226"/>
                    <a:pt x="502" y="175"/>
                  </a:cubicBezTo>
                  <a:cubicBezTo>
                    <a:pt x="502" y="150"/>
                    <a:pt x="502" y="125"/>
                    <a:pt x="527" y="100"/>
                  </a:cubicBezTo>
                  <a:cubicBezTo>
                    <a:pt x="527" y="75"/>
                    <a:pt x="502" y="50"/>
                    <a:pt x="502"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0" name="Google Shape;1338;p51"/>
            <p:cNvSpPr/>
            <p:nvPr/>
          </p:nvSpPr>
          <p:spPr>
            <a:xfrm>
              <a:off x="7188791" y="3669385"/>
              <a:ext cx="122783" cy="76651"/>
            </a:xfrm>
            <a:custGeom>
              <a:avLst/>
              <a:gdLst/>
              <a:ahLst/>
              <a:cxnLst/>
              <a:rect l="l" t="t" r="r" b="b"/>
              <a:pathLst>
                <a:path w="2257" h="1409" extrusionOk="0">
                  <a:moveTo>
                    <a:pt x="2256" y="0"/>
                  </a:moveTo>
                  <a:lnTo>
                    <a:pt x="2256" y="0"/>
                  </a:lnTo>
                  <a:cubicBezTo>
                    <a:pt x="1504" y="176"/>
                    <a:pt x="677" y="451"/>
                    <a:pt x="0" y="903"/>
                  </a:cubicBezTo>
                  <a:cubicBezTo>
                    <a:pt x="217" y="1179"/>
                    <a:pt x="527" y="1408"/>
                    <a:pt x="893" y="1408"/>
                  </a:cubicBezTo>
                  <a:cubicBezTo>
                    <a:pt x="993" y="1408"/>
                    <a:pt x="1096" y="1391"/>
                    <a:pt x="1203" y="1354"/>
                  </a:cubicBezTo>
                  <a:cubicBezTo>
                    <a:pt x="1855" y="1128"/>
                    <a:pt x="2131" y="502"/>
                    <a:pt x="2256"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1" name="Google Shape;1339;p51"/>
            <p:cNvSpPr/>
            <p:nvPr/>
          </p:nvSpPr>
          <p:spPr>
            <a:xfrm>
              <a:off x="7162896" y="3636636"/>
              <a:ext cx="154118" cy="81873"/>
            </a:xfrm>
            <a:custGeom>
              <a:avLst/>
              <a:gdLst/>
              <a:ahLst/>
              <a:cxnLst/>
              <a:rect l="l" t="t" r="r" b="b"/>
              <a:pathLst>
                <a:path w="2833" h="1505" extrusionOk="0">
                  <a:moveTo>
                    <a:pt x="2832" y="1"/>
                  </a:moveTo>
                  <a:cubicBezTo>
                    <a:pt x="2832" y="1"/>
                    <a:pt x="978" y="1"/>
                    <a:pt x="0" y="703"/>
                  </a:cubicBezTo>
                  <a:cubicBezTo>
                    <a:pt x="0" y="703"/>
                    <a:pt x="176" y="1129"/>
                    <a:pt x="476" y="1505"/>
                  </a:cubicBezTo>
                  <a:cubicBezTo>
                    <a:pt x="1153" y="1053"/>
                    <a:pt x="1980" y="778"/>
                    <a:pt x="2732" y="602"/>
                  </a:cubicBezTo>
                  <a:cubicBezTo>
                    <a:pt x="2832" y="276"/>
                    <a:pt x="2832" y="1"/>
                    <a:pt x="2832"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nvGrpSpPr>
            <p:cNvPr id="2672" name="Google Shape;1340;p51"/>
            <p:cNvGrpSpPr/>
            <p:nvPr/>
          </p:nvGrpSpPr>
          <p:grpSpPr>
            <a:xfrm>
              <a:off x="6832493" y="3168395"/>
              <a:ext cx="799059" cy="614017"/>
              <a:chOff x="5994293" y="3320795"/>
              <a:chExt cx="799059" cy="614017"/>
            </a:xfrm>
          </p:grpSpPr>
          <p:sp>
            <p:nvSpPr>
              <p:cNvPr id="2701" name="Google Shape;1341;p51"/>
              <p:cNvSpPr/>
              <p:nvPr/>
            </p:nvSpPr>
            <p:spPr>
              <a:xfrm rot="566434">
                <a:off x="6000464" y="3807844"/>
                <a:ext cx="129859" cy="86063"/>
              </a:xfrm>
              <a:prstGeom prst="ellipse">
                <a:avLst/>
              </a:prstGeom>
              <a:solidFill>
                <a:srgbClr val="000000">
                  <a:alpha val="893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2" name="Google Shape;1342;p51"/>
              <p:cNvSpPr/>
              <p:nvPr/>
            </p:nvSpPr>
            <p:spPr>
              <a:xfrm rot="-518129">
                <a:off x="6657766" y="3766403"/>
                <a:ext cx="129872" cy="86171"/>
              </a:xfrm>
              <a:prstGeom prst="ellipse">
                <a:avLst/>
              </a:prstGeom>
              <a:solidFill>
                <a:srgbClr val="000000">
                  <a:alpha val="893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3" name="Google Shape;1343;p51"/>
              <p:cNvSpPr/>
              <p:nvPr/>
            </p:nvSpPr>
            <p:spPr>
              <a:xfrm rot="-427541" flipH="1">
                <a:off x="6284349" y="3501461"/>
                <a:ext cx="101074" cy="288481"/>
              </a:xfrm>
              <a:custGeom>
                <a:avLst/>
                <a:gdLst/>
                <a:ahLst/>
                <a:cxnLst/>
                <a:rect l="l" t="t" r="r" b="b"/>
                <a:pathLst>
                  <a:path w="3785" h="10803" extrusionOk="0">
                    <a:moveTo>
                      <a:pt x="552" y="0"/>
                    </a:moveTo>
                    <a:lnTo>
                      <a:pt x="552" y="0"/>
                    </a:lnTo>
                    <a:cubicBezTo>
                      <a:pt x="552" y="0"/>
                      <a:pt x="502" y="226"/>
                      <a:pt x="426" y="627"/>
                    </a:cubicBezTo>
                    <a:cubicBezTo>
                      <a:pt x="401" y="702"/>
                      <a:pt x="376" y="827"/>
                      <a:pt x="351" y="928"/>
                    </a:cubicBezTo>
                    <a:cubicBezTo>
                      <a:pt x="351" y="1053"/>
                      <a:pt x="326" y="1178"/>
                      <a:pt x="326" y="1329"/>
                    </a:cubicBezTo>
                    <a:cubicBezTo>
                      <a:pt x="326" y="1604"/>
                      <a:pt x="276" y="1905"/>
                      <a:pt x="301" y="2256"/>
                    </a:cubicBezTo>
                    <a:cubicBezTo>
                      <a:pt x="326" y="2607"/>
                      <a:pt x="301" y="2983"/>
                      <a:pt x="401" y="3359"/>
                    </a:cubicBezTo>
                    <a:cubicBezTo>
                      <a:pt x="452" y="3735"/>
                      <a:pt x="502" y="4161"/>
                      <a:pt x="627" y="4562"/>
                    </a:cubicBezTo>
                    <a:cubicBezTo>
                      <a:pt x="677" y="4787"/>
                      <a:pt x="727" y="4988"/>
                      <a:pt x="802" y="5213"/>
                    </a:cubicBezTo>
                    <a:cubicBezTo>
                      <a:pt x="878" y="5414"/>
                      <a:pt x="953" y="5614"/>
                      <a:pt x="1028" y="5840"/>
                    </a:cubicBezTo>
                    <a:cubicBezTo>
                      <a:pt x="1178" y="6266"/>
                      <a:pt x="1429" y="6692"/>
                      <a:pt x="1629" y="7093"/>
                    </a:cubicBezTo>
                    <a:cubicBezTo>
                      <a:pt x="1755" y="7294"/>
                      <a:pt x="1905" y="7469"/>
                      <a:pt x="2030" y="7670"/>
                    </a:cubicBezTo>
                    <a:lnTo>
                      <a:pt x="2231" y="7920"/>
                    </a:lnTo>
                    <a:cubicBezTo>
                      <a:pt x="2331" y="8045"/>
                      <a:pt x="2381" y="8121"/>
                      <a:pt x="2482" y="8196"/>
                    </a:cubicBezTo>
                    <a:cubicBezTo>
                      <a:pt x="2632" y="8371"/>
                      <a:pt x="2807" y="8522"/>
                      <a:pt x="2908" y="8622"/>
                    </a:cubicBezTo>
                    <a:cubicBezTo>
                      <a:pt x="2983" y="8697"/>
                      <a:pt x="3033" y="8772"/>
                      <a:pt x="3083" y="8873"/>
                    </a:cubicBezTo>
                    <a:lnTo>
                      <a:pt x="3183" y="8998"/>
                    </a:lnTo>
                    <a:cubicBezTo>
                      <a:pt x="3158" y="8998"/>
                      <a:pt x="3183" y="9073"/>
                      <a:pt x="3208" y="9098"/>
                    </a:cubicBezTo>
                    <a:cubicBezTo>
                      <a:pt x="3233" y="9198"/>
                      <a:pt x="3259" y="9274"/>
                      <a:pt x="3259" y="9349"/>
                    </a:cubicBezTo>
                    <a:cubicBezTo>
                      <a:pt x="3284" y="9424"/>
                      <a:pt x="3259" y="9474"/>
                      <a:pt x="3259" y="9549"/>
                    </a:cubicBezTo>
                    <a:cubicBezTo>
                      <a:pt x="3284" y="9599"/>
                      <a:pt x="3208" y="9700"/>
                      <a:pt x="3158" y="9775"/>
                    </a:cubicBezTo>
                    <a:lnTo>
                      <a:pt x="3140" y="9830"/>
                    </a:lnTo>
                    <a:lnTo>
                      <a:pt x="3140" y="9830"/>
                    </a:lnTo>
                    <a:cubicBezTo>
                      <a:pt x="3140" y="9829"/>
                      <a:pt x="3139" y="9829"/>
                      <a:pt x="3139" y="9829"/>
                    </a:cubicBezTo>
                    <a:cubicBezTo>
                      <a:pt x="3132" y="9829"/>
                      <a:pt x="3108" y="9858"/>
                      <a:pt x="3108" y="9875"/>
                    </a:cubicBezTo>
                    <a:lnTo>
                      <a:pt x="3008" y="9950"/>
                    </a:lnTo>
                    <a:cubicBezTo>
                      <a:pt x="2807" y="10201"/>
                      <a:pt x="2457" y="10326"/>
                      <a:pt x="2156" y="10426"/>
                    </a:cubicBezTo>
                    <a:cubicBezTo>
                      <a:pt x="2005" y="10451"/>
                      <a:pt x="1855" y="10502"/>
                      <a:pt x="1730" y="10527"/>
                    </a:cubicBezTo>
                    <a:cubicBezTo>
                      <a:pt x="1579" y="10552"/>
                      <a:pt x="1429" y="10552"/>
                      <a:pt x="1304" y="10577"/>
                    </a:cubicBezTo>
                    <a:cubicBezTo>
                      <a:pt x="1028" y="10577"/>
                      <a:pt x="802" y="10577"/>
                      <a:pt x="602" y="10552"/>
                    </a:cubicBezTo>
                    <a:cubicBezTo>
                      <a:pt x="426" y="10527"/>
                      <a:pt x="276" y="10502"/>
                      <a:pt x="176" y="10451"/>
                    </a:cubicBezTo>
                    <a:cubicBezTo>
                      <a:pt x="76" y="10426"/>
                      <a:pt x="0" y="10426"/>
                      <a:pt x="0" y="10426"/>
                    </a:cubicBezTo>
                    <a:lnTo>
                      <a:pt x="0" y="10426"/>
                    </a:lnTo>
                    <a:cubicBezTo>
                      <a:pt x="0" y="10426"/>
                      <a:pt x="51" y="10451"/>
                      <a:pt x="151" y="10502"/>
                    </a:cubicBezTo>
                    <a:cubicBezTo>
                      <a:pt x="251" y="10552"/>
                      <a:pt x="376" y="10627"/>
                      <a:pt x="577" y="10652"/>
                    </a:cubicBezTo>
                    <a:cubicBezTo>
                      <a:pt x="777" y="10727"/>
                      <a:pt x="1003" y="10752"/>
                      <a:pt x="1304" y="10802"/>
                    </a:cubicBezTo>
                    <a:lnTo>
                      <a:pt x="1755" y="10802"/>
                    </a:lnTo>
                    <a:cubicBezTo>
                      <a:pt x="1905" y="10802"/>
                      <a:pt x="2081" y="10777"/>
                      <a:pt x="2256" y="10752"/>
                    </a:cubicBezTo>
                    <a:cubicBezTo>
                      <a:pt x="2582" y="10677"/>
                      <a:pt x="2983" y="10577"/>
                      <a:pt x="3309" y="10276"/>
                    </a:cubicBezTo>
                    <a:lnTo>
                      <a:pt x="3434" y="10176"/>
                    </a:lnTo>
                    <a:cubicBezTo>
                      <a:pt x="3484" y="10126"/>
                      <a:pt x="3459" y="10151"/>
                      <a:pt x="3534" y="10076"/>
                    </a:cubicBezTo>
                    <a:lnTo>
                      <a:pt x="3559" y="10025"/>
                    </a:lnTo>
                    <a:cubicBezTo>
                      <a:pt x="3609" y="9925"/>
                      <a:pt x="3685" y="9875"/>
                      <a:pt x="3710" y="9725"/>
                    </a:cubicBezTo>
                    <a:cubicBezTo>
                      <a:pt x="3760" y="9574"/>
                      <a:pt x="3785" y="9424"/>
                      <a:pt x="3785" y="9299"/>
                    </a:cubicBezTo>
                    <a:cubicBezTo>
                      <a:pt x="3785" y="9173"/>
                      <a:pt x="3735" y="9048"/>
                      <a:pt x="3710" y="8948"/>
                    </a:cubicBezTo>
                    <a:cubicBezTo>
                      <a:pt x="3685" y="8873"/>
                      <a:pt x="3685" y="8847"/>
                      <a:pt x="3634" y="8747"/>
                    </a:cubicBezTo>
                    <a:lnTo>
                      <a:pt x="3559" y="8597"/>
                    </a:lnTo>
                    <a:cubicBezTo>
                      <a:pt x="3509" y="8522"/>
                      <a:pt x="3459" y="8421"/>
                      <a:pt x="3359" y="8321"/>
                    </a:cubicBezTo>
                    <a:cubicBezTo>
                      <a:pt x="3183" y="8096"/>
                      <a:pt x="3033" y="7945"/>
                      <a:pt x="2883" y="7795"/>
                    </a:cubicBezTo>
                    <a:lnTo>
                      <a:pt x="2682" y="7594"/>
                    </a:lnTo>
                    <a:lnTo>
                      <a:pt x="2507" y="7319"/>
                    </a:lnTo>
                    <a:cubicBezTo>
                      <a:pt x="2381" y="7118"/>
                      <a:pt x="2231" y="6943"/>
                      <a:pt x="2131" y="6767"/>
                    </a:cubicBezTo>
                    <a:cubicBezTo>
                      <a:pt x="1930" y="6391"/>
                      <a:pt x="1705" y="6040"/>
                      <a:pt x="1554" y="5614"/>
                    </a:cubicBezTo>
                    <a:cubicBezTo>
                      <a:pt x="1479" y="5414"/>
                      <a:pt x="1404" y="5213"/>
                      <a:pt x="1329" y="5038"/>
                    </a:cubicBezTo>
                    <a:cubicBezTo>
                      <a:pt x="1254" y="4837"/>
                      <a:pt x="1203" y="4637"/>
                      <a:pt x="1128" y="4436"/>
                    </a:cubicBezTo>
                    <a:cubicBezTo>
                      <a:pt x="1003" y="4035"/>
                      <a:pt x="928" y="3659"/>
                      <a:pt x="827" y="3284"/>
                    </a:cubicBezTo>
                    <a:cubicBezTo>
                      <a:pt x="727" y="2908"/>
                      <a:pt x="702" y="2557"/>
                      <a:pt x="652" y="2231"/>
                    </a:cubicBezTo>
                    <a:cubicBezTo>
                      <a:pt x="577" y="1905"/>
                      <a:pt x="577" y="1604"/>
                      <a:pt x="552" y="1329"/>
                    </a:cubicBezTo>
                    <a:cubicBezTo>
                      <a:pt x="527" y="1203"/>
                      <a:pt x="527" y="1053"/>
                      <a:pt x="527" y="953"/>
                    </a:cubicBezTo>
                    <a:cubicBezTo>
                      <a:pt x="527" y="827"/>
                      <a:pt x="527" y="727"/>
                      <a:pt x="527" y="627"/>
                    </a:cubicBezTo>
                    <a:cubicBezTo>
                      <a:pt x="552" y="226"/>
                      <a:pt x="552" y="0"/>
                      <a:pt x="552" y="0"/>
                    </a:cubicBezTo>
                    <a:close/>
                  </a:path>
                </a:pathLst>
              </a:custGeom>
              <a:solidFill>
                <a:srgbClr val="6C471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4" name="Google Shape;1344;p51"/>
              <p:cNvSpPr/>
              <p:nvPr/>
            </p:nvSpPr>
            <p:spPr>
              <a:xfrm rot="-427541" flipH="1">
                <a:off x="6462163" y="3325639"/>
                <a:ext cx="80832" cy="43928"/>
              </a:xfrm>
              <a:custGeom>
                <a:avLst/>
                <a:gdLst/>
                <a:ahLst/>
                <a:cxnLst/>
                <a:rect l="l" t="t" r="r" b="b"/>
                <a:pathLst>
                  <a:path w="3027" h="1645" extrusionOk="0">
                    <a:moveTo>
                      <a:pt x="2322" y="1"/>
                    </a:moveTo>
                    <a:cubicBezTo>
                      <a:pt x="1852" y="1"/>
                      <a:pt x="1242" y="309"/>
                      <a:pt x="997" y="456"/>
                    </a:cubicBezTo>
                    <a:cubicBezTo>
                      <a:pt x="721" y="606"/>
                      <a:pt x="270" y="857"/>
                      <a:pt x="145" y="1183"/>
                    </a:cubicBezTo>
                    <a:cubicBezTo>
                      <a:pt x="0" y="1537"/>
                      <a:pt x="158" y="1644"/>
                      <a:pt x="388" y="1644"/>
                    </a:cubicBezTo>
                    <a:cubicBezTo>
                      <a:pt x="597" y="1644"/>
                      <a:pt x="867" y="1555"/>
                      <a:pt x="1022" y="1484"/>
                    </a:cubicBezTo>
                    <a:cubicBezTo>
                      <a:pt x="1072" y="1459"/>
                      <a:pt x="1222" y="1409"/>
                      <a:pt x="1373" y="1358"/>
                    </a:cubicBezTo>
                    <a:cubicBezTo>
                      <a:pt x="1974" y="1133"/>
                      <a:pt x="3027" y="732"/>
                      <a:pt x="2876" y="331"/>
                    </a:cubicBezTo>
                    <a:cubicBezTo>
                      <a:pt x="2781" y="88"/>
                      <a:pt x="2571" y="1"/>
                      <a:pt x="2322" y="1"/>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5" name="Google Shape;1345;p51"/>
              <p:cNvSpPr/>
              <p:nvPr/>
            </p:nvSpPr>
            <p:spPr>
              <a:xfrm rot="-427541" flipH="1">
                <a:off x="6140218" y="3365884"/>
                <a:ext cx="80859" cy="43928"/>
              </a:xfrm>
              <a:custGeom>
                <a:avLst/>
                <a:gdLst/>
                <a:ahLst/>
                <a:cxnLst/>
                <a:rect l="l" t="t" r="r" b="b"/>
                <a:pathLst>
                  <a:path w="3028" h="1645" extrusionOk="0">
                    <a:moveTo>
                      <a:pt x="706" y="1"/>
                    </a:moveTo>
                    <a:cubicBezTo>
                      <a:pt x="457" y="1"/>
                      <a:pt x="247" y="88"/>
                      <a:pt x="151" y="331"/>
                    </a:cubicBezTo>
                    <a:cubicBezTo>
                      <a:pt x="1" y="732"/>
                      <a:pt x="1028" y="1133"/>
                      <a:pt x="1655" y="1358"/>
                    </a:cubicBezTo>
                    <a:cubicBezTo>
                      <a:pt x="1805" y="1409"/>
                      <a:pt x="1956" y="1459"/>
                      <a:pt x="2006" y="1484"/>
                    </a:cubicBezTo>
                    <a:cubicBezTo>
                      <a:pt x="2161" y="1555"/>
                      <a:pt x="2430" y="1644"/>
                      <a:pt x="2640" y="1644"/>
                    </a:cubicBezTo>
                    <a:cubicBezTo>
                      <a:pt x="2869" y="1644"/>
                      <a:pt x="3027" y="1537"/>
                      <a:pt x="2883" y="1183"/>
                    </a:cubicBezTo>
                    <a:cubicBezTo>
                      <a:pt x="2758" y="857"/>
                      <a:pt x="2306" y="606"/>
                      <a:pt x="2031" y="456"/>
                    </a:cubicBezTo>
                    <a:cubicBezTo>
                      <a:pt x="1785" y="309"/>
                      <a:pt x="1176" y="1"/>
                      <a:pt x="706" y="1"/>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6" name="Google Shape;1346;p51"/>
              <p:cNvSpPr/>
              <p:nvPr/>
            </p:nvSpPr>
            <p:spPr>
              <a:xfrm rot="-427541" flipH="1">
                <a:off x="6287267" y="3873445"/>
                <a:ext cx="214858" cy="48227"/>
              </a:xfrm>
              <a:custGeom>
                <a:avLst/>
                <a:gdLst/>
                <a:ahLst/>
                <a:cxnLst/>
                <a:rect l="l" t="t" r="r" b="b"/>
                <a:pathLst>
                  <a:path w="8046" h="1806" extrusionOk="0">
                    <a:moveTo>
                      <a:pt x="4058" y="1"/>
                    </a:moveTo>
                    <a:cubicBezTo>
                      <a:pt x="2655" y="1"/>
                      <a:pt x="1251" y="383"/>
                      <a:pt x="0" y="1154"/>
                    </a:cubicBezTo>
                    <a:cubicBezTo>
                      <a:pt x="1053" y="1530"/>
                      <a:pt x="2331" y="1805"/>
                      <a:pt x="3885" y="1805"/>
                    </a:cubicBezTo>
                    <a:cubicBezTo>
                      <a:pt x="5614" y="1805"/>
                      <a:pt x="6968" y="1530"/>
                      <a:pt x="8046" y="1103"/>
                    </a:cubicBezTo>
                    <a:cubicBezTo>
                      <a:pt x="6815" y="370"/>
                      <a:pt x="5437" y="1"/>
                      <a:pt x="4058" y="1"/>
                    </a:cubicBezTo>
                    <a:close/>
                  </a:path>
                </a:pathLst>
              </a:custGeom>
              <a:solidFill>
                <a:srgbClr val="FF999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7" name="Google Shape;1347;p51"/>
              <p:cNvSpPr/>
              <p:nvPr/>
            </p:nvSpPr>
            <p:spPr>
              <a:xfrm rot="-427541" flipH="1">
                <a:off x="6185547" y="3826439"/>
                <a:ext cx="416979" cy="77654"/>
              </a:xfrm>
              <a:custGeom>
                <a:avLst/>
                <a:gdLst/>
                <a:ahLst/>
                <a:cxnLst/>
                <a:rect l="l" t="t" r="r" b="b"/>
                <a:pathLst>
                  <a:path w="15615" h="2908" extrusionOk="0">
                    <a:moveTo>
                      <a:pt x="15615" y="0"/>
                    </a:moveTo>
                    <a:lnTo>
                      <a:pt x="15615" y="0"/>
                    </a:lnTo>
                    <a:cubicBezTo>
                      <a:pt x="12365" y="944"/>
                      <a:pt x="9547" y="1259"/>
                      <a:pt x="7234" y="1259"/>
                    </a:cubicBezTo>
                    <a:cubicBezTo>
                      <a:pt x="2607" y="1259"/>
                      <a:pt x="1" y="0"/>
                      <a:pt x="1" y="0"/>
                    </a:cubicBezTo>
                    <a:lnTo>
                      <a:pt x="1" y="0"/>
                    </a:lnTo>
                    <a:cubicBezTo>
                      <a:pt x="1" y="0"/>
                      <a:pt x="1053" y="1880"/>
                      <a:pt x="3910" y="2908"/>
                    </a:cubicBezTo>
                    <a:cubicBezTo>
                      <a:pt x="5161" y="2137"/>
                      <a:pt x="6565" y="1755"/>
                      <a:pt x="7968" y="1755"/>
                    </a:cubicBezTo>
                    <a:cubicBezTo>
                      <a:pt x="9347" y="1755"/>
                      <a:pt x="10725" y="2124"/>
                      <a:pt x="11956" y="2857"/>
                    </a:cubicBezTo>
                    <a:cubicBezTo>
                      <a:pt x="14687" y="1830"/>
                      <a:pt x="15615" y="0"/>
                      <a:pt x="15615" y="0"/>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8" name="Google Shape;1348;p51"/>
              <p:cNvSpPr/>
              <p:nvPr/>
            </p:nvSpPr>
            <p:spPr>
              <a:xfrm rot="-427541" flipH="1">
                <a:off x="6565276" y="3550422"/>
                <a:ext cx="124520" cy="65691"/>
              </a:xfrm>
              <a:custGeom>
                <a:avLst/>
                <a:gdLst/>
                <a:ahLst/>
                <a:cxnLst/>
                <a:rect l="l" t="t" r="r" b="b"/>
                <a:pathLst>
                  <a:path w="4663" h="2460" extrusionOk="0">
                    <a:moveTo>
                      <a:pt x="3033" y="0"/>
                    </a:moveTo>
                    <a:cubicBezTo>
                      <a:pt x="2306" y="0"/>
                      <a:pt x="1579" y="176"/>
                      <a:pt x="1053" y="527"/>
                    </a:cubicBezTo>
                    <a:cubicBezTo>
                      <a:pt x="452" y="903"/>
                      <a:pt x="101" y="1454"/>
                      <a:pt x="25" y="2106"/>
                    </a:cubicBezTo>
                    <a:cubicBezTo>
                      <a:pt x="0" y="2281"/>
                      <a:pt x="126" y="2432"/>
                      <a:pt x="301" y="2457"/>
                    </a:cubicBezTo>
                    <a:cubicBezTo>
                      <a:pt x="316" y="2458"/>
                      <a:pt x="330" y="2459"/>
                      <a:pt x="345" y="2459"/>
                    </a:cubicBezTo>
                    <a:cubicBezTo>
                      <a:pt x="523" y="2459"/>
                      <a:pt x="652" y="2318"/>
                      <a:pt x="652" y="2156"/>
                    </a:cubicBezTo>
                    <a:cubicBezTo>
                      <a:pt x="702" y="1705"/>
                      <a:pt x="953" y="1329"/>
                      <a:pt x="1379" y="1053"/>
                    </a:cubicBezTo>
                    <a:cubicBezTo>
                      <a:pt x="1821" y="763"/>
                      <a:pt x="2412" y="613"/>
                      <a:pt x="3027" y="613"/>
                    </a:cubicBezTo>
                    <a:cubicBezTo>
                      <a:pt x="3423" y="613"/>
                      <a:pt x="3828" y="675"/>
                      <a:pt x="4211" y="802"/>
                    </a:cubicBezTo>
                    <a:cubicBezTo>
                      <a:pt x="4242" y="813"/>
                      <a:pt x="4274" y="818"/>
                      <a:pt x="4308" y="818"/>
                    </a:cubicBezTo>
                    <a:cubicBezTo>
                      <a:pt x="4437" y="818"/>
                      <a:pt x="4572" y="742"/>
                      <a:pt x="4612" y="602"/>
                    </a:cubicBezTo>
                    <a:cubicBezTo>
                      <a:pt x="4662" y="452"/>
                      <a:pt x="4562" y="276"/>
                      <a:pt x="4411" y="201"/>
                    </a:cubicBezTo>
                    <a:cubicBezTo>
                      <a:pt x="3960" y="76"/>
                      <a:pt x="3509" y="0"/>
                      <a:pt x="303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9" name="Google Shape;1349;p51"/>
              <p:cNvSpPr/>
              <p:nvPr/>
            </p:nvSpPr>
            <p:spPr>
              <a:xfrm rot="-427541" flipH="1">
                <a:off x="6087272" y="3582180"/>
                <a:ext cx="124493" cy="65691"/>
              </a:xfrm>
              <a:custGeom>
                <a:avLst/>
                <a:gdLst/>
                <a:ahLst/>
                <a:cxnLst/>
                <a:rect l="l" t="t" r="r" b="b"/>
                <a:pathLst>
                  <a:path w="4662" h="2460" extrusionOk="0">
                    <a:moveTo>
                      <a:pt x="1629" y="0"/>
                    </a:moveTo>
                    <a:cubicBezTo>
                      <a:pt x="1178" y="0"/>
                      <a:pt x="702" y="51"/>
                      <a:pt x="251" y="201"/>
                    </a:cubicBezTo>
                    <a:cubicBezTo>
                      <a:pt x="100" y="276"/>
                      <a:pt x="0" y="452"/>
                      <a:pt x="50" y="602"/>
                    </a:cubicBezTo>
                    <a:cubicBezTo>
                      <a:pt x="110" y="742"/>
                      <a:pt x="233" y="818"/>
                      <a:pt x="357" y="818"/>
                    </a:cubicBezTo>
                    <a:cubicBezTo>
                      <a:pt x="389" y="818"/>
                      <a:pt x="421" y="813"/>
                      <a:pt x="451" y="802"/>
                    </a:cubicBezTo>
                    <a:cubicBezTo>
                      <a:pt x="834" y="675"/>
                      <a:pt x="1239" y="613"/>
                      <a:pt x="1635" y="613"/>
                    </a:cubicBezTo>
                    <a:cubicBezTo>
                      <a:pt x="2250" y="613"/>
                      <a:pt x="2841" y="763"/>
                      <a:pt x="3283" y="1053"/>
                    </a:cubicBezTo>
                    <a:cubicBezTo>
                      <a:pt x="3709" y="1329"/>
                      <a:pt x="3960" y="1705"/>
                      <a:pt x="4010" y="2156"/>
                    </a:cubicBezTo>
                    <a:cubicBezTo>
                      <a:pt x="4033" y="2318"/>
                      <a:pt x="4143" y="2459"/>
                      <a:pt x="4318" y="2459"/>
                    </a:cubicBezTo>
                    <a:cubicBezTo>
                      <a:pt x="4332" y="2459"/>
                      <a:pt x="4346" y="2458"/>
                      <a:pt x="4361" y="2457"/>
                    </a:cubicBezTo>
                    <a:cubicBezTo>
                      <a:pt x="4537" y="2432"/>
                      <a:pt x="4662" y="2281"/>
                      <a:pt x="4637" y="2106"/>
                    </a:cubicBezTo>
                    <a:cubicBezTo>
                      <a:pt x="4562" y="1429"/>
                      <a:pt x="4211" y="903"/>
                      <a:pt x="3634" y="527"/>
                    </a:cubicBezTo>
                    <a:cubicBezTo>
                      <a:pt x="3083" y="176"/>
                      <a:pt x="2356" y="0"/>
                      <a:pt x="162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sp>
          <p:nvSpPr>
            <p:cNvPr id="2673" name="Google Shape;1350;p51"/>
            <p:cNvSpPr/>
            <p:nvPr/>
          </p:nvSpPr>
          <p:spPr>
            <a:xfrm>
              <a:off x="8064084" y="5015078"/>
              <a:ext cx="366825" cy="207703"/>
            </a:xfrm>
            <a:custGeom>
              <a:avLst/>
              <a:gdLst/>
              <a:ahLst/>
              <a:cxnLst/>
              <a:rect l="l" t="t" r="r" b="b"/>
              <a:pathLst>
                <a:path w="6743" h="3818" extrusionOk="0">
                  <a:moveTo>
                    <a:pt x="6291" y="0"/>
                  </a:moveTo>
                  <a:cubicBezTo>
                    <a:pt x="4387" y="1554"/>
                    <a:pt x="2256" y="2482"/>
                    <a:pt x="1" y="3133"/>
                  </a:cubicBezTo>
                  <a:lnTo>
                    <a:pt x="76" y="3785"/>
                  </a:lnTo>
                  <a:cubicBezTo>
                    <a:pt x="1279" y="3785"/>
                    <a:pt x="2181" y="3785"/>
                    <a:pt x="2682" y="3810"/>
                  </a:cubicBezTo>
                  <a:cubicBezTo>
                    <a:pt x="2845" y="3814"/>
                    <a:pt x="3021" y="3817"/>
                    <a:pt x="3206" y="3817"/>
                  </a:cubicBezTo>
                  <a:cubicBezTo>
                    <a:pt x="4278" y="3817"/>
                    <a:pt x="5674" y="3694"/>
                    <a:pt x="6743" y="2732"/>
                  </a:cubicBezTo>
                  <a:cubicBezTo>
                    <a:pt x="6617" y="1730"/>
                    <a:pt x="6442" y="802"/>
                    <a:pt x="6291"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4" name="Google Shape;1351;p51"/>
            <p:cNvSpPr/>
            <p:nvPr/>
          </p:nvSpPr>
          <p:spPr>
            <a:xfrm>
              <a:off x="8046350" y="4888272"/>
              <a:ext cx="360025" cy="297301"/>
            </a:xfrm>
            <a:custGeom>
              <a:avLst/>
              <a:gdLst/>
              <a:ahLst/>
              <a:cxnLst/>
              <a:rect l="l" t="t" r="r" b="b"/>
              <a:pathLst>
                <a:path w="6618" h="5465" extrusionOk="0">
                  <a:moveTo>
                    <a:pt x="6116" y="0"/>
                  </a:moveTo>
                  <a:cubicBezTo>
                    <a:pt x="3785" y="2081"/>
                    <a:pt x="502" y="3083"/>
                    <a:pt x="1" y="3208"/>
                  </a:cubicBezTo>
                  <a:lnTo>
                    <a:pt x="327" y="5464"/>
                  </a:lnTo>
                  <a:cubicBezTo>
                    <a:pt x="2582" y="4813"/>
                    <a:pt x="4713" y="3885"/>
                    <a:pt x="6617" y="2331"/>
                  </a:cubicBezTo>
                  <a:cubicBezTo>
                    <a:pt x="6442" y="1354"/>
                    <a:pt x="6267" y="527"/>
                    <a:pt x="6116"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5" name="Google Shape;1352;p51"/>
            <p:cNvSpPr/>
            <p:nvPr/>
          </p:nvSpPr>
          <p:spPr>
            <a:xfrm>
              <a:off x="6391180" y="4194291"/>
              <a:ext cx="974918" cy="1030462"/>
            </a:xfrm>
            <a:custGeom>
              <a:avLst/>
              <a:gdLst/>
              <a:ahLst/>
              <a:cxnLst/>
              <a:rect l="l" t="t" r="r" b="b"/>
              <a:pathLst>
                <a:path w="17921" h="18942" extrusionOk="0">
                  <a:moveTo>
                    <a:pt x="10978" y="0"/>
                  </a:moveTo>
                  <a:cubicBezTo>
                    <a:pt x="10778" y="0"/>
                    <a:pt x="10677" y="26"/>
                    <a:pt x="10677" y="26"/>
                  </a:cubicBezTo>
                  <a:cubicBezTo>
                    <a:pt x="10677" y="26"/>
                    <a:pt x="7119" y="76"/>
                    <a:pt x="5540" y="1203"/>
                  </a:cubicBezTo>
                  <a:cubicBezTo>
                    <a:pt x="3585" y="2432"/>
                    <a:pt x="1204" y="7068"/>
                    <a:pt x="26" y="8397"/>
                  </a:cubicBezTo>
                  <a:cubicBezTo>
                    <a:pt x="26" y="8397"/>
                    <a:pt x="1" y="8447"/>
                    <a:pt x="1" y="8522"/>
                  </a:cubicBezTo>
                  <a:cubicBezTo>
                    <a:pt x="51" y="8472"/>
                    <a:pt x="126" y="8447"/>
                    <a:pt x="201" y="8397"/>
                  </a:cubicBezTo>
                  <a:cubicBezTo>
                    <a:pt x="201" y="8397"/>
                    <a:pt x="3509" y="11805"/>
                    <a:pt x="7520" y="14086"/>
                  </a:cubicBezTo>
                  <a:lnTo>
                    <a:pt x="7520" y="15690"/>
                  </a:lnTo>
                  <a:cubicBezTo>
                    <a:pt x="7520" y="15690"/>
                    <a:pt x="7494" y="15690"/>
                    <a:pt x="7394" y="15665"/>
                  </a:cubicBezTo>
                  <a:lnTo>
                    <a:pt x="7394" y="15665"/>
                  </a:lnTo>
                  <a:cubicBezTo>
                    <a:pt x="7419" y="15840"/>
                    <a:pt x="7419" y="15991"/>
                    <a:pt x="7419" y="16166"/>
                  </a:cubicBezTo>
                  <a:cubicBezTo>
                    <a:pt x="7444" y="16993"/>
                    <a:pt x="7494" y="17996"/>
                    <a:pt x="7494" y="18923"/>
                  </a:cubicBezTo>
                  <a:cubicBezTo>
                    <a:pt x="8810" y="18935"/>
                    <a:pt x="10427" y="18942"/>
                    <a:pt x="12209" y="18942"/>
                  </a:cubicBezTo>
                  <a:cubicBezTo>
                    <a:pt x="13992" y="18942"/>
                    <a:pt x="15941" y="18935"/>
                    <a:pt x="17921" y="18923"/>
                  </a:cubicBezTo>
                  <a:lnTo>
                    <a:pt x="17820" y="2557"/>
                  </a:lnTo>
                  <a:cubicBezTo>
                    <a:pt x="17820" y="2557"/>
                    <a:pt x="17820" y="2532"/>
                    <a:pt x="17820" y="2532"/>
                  </a:cubicBezTo>
                  <a:lnTo>
                    <a:pt x="17670" y="2532"/>
                  </a:lnTo>
                  <a:cubicBezTo>
                    <a:pt x="16667" y="2532"/>
                    <a:pt x="16066" y="2256"/>
                    <a:pt x="15865" y="2131"/>
                  </a:cubicBezTo>
                  <a:lnTo>
                    <a:pt x="14863" y="4161"/>
                  </a:lnTo>
                  <a:cubicBezTo>
                    <a:pt x="13785" y="3910"/>
                    <a:pt x="10452" y="702"/>
                    <a:pt x="10452" y="702"/>
                  </a:cubicBezTo>
                  <a:cubicBezTo>
                    <a:pt x="10627" y="452"/>
                    <a:pt x="10803" y="226"/>
                    <a:pt x="10978" y="0"/>
                  </a:cubicBezTo>
                  <a:close/>
                </a:path>
              </a:pathLst>
            </a:custGeom>
            <a:solidFill>
              <a:srgbClr val="4C6F8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6" name="Google Shape;1353;p51"/>
            <p:cNvSpPr/>
            <p:nvPr/>
          </p:nvSpPr>
          <p:spPr>
            <a:xfrm>
              <a:off x="7438268" y="4291068"/>
              <a:ext cx="17789" cy="21869"/>
            </a:xfrm>
            <a:custGeom>
              <a:avLst/>
              <a:gdLst/>
              <a:ahLst/>
              <a:cxnLst/>
              <a:rect l="l" t="t" r="r" b="b"/>
              <a:pathLst>
                <a:path w="327" h="402" extrusionOk="0">
                  <a:moveTo>
                    <a:pt x="151" y="1"/>
                  </a:moveTo>
                  <a:lnTo>
                    <a:pt x="1" y="402"/>
                  </a:lnTo>
                  <a:cubicBezTo>
                    <a:pt x="101" y="377"/>
                    <a:pt x="201" y="352"/>
                    <a:pt x="302" y="327"/>
                  </a:cubicBezTo>
                  <a:lnTo>
                    <a:pt x="327" y="327"/>
                  </a:lnTo>
                  <a:lnTo>
                    <a:pt x="151" y="1"/>
                  </a:lnTo>
                  <a:close/>
                </a:path>
              </a:pathLst>
            </a:custGeom>
            <a:solidFill>
              <a:srgbClr val="0072A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7" name="Google Shape;1354;p51"/>
            <p:cNvSpPr/>
            <p:nvPr/>
          </p:nvSpPr>
          <p:spPr>
            <a:xfrm>
              <a:off x="7366025" y="4322457"/>
              <a:ext cx="69579" cy="901260"/>
            </a:xfrm>
            <a:custGeom>
              <a:avLst/>
              <a:gdLst/>
              <a:ahLst/>
              <a:cxnLst/>
              <a:rect l="l" t="t" r="r" b="b"/>
              <a:pathLst>
                <a:path w="1279" h="16567" extrusionOk="0">
                  <a:moveTo>
                    <a:pt x="527" y="752"/>
                  </a:moveTo>
                  <a:cubicBezTo>
                    <a:pt x="727" y="752"/>
                    <a:pt x="878" y="928"/>
                    <a:pt x="878" y="1128"/>
                  </a:cubicBezTo>
                  <a:cubicBezTo>
                    <a:pt x="878" y="1329"/>
                    <a:pt x="727" y="1504"/>
                    <a:pt x="527" y="1504"/>
                  </a:cubicBezTo>
                  <a:cubicBezTo>
                    <a:pt x="326" y="1504"/>
                    <a:pt x="151" y="1329"/>
                    <a:pt x="151" y="1128"/>
                  </a:cubicBezTo>
                  <a:cubicBezTo>
                    <a:pt x="151" y="928"/>
                    <a:pt x="326" y="752"/>
                    <a:pt x="527" y="752"/>
                  </a:cubicBezTo>
                  <a:close/>
                  <a:moveTo>
                    <a:pt x="527" y="5063"/>
                  </a:moveTo>
                  <a:cubicBezTo>
                    <a:pt x="727" y="5063"/>
                    <a:pt x="878" y="5213"/>
                    <a:pt x="878" y="5439"/>
                  </a:cubicBezTo>
                  <a:cubicBezTo>
                    <a:pt x="878" y="5640"/>
                    <a:pt x="727" y="5790"/>
                    <a:pt x="527" y="5790"/>
                  </a:cubicBezTo>
                  <a:cubicBezTo>
                    <a:pt x="326" y="5790"/>
                    <a:pt x="151" y="5640"/>
                    <a:pt x="151" y="5439"/>
                  </a:cubicBezTo>
                  <a:cubicBezTo>
                    <a:pt x="151" y="5213"/>
                    <a:pt x="326" y="5063"/>
                    <a:pt x="527" y="5063"/>
                  </a:cubicBezTo>
                  <a:close/>
                  <a:moveTo>
                    <a:pt x="552" y="9358"/>
                  </a:moveTo>
                  <a:cubicBezTo>
                    <a:pt x="642" y="9358"/>
                    <a:pt x="731" y="9389"/>
                    <a:pt x="803" y="9449"/>
                  </a:cubicBezTo>
                  <a:cubicBezTo>
                    <a:pt x="953" y="9574"/>
                    <a:pt x="953" y="9825"/>
                    <a:pt x="828" y="9975"/>
                  </a:cubicBezTo>
                  <a:cubicBezTo>
                    <a:pt x="749" y="10054"/>
                    <a:pt x="650" y="10092"/>
                    <a:pt x="552" y="10092"/>
                  </a:cubicBezTo>
                  <a:cubicBezTo>
                    <a:pt x="462" y="10092"/>
                    <a:pt x="373" y="10060"/>
                    <a:pt x="301" y="10000"/>
                  </a:cubicBezTo>
                  <a:cubicBezTo>
                    <a:pt x="151" y="9850"/>
                    <a:pt x="151" y="9624"/>
                    <a:pt x="276" y="9474"/>
                  </a:cubicBezTo>
                  <a:cubicBezTo>
                    <a:pt x="355" y="9396"/>
                    <a:pt x="454" y="9358"/>
                    <a:pt x="552" y="9358"/>
                  </a:cubicBezTo>
                  <a:close/>
                  <a:moveTo>
                    <a:pt x="665" y="14396"/>
                  </a:moveTo>
                  <a:cubicBezTo>
                    <a:pt x="755" y="14396"/>
                    <a:pt x="843" y="14427"/>
                    <a:pt x="903" y="14487"/>
                  </a:cubicBezTo>
                  <a:cubicBezTo>
                    <a:pt x="1053" y="14612"/>
                    <a:pt x="1078" y="14863"/>
                    <a:pt x="928" y="15013"/>
                  </a:cubicBezTo>
                  <a:cubicBezTo>
                    <a:pt x="862" y="15092"/>
                    <a:pt x="769" y="15129"/>
                    <a:pt x="674" y="15129"/>
                  </a:cubicBezTo>
                  <a:cubicBezTo>
                    <a:pt x="587" y="15129"/>
                    <a:pt x="498" y="15098"/>
                    <a:pt x="427" y="15038"/>
                  </a:cubicBezTo>
                  <a:cubicBezTo>
                    <a:pt x="276" y="14888"/>
                    <a:pt x="251" y="14662"/>
                    <a:pt x="402" y="14512"/>
                  </a:cubicBezTo>
                  <a:cubicBezTo>
                    <a:pt x="467" y="14433"/>
                    <a:pt x="567" y="14396"/>
                    <a:pt x="665" y="14396"/>
                  </a:cubicBezTo>
                  <a:close/>
                  <a:moveTo>
                    <a:pt x="1153" y="0"/>
                  </a:moveTo>
                  <a:cubicBezTo>
                    <a:pt x="727" y="101"/>
                    <a:pt x="351" y="151"/>
                    <a:pt x="1" y="176"/>
                  </a:cubicBezTo>
                  <a:cubicBezTo>
                    <a:pt x="1" y="176"/>
                    <a:pt x="26" y="176"/>
                    <a:pt x="26" y="201"/>
                  </a:cubicBezTo>
                  <a:lnTo>
                    <a:pt x="126" y="16567"/>
                  </a:lnTo>
                  <a:lnTo>
                    <a:pt x="1279" y="16567"/>
                  </a:lnTo>
                  <a:lnTo>
                    <a:pt x="978" y="527"/>
                  </a:lnTo>
                  <a:cubicBezTo>
                    <a:pt x="978" y="502"/>
                    <a:pt x="978" y="502"/>
                    <a:pt x="978" y="502"/>
                  </a:cubicBezTo>
                  <a:lnTo>
                    <a:pt x="1153" y="0"/>
                  </a:ln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8" name="Google Shape;1355;p51"/>
            <p:cNvSpPr/>
            <p:nvPr/>
          </p:nvSpPr>
          <p:spPr>
            <a:xfrm>
              <a:off x="7256954" y="4195651"/>
              <a:ext cx="103688" cy="129637"/>
            </a:xfrm>
            <a:custGeom>
              <a:avLst/>
              <a:gdLst/>
              <a:ahLst/>
              <a:cxnLst/>
              <a:rect l="l" t="t" r="r" b="b"/>
              <a:pathLst>
                <a:path w="1906" h="2383" extrusionOk="0">
                  <a:moveTo>
                    <a:pt x="978" y="1"/>
                  </a:moveTo>
                  <a:lnTo>
                    <a:pt x="1" y="2006"/>
                  </a:lnTo>
                  <a:cubicBezTo>
                    <a:pt x="193" y="2102"/>
                    <a:pt x="802" y="2383"/>
                    <a:pt x="1782" y="2383"/>
                  </a:cubicBezTo>
                  <a:cubicBezTo>
                    <a:pt x="1822" y="2383"/>
                    <a:pt x="1863" y="2383"/>
                    <a:pt x="1905" y="2382"/>
                  </a:cubicBezTo>
                  <a:cubicBezTo>
                    <a:pt x="1730" y="1880"/>
                    <a:pt x="1078" y="201"/>
                    <a:pt x="978" y="1"/>
                  </a:cubicBezTo>
                  <a:close/>
                </a:path>
              </a:pathLst>
            </a:custGeom>
            <a:solidFill>
              <a:srgbClr val="4C6F8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9" name="Google Shape;1356;p51"/>
            <p:cNvSpPr/>
            <p:nvPr/>
          </p:nvSpPr>
          <p:spPr>
            <a:xfrm>
              <a:off x="7303302" y="4192931"/>
              <a:ext cx="6855" cy="2774"/>
            </a:xfrm>
            <a:custGeom>
              <a:avLst/>
              <a:gdLst/>
              <a:ahLst/>
              <a:cxnLst/>
              <a:rect l="l" t="t" r="r" b="b"/>
              <a:pathLst>
                <a:path w="126" h="51" extrusionOk="0">
                  <a:moveTo>
                    <a:pt x="1" y="0"/>
                  </a:moveTo>
                  <a:cubicBezTo>
                    <a:pt x="76" y="25"/>
                    <a:pt x="126" y="51"/>
                    <a:pt x="126" y="51"/>
                  </a:cubicBezTo>
                  <a:cubicBezTo>
                    <a:pt x="126" y="25"/>
                    <a:pt x="76" y="0"/>
                    <a:pt x="1" y="0"/>
                  </a:cubicBezTo>
                  <a:close/>
                </a:path>
              </a:pathLst>
            </a:custGeom>
            <a:solidFill>
              <a:srgbClr val="0072A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0" name="Google Shape;1357;p51"/>
            <p:cNvSpPr/>
            <p:nvPr/>
          </p:nvSpPr>
          <p:spPr>
            <a:xfrm>
              <a:off x="7366025" y="4197011"/>
              <a:ext cx="76433" cy="128223"/>
            </a:xfrm>
            <a:custGeom>
              <a:avLst/>
              <a:gdLst/>
              <a:ahLst/>
              <a:cxnLst/>
              <a:rect l="l" t="t" r="r" b="b"/>
              <a:pathLst>
                <a:path w="1405" h="2357" extrusionOk="0">
                  <a:moveTo>
                    <a:pt x="652" y="1"/>
                  </a:moveTo>
                  <a:lnTo>
                    <a:pt x="602" y="26"/>
                  </a:lnTo>
                  <a:lnTo>
                    <a:pt x="1" y="2357"/>
                  </a:lnTo>
                  <a:cubicBezTo>
                    <a:pt x="351" y="2357"/>
                    <a:pt x="752" y="2281"/>
                    <a:pt x="1204" y="2181"/>
                  </a:cubicBezTo>
                  <a:lnTo>
                    <a:pt x="1404" y="1580"/>
                  </a:lnTo>
                  <a:lnTo>
                    <a:pt x="652" y="1"/>
                  </a:lnTo>
                  <a:close/>
                </a:path>
              </a:pathLst>
            </a:custGeom>
            <a:solidFill>
              <a:srgbClr val="4C6F8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1" name="Google Shape;1358;p51"/>
            <p:cNvSpPr/>
            <p:nvPr/>
          </p:nvSpPr>
          <p:spPr>
            <a:xfrm>
              <a:off x="7426028" y="4191571"/>
              <a:ext cx="953104" cy="1032148"/>
            </a:xfrm>
            <a:custGeom>
              <a:avLst/>
              <a:gdLst/>
              <a:ahLst/>
              <a:cxnLst/>
              <a:rect l="l" t="t" r="r" b="b"/>
              <a:pathLst>
                <a:path w="17520" h="18973" extrusionOk="0">
                  <a:moveTo>
                    <a:pt x="7542" y="8445"/>
                  </a:moveTo>
                  <a:cubicBezTo>
                    <a:pt x="7872" y="8445"/>
                    <a:pt x="8148" y="8688"/>
                    <a:pt x="8196" y="9023"/>
                  </a:cubicBezTo>
                  <a:lnTo>
                    <a:pt x="8847" y="13609"/>
                  </a:lnTo>
                  <a:cubicBezTo>
                    <a:pt x="8873" y="13835"/>
                    <a:pt x="8772" y="14086"/>
                    <a:pt x="8597" y="14236"/>
                  </a:cubicBezTo>
                  <a:lnTo>
                    <a:pt x="5915" y="16442"/>
                  </a:lnTo>
                  <a:cubicBezTo>
                    <a:pt x="5803" y="16539"/>
                    <a:pt x="5660" y="16590"/>
                    <a:pt x="5517" y="16590"/>
                  </a:cubicBezTo>
                  <a:cubicBezTo>
                    <a:pt x="5403" y="16590"/>
                    <a:pt x="5288" y="16558"/>
                    <a:pt x="5188" y="16492"/>
                  </a:cubicBezTo>
                  <a:lnTo>
                    <a:pt x="1329" y="14386"/>
                  </a:lnTo>
                  <a:cubicBezTo>
                    <a:pt x="1103" y="14261"/>
                    <a:pt x="978" y="14036"/>
                    <a:pt x="978" y="13785"/>
                  </a:cubicBezTo>
                  <a:lnTo>
                    <a:pt x="1078" y="9424"/>
                  </a:lnTo>
                  <a:cubicBezTo>
                    <a:pt x="1078" y="9073"/>
                    <a:pt x="1354" y="8797"/>
                    <a:pt x="1705" y="8772"/>
                  </a:cubicBezTo>
                  <a:lnTo>
                    <a:pt x="7494" y="8447"/>
                  </a:lnTo>
                  <a:cubicBezTo>
                    <a:pt x="7510" y="8445"/>
                    <a:pt x="7526" y="8445"/>
                    <a:pt x="7542" y="8445"/>
                  </a:cubicBezTo>
                  <a:close/>
                  <a:moveTo>
                    <a:pt x="5013" y="0"/>
                  </a:moveTo>
                  <a:lnTo>
                    <a:pt x="5013" y="0"/>
                  </a:lnTo>
                  <a:cubicBezTo>
                    <a:pt x="5138" y="176"/>
                    <a:pt x="5289" y="326"/>
                    <a:pt x="5389" y="502"/>
                  </a:cubicBezTo>
                  <a:cubicBezTo>
                    <a:pt x="5389" y="502"/>
                    <a:pt x="2607" y="3935"/>
                    <a:pt x="1554" y="4161"/>
                  </a:cubicBezTo>
                  <a:lnTo>
                    <a:pt x="602" y="2231"/>
                  </a:lnTo>
                  <a:cubicBezTo>
                    <a:pt x="577" y="2256"/>
                    <a:pt x="577" y="2256"/>
                    <a:pt x="552" y="2281"/>
                  </a:cubicBezTo>
                  <a:cubicBezTo>
                    <a:pt x="426" y="2306"/>
                    <a:pt x="301" y="2331"/>
                    <a:pt x="176" y="2381"/>
                  </a:cubicBezTo>
                  <a:lnTo>
                    <a:pt x="0" y="2933"/>
                  </a:lnTo>
                  <a:lnTo>
                    <a:pt x="276" y="18973"/>
                  </a:lnTo>
                  <a:cubicBezTo>
                    <a:pt x="4662" y="18948"/>
                    <a:pt x="9023" y="18923"/>
                    <a:pt x="11805" y="18923"/>
                  </a:cubicBezTo>
                  <a:lnTo>
                    <a:pt x="11730" y="18271"/>
                  </a:lnTo>
                  <a:lnTo>
                    <a:pt x="11404" y="16015"/>
                  </a:lnTo>
                  <a:cubicBezTo>
                    <a:pt x="11354" y="16041"/>
                    <a:pt x="11329" y="16041"/>
                    <a:pt x="11329" y="16041"/>
                  </a:cubicBezTo>
                  <a:lnTo>
                    <a:pt x="11254" y="15013"/>
                  </a:lnTo>
                  <a:cubicBezTo>
                    <a:pt x="15289" y="12707"/>
                    <a:pt x="17519" y="9825"/>
                    <a:pt x="17519" y="9825"/>
                  </a:cubicBezTo>
                  <a:cubicBezTo>
                    <a:pt x="17519" y="9825"/>
                    <a:pt x="14186" y="2607"/>
                    <a:pt x="12732" y="1830"/>
                  </a:cubicBezTo>
                  <a:cubicBezTo>
                    <a:pt x="11554" y="1203"/>
                    <a:pt x="6893" y="326"/>
                    <a:pt x="5013" y="0"/>
                  </a:cubicBezTo>
                  <a:close/>
                </a:path>
              </a:pathLst>
            </a:custGeom>
            <a:solidFill>
              <a:srgbClr val="4C6F8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2" name="Google Shape;1359;p51"/>
            <p:cNvSpPr/>
            <p:nvPr/>
          </p:nvSpPr>
          <p:spPr>
            <a:xfrm>
              <a:off x="6616178" y="3239842"/>
              <a:ext cx="500434" cy="500706"/>
            </a:xfrm>
            <a:custGeom>
              <a:avLst/>
              <a:gdLst/>
              <a:ahLst/>
              <a:cxnLst/>
              <a:rect l="l" t="t" r="r" b="b"/>
              <a:pathLst>
                <a:path w="9199" h="9204" extrusionOk="0">
                  <a:moveTo>
                    <a:pt x="4645" y="251"/>
                  </a:moveTo>
                  <a:cubicBezTo>
                    <a:pt x="4675" y="251"/>
                    <a:pt x="4706" y="252"/>
                    <a:pt x="4737" y="252"/>
                  </a:cubicBezTo>
                  <a:cubicBezTo>
                    <a:pt x="5363" y="277"/>
                    <a:pt x="5940" y="428"/>
                    <a:pt x="6466" y="678"/>
                  </a:cubicBezTo>
                  <a:cubicBezTo>
                    <a:pt x="6541" y="728"/>
                    <a:pt x="6617" y="753"/>
                    <a:pt x="6692" y="804"/>
                  </a:cubicBezTo>
                  <a:cubicBezTo>
                    <a:pt x="8070" y="1555"/>
                    <a:pt x="8998" y="3034"/>
                    <a:pt x="8947" y="4738"/>
                  </a:cubicBezTo>
                  <a:cubicBezTo>
                    <a:pt x="8922" y="5691"/>
                    <a:pt x="8597" y="6568"/>
                    <a:pt x="8045" y="7270"/>
                  </a:cubicBezTo>
                  <a:cubicBezTo>
                    <a:pt x="7419" y="8072"/>
                    <a:pt x="6541" y="8623"/>
                    <a:pt x="5539" y="8849"/>
                  </a:cubicBezTo>
                  <a:cubicBezTo>
                    <a:pt x="5250" y="8911"/>
                    <a:pt x="4961" y="8955"/>
                    <a:pt x="4673" y="8955"/>
                  </a:cubicBezTo>
                  <a:cubicBezTo>
                    <a:pt x="4611" y="8955"/>
                    <a:pt x="4548" y="8953"/>
                    <a:pt x="4486" y="8949"/>
                  </a:cubicBezTo>
                  <a:cubicBezTo>
                    <a:pt x="4085" y="8949"/>
                    <a:pt x="3709" y="8874"/>
                    <a:pt x="3358" y="8774"/>
                  </a:cubicBezTo>
                  <a:cubicBezTo>
                    <a:pt x="3233" y="8748"/>
                    <a:pt x="3133" y="8698"/>
                    <a:pt x="3008" y="8648"/>
                  </a:cubicBezTo>
                  <a:cubicBezTo>
                    <a:pt x="1654" y="8122"/>
                    <a:pt x="652" y="6944"/>
                    <a:pt x="351" y="5515"/>
                  </a:cubicBezTo>
                  <a:cubicBezTo>
                    <a:pt x="276" y="5190"/>
                    <a:pt x="251" y="4839"/>
                    <a:pt x="251" y="4488"/>
                  </a:cubicBezTo>
                  <a:cubicBezTo>
                    <a:pt x="276" y="3886"/>
                    <a:pt x="401" y="3335"/>
                    <a:pt x="627" y="2809"/>
                  </a:cubicBezTo>
                  <a:cubicBezTo>
                    <a:pt x="852" y="2307"/>
                    <a:pt x="1178" y="1881"/>
                    <a:pt x="1579" y="1505"/>
                  </a:cubicBezTo>
                  <a:cubicBezTo>
                    <a:pt x="2361" y="723"/>
                    <a:pt x="3452" y="251"/>
                    <a:pt x="4645" y="251"/>
                  </a:cubicBezTo>
                  <a:close/>
                  <a:moveTo>
                    <a:pt x="4656" y="1"/>
                  </a:moveTo>
                  <a:cubicBezTo>
                    <a:pt x="3185" y="1"/>
                    <a:pt x="1864" y="673"/>
                    <a:pt x="1003" y="1756"/>
                  </a:cubicBezTo>
                  <a:cubicBezTo>
                    <a:pt x="852" y="1956"/>
                    <a:pt x="702" y="2157"/>
                    <a:pt x="576" y="2382"/>
                  </a:cubicBezTo>
                  <a:cubicBezTo>
                    <a:pt x="226" y="3009"/>
                    <a:pt x="25" y="3711"/>
                    <a:pt x="0" y="4488"/>
                  </a:cubicBezTo>
                  <a:cubicBezTo>
                    <a:pt x="0" y="5089"/>
                    <a:pt x="100" y="5666"/>
                    <a:pt x="301" y="6192"/>
                  </a:cubicBezTo>
                  <a:cubicBezTo>
                    <a:pt x="677" y="7245"/>
                    <a:pt x="1429" y="8097"/>
                    <a:pt x="2381" y="8623"/>
                  </a:cubicBezTo>
                  <a:cubicBezTo>
                    <a:pt x="2732" y="8824"/>
                    <a:pt x="3108" y="8974"/>
                    <a:pt x="3509" y="9074"/>
                  </a:cubicBezTo>
                  <a:cubicBezTo>
                    <a:pt x="3810" y="9149"/>
                    <a:pt x="4135" y="9200"/>
                    <a:pt x="4461" y="9200"/>
                  </a:cubicBezTo>
                  <a:cubicBezTo>
                    <a:pt x="4520" y="9202"/>
                    <a:pt x="4578" y="9203"/>
                    <a:pt x="4636" y="9203"/>
                  </a:cubicBezTo>
                  <a:cubicBezTo>
                    <a:pt x="5145" y="9203"/>
                    <a:pt x="5615" y="9106"/>
                    <a:pt x="6065" y="8949"/>
                  </a:cubicBezTo>
                  <a:cubicBezTo>
                    <a:pt x="6917" y="8673"/>
                    <a:pt x="7644" y="8147"/>
                    <a:pt x="8196" y="7470"/>
                  </a:cubicBezTo>
                  <a:cubicBezTo>
                    <a:pt x="8797" y="6718"/>
                    <a:pt x="9173" y="5766"/>
                    <a:pt x="9198" y="4738"/>
                  </a:cubicBezTo>
                  <a:cubicBezTo>
                    <a:pt x="9198" y="4538"/>
                    <a:pt x="9198" y="4362"/>
                    <a:pt x="9173" y="4162"/>
                  </a:cubicBezTo>
                  <a:cubicBezTo>
                    <a:pt x="9123" y="4187"/>
                    <a:pt x="9098" y="4212"/>
                    <a:pt x="9098" y="4212"/>
                  </a:cubicBezTo>
                  <a:cubicBezTo>
                    <a:pt x="9084" y="4219"/>
                    <a:pt x="9069" y="4222"/>
                    <a:pt x="9054" y="4222"/>
                  </a:cubicBezTo>
                  <a:cubicBezTo>
                    <a:pt x="9011" y="4222"/>
                    <a:pt x="8966" y="4199"/>
                    <a:pt x="8947" y="4162"/>
                  </a:cubicBezTo>
                  <a:cubicBezTo>
                    <a:pt x="8897" y="4087"/>
                    <a:pt x="8922" y="4012"/>
                    <a:pt x="8998" y="3987"/>
                  </a:cubicBezTo>
                  <a:cubicBezTo>
                    <a:pt x="8998" y="3987"/>
                    <a:pt x="9048" y="3961"/>
                    <a:pt x="9148" y="3911"/>
                  </a:cubicBezTo>
                  <a:cubicBezTo>
                    <a:pt x="8947" y="2558"/>
                    <a:pt x="8120" y="1380"/>
                    <a:pt x="6993" y="678"/>
                  </a:cubicBezTo>
                  <a:cubicBezTo>
                    <a:pt x="6942" y="653"/>
                    <a:pt x="6917" y="628"/>
                    <a:pt x="6867" y="603"/>
                  </a:cubicBezTo>
                  <a:cubicBezTo>
                    <a:pt x="6241" y="252"/>
                    <a:pt x="5514" y="27"/>
                    <a:pt x="4737" y="2"/>
                  </a:cubicBezTo>
                  <a:cubicBezTo>
                    <a:pt x="4710" y="1"/>
                    <a:pt x="4683" y="1"/>
                    <a:pt x="465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3" name="Google Shape;1360;p51"/>
            <p:cNvSpPr/>
            <p:nvPr/>
          </p:nvSpPr>
          <p:spPr>
            <a:xfrm>
              <a:off x="7296502" y="3260351"/>
              <a:ext cx="503154" cy="500488"/>
            </a:xfrm>
            <a:custGeom>
              <a:avLst/>
              <a:gdLst/>
              <a:ahLst/>
              <a:cxnLst/>
              <a:rect l="l" t="t" r="r" b="b"/>
              <a:pathLst>
                <a:path w="9249" h="9200" extrusionOk="0">
                  <a:moveTo>
                    <a:pt x="4589" y="241"/>
                  </a:moveTo>
                  <a:cubicBezTo>
                    <a:pt x="4655" y="241"/>
                    <a:pt x="4721" y="244"/>
                    <a:pt x="4787" y="251"/>
                  </a:cubicBezTo>
                  <a:cubicBezTo>
                    <a:pt x="5589" y="276"/>
                    <a:pt x="6341" y="527"/>
                    <a:pt x="6993" y="928"/>
                  </a:cubicBezTo>
                  <a:cubicBezTo>
                    <a:pt x="7569" y="1279"/>
                    <a:pt x="8046" y="1780"/>
                    <a:pt x="8396" y="2356"/>
                  </a:cubicBezTo>
                  <a:cubicBezTo>
                    <a:pt x="8447" y="2457"/>
                    <a:pt x="8522" y="2557"/>
                    <a:pt x="8572" y="2657"/>
                  </a:cubicBezTo>
                  <a:cubicBezTo>
                    <a:pt x="8747" y="3058"/>
                    <a:pt x="8898" y="3459"/>
                    <a:pt x="8948" y="3910"/>
                  </a:cubicBezTo>
                  <a:cubicBezTo>
                    <a:pt x="8973" y="3960"/>
                    <a:pt x="8973" y="4036"/>
                    <a:pt x="8973" y="4111"/>
                  </a:cubicBezTo>
                  <a:cubicBezTo>
                    <a:pt x="8998" y="4261"/>
                    <a:pt x="8998" y="4437"/>
                    <a:pt x="8998" y="4612"/>
                  </a:cubicBezTo>
                  <a:cubicBezTo>
                    <a:pt x="8998" y="4662"/>
                    <a:pt x="9023" y="4687"/>
                    <a:pt x="9023" y="4712"/>
                  </a:cubicBezTo>
                  <a:cubicBezTo>
                    <a:pt x="8998" y="4737"/>
                    <a:pt x="8998" y="4762"/>
                    <a:pt x="8998" y="4787"/>
                  </a:cubicBezTo>
                  <a:cubicBezTo>
                    <a:pt x="8998" y="5239"/>
                    <a:pt x="8898" y="5665"/>
                    <a:pt x="8747" y="6066"/>
                  </a:cubicBezTo>
                  <a:cubicBezTo>
                    <a:pt x="8722" y="6141"/>
                    <a:pt x="8697" y="6216"/>
                    <a:pt x="8672" y="6291"/>
                  </a:cubicBezTo>
                  <a:cubicBezTo>
                    <a:pt x="8522" y="6592"/>
                    <a:pt x="8371" y="6893"/>
                    <a:pt x="8171" y="7168"/>
                  </a:cubicBezTo>
                  <a:cubicBezTo>
                    <a:pt x="7371" y="8235"/>
                    <a:pt x="6101" y="8950"/>
                    <a:pt x="4681" y="8950"/>
                  </a:cubicBezTo>
                  <a:cubicBezTo>
                    <a:pt x="4633" y="8950"/>
                    <a:pt x="4585" y="8950"/>
                    <a:pt x="4537" y="8948"/>
                  </a:cubicBezTo>
                  <a:cubicBezTo>
                    <a:pt x="4061" y="8923"/>
                    <a:pt x="3609" y="8848"/>
                    <a:pt x="3183" y="8672"/>
                  </a:cubicBezTo>
                  <a:cubicBezTo>
                    <a:pt x="2832" y="8547"/>
                    <a:pt x="2507" y="8397"/>
                    <a:pt x="2206" y="8196"/>
                  </a:cubicBezTo>
                  <a:cubicBezTo>
                    <a:pt x="1028" y="7369"/>
                    <a:pt x="276" y="6016"/>
                    <a:pt x="301" y="4462"/>
                  </a:cubicBezTo>
                  <a:cubicBezTo>
                    <a:pt x="376" y="2306"/>
                    <a:pt x="2030" y="527"/>
                    <a:pt x="4111" y="276"/>
                  </a:cubicBezTo>
                  <a:cubicBezTo>
                    <a:pt x="4270" y="258"/>
                    <a:pt x="4430" y="241"/>
                    <a:pt x="4589" y="241"/>
                  </a:cubicBezTo>
                  <a:close/>
                  <a:moveTo>
                    <a:pt x="4787" y="0"/>
                  </a:moveTo>
                  <a:cubicBezTo>
                    <a:pt x="4487" y="0"/>
                    <a:pt x="4161" y="0"/>
                    <a:pt x="3885" y="51"/>
                  </a:cubicBezTo>
                  <a:cubicBezTo>
                    <a:pt x="2030" y="376"/>
                    <a:pt x="552" y="1805"/>
                    <a:pt x="151" y="3660"/>
                  </a:cubicBezTo>
                  <a:cubicBezTo>
                    <a:pt x="201" y="3685"/>
                    <a:pt x="226" y="3710"/>
                    <a:pt x="276" y="3710"/>
                  </a:cubicBezTo>
                  <a:cubicBezTo>
                    <a:pt x="326" y="3760"/>
                    <a:pt x="351" y="3835"/>
                    <a:pt x="301" y="3885"/>
                  </a:cubicBezTo>
                  <a:cubicBezTo>
                    <a:pt x="276" y="3935"/>
                    <a:pt x="251" y="3935"/>
                    <a:pt x="201" y="3935"/>
                  </a:cubicBezTo>
                  <a:lnTo>
                    <a:pt x="151" y="3935"/>
                  </a:lnTo>
                  <a:cubicBezTo>
                    <a:pt x="126" y="3935"/>
                    <a:pt x="126" y="3910"/>
                    <a:pt x="126" y="3910"/>
                  </a:cubicBezTo>
                  <a:cubicBezTo>
                    <a:pt x="101" y="4086"/>
                    <a:pt x="76" y="4286"/>
                    <a:pt x="76" y="4462"/>
                  </a:cubicBezTo>
                  <a:cubicBezTo>
                    <a:pt x="0" y="6993"/>
                    <a:pt x="2005" y="9123"/>
                    <a:pt x="4537" y="9199"/>
                  </a:cubicBezTo>
                  <a:cubicBezTo>
                    <a:pt x="4563" y="9199"/>
                    <a:pt x="4589" y="9199"/>
                    <a:pt x="4615" y="9199"/>
                  </a:cubicBezTo>
                  <a:cubicBezTo>
                    <a:pt x="6137" y="9199"/>
                    <a:pt x="7508" y="8477"/>
                    <a:pt x="8346" y="7319"/>
                  </a:cubicBezTo>
                  <a:cubicBezTo>
                    <a:pt x="8522" y="7093"/>
                    <a:pt x="8672" y="6843"/>
                    <a:pt x="8822" y="6567"/>
                  </a:cubicBezTo>
                  <a:cubicBezTo>
                    <a:pt x="8822" y="6517"/>
                    <a:pt x="8848" y="6467"/>
                    <a:pt x="8873" y="6417"/>
                  </a:cubicBezTo>
                  <a:cubicBezTo>
                    <a:pt x="9098" y="5890"/>
                    <a:pt x="9249" y="5339"/>
                    <a:pt x="9249" y="4712"/>
                  </a:cubicBezTo>
                  <a:cubicBezTo>
                    <a:pt x="9249" y="4662"/>
                    <a:pt x="9249" y="4587"/>
                    <a:pt x="9249" y="4537"/>
                  </a:cubicBezTo>
                  <a:cubicBezTo>
                    <a:pt x="9249" y="4311"/>
                    <a:pt x="9223" y="4086"/>
                    <a:pt x="9198" y="3885"/>
                  </a:cubicBezTo>
                  <a:cubicBezTo>
                    <a:pt x="9198" y="3835"/>
                    <a:pt x="9173" y="3760"/>
                    <a:pt x="9173" y="3710"/>
                  </a:cubicBezTo>
                  <a:cubicBezTo>
                    <a:pt x="9073" y="3209"/>
                    <a:pt x="8898" y="2757"/>
                    <a:pt x="8647" y="2331"/>
                  </a:cubicBezTo>
                  <a:cubicBezTo>
                    <a:pt x="8497" y="2031"/>
                    <a:pt x="8296" y="1780"/>
                    <a:pt x="8071" y="1529"/>
                  </a:cubicBezTo>
                  <a:cubicBezTo>
                    <a:pt x="7795" y="1203"/>
                    <a:pt x="7469" y="928"/>
                    <a:pt x="7093" y="702"/>
                  </a:cubicBezTo>
                  <a:cubicBezTo>
                    <a:pt x="6416" y="276"/>
                    <a:pt x="5639" y="26"/>
                    <a:pt x="478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4" name="Google Shape;1361;p51"/>
            <p:cNvSpPr/>
            <p:nvPr/>
          </p:nvSpPr>
          <p:spPr>
            <a:xfrm>
              <a:off x="7100173" y="3433561"/>
              <a:ext cx="215482" cy="41453"/>
            </a:xfrm>
            <a:custGeom>
              <a:avLst/>
              <a:gdLst/>
              <a:ahLst/>
              <a:cxnLst/>
              <a:rect l="l" t="t" r="r" b="b"/>
              <a:pathLst>
                <a:path w="3961" h="762" extrusionOk="0">
                  <a:moveTo>
                    <a:pt x="1942" y="0"/>
                  </a:moveTo>
                  <a:cubicBezTo>
                    <a:pt x="1715" y="0"/>
                    <a:pt x="1501" y="18"/>
                    <a:pt x="1304" y="50"/>
                  </a:cubicBezTo>
                  <a:cubicBezTo>
                    <a:pt x="1103" y="75"/>
                    <a:pt x="903" y="125"/>
                    <a:pt x="727" y="175"/>
                  </a:cubicBezTo>
                  <a:cubicBezTo>
                    <a:pt x="527" y="250"/>
                    <a:pt x="351" y="300"/>
                    <a:pt x="251" y="350"/>
                  </a:cubicBezTo>
                  <a:cubicBezTo>
                    <a:pt x="151" y="400"/>
                    <a:pt x="101" y="426"/>
                    <a:pt x="101" y="426"/>
                  </a:cubicBezTo>
                  <a:cubicBezTo>
                    <a:pt x="25" y="451"/>
                    <a:pt x="0" y="526"/>
                    <a:pt x="50" y="601"/>
                  </a:cubicBezTo>
                  <a:cubicBezTo>
                    <a:pt x="69" y="638"/>
                    <a:pt x="114" y="661"/>
                    <a:pt x="157" y="661"/>
                  </a:cubicBezTo>
                  <a:cubicBezTo>
                    <a:pt x="172" y="661"/>
                    <a:pt x="187" y="658"/>
                    <a:pt x="201" y="651"/>
                  </a:cubicBezTo>
                  <a:cubicBezTo>
                    <a:pt x="201" y="651"/>
                    <a:pt x="226" y="626"/>
                    <a:pt x="276" y="601"/>
                  </a:cubicBezTo>
                  <a:cubicBezTo>
                    <a:pt x="326" y="576"/>
                    <a:pt x="401" y="551"/>
                    <a:pt x="502" y="501"/>
                  </a:cubicBezTo>
                  <a:cubicBezTo>
                    <a:pt x="577" y="501"/>
                    <a:pt x="627" y="476"/>
                    <a:pt x="702" y="451"/>
                  </a:cubicBezTo>
                  <a:cubicBezTo>
                    <a:pt x="928" y="375"/>
                    <a:pt x="1178" y="300"/>
                    <a:pt x="1479" y="275"/>
                  </a:cubicBezTo>
                  <a:cubicBezTo>
                    <a:pt x="1579" y="250"/>
                    <a:pt x="1654" y="250"/>
                    <a:pt x="1755" y="250"/>
                  </a:cubicBezTo>
                  <a:cubicBezTo>
                    <a:pt x="1832" y="244"/>
                    <a:pt x="1910" y="241"/>
                    <a:pt x="1990" y="241"/>
                  </a:cubicBezTo>
                  <a:cubicBezTo>
                    <a:pt x="2248" y="241"/>
                    <a:pt x="2520" y="274"/>
                    <a:pt x="2807" y="350"/>
                  </a:cubicBezTo>
                  <a:cubicBezTo>
                    <a:pt x="2857" y="350"/>
                    <a:pt x="2908" y="375"/>
                    <a:pt x="2983" y="400"/>
                  </a:cubicBezTo>
                  <a:cubicBezTo>
                    <a:pt x="3233" y="476"/>
                    <a:pt x="3484" y="576"/>
                    <a:pt x="3735" y="726"/>
                  </a:cubicBezTo>
                  <a:cubicBezTo>
                    <a:pt x="3735" y="726"/>
                    <a:pt x="3735" y="751"/>
                    <a:pt x="3760" y="751"/>
                  </a:cubicBezTo>
                  <a:lnTo>
                    <a:pt x="3810" y="751"/>
                  </a:lnTo>
                  <a:cubicBezTo>
                    <a:pt x="3823" y="758"/>
                    <a:pt x="3835" y="761"/>
                    <a:pt x="3845" y="761"/>
                  </a:cubicBezTo>
                  <a:cubicBezTo>
                    <a:pt x="3873" y="761"/>
                    <a:pt x="3892" y="738"/>
                    <a:pt x="3910" y="701"/>
                  </a:cubicBezTo>
                  <a:cubicBezTo>
                    <a:pt x="3960" y="651"/>
                    <a:pt x="3935" y="576"/>
                    <a:pt x="3885" y="526"/>
                  </a:cubicBezTo>
                  <a:cubicBezTo>
                    <a:pt x="3835" y="526"/>
                    <a:pt x="3810" y="501"/>
                    <a:pt x="3760" y="476"/>
                  </a:cubicBezTo>
                  <a:cubicBezTo>
                    <a:pt x="3559" y="350"/>
                    <a:pt x="3334" y="250"/>
                    <a:pt x="3108" y="175"/>
                  </a:cubicBezTo>
                  <a:cubicBezTo>
                    <a:pt x="3058" y="150"/>
                    <a:pt x="3008" y="150"/>
                    <a:pt x="2958" y="125"/>
                  </a:cubicBezTo>
                  <a:cubicBezTo>
                    <a:pt x="2605" y="37"/>
                    <a:pt x="2262" y="0"/>
                    <a:pt x="1942"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5" name="Google Shape;1362;p51"/>
            <p:cNvSpPr/>
            <p:nvPr/>
          </p:nvSpPr>
          <p:spPr>
            <a:xfrm>
              <a:off x="8038190" y="4725997"/>
              <a:ext cx="390000" cy="338210"/>
            </a:xfrm>
            <a:custGeom>
              <a:avLst/>
              <a:gdLst/>
              <a:ahLst/>
              <a:cxnLst/>
              <a:rect l="l" t="t" r="r" b="b"/>
              <a:pathLst>
                <a:path w="7169" h="6217" extrusionOk="0">
                  <a:moveTo>
                    <a:pt x="6266" y="1"/>
                  </a:moveTo>
                  <a:cubicBezTo>
                    <a:pt x="6266" y="1"/>
                    <a:pt x="4036" y="2883"/>
                    <a:pt x="1" y="5189"/>
                  </a:cubicBezTo>
                  <a:lnTo>
                    <a:pt x="76" y="6217"/>
                  </a:lnTo>
                  <a:cubicBezTo>
                    <a:pt x="76" y="6217"/>
                    <a:pt x="101" y="6217"/>
                    <a:pt x="151" y="6191"/>
                  </a:cubicBezTo>
                  <a:cubicBezTo>
                    <a:pt x="652" y="6066"/>
                    <a:pt x="3935" y="5064"/>
                    <a:pt x="6266" y="2983"/>
                  </a:cubicBezTo>
                  <a:cubicBezTo>
                    <a:pt x="6592" y="2708"/>
                    <a:pt x="6893" y="2382"/>
                    <a:pt x="7168" y="2056"/>
                  </a:cubicBezTo>
                  <a:cubicBezTo>
                    <a:pt x="7168" y="2056"/>
                    <a:pt x="7068" y="402"/>
                    <a:pt x="6266" y="1"/>
                  </a:cubicBez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6" name="Google Shape;1363;p51"/>
            <p:cNvSpPr/>
            <p:nvPr/>
          </p:nvSpPr>
          <p:spPr>
            <a:xfrm>
              <a:off x="6352991" y="4651033"/>
              <a:ext cx="447284" cy="396800"/>
            </a:xfrm>
            <a:custGeom>
              <a:avLst/>
              <a:gdLst/>
              <a:ahLst/>
              <a:cxnLst/>
              <a:rect l="l" t="t" r="r" b="b"/>
              <a:pathLst>
                <a:path w="8222" h="7294" extrusionOk="0">
                  <a:moveTo>
                    <a:pt x="903" y="1"/>
                  </a:moveTo>
                  <a:cubicBezTo>
                    <a:pt x="828" y="51"/>
                    <a:pt x="753" y="76"/>
                    <a:pt x="703" y="126"/>
                  </a:cubicBezTo>
                  <a:cubicBezTo>
                    <a:pt x="76" y="677"/>
                    <a:pt x="1" y="2056"/>
                    <a:pt x="1" y="2056"/>
                  </a:cubicBezTo>
                  <a:cubicBezTo>
                    <a:pt x="176" y="2281"/>
                    <a:pt x="377" y="2507"/>
                    <a:pt x="552" y="2707"/>
                  </a:cubicBezTo>
                  <a:cubicBezTo>
                    <a:pt x="3660" y="6066"/>
                    <a:pt x="7394" y="7093"/>
                    <a:pt x="8096" y="7269"/>
                  </a:cubicBezTo>
                  <a:cubicBezTo>
                    <a:pt x="8196" y="7294"/>
                    <a:pt x="8222" y="7294"/>
                    <a:pt x="8222" y="7294"/>
                  </a:cubicBezTo>
                  <a:lnTo>
                    <a:pt x="8222" y="5690"/>
                  </a:lnTo>
                  <a:cubicBezTo>
                    <a:pt x="4211" y="3409"/>
                    <a:pt x="903" y="1"/>
                    <a:pt x="903" y="1"/>
                  </a:cubicBez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7" name="Google Shape;1364;p51"/>
            <p:cNvSpPr/>
            <p:nvPr/>
          </p:nvSpPr>
          <p:spPr>
            <a:xfrm>
              <a:off x="6959713" y="4098873"/>
              <a:ext cx="350451" cy="321781"/>
            </a:xfrm>
            <a:custGeom>
              <a:avLst/>
              <a:gdLst/>
              <a:ahLst/>
              <a:cxnLst/>
              <a:rect l="l" t="t" r="r" b="b"/>
              <a:pathLst>
                <a:path w="6442" h="5915" extrusionOk="0">
                  <a:moveTo>
                    <a:pt x="2006" y="0"/>
                  </a:moveTo>
                  <a:cubicBezTo>
                    <a:pt x="2006" y="0"/>
                    <a:pt x="1354" y="652"/>
                    <a:pt x="527" y="1754"/>
                  </a:cubicBezTo>
                  <a:cubicBezTo>
                    <a:pt x="352" y="1980"/>
                    <a:pt x="176" y="2206"/>
                    <a:pt x="1" y="2456"/>
                  </a:cubicBezTo>
                  <a:cubicBezTo>
                    <a:pt x="1" y="2456"/>
                    <a:pt x="3334" y="5664"/>
                    <a:pt x="4412" y="5915"/>
                  </a:cubicBezTo>
                  <a:lnTo>
                    <a:pt x="5414" y="3885"/>
                  </a:lnTo>
                  <a:cubicBezTo>
                    <a:pt x="5364" y="3860"/>
                    <a:pt x="5314" y="3835"/>
                    <a:pt x="5314" y="3810"/>
                  </a:cubicBezTo>
                  <a:cubicBezTo>
                    <a:pt x="5289" y="3810"/>
                    <a:pt x="5289" y="3760"/>
                    <a:pt x="5314" y="3734"/>
                  </a:cubicBezTo>
                  <a:cubicBezTo>
                    <a:pt x="5314" y="3722"/>
                    <a:pt x="5327" y="3716"/>
                    <a:pt x="5342" y="3716"/>
                  </a:cubicBezTo>
                  <a:cubicBezTo>
                    <a:pt x="5358" y="3716"/>
                    <a:pt x="5377" y="3722"/>
                    <a:pt x="5389" y="3734"/>
                  </a:cubicBezTo>
                  <a:cubicBezTo>
                    <a:pt x="5389" y="3734"/>
                    <a:pt x="5414" y="3734"/>
                    <a:pt x="5465" y="3785"/>
                  </a:cubicBezTo>
                  <a:lnTo>
                    <a:pt x="6442" y="1780"/>
                  </a:lnTo>
                  <a:cubicBezTo>
                    <a:pt x="6442" y="1780"/>
                    <a:pt x="6392" y="1754"/>
                    <a:pt x="6317" y="1729"/>
                  </a:cubicBezTo>
                  <a:cubicBezTo>
                    <a:pt x="5815" y="1529"/>
                    <a:pt x="3936" y="827"/>
                    <a:pt x="2833" y="376"/>
                  </a:cubicBezTo>
                  <a:cubicBezTo>
                    <a:pt x="2407" y="201"/>
                    <a:pt x="2081" y="75"/>
                    <a:pt x="2006" y="0"/>
                  </a:cubicBez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8" name="Google Shape;1365;p51"/>
            <p:cNvSpPr/>
            <p:nvPr/>
          </p:nvSpPr>
          <p:spPr>
            <a:xfrm>
              <a:off x="7398774" y="4075699"/>
              <a:ext cx="320421" cy="342236"/>
            </a:xfrm>
            <a:custGeom>
              <a:avLst/>
              <a:gdLst/>
              <a:ahLst/>
              <a:cxnLst/>
              <a:rect l="l" t="t" r="r" b="b"/>
              <a:pathLst>
                <a:path w="5890" h="6291" extrusionOk="0">
                  <a:moveTo>
                    <a:pt x="3208" y="0"/>
                  </a:moveTo>
                  <a:cubicBezTo>
                    <a:pt x="3108" y="75"/>
                    <a:pt x="2757" y="301"/>
                    <a:pt x="2331" y="602"/>
                  </a:cubicBezTo>
                  <a:cubicBezTo>
                    <a:pt x="1379" y="1228"/>
                    <a:pt x="0" y="2155"/>
                    <a:pt x="0" y="2155"/>
                  </a:cubicBezTo>
                  <a:lnTo>
                    <a:pt x="50" y="2231"/>
                  </a:lnTo>
                  <a:lnTo>
                    <a:pt x="802" y="3810"/>
                  </a:lnTo>
                  <a:lnTo>
                    <a:pt x="827" y="3785"/>
                  </a:lnTo>
                  <a:cubicBezTo>
                    <a:pt x="827" y="3767"/>
                    <a:pt x="840" y="3749"/>
                    <a:pt x="865" y="3749"/>
                  </a:cubicBezTo>
                  <a:cubicBezTo>
                    <a:pt x="875" y="3749"/>
                    <a:pt x="888" y="3752"/>
                    <a:pt x="902" y="3759"/>
                  </a:cubicBezTo>
                  <a:cubicBezTo>
                    <a:pt x="927" y="3759"/>
                    <a:pt x="927" y="3810"/>
                    <a:pt x="927" y="3835"/>
                  </a:cubicBezTo>
                  <a:lnTo>
                    <a:pt x="877" y="3960"/>
                  </a:lnTo>
                  <a:lnTo>
                    <a:pt x="1053" y="4286"/>
                  </a:lnTo>
                  <a:cubicBezTo>
                    <a:pt x="1078" y="4286"/>
                    <a:pt x="1103" y="4311"/>
                    <a:pt x="1103" y="4336"/>
                  </a:cubicBezTo>
                  <a:cubicBezTo>
                    <a:pt x="1103" y="4336"/>
                    <a:pt x="1103" y="4361"/>
                    <a:pt x="1103" y="4361"/>
                  </a:cubicBezTo>
                  <a:lnTo>
                    <a:pt x="2055" y="6291"/>
                  </a:lnTo>
                  <a:cubicBezTo>
                    <a:pt x="3108" y="6065"/>
                    <a:pt x="5890" y="2632"/>
                    <a:pt x="5890" y="2632"/>
                  </a:cubicBezTo>
                  <a:cubicBezTo>
                    <a:pt x="5790" y="2456"/>
                    <a:pt x="5639" y="2306"/>
                    <a:pt x="5514" y="2130"/>
                  </a:cubicBezTo>
                  <a:cubicBezTo>
                    <a:pt x="4486" y="877"/>
                    <a:pt x="3208" y="0"/>
                    <a:pt x="3208" y="0"/>
                  </a:cubicBez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9" name="Google Shape;1366;p51"/>
            <p:cNvSpPr/>
            <p:nvPr/>
          </p:nvSpPr>
          <p:spPr>
            <a:xfrm>
              <a:off x="7360585" y="4331977"/>
              <a:ext cx="12295" cy="891739"/>
            </a:xfrm>
            <a:custGeom>
              <a:avLst/>
              <a:gdLst/>
              <a:ahLst/>
              <a:cxnLst/>
              <a:rect l="l" t="t" r="r" b="b"/>
              <a:pathLst>
                <a:path w="226" h="16392" extrusionOk="0">
                  <a:moveTo>
                    <a:pt x="0" y="1"/>
                  </a:moveTo>
                  <a:cubicBezTo>
                    <a:pt x="0" y="1"/>
                    <a:pt x="0" y="26"/>
                    <a:pt x="0" y="26"/>
                  </a:cubicBezTo>
                  <a:lnTo>
                    <a:pt x="101" y="16392"/>
                  </a:lnTo>
                  <a:lnTo>
                    <a:pt x="226" y="16392"/>
                  </a:lnTo>
                  <a:lnTo>
                    <a:pt x="126" y="26"/>
                  </a:lnTo>
                  <a:cubicBezTo>
                    <a:pt x="126" y="1"/>
                    <a:pt x="101" y="1"/>
                    <a:pt x="101" y="1"/>
                  </a:cubicBezTo>
                  <a:close/>
                </a:path>
              </a:pathLst>
            </a:custGeom>
            <a:solidFill>
              <a:srgbClr val="B5E5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0" name="Google Shape;1367;p51"/>
            <p:cNvSpPr/>
            <p:nvPr/>
          </p:nvSpPr>
          <p:spPr>
            <a:xfrm>
              <a:off x="7479177" y="4650925"/>
              <a:ext cx="429549" cy="443204"/>
            </a:xfrm>
            <a:custGeom>
              <a:avLst/>
              <a:gdLst/>
              <a:ahLst/>
              <a:cxnLst/>
              <a:rect l="l" t="t" r="r" b="b"/>
              <a:pathLst>
                <a:path w="7896" h="8147" extrusionOk="0">
                  <a:moveTo>
                    <a:pt x="7219" y="1030"/>
                  </a:moveTo>
                  <a:lnTo>
                    <a:pt x="7244" y="1256"/>
                  </a:lnTo>
                  <a:lnTo>
                    <a:pt x="101" y="1456"/>
                  </a:lnTo>
                  <a:lnTo>
                    <a:pt x="101" y="1231"/>
                  </a:lnTo>
                  <a:lnTo>
                    <a:pt x="7219" y="1030"/>
                  </a:lnTo>
                  <a:close/>
                  <a:moveTo>
                    <a:pt x="6565" y="1"/>
                  </a:moveTo>
                  <a:cubicBezTo>
                    <a:pt x="6549" y="1"/>
                    <a:pt x="6533" y="1"/>
                    <a:pt x="6517" y="3"/>
                  </a:cubicBezTo>
                  <a:lnTo>
                    <a:pt x="728" y="328"/>
                  </a:lnTo>
                  <a:cubicBezTo>
                    <a:pt x="377" y="353"/>
                    <a:pt x="101" y="629"/>
                    <a:pt x="101" y="980"/>
                  </a:cubicBezTo>
                  <a:lnTo>
                    <a:pt x="1" y="5341"/>
                  </a:lnTo>
                  <a:cubicBezTo>
                    <a:pt x="1" y="5592"/>
                    <a:pt x="126" y="5817"/>
                    <a:pt x="352" y="5942"/>
                  </a:cubicBezTo>
                  <a:lnTo>
                    <a:pt x="4211" y="8048"/>
                  </a:lnTo>
                  <a:cubicBezTo>
                    <a:pt x="4311" y="8114"/>
                    <a:pt x="4426" y="8146"/>
                    <a:pt x="4540" y="8146"/>
                  </a:cubicBezTo>
                  <a:cubicBezTo>
                    <a:pt x="4683" y="8146"/>
                    <a:pt x="4826" y="8095"/>
                    <a:pt x="4938" y="7998"/>
                  </a:cubicBezTo>
                  <a:lnTo>
                    <a:pt x="7620" y="5792"/>
                  </a:lnTo>
                  <a:cubicBezTo>
                    <a:pt x="7795" y="5642"/>
                    <a:pt x="7896" y="5391"/>
                    <a:pt x="7870" y="5165"/>
                  </a:cubicBezTo>
                  <a:lnTo>
                    <a:pt x="7219" y="579"/>
                  </a:lnTo>
                  <a:cubicBezTo>
                    <a:pt x="7171" y="244"/>
                    <a:pt x="6895" y="1"/>
                    <a:pt x="6565" y="1"/>
                  </a:cubicBez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1" name="Google Shape;1368;p51"/>
            <p:cNvSpPr/>
            <p:nvPr/>
          </p:nvSpPr>
          <p:spPr>
            <a:xfrm>
              <a:off x="7484671" y="4706957"/>
              <a:ext cx="388586" cy="23229"/>
            </a:xfrm>
            <a:custGeom>
              <a:avLst/>
              <a:gdLst/>
              <a:ahLst/>
              <a:cxnLst/>
              <a:rect l="l" t="t" r="r" b="b"/>
              <a:pathLst>
                <a:path w="7143" h="427" extrusionOk="0">
                  <a:moveTo>
                    <a:pt x="7118" y="0"/>
                  </a:moveTo>
                  <a:lnTo>
                    <a:pt x="0" y="201"/>
                  </a:lnTo>
                  <a:lnTo>
                    <a:pt x="0" y="426"/>
                  </a:lnTo>
                  <a:lnTo>
                    <a:pt x="7143" y="226"/>
                  </a:lnTo>
                  <a:lnTo>
                    <a:pt x="7118" y="0"/>
                  </a:lnTo>
                  <a:close/>
                </a:path>
              </a:pathLst>
            </a:custGeom>
            <a:solidFill>
              <a:srgbClr val="0072A4"/>
            </a:solidFill>
            <a:ln w="9525" cap="flat" cmpd="sng">
              <a:solidFill>
                <a:srgbClr val="4C6F8A"/>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2" name="Google Shape;1369;p51"/>
            <p:cNvSpPr/>
            <p:nvPr/>
          </p:nvSpPr>
          <p:spPr>
            <a:xfrm>
              <a:off x="7431468" y="4279644"/>
              <a:ext cx="17789" cy="36068"/>
            </a:xfrm>
            <a:custGeom>
              <a:avLst/>
              <a:gdLst/>
              <a:ahLst/>
              <a:cxnLst/>
              <a:rect l="l" t="t" r="r" b="b"/>
              <a:pathLst>
                <a:path w="327" h="663" extrusionOk="0">
                  <a:moveTo>
                    <a:pt x="264" y="0"/>
                  </a:moveTo>
                  <a:cubicBezTo>
                    <a:pt x="239" y="0"/>
                    <a:pt x="226" y="18"/>
                    <a:pt x="226" y="36"/>
                  </a:cubicBezTo>
                  <a:lnTo>
                    <a:pt x="201" y="61"/>
                  </a:lnTo>
                  <a:lnTo>
                    <a:pt x="1" y="662"/>
                  </a:lnTo>
                  <a:cubicBezTo>
                    <a:pt x="51" y="662"/>
                    <a:pt x="76" y="637"/>
                    <a:pt x="126" y="612"/>
                  </a:cubicBezTo>
                  <a:lnTo>
                    <a:pt x="276" y="211"/>
                  </a:lnTo>
                  <a:lnTo>
                    <a:pt x="326" y="86"/>
                  </a:lnTo>
                  <a:cubicBezTo>
                    <a:pt x="326" y="61"/>
                    <a:pt x="326" y="10"/>
                    <a:pt x="301" y="10"/>
                  </a:cubicBezTo>
                  <a:cubicBezTo>
                    <a:pt x="287" y="3"/>
                    <a:pt x="274" y="0"/>
                    <a:pt x="264" y="0"/>
                  </a:cubicBezTo>
                  <a:close/>
                </a:path>
              </a:pathLst>
            </a:custGeom>
            <a:solidFill>
              <a:srgbClr val="4C6F8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3" name="Google Shape;1370;p51"/>
            <p:cNvSpPr/>
            <p:nvPr/>
          </p:nvSpPr>
          <p:spPr>
            <a:xfrm>
              <a:off x="7419228" y="4321097"/>
              <a:ext cx="21869" cy="902620"/>
            </a:xfrm>
            <a:custGeom>
              <a:avLst/>
              <a:gdLst/>
              <a:ahLst/>
              <a:cxnLst/>
              <a:rect l="l" t="t" r="r" b="b"/>
              <a:pathLst>
                <a:path w="402" h="16592" extrusionOk="0">
                  <a:moveTo>
                    <a:pt x="301" y="0"/>
                  </a:moveTo>
                  <a:cubicBezTo>
                    <a:pt x="276" y="0"/>
                    <a:pt x="226" y="25"/>
                    <a:pt x="175" y="25"/>
                  </a:cubicBezTo>
                  <a:lnTo>
                    <a:pt x="0" y="527"/>
                  </a:lnTo>
                  <a:cubicBezTo>
                    <a:pt x="0" y="527"/>
                    <a:pt x="0" y="527"/>
                    <a:pt x="0" y="552"/>
                  </a:cubicBezTo>
                  <a:lnTo>
                    <a:pt x="301" y="16592"/>
                  </a:lnTo>
                  <a:lnTo>
                    <a:pt x="401" y="16592"/>
                  </a:lnTo>
                  <a:lnTo>
                    <a:pt x="125" y="552"/>
                  </a:lnTo>
                  <a:lnTo>
                    <a:pt x="301" y="0"/>
                  </a:lnTo>
                  <a:close/>
                </a:path>
              </a:pathLst>
            </a:custGeom>
            <a:solidFill>
              <a:srgbClr val="B5E5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4" name="Google Shape;1371;p51"/>
            <p:cNvSpPr/>
            <p:nvPr/>
          </p:nvSpPr>
          <p:spPr>
            <a:xfrm>
              <a:off x="7247434" y="4300969"/>
              <a:ext cx="211344" cy="31062"/>
            </a:xfrm>
            <a:custGeom>
              <a:avLst/>
              <a:gdLst/>
              <a:ahLst/>
              <a:cxnLst/>
              <a:rect l="l" t="t" r="r" b="b"/>
              <a:pathLst>
                <a:path w="3885" h="571" extrusionOk="0">
                  <a:moveTo>
                    <a:pt x="53" y="1"/>
                  </a:moveTo>
                  <a:cubicBezTo>
                    <a:pt x="38" y="1"/>
                    <a:pt x="25" y="7"/>
                    <a:pt x="25" y="19"/>
                  </a:cubicBezTo>
                  <a:cubicBezTo>
                    <a:pt x="0" y="45"/>
                    <a:pt x="0" y="95"/>
                    <a:pt x="25" y="95"/>
                  </a:cubicBezTo>
                  <a:cubicBezTo>
                    <a:pt x="25" y="120"/>
                    <a:pt x="75" y="145"/>
                    <a:pt x="125" y="170"/>
                  </a:cubicBezTo>
                  <a:cubicBezTo>
                    <a:pt x="326" y="295"/>
                    <a:pt x="927" y="571"/>
                    <a:pt x="1930" y="571"/>
                  </a:cubicBezTo>
                  <a:lnTo>
                    <a:pt x="2181" y="571"/>
                  </a:lnTo>
                  <a:cubicBezTo>
                    <a:pt x="2531" y="546"/>
                    <a:pt x="2907" y="496"/>
                    <a:pt x="3333" y="395"/>
                  </a:cubicBezTo>
                  <a:cubicBezTo>
                    <a:pt x="3384" y="395"/>
                    <a:pt x="3434" y="370"/>
                    <a:pt x="3459" y="370"/>
                  </a:cubicBezTo>
                  <a:cubicBezTo>
                    <a:pt x="3584" y="320"/>
                    <a:pt x="3709" y="295"/>
                    <a:pt x="3835" y="270"/>
                  </a:cubicBezTo>
                  <a:cubicBezTo>
                    <a:pt x="3860" y="245"/>
                    <a:pt x="3860" y="245"/>
                    <a:pt x="3885" y="220"/>
                  </a:cubicBezTo>
                  <a:cubicBezTo>
                    <a:pt x="3885" y="220"/>
                    <a:pt x="3885" y="195"/>
                    <a:pt x="3885" y="195"/>
                  </a:cubicBezTo>
                  <a:cubicBezTo>
                    <a:pt x="3885" y="170"/>
                    <a:pt x="3860" y="145"/>
                    <a:pt x="3835" y="145"/>
                  </a:cubicBezTo>
                  <a:lnTo>
                    <a:pt x="3810" y="145"/>
                  </a:lnTo>
                  <a:cubicBezTo>
                    <a:pt x="3709" y="170"/>
                    <a:pt x="3609" y="195"/>
                    <a:pt x="3509" y="220"/>
                  </a:cubicBezTo>
                  <a:cubicBezTo>
                    <a:pt x="3459" y="245"/>
                    <a:pt x="3434" y="270"/>
                    <a:pt x="3384" y="270"/>
                  </a:cubicBezTo>
                  <a:cubicBezTo>
                    <a:pt x="2932" y="370"/>
                    <a:pt x="2531" y="446"/>
                    <a:pt x="2181" y="446"/>
                  </a:cubicBezTo>
                  <a:lnTo>
                    <a:pt x="2080" y="446"/>
                  </a:lnTo>
                  <a:cubicBezTo>
                    <a:pt x="2038" y="447"/>
                    <a:pt x="1997" y="447"/>
                    <a:pt x="1957" y="447"/>
                  </a:cubicBezTo>
                  <a:cubicBezTo>
                    <a:pt x="977" y="447"/>
                    <a:pt x="368" y="166"/>
                    <a:pt x="176" y="70"/>
                  </a:cubicBezTo>
                  <a:cubicBezTo>
                    <a:pt x="125" y="19"/>
                    <a:pt x="100" y="19"/>
                    <a:pt x="100" y="19"/>
                  </a:cubicBezTo>
                  <a:cubicBezTo>
                    <a:pt x="88" y="7"/>
                    <a:pt x="69" y="1"/>
                    <a:pt x="53" y="1"/>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5" name="Google Shape;1372;p51"/>
            <p:cNvSpPr/>
            <p:nvPr/>
          </p:nvSpPr>
          <p:spPr>
            <a:xfrm>
              <a:off x="7374185" y="4363366"/>
              <a:ext cx="39604" cy="40964"/>
            </a:xfrm>
            <a:custGeom>
              <a:avLst/>
              <a:gdLst/>
              <a:ahLst/>
              <a:cxnLst/>
              <a:rect l="l" t="t" r="r" b="b"/>
              <a:pathLst>
                <a:path w="728" h="753" extrusionOk="0">
                  <a:moveTo>
                    <a:pt x="377" y="0"/>
                  </a:moveTo>
                  <a:cubicBezTo>
                    <a:pt x="176" y="0"/>
                    <a:pt x="1" y="176"/>
                    <a:pt x="1" y="376"/>
                  </a:cubicBezTo>
                  <a:cubicBezTo>
                    <a:pt x="1" y="577"/>
                    <a:pt x="176" y="752"/>
                    <a:pt x="377" y="752"/>
                  </a:cubicBezTo>
                  <a:cubicBezTo>
                    <a:pt x="577" y="752"/>
                    <a:pt x="728" y="577"/>
                    <a:pt x="728" y="376"/>
                  </a:cubicBezTo>
                  <a:cubicBezTo>
                    <a:pt x="728" y="176"/>
                    <a:pt x="577" y="0"/>
                    <a:pt x="377" y="0"/>
                  </a:cubicBezTo>
                  <a:close/>
                </a:path>
              </a:pathLst>
            </a:custGeom>
            <a:solidFill>
              <a:srgbClr val="00659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6" name="Google Shape;1373;p51"/>
            <p:cNvSpPr/>
            <p:nvPr/>
          </p:nvSpPr>
          <p:spPr>
            <a:xfrm>
              <a:off x="7374185" y="4597885"/>
              <a:ext cx="39604" cy="39549"/>
            </a:xfrm>
            <a:custGeom>
              <a:avLst/>
              <a:gdLst/>
              <a:ahLst/>
              <a:cxnLst/>
              <a:rect l="l" t="t" r="r" b="b"/>
              <a:pathLst>
                <a:path w="728" h="727" extrusionOk="0">
                  <a:moveTo>
                    <a:pt x="377" y="0"/>
                  </a:moveTo>
                  <a:cubicBezTo>
                    <a:pt x="176" y="0"/>
                    <a:pt x="1" y="150"/>
                    <a:pt x="1" y="376"/>
                  </a:cubicBezTo>
                  <a:cubicBezTo>
                    <a:pt x="1" y="577"/>
                    <a:pt x="176" y="727"/>
                    <a:pt x="377" y="727"/>
                  </a:cubicBezTo>
                  <a:cubicBezTo>
                    <a:pt x="577" y="727"/>
                    <a:pt x="728" y="577"/>
                    <a:pt x="728" y="376"/>
                  </a:cubicBezTo>
                  <a:cubicBezTo>
                    <a:pt x="728" y="150"/>
                    <a:pt x="577" y="0"/>
                    <a:pt x="377" y="0"/>
                  </a:cubicBezTo>
                  <a:close/>
                </a:path>
              </a:pathLst>
            </a:custGeom>
            <a:solidFill>
              <a:srgbClr val="00659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7" name="Google Shape;1374;p51"/>
            <p:cNvSpPr/>
            <p:nvPr/>
          </p:nvSpPr>
          <p:spPr>
            <a:xfrm>
              <a:off x="7374185" y="4831478"/>
              <a:ext cx="43684" cy="39985"/>
            </a:xfrm>
            <a:custGeom>
              <a:avLst/>
              <a:gdLst/>
              <a:ahLst/>
              <a:cxnLst/>
              <a:rect l="l" t="t" r="r" b="b"/>
              <a:pathLst>
                <a:path w="803" h="735" extrusionOk="0">
                  <a:moveTo>
                    <a:pt x="402" y="1"/>
                  </a:moveTo>
                  <a:cubicBezTo>
                    <a:pt x="304" y="1"/>
                    <a:pt x="205" y="39"/>
                    <a:pt x="126" y="117"/>
                  </a:cubicBezTo>
                  <a:cubicBezTo>
                    <a:pt x="1" y="267"/>
                    <a:pt x="1" y="493"/>
                    <a:pt x="151" y="643"/>
                  </a:cubicBezTo>
                  <a:cubicBezTo>
                    <a:pt x="223" y="703"/>
                    <a:pt x="312" y="735"/>
                    <a:pt x="402" y="735"/>
                  </a:cubicBezTo>
                  <a:cubicBezTo>
                    <a:pt x="500" y="735"/>
                    <a:pt x="599" y="697"/>
                    <a:pt x="678" y="618"/>
                  </a:cubicBezTo>
                  <a:cubicBezTo>
                    <a:pt x="803" y="468"/>
                    <a:pt x="803" y="217"/>
                    <a:pt x="653" y="92"/>
                  </a:cubicBezTo>
                  <a:cubicBezTo>
                    <a:pt x="581" y="32"/>
                    <a:pt x="492" y="1"/>
                    <a:pt x="402" y="1"/>
                  </a:cubicBezTo>
                  <a:close/>
                </a:path>
              </a:pathLst>
            </a:custGeom>
            <a:solidFill>
              <a:srgbClr val="00659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8" name="Google Shape;1375;p51"/>
            <p:cNvSpPr/>
            <p:nvPr/>
          </p:nvSpPr>
          <p:spPr>
            <a:xfrm>
              <a:off x="7379680" y="5105546"/>
              <a:ext cx="45044" cy="39985"/>
            </a:xfrm>
            <a:custGeom>
              <a:avLst/>
              <a:gdLst/>
              <a:ahLst/>
              <a:cxnLst/>
              <a:rect l="l" t="t" r="r" b="b"/>
              <a:pathLst>
                <a:path w="828" h="735" extrusionOk="0">
                  <a:moveTo>
                    <a:pt x="414" y="1"/>
                  </a:moveTo>
                  <a:cubicBezTo>
                    <a:pt x="316" y="1"/>
                    <a:pt x="216" y="38"/>
                    <a:pt x="151" y="117"/>
                  </a:cubicBezTo>
                  <a:cubicBezTo>
                    <a:pt x="0" y="267"/>
                    <a:pt x="25" y="493"/>
                    <a:pt x="176" y="643"/>
                  </a:cubicBezTo>
                  <a:cubicBezTo>
                    <a:pt x="247" y="703"/>
                    <a:pt x="336" y="734"/>
                    <a:pt x="423" y="734"/>
                  </a:cubicBezTo>
                  <a:cubicBezTo>
                    <a:pt x="518" y="734"/>
                    <a:pt x="611" y="697"/>
                    <a:pt x="677" y="618"/>
                  </a:cubicBezTo>
                  <a:cubicBezTo>
                    <a:pt x="827" y="468"/>
                    <a:pt x="802" y="217"/>
                    <a:pt x="652" y="92"/>
                  </a:cubicBezTo>
                  <a:cubicBezTo>
                    <a:pt x="592" y="32"/>
                    <a:pt x="504" y="1"/>
                    <a:pt x="414" y="1"/>
                  </a:cubicBezTo>
                  <a:close/>
                </a:path>
              </a:pathLst>
            </a:custGeom>
            <a:solidFill>
              <a:srgbClr val="00659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9" name="Google Shape;1376;p51"/>
            <p:cNvSpPr/>
            <p:nvPr/>
          </p:nvSpPr>
          <p:spPr>
            <a:xfrm>
              <a:off x="6696650" y="3502700"/>
              <a:ext cx="47700" cy="115800"/>
            </a:xfrm>
            <a:prstGeom prst="ellipse">
              <a:avLst/>
            </a:prstGeom>
            <a:solidFill>
              <a:srgbClr val="000000">
                <a:alpha val="893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0" name="Google Shape;1377;p51"/>
            <p:cNvSpPr/>
            <p:nvPr/>
          </p:nvSpPr>
          <p:spPr>
            <a:xfrm>
              <a:off x="7845950" y="3483350"/>
              <a:ext cx="103800" cy="115800"/>
            </a:xfrm>
            <a:prstGeom prst="ellipse">
              <a:avLst/>
            </a:prstGeom>
            <a:solidFill>
              <a:srgbClr val="000000">
                <a:alpha val="893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1000"/>
                                        <p:tgtEl>
                                          <p:spTgt spid="50"/>
                                        </p:tgtEl>
                                      </p:cBhvr>
                                    </p:animEffect>
                                    <p:anim calcmode="lin" valueType="num">
                                      <p:cBhvr>
                                        <p:cTn id="18" dur="1000" fill="hold"/>
                                        <p:tgtEl>
                                          <p:spTgt spid="50"/>
                                        </p:tgtEl>
                                        <p:attrNameLst>
                                          <p:attrName>ppt_x</p:attrName>
                                        </p:attrNameLst>
                                      </p:cBhvr>
                                      <p:tavLst>
                                        <p:tav tm="0">
                                          <p:val>
                                            <p:strVal val="#ppt_x"/>
                                          </p:val>
                                        </p:tav>
                                        <p:tav tm="100000">
                                          <p:val>
                                            <p:strVal val="#ppt_x"/>
                                          </p:val>
                                        </p:tav>
                                      </p:tavLst>
                                    </p:anim>
                                    <p:anim calcmode="lin" valueType="num">
                                      <p:cBhvr>
                                        <p:cTn id="19" dur="1000" fill="hold"/>
                                        <p:tgtEl>
                                          <p:spTgt spid="5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anim calcmode="lin" valueType="num">
                                      <p:cBhvr>
                                        <p:cTn id="23" dur="1000" fill="hold"/>
                                        <p:tgtEl>
                                          <p:spTgt spid="40"/>
                                        </p:tgtEl>
                                        <p:attrNameLst>
                                          <p:attrName>ppt_x</p:attrName>
                                        </p:attrNameLst>
                                      </p:cBhvr>
                                      <p:tavLst>
                                        <p:tav tm="0">
                                          <p:val>
                                            <p:strVal val="#ppt_x"/>
                                          </p:val>
                                        </p:tav>
                                        <p:tav tm="100000">
                                          <p:val>
                                            <p:strVal val="#ppt_x"/>
                                          </p:val>
                                        </p:tav>
                                      </p:tavLst>
                                    </p:anim>
                                    <p:anim calcmode="lin" valueType="num">
                                      <p:cBhvr>
                                        <p:cTn id="2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7" name="Title 6"/>
          <p:cNvSpPr>
            <a:spLocks noGrp="1"/>
          </p:cNvSpPr>
          <p:nvPr>
            <p:ph type="title"/>
          </p:nvPr>
        </p:nvSpPr>
        <p:spPr/>
        <p:txBody>
          <a:bodyPr/>
          <a:p>
            <a:endParaRPr lang="en-US"/>
          </a:p>
        </p:txBody>
      </p:sp>
      <p:grpSp>
        <p:nvGrpSpPr>
          <p:cNvPr id="2584" name="Google Shape;2584;p40"/>
          <p:cNvGrpSpPr/>
          <p:nvPr/>
        </p:nvGrpSpPr>
        <p:grpSpPr>
          <a:xfrm>
            <a:off x="6792795" y="5653469"/>
            <a:ext cx="1933180" cy="969053"/>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631" name="Google Shape;2631;p40"/>
          <p:cNvGrpSpPr/>
          <p:nvPr/>
        </p:nvGrpSpPr>
        <p:grpSpPr>
          <a:xfrm>
            <a:off x="5106312" y="5926683"/>
            <a:ext cx="753069" cy="825227"/>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 name="组合 5"/>
          <p:cNvGrpSpPr/>
          <p:nvPr/>
        </p:nvGrpSpPr>
        <p:grpSpPr bwMode="auto">
          <a:xfrm>
            <a:off x="4045344" y="151820"/>
            <a:ext cx="7931823" cy="5703096"/>
            <a:chOff x="3065" y="-201"/>
            <a:chExt cx="12424" cy="9174"/>
          </a:xfrm>
        </p:grpSpPr>
        <p:pic>
          <p:nvPicPr>
            <p:cNvPr id="3" name="图片 3"/>
            <p:cNvPicPr>
              <a:picLocks noChangeAspect="1" noChangeArrowheads="1"/>
            </p:cNvPicPr>
            <p:nvPr/>
          </p:nvPicPr>
          <p:blipFill>
            <a:blip r:embed="rId1" cstate="screen"/>
            <a:srcRect/>
            <a:stretch>
              <a:fillRect/>
            </a:stretch>
          </p:blipFill>
          <p:spPr bwMode="auto">
            <a:xfrm>
              <a:off x="3065" y="-201"/>
              <a:ext cx="12424" cy="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4"/>
            <p:cNvSpPr txBox="1"/>
            <p:nvPr/>
          </p:nvSpPr>
          <p:spPr>
            <a:xfrm>
              <a:off x="4267" y="2522"/>
              <a:ext cx="10445" cy="103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l"/>
              <a:endParaRPr lang="en-US" altLang="vi-VN" sz="36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2"/>
          <a:srcRect t="8343" r="1182" b="12135"/>
          <a:stretch>
            <a:fillRect/>
          </a:stretch>
        </p:blipFill>
        <p:spPr>
          <a:xfrm>
            <a:off x="77893" y="3775287"/>
            <a:ext cx="4734560" cy="3216487"/>
          </a:xfrm>
          <a:prstGeom prst="rect">
            <a:avLst/>
          </a:prstGeom>
        </p:spPr>
      </p:pic>
      <p:graphicFrame>
        <p:nvGraphicFramePr>
          <p:cNvPr id="6" name="Content Placeholder 5"/>
          <p:cNvGraphicFramePr/>
          <p:nvPr>
            <p:ph idx="1"/>
          </p:nvPr>
        </p:nvGraphicFramePr>
        <p:xfrm>
          <a:off x="4564380" y="1844675"/>
          <a:ext cx="6868160" cy="2438400"/>
        </p:xfrm>
        <a:graphic>
          <a:graphicData uri="http://schemas.openxmlformats.org/drawingml/2006/table">
            <a:tbl>
              <a:tblPr firstRow="1" bandRow="1">
                <a:tableStyleId>{5940675A-B579-460E-94D1-54222C63F5DA}</a:tableStyleId>
              </a:tblPr>
              <a:tblGrid>
                <a:gridCol w="952500"/>
                <a:gridCol w="1155700"/>
                <a:gridCol w="1144270"/>
                <a:gridCol w="1344295"/>
                <a:gridCol w="1041400"/>
                <a:gridCol w="1229995"/>
              </a:tblGrid>
              <a:tr h="0">
                <a:tc gridSpan="6">
                  <a:txBody>
                    <a:bodyPr/>
                    <a:p>
                      <a:pPr indent="0" algn="ctr">
                        <a:buNone/>
                      </a:pPr>
                      <a:r>
                        <a:rPr lang="en-US" sz="3200" b="1" i="1">
                          <a:solidFill>
                            <a:srgbClr val="000000"/>
                          </a:solidFill>
                          <a:latin typeface="Times New Roman" panose="02020603050405020304" pitchFamily="18" charset="0"/>
                          <a:cs typeface="Times New Roman" panose="02020603050405020304" pitchFamily="18" charset="0"/>
                        </a:rPr>
                        <a:t>Tính cách nhân vật </a:t>
                      </a:r>
                      <a:r>
                        <a:rPr lang="en-US" sz="3200" b="1">
                          <a:solidFill>
                            <a:srgbClr val="000000"/>
                          </a:solidFill>
                          <a:latin typeface="Times New Roman" panose="02020603050405020304" pitchFamily="18" charset="0"/>
                          <a:cs typeface="Times New Roman" panose="02020603050405020304" pitchFamily="18" charset="0"/>
                        </a:rPr>
                        <a:t>Hoài Văn Hầu</a:t>
                      </a:r>
                      <a:endParaRPr lang="en-US" sz="3200" b="1"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0">
                <a:tc>
                  <a:txBody>
                    <a:bodyPr/>
                    <a:p>
                      <a:pPr indent="0" algn="ctr">
                        <a:buNone/>
                      </a:pPr>
                      <a:r>
                        <a:rPr lang="en-US" sz="3200" b="0">
                          <a:solidFill>
                            <a:srgbClr val="000000"/>
                          </a:solidFill>
                          <a:latin typeface="Times New Roman" panose="02020603050405020304" pitchFamily="18" charset="0"/>
                          <a:cs typeface="Times New Roman" panose="02020603050405020304" pitchFamily="18" charset="0"/>
                        </a:rPr>
                        <a:t>Can đảm</a:t>
                      </a:r>
                      <a:endParaRPr 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solidFill>
                            <a:srgbClr val="000000"/>
                          </a:solidFill>
                          <a:latin typeface="Times New Roman" panose="02020603050405020304" pitchFamily="18" charset="0"/>
                          <a:cs typeface="Times New Roman" panose="02020603050405020304" pitchFamily="18" charset="0"/>
                        </a:rPr>
                        <a:t>dũng cảm</a:t>
                      </a:r>
                      <a:endParaRPr 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solidFill>
                            <a:srgbClr val="000000"/>
                          </a:solidFill>
                          <a:latin typeface="Times New Roman" panose="02020603050405020304" pitchFamily="18" charset="0"/>
                          <a:cs typeface="Times New Roman" panose="02020603050405020304" pitchFamily="18" charset="0"/>
                        </a:rPr>
                        <a:t>hiên ngang</a:t>
                      </a:r>
                      <a:endParaRPr 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solidFill>
                            <a:srgbClr val="000000"/>
                          </a:solidFill>
                          <a:latin typeface="Times New Roman" panose="02020603050405020304" pitchFamily="18" charset="0"/>
                          <a:cs typeface="Times New Roman" panose="02020603050405020304" pitchFamily="18" charset="0"/>
                        </a:rPr>
                        <a:t>quyết đoán</a:t>
                      </a:r>
                      <a:endParaRPr 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solidFill>
                            <a:srgbClr val="000000"/>
                          </a:solidFill>
                          <a:latin typeface="Times New Roman" panose="02020603050405020304" pitchFamily="18" charset="0"/>
                          <a:cs typeface="Times New Roman" panose="02020603050405020304" pitchFamily="18" charset="0"/>
                        </a:rPr>
                        <a:t>yêu nước</a:t>
                      </a:r>
                      <a:endParaRPr 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solidFill>
                            <a:srgbClr val="000000"/>
                          </a:solidFill>
                          <a:latin typeface="Times New Roman" panose="02020603050405020304" pitchFamily="18" charset="0"/>
                          <a:cs typeface="Times New Roman" panose="02020603050405020304" pitchFamily="18" charset="0"/>
                        </a:rPr>
                        <a:t>sẵn sàng chiến đấu</a:t>
                      </a:r>
                      <a:endParaRPr 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grpSp>
        <p:nvGrpSpPr>
          <p:cNvPr id="2584" name="Google Shape;2584;p40"/>
          <p:cNvGrpSpPr/>
          <p:nvPr/>
        </p:nvGrpSpPr>
        <p:grpSpPr>
          <a:xfrm>
            <a:off x="6792795" y="5653469"/>
            <a:ext cx="1933180" cy="969053"/>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631" name="Google Shape;2631;p40"/>
          <p:cNvGrpSpPr/>
          <p:nvPr/>
        </p:nvGrpSpPr>
        <p:grpSpPr>
          <a:xfrm>
            <a:off x="5106312" y="5926683"/>
            <a:ext cx="753069" cy="825227"/>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32" name="Google Shape;1261;p51"/>
          <p:cNvGrpSpPr/>
          <p:nvPr/>
        </p:nvGrpSpPr>
        <p:grpSpPr>
          <a:xfrm flipH="1">
            <a:off x="-164465" y="98425"/>
            <a:ext cx="8937625" cy="5292725"/>
            <a:chOff x="2516483" y="702500"/>
            <a:chExt cx="7022565" cy="3594300"/>
          </a:xfrm>
          <a:solidFill>
            <a:srgbClr val="FFECD5">
              <a:lumMod val="75000"/>
            </a:srgbClr>
          </a:solidFill>
        </p:grpSpPr>
        <p:sp>
          <p:nvSpPr>
            <p:cNvPr id="33" name="Google Shape;1262;p51"/>
            <p:cNvSpPr/>
            <p:nvPr/>
          </p:nvSpPr>
          <p:spPr>
            <a:xfrm>
              <a:off x="2894775" y="702500"/>
              <a:ext cx="6176400" cy="3594300"/>
            </a:xfrm>
            <a:prstGeom prst="wedgeEllipseCallout">
              <a:avLst>
                <a:gd name="adj1" fmla="val -40962"/>
                <a:gd name="adj2" fmla="val 50806"/>
              </a:avLst>
            </a:pr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nvGrpSpPr>
            <p:cNvPr id="34" name="Google Shape;1263;p51"/>
            <p:cNvGrpSpPr/>
            <p:nvPr/>
          </p:nvGrpSpPr>
          <p:grpSpPr>
            <a:xfrm>
              <a:off x="2516483" y="1938572"/>
              <a:ext cx="7022565" cy="633170"/>
              <a:chOff x="2977600" y="2841597"/>
              <a:chExt cx="4043859" cy="364603"/>
            </a:xfrm>
            <a:grpFill/>
          </p:grpSpPr>
          <p:sp>
            <p:nvSpPr>
              <p:cNvPr id="35" name="Google Shape;1264;p51"/>
              <p:cNvSpPr/>
              <p:nvPr/>
            </p:nvSpPr>
            <p:spPr>
              <a:xfrm>
                <a:off x="2977600" y="2892900"/>
                <a:ext cx="97125" cy="313300"/>
              </a:xfrm>
              <a:custGeom>
                <a:avLst/>
                <a:gdLst/>
                <a:ahLst/>
                <a:cxnLst/>
                <a:rect l="l" t="t" r="r" b="b"/>
                <a:pathLst>
                  <a:path w="3885"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6" name="Google Shape;1265;p51"/>
              <p:cNvSpPr/>
              <p:nvPr/>
            </p:nvSpPr>
            <p:spPr>
              <a:xfrm rot="2104647">
                <a:off x="6764591" y="2886614"/>
                <a:ext cx="213706" cy="180480"/>
              </a:xfrm>
              <a:custGeom>
                <a:avLst/>
                <a:gdLst/>
                <a:ahLst/>
                <a:cxnLst/>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7" name="Google Shape;1266;p51"/>
              <p:cNvSpPr/>
              <p:nvPr/>
            </p:nvSpPr>
            <p:spPr>
              <a:xfrm>
                <a:off x="3070325" y="2921075"/>
                <a:ext cx="44500" cy="201800"/>
              </a:xfrm>
              <a:custGeom>
                <a:avLst/>
                <a:gdLst/>
                <a:ahLst/>
                <a:cxnLst/>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8" name="Google Shape;1267;p51"/>
              <p:cNvSpPr/>
              <p:nvPr/>
            </p:nvSpPr>
            <p:spPr>
              <a:xfrm rot="2104647">
                <a:off x="6907153" y="2873784"/>
                <a:ext cx="101553" cy="76477"/>
              </a:xfrm>
              <a:custGeom>
                <a:avLst/>
                <a:gdLst/>
                <a:ahLst/>
                <a:cxnLst/>
                <a:rect l="l" t="t" r="r" b="b"/>
                <a:pathLst>
                  <a:path w="4062"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grpSp>
      <p:sp>
        <p:nvSpPr>
          <p:cNvPr id="39" name="Google Shape;1268;p51"/>
          <p:cNvSpPr txBox="1"/>
          <p:nvPr/>
        </p:nvSpPr>
        <p:spPr>
          <a:xfrm flipH="1">
            <a:off x="1281007" y="513927"/>
            <a:ext cx="6553200" cy="432392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ancois One"/>
              <a:buNone/>
              <a:defRPr sz="5000" b="0" i="0" u="none" strike="noStrike" cap="none">
                <a:solidFill>
                  <a:schemeClr val="lt2"/>
                </a:solidFill>
                <a:latin typeface="Francois One"/>
                <a:ea typeface="Francois One"/>
                <a:cs typeface="Francois One"/>
                <a:sym typeface="Francois One"/>
              </a:defRPr>
            </a:lvl1pPr>
            <a:lvl2pPr marR="0" lvl="1"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2pPr>
            <a:lvl3pPr marR="0" lvl="2"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3pPr>
            <a:lvl4pPr marR="0" lvl="3"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4pPr>
            <a:lvl5pPr marR="0" lvl="4"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5pPr>
            <a:lvl6pPr marR="0" lvl="5"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6pPr>
            <a:lvl7pPr marR="0" lvl="6"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7pPr>
            <a:lvl8pPr marR="0" lvl="7"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8pPr>
            <a:lvl9pPr marR="0" lvl="8"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9pPr>
          </a:lstStyle>
          <a:p>
            <a:r>
              <a:rPr lang="en-US" sz="4000" b="1">
                <a:solidFill>
                  <a:schemeClr val="tx1"/>
                </a:solidFill>
                <a:latin typeface="Times New Roman" panose="02020603050405020304" pitchFamily="18" charset="0"/>
                <a:cs typeface="Times New Roman" panose="02020603050405020304" pitchFamily="18" charset="0"/>
              </a:rPr>
              <a:t>Theo em, sự xuất hiện của các nhân vật như Thế Lộc, Chiêu Thành Vương có tác dụng gì trong việc thể hiện tính cách của nhân vật Hoài Văn Hầu?</a:t>
            </a:r>
            <a:endParaRPr lang="en-US" sz="4000" b="1">
              <a:solidFill>
                <a:schemeClr val="tx1"/>
              </a:solidFill>
              <a:latin typeface="Times New Roman" panose="02020603050405020304" pitchFamily="18" charset="0"/>
              <a:cs typeface="Times New Roman" panose="02020603050405020304" pitchFamily="18" charset="0"/>
            </a:endParaRPr>
          </a:p>
        </p:txBody>
      </p:sp>
      <p:grpSp>
        <p:nvGrpSpPr>
          <p:cNvPr id="40" name="Google Shape;1279;p51"/>
          <p:cNvGrpSpPr/>
          <p:nvPr/>
        </p:nvGrpSpPr>
        <p:grpSpPr>
          <a:xfrm rot="788979">
            <a:off x="9490703" y="1778241"/>
            <a:ext cx="1768559" cy="978205"/>
            <a:chOff x="5479850" y="93588"/>
            <a:chExt cx="1625975" cy="891625"/>
          </a:xfrm>
        </p:grpSpPr>
        <p:grpSp>
          <p:nvGrpSpPr>
            <p:cNvPr id="41" name="Google Shape;1280;p51"/>
            <p:cNvGrpSpPr/>
            <p:nvPr/>
          </p:nvGrpSpPr>
          <p:grpSpPr>
            <a:xfrm flipH="1">
              <a:off x="5479850" y="93588"/>
              <a:ext cx="1625975" cy="891625"/>
              <a:chOff x="2977600" y="2496900"/>
              <a:chExt cx="1625975" cy="891625"/>
            </a:xfrm>
          </p:grpSpPr>
          <p:sp>
            <p:nvSpPr>
              <p:cNvPr id="43" name="Google Shape;1281;p51"/>
              <p:cNvSpPr/>
              <p:nvPr/>
            </p:nvSpPr>
            <p:spPr>
              <a:xfrm>
                <a:off x="2977600" y="2892900"/>
                <a:ext cx="97125" cy="313300"/>
              </a:xfrm>
              <a:custGeom>
                <a:avLst/>
                <a:gdLst/>
                <a:ahLst/>
                <a:cxnLst/>
                <a:rect l="l" t="t" r="r" b="b"/>
                <a:pathLst>
                  <a:path w="3885"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4" name="Google Shape;1282;p51"/>
              <p:cNvSpPr/>
              <p:nvPr/>
            </p:nvSpPr>
            <p:spPr>
              <a:xfrm>
                <a:off x="4352900" y="2547650"/>
                <a:ext cx="213700" cy="180475"/>
              </a:xfrm>
              <a:custGeom>
                <a:avLst/>
                <a:gdLst/>
                <a:ahLst/>
                <a:cxnLst/>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5" name="Google Shape;1283;p51"/>
              <p:cNvSpPr/>
              <p:nvPr/>
            </p:nvSpPr>
            <p:spPr>
              <a:xfrm>
                <a:off x="4351650" y="3107800"/>
                <a:ext cx="188000" cy="152275"/>
              </a:xfrm>
              <a:custGeom>
                <a:avLst/>
                <a:gdLst/>
                <a:ahLst/>
                <a:cxnLst/>
                <a:rect l="l" t="t" r="r" b="b"/>
                <a:pathLst>
                  <a:path w="7520" h="6091" extrusionOk="0">
                    <a:moveTo>
                      <a:pt x="1" y="5865"/>
                    </a:moveTo>
                    <a:cubicBezTo>
                      <a:pt x="928" y="5214"/>
                      <a:pt x="1605" y="4687"/>
                      <a:pt x="2357" y="4261"/>
                    </a:cubicBezTo>
                    <a:cubicBezTo>
                      <a:pt x="3560" y="3585"/>
                      <a:pt x="4587" y="2707"/>
                      <a:pt x="5540" y="1755"/>
                    </a:cubicBezTo>
                    <a:cubicBezTo>
                      <a:pt x="5865" y="1454"/>
                      <a:pt x="6116" y="1078"/>
                      <a:pt x="6417" y="727"/>
                    </a:cubicBezTo>
                    <a:cubicBezTo>
                      <a:pt x="6667" y="452"/>
                      <a:pt x="6868" y="101"/>
                      <a:pt x="7219" y="1"/>
                    </a:cubicBezTo>
                    <a:cubicBezTo>
                      <a:pt x="7520" y="151"/>
                      <a:pt x="7495" y="351"/>
                      <a:pt x="7444" y="552"/>
                    </a:cubicBezTo>
                    <a:cubicBezTo>
                      <a:pt x="7169" y="1254"/>
                      <a:pt x="6818" y="1880"/>
                      <a:pt x="6317" y="2432"/>
                    </a:cubicBezTo>
                    <a:cubicBezTo>
                      <a:pt x="5013" y="3860"/>
                      <a:pt x="3434" y="4938"/>
                      <a:pt x="1705" y="5790"/>
                    </a:cubicBezTo>
                    <a:cubicBezTo>
                      <a:pt x="1229" y="6016"/>
                      <a:pt x="753" y="6091"/>
                      <a:pt x="1" y="5865"/>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6" name="Google Shape;1284;p51"/>
              <p:cNvSpPr/>
              <p:nvPr/>
            </p:nvSpPr>
            <p:spPr>
              <a:xfrm>
                <a:off x="3070325" y="2921075"/>
                <a:ext cx="44500" cy="201800"/>
              </a:xfrm>
              <a:custGeom>
                <a:avLst/>
                <a:gdLst/>
                <a:ahLst/>
                <a:cxnLst/>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7" name="Google Shape;1285;p51"/>
              <p:cNvSpPr/>
              <p:nvPr/>
            </p:nvSpPr>
            <p:spPr>
              <a:xfrm>
                <a:off x="4537125" y="3151025"/>
                <a:ext cx="66450" cy="84000"/>
              </a:xfrm>
              <a:custGeom>
                <a:avLst/>
                <a:gdLst/>
                <a:ahLst/>
                <a:cxnLst/>
                <a:rect l="l" t="t" r="r" b="b"/>
                <a:pathLst>
                  <a:path w="2658" h="3360" extrusionOk="0">
                    <a:moveTo>
                      <a:pt x="2356" y="1"/>
                    </a:moveTo>
                    <a:cubicBezTo>
                      <a:pt x="2457" y="151"/>
                      <a:pt x="2557" y="226"/>
                      <a:pt x="2607" y="352"/>
                    </a:cubicBezTo>
                    <a:cubicBezTo>
                      <a:pt x="2657" y="427"/>
                      <a:pt x="2657" y="552"/>
                      <a:pt x="2632" y="653"/>
                    </a:cubicBezTo>
                    <a:cubicBezTo>
                      <a:pt x="2331" y="1605"/>
                      <a:pt x="1880" y="2482"/>
                      <a:pt x="1028" y="3109"/>
                    </a:cubicBezTo>
                    <a:cubicBezTo>
                      <a:pt x="903" y="3209"/>
                      <a:pt x="727" y="3309"/>
                      <a:pt x="577" y="3334"/>
                    </a:cubicBezTo>
                    <a:cubicBezTo>
                      <a:pt x="426" y="3359"/>
                      <a:pt x="226" y="3309"/>
                      <a:pt x="126" y="3209"/>
                    </a:cubicBezTo>
                    <a:cubicBezTo>
                      <a:pt x="25" y="3109"/>
                      <a:pt x="0" y="2883"/>
                      <a:pt x="51" y="2733"/>
                    </a:cubicBezTo>
                    <a:cubicBezTo>
                      <a:pt x="76" y="2582"/>
                      <a:pt x="176" y="2407"/>
                      <a:pt x="276" y="2282"/>
                    </a:cubicBezTo>
                    <a:cubicBezTo>
                      <a:pt x="853" y="1680"/>
                      <a:pt x="1379" y="1054"/>
                      <a:pt x="1830" y="352"/>
                    </a:cubicBezTo>
                    <a:cubicBezTo>
                      <a:pt x="1905" y="201"/>
                      <a:pt x="2156" y="126"/>
                      <a:pt x="2356" y="1"/>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8" name="Google Shape;1286;p51"/>
              <p:cNvSpPr/>
              <p:nvPr/>
            </p:nvSpPr>
            <p:spPr>
              <a:xfrm>
                <a:off x="4442500" y="2496900"/>
                <a:ext cx="101550" cy="76475"/>
              </a:xfrm>
              <a:custGeom>
                <a:avLst/>
                <a:gdLst/>
                <a:ahLst/>
                <a:cxnLst/>
                <a:rect l="l" t="t" r="r" b="b"/>
                <a:pathLst>
                  <a:path w="4062"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9" name="Google Shape;1287;p51"/>
              <p:cNvSpPr/>
              <p:nvPr/>
            </p:nvSpPr>
            <p:spPr>
              <a:xfrm>
                <a:off x="3159300" y="2599025"/>
                <a:ext cx="1362800" cy="789500"/>
              </a:xfrm>
              <a:custGeom>
                <a:avLst/>
                <a:gdLst/>
                <a:ahLst/>
                <a:cxnLst/>
                <a:rect l="l" t="t" r="r" b="b"/>
                <a:pathLst>
                  <a:path w="54512" h="31580" extrusionOk="0">
                    <a:moveTo>
                      <a:pt x="10677" y="29274"/>
                    </a:moveTo>
                    <a:cubicBezTo>
                      <a:pt x="11253" y="29149"/>
                      <a:pt x="11855" y="29249"/>
                      <a:pt x="12457" y="29249"/>
                    </a:cubicBezTo>
                    <a:cubicBezTo>
                      <a:pt x="13033" y="29249"/>
                      <a:pt x="13634" y="29324"/>
                      <a:pt x="14236" y="29324"/>
                    </a:cubicBezTo>
                    <a:cubicBezTo>
                      <a:pt x="15013" y="29324"/>
                      <a:pt x="15815" y="29299"/>
                      <a:pt x="16617" y="29249"/>
                    </a:cubicBezTo>
                    <a:cubicBezTo>
                      <a:pt x="18121" y="29174"/>
                      <a:pt x="19599" y="29073"/>
                      <a:pt x="21103" y="28998"/>
                    </a:cubicBezTo>
                    <a:cubicBezTo>
                      <a:pt x="21279" y="28973"/>
                      <a:pt x="21429" y="28923"/>
                      <a:pt x="21604" y="28898"/>
                    </a:cubicBezTo>
                    <a:cubicBezTo>
                      <a:pt x="21955" y="28848"/>
                      <a:pt x="22306" y="28823"/>
                      <a:pt x="22657" y="28798"/>
                    </a:cubicBezTo>
                    <a:cubicBezTo>
                      <a:pt x="23309" y="28723"/>
                      <a:pt x="23960" y="28672"/>
                      <a:pt x="24612" y="28622"/>
                    </a:cubicBezTo>
                    <a:cubicBezTo>
                      <a:pt x="25063" y="28572"/>
                      <a:pt x="25514" y="28422"/>
                      <a:pt x="25965" y="28422"/>
                    </a:cubicBezTo>
                    <a:cubicBezTo>
                      <a:pt x="27469" y="28347"/>
                      <a:pt x="28923" y="28121"/>
                      <a:pt x="30351" y="27670"/>
                    </a:cubicBezTo>
                    <a:cubicBezTo>
                      <a:pt x="31504" y="27294"/>
                      <a:pt x="32732" y="27068"/>
                      <a:pt x="33910" y="26793"/>
                    </a:cubicBezTo>
                    <a:cubicBezTo>
                      <a:pt x="35464" y="26442"/>
                      <a:pt x="37018" y="26066"/>
                      <a:pt x="38572" y="25690"/>
                    </a:cubicBezTo>
                    <a:cubicBezTo>
                      <a:pt x="40652" y="25239"/>
                      <a:pt x="42707" y="24788"/>
                      <a:pt x="44687" y="23961"/>
                    </a:cubicBezTo>
                    <a:cubicBezTo>
                      <a:pt x="46191" y="23334"/>
                      <a:pt x="47670" y="22632"/>
                      <a:pt x="48923" y="21580"/>
                    </a:cubicBezTo>
                    <a:cubicBezTo>
                      <a:pt x="50502" y="20251"/>
                      <a:pt x="52031" y="18898"/>
                      <a:pt x="53083" y="17093"/>
                    </a:cubicBezTo>
                    <a:cubicBezTo>
                      <a:pt x="53534" y="16342"/>
                      <a:pt x="53860" y="15540"/>
                      <a:pt x="54211" y="14738"/>
                    </a:cubicBezTo>
                    <a:cubicBezTo>
                      <a:pt x="54412" y="14261"/>
                      <a:pt x="54487" y="13735"/>
                      <a:pt x="54487" y="13209"/>
                    </a:cubicBezTo>
                    <a:cubicBezTo>
                      <a:pt x="54462" y="12733"/>
                      <a:pt x="54462" y="12231"/>
                      <a:pt x="54462" y="11755"/>
                    </a:cubicBezTo>
                    <a:cubicBezTo>
                      <a:pt x="54512" y="10352"/>
                      <a:pt x="54086" y="9073"/>
                      <a:pt x="53509" y="7845"/>
                    </a:cubicBezTo>
                    <a:cubicBezTo>
                      <a:pt x="53359" y="7545"/>
                      <a:pt x="53133" y="7269"/>
                      <a:pt x="52983" y="6943"/>
                    </a:cubicBezTo>
                    <a:cubicBezTo>
                      <a:pt x="52181" y="5414"/>
                      <a:pt x="51003" y="4211"/>
                      <a:pt x="49575" y="3234"/>
                    </a:cubicBezTo>
                    <a:cubicBezTo>
                      <a:pt x="48346" y="2407"/>
                      <a:pt x="47018" y="1805"/>
                      <a:pt x="45590" y="1429"/>
                    </a:cubicBezTo>
                    <a:cubicBezTo>
                      <a:pt x="44712" y="1204"/>
                      <a:pt x="43885" y="853"/>
                      <a:pt x="43033" y="577"/>
                    </a:cubicBezTo>
                    <a:cubicBezTo>
                      <a:pt x="42482" y="377"/>
                      <a:pt x="41905" y="176"/>
                      <a:pt x="41329" y="176"/>
                    </a:cubicBezTo>
                    <a:cubicBezTo>
                      <a:pt x="38472" y="251"/>
                      <a:pt x="35615" y="1"/>
                      <a:pt x="32782" y="452"/>
                    </a:cubicBezTo>
                    <a:cubicBezTo>
                      <a:pt x="31755" y="602"/>
                      <a:pt x="30702" y="727"/>
                      <a:pt x="29700" y="953"/>
                    </a:cubicBezTo>
                    <a:cubicBezTo>
                      <a:pt x="28898" y="1153"/>
                      <a:pt x="28121" y="1229"/>
                      <a:pt x="27319" y="1229"/>
                    </a:cubicBezTo>
                    <a:cubicBezTo>
                      <a:pt x="26767" y="1229"/>
                      <a:pt x="26216" y="1304"/>
                      <a:pt x="25715" y="1554"/>
                    </a:cubicBezTo>
                    <a:cubicBezTo>
                      <a:pt x="25289" y="1755"/>
                      <a:pt x="24863" y="1855"/>
                      <a:pt x="24411" y="1905"/>
                    </a:cubicBezTo>
                    <a:cubicBezTo>
                      <a:pt x="22908" y="2156"/>
                      <a:pt x="21379" y="2357"/>
                      <a:pt x="19850" y="2532"/>
                    </a:cubicBezTo>
                    <a:cubicBezTo>
                      <a:pt x="19148" y="2582"/>
                      <a:pt x="18421" y="2758"/>
                      <a:pt x="17720" y="2933"/>
                    </a:cubicBezTo>
                    <a:cubicBezTo>
                      <a:pt x="16040" y="3409"/>
                      <a:pt x="14386" y="3910"/>
                      <a:pt x="12707" y="4387"/>
                    </a:cubicBezTo>
                    <a:cubicBezTo>
                      <a:pt x="12131" y="4562"/>
                      <a:pt x="11604" y="4813"/>
                      <a:pt x="11103" y="5138"/>
                    </a:cubicBezTo>
                    <a:cubicBezTo>
                      <a:pt x="9850" y="5940"/>
                      <a:pt x="8547" y="6692"/>
                      <a:pt x="7294" y="7519"/>
                    </a:cubicBezTo>
                    <a:cubicBezTo>
                      <a:pt x="5790" y="8522"/>
                      <a:pt x="4411" y="9650"/>
                      <a:pt x="3309" y="11154"/>
                    </a:cubicBezTo>
                    <a:cubicBezTo>
                      <a:pt x="1680" y="13409"/>
                      <a:pt x="1680" y="13384"/>
                      <a:pt x="577" y="15941"/>
                    </a:cubicBezTo>
                    <a:cubicBezTo>
                      <a:pt x="151" y="16893"/>
                      <a:pt x="0" y="17845"/>
                      <a:pt x="50" y="18873"/>
                    </a:cubicBezTo>
                    <a:cubicBezTo>
                      <a:pt x="151" y="20728"/>
                      <a:pt x="351" y="22532"/>
                      <a:pt x="1604" y="24061"/>
                    </a:cubicBezTo>
                    <a:cubicBezTo>
                      <a:pt x="1980" y="24562"/>
                      <a:pt x="2356" y="25063"/>
                      <a:pt x="2857" y="25414"/>
                    </a:cubicBezTo>
                    <a:cubicBezTo>
                      <a:pt x="3258" y="25715"/>
                      <a:pt x="3634" y="26016"/>
                      <a:pt x="3985" y="26317"/>
                    </a:cubicBezTo>
                    <a:cubicBezTo>
                      <a:pt x="4111" y="28146"/>
                      <a:pt x="3584" y="29800"/>
                      <a:pt x="2832" y="31454"/>
                    </a:cubicBezTo>
                    <a:cubicBezTo>
                      <a:pt x="3484" y="31555"/>
                      <a:pt x="4086" y="31580"/>
                      <a:pt x="4637" y="31479"/>
                    </a:cubicBezTo>
                    <a:cubicBezTo>
                      <a:pt x="5489" y="31329"/>
                      <a:pt x="6341" y="31078"/>
                      <a:pt x="7018" y="30452"/>
                    </a:cubicBezTo>
                    <a:cubicBezTo>
                      <a:pt x="7494" y="30026"/>
                      <a:pt x="8020" y="29625"/>
                      <a:pt x="8572" y="29174"/>
                    </a:cubicBezTo>
                    <a:cubicBezTo>
                      <a:pt x="9248" y="29500"/>
                      <a:pt x="9950" y="29449"/>
                      <a:pt x="10677" y="29274"/>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sp>
          <p:nvSpPr>
            <p:cNvPr id="42" name="Google Shape;1288;p51"/>
            <p:cNvSpPr/>
            <p:nvPr/>
          </p:nvSpPr>
          <p:spPr>
            <a:xfrm rot="616563">
              <a:off x="5791438" y="546482"/>
              <a:ext cx="1019886" cy="273524"/>
            </a:xfrm>
            <a:prstGeom prst="rect">
              <a:avLst/>
            </a:prstGeom>
          </p:spPr>
          <p:txBody>
            <a:bodyPr>
              <a:prstTxWarp prst="textPlain">
                <a:avLst/>
              </a:prstTxWarp>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B5E5E2"/>
                </a:solidFill>
                <a:effectLst/>
                <a:uLnTx/>
                <a:uFillTx/>
                <a:latin typeface="Bahiana"/>
                <a:ea typeface="+mn-ea"/>
              </a:endParaRPr>
            </a:p>
          </p:txBody>
        </p:sp>
      </p:grpSp>
      <p:grpSp>
        <p:nvGrpSpPr>
          <p:cNvPr id="50" name="Google Shape;1289;p51"/>
          <p:cNvGrpSpPr/>
          <p:nvPr/>
        </p:nvGrpSpPr>
        <p:grpSpPr>
          <a:xfrm>
            <a:off x="7834156" y="3317359"/>
            <a:ext cx="3660091" cy="3709435"/>
            <a:chOff x="5687246" y="2571810"/>
            <a:chExt cx="2743664" cy="2769961"/>
          </a:xfrm>
        </p:grpSpPr>
        <p:sp>
          <p:nvSpPr>
            <p:cNvPr id="51" name="Google Shape;1290;p51"/>
            <p:cNvSpPr/>
            <p:nvPr/>
          </p:nvSpPr>
          <p:spPr>
            <a:xfrm>
              <a:off x="5687246" y="4093814"/>
              <a:ext cx="1057118" cy="1247957"/>
            </a:xfrm>
            <a:custGeom>
              <a:avLst/>
              <a:gdLst/>
              <a:ahLst/>
              <a:cxnLst/>
              <a:rect l="l" t="t" r="r" b="b"/>
              <a:pathLst>
                <a:path w="19432" h="22940" extrusionOk="0">
                  <a:moveTo>
                    <a:pt x="4881" y="3602"/>
                  </a:moveTo>
                  <a:cubicBezTo>
                    <a:pt x="5058" y="3602"/>
                    <a:pt x="7157" y="3625"/>
                    <a:pt x="7327" y="5131"/>
                  </a:cubicBezTo>
                  <a:lnTo>
                    <a:pt x="7151" y="5156"/>
                  </a:lnTo>
                  <a:cubicBezTo>
                    <a:pt x="6976" y="3752"/>
                    <a:pt x="4921" y="3802"/>
                    <a:pt x="4896" y="3777"/>
                  </a:cubicBezTo>
                  <a:lnTo>
                    <a:pt x="4870" y="3602"/>
                  </a:lnTo>
                  <a:cubicBezTo>
                    <a:pt x="4872" y="3602"/>
                    <a:pt x="4876" y="3602"/>
                    <a:pt x="4881" y="3602"/>
                  </a:cubicBezTo>
                  <a:close/>
                  <a:moveTo>
                    <a:pt x="2637" y="1"/>
                  </a:moveTo>
                  <a:cubicBezTo>
                    <a:pt x="2380" y="1"/>
                    <a:pt x="2202" y="44"/>
                    <a:pt x="2139" y="143"/>
                  </a:cubicBezTo>
                  <a:cubicBezTo>
                    <a:pt x="1838" y="619"/>
                    <a:pt x="4094" y="1547"/>
                    <a:pt x="4870" y="1847"/>
                  </a:cubicBezTo>
                  <a:cubicBezTo>
                    <a:pt x="4174" y="1603"/>
                    <a:pt x="2249" y="977"/>
                    <a:pt x="1269" y="977"/>
                  </a:cubicBezTo>
                  <a:cubicBezTo>
                    <a:pt x="944" y="977"/>
                    <a:pt x="722" y="1046"/>
                    <a:pt x="685" y="1221"/>
                  </a:cubicBezTo>
                  <a:cubicBezTo>
                    <a:pt x="635" y="1597"/>
                    <a:pt x="2665" y="2299"/>
                    <a:pt x="3743" y="2649"/>
                  </a:cubicBezTo>
                  <a:cubicBezTo>
                    <a:pt x="3743" y="2649"/>
                    <a:pt x="3718" y="2675"/>
                    <a:pt x="3718" y="2675"/>
                  </a:cubicBezTo>
                  <a:cubicBezTo>
                    <a:pt x="2891" y="2495"/>
                    <a:pt x="1524" y="2225"/>
                    <a:pt x="779" y="2225"/>
                  </a:cubicBezTo>
                  <a:cubicBezTo>
                    <a:pt x="485" y="2225"/>
                    <a:pt x="287" y="2267"/>
                    <a:pt x="259" y="2374"/>
                  </a:cubicBezTo>
                  <a:cubicBezTo>
                    <a:pt x="159" y="2800"/>
                    <a:pt x="2489" y="3401"/>
                    <a:pt x="3517" y="3652"/>
                  </a:cubicBezTo>
                  <a:cubicBezTo>
                    <a:pt x="2789" y="3534"/>
                    <a:pt x="1433" y="3312"/>
                    <a:pt x="636" y="3312"/>
                  </a:cubicBezTo>
                  <a:cubicBezTo>
                    <a:pt x="254" y="3312"/>
                    <a:pt x="0" y="3363"/>
                    <a:pt x="8" y="3502"/>
                  </a:cubicBezTo>
                  <a:cubicBezTo>
                    <a:pt x="8" y="4078"/>
                    <a:pt x="2515" y="4705"/>
                    <a:pt x="3492" y="4955"/>
                  </a:cubicBezTo>
                  <a:lnTo>
                    <a:pt x="3567" y="4880"/>
                  </a:lnTo>
                  <a:cubicBezTo>
                    <a:pt x="3667" y="5607"/>
                    <a:pt x="3843" y="6484"/>
                    <a:pt x="4169" y="7587"/>
                  </a:cubicBezTo>
                  <a:cubicBezTo>
                    <a:pt x="4169" y="7587"/>
                    <a:pt x="4369" y="13903"/>
                    <a:pt x="6449" y="19442"/>
                  </a:cubicBezTo>
                  <a:cubicBezTo>
                    <a:pt x="7282" y="21640"/>
                    <a:pt x="9511" y="22940"/>
                    <a:pt x="12104" y="22940"/>
                  </a:cubicBezTo>
                  <a:cubicBezTo>
                    <a:pt x="14509" y="22940"/>
                    <a:pt x="17225" y="21822"/>
                    <a:pt x="19432" y="19266"/>
                  </a:cubicBezTo>
                  <a:cubicBezTo>
                    <a:pt x="16424" y="18289"/>
                    <a:pt x="13718" y="16660"/>
                    <a:pt x="12189" y="13903"/>
                  </a:cubicBezTo>
                  <a:cubicBezTo>
                    <a:pt x="11988" y="14229"/>
                    <a:pt x="11888" y="14404"/>
                    <a:pt x="11888" y="14404"/>
                  </a:cubicBezTo>
                  <a:lnTo>
                    <a:pt x="10134" y="9692"/>
                  </a:lnTo>
                  <a:lnTo>
                    <a:pt x="9858" y="8690"/>
                  </a:lnTo>
                  <a:cubicBezTo>
                    <a:pt x="9858" y="8690"/>
                    <a:pt x="8855" y="5983"/>
                    <a:pt x="8730" y="5256"/>
                  </a:cubicBezTo>
                  <a:cubicBezTo>
                    <a:pt x="8605" y="4379"/>
                    <a:pt x="9357" y="1822"/>
                    <a:pt x="9282" y="820"/>
                  </a:cubicBezTo>
                  <a:cubicBezTo>
                    <a:pt x="9260" y="573"/>
                    <a:pt x="9152" y="477"/>
                    <a:pt x="8996" y="477"/>
                  </a:cubicBezTo>
                  <a:cubicBezTo>
                    <a:pt x="8597" y="477"/>
                    <a:pt x="7887" y="1104"/>
                    <a:pt x="7527" y="1446"/>
                  </a:cubicBezTo>
                  <a:cubicBezTo>
                    <a:pt x="6582" y="892"/>
                    <a:pt x="3802" y="1"/>
                    <a:pt x="2637" y="1"/>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2" name="Google Shape;1291;p51"/>
            <p:cNvSpPr/>
            <p:nvPr/>
          </p:nvSpPr>
          <p:spPr>
            <a:xfrm>
              <a:off x="6350271" y="4798294"/>
              <a:ext cx="444564" cy="343650"/>
            </a:xfrm>
            <a:custGeom>
              <a:avLst/>
              <a:gdLst/>
              <a:ahLst/>
              <a:cxnLst/>
              <a:rect l="l" t="t" r="r" b="b"/>
              <a:pathLst>
                <a:path w="8172" h="6317" extrusionOk="0">
                  <a:moveTo>
                    <a:pt x="602" y="0"/>
                  </a:moveTo>
                  <a:cubicBezTo>
                    <a:pt x="377" y="376"/>
                    <a:pt x="151" y="702"/>
                    <a:pt x="1" y="953"/>
                  </a:cubicBezTo>
                  <a:cubicBezTo>
                    <a:pt x="1530" y="3710"/>
                    <a:pt x="4236" y="5339"/>
                    <a:pt x="7244" y="6316"/>
                  </a:cubicBezTo>
                  <a:cubicBezTo>
                    <a:pt x="7570" y="5940"/>
                    <a:pt x="7871" y="5514"/>
                    <a:pt x="8171" y="5063"/>
                  </a:cubicBezTo>
                  <a:cubicBezTo>
                    <a:pt x="8171" y="4888"/>
                    <a:pt x="8171" y="4737"/>
                    <a:pt x="8146" y="4562"/>
                  </a:cubicBezTo>
                  <a:cubicBezTo>
                    <a:pt x="7444" y="4386"/>
                    <a:pt x="3710" y="3359"/>
                    <a:pt x="602"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3" name="Google Shape;1292;p51"/>
            <p:cNvSpPr/>
            <p:nvPr/>
          </p:nvSpPr>
          <p:spPr>
            <a:xfrm>
              <a:off x="5952173" y="4289708"/>
              <a:ext cx="133663" cy="84593"/>
            </a:xfrm>
            <a:custGeom>
              <a:avLst/>
              <a:gdLst/>
              <a:ahLst/>
              <a:cxnLst/>
              <a:rect l="l" t="t" r="r" b="b"/>
              <a:pathLst>
                <a:path w="2457" h="1555" extrusionOk="0">
                  <a:moveTo>
                    <a:pt x="11" y="1"/>
                  </a:moveTo>
                  <a:cubicBezTo>
                    <a:pt x="6" y="1"/>
                    <a:pt x="2" y="1"/>
                    <a:pt x="0" y="1"/>
                  </a:cubicBezTo>
                  <a:lnTo>
                    <a:pt x="26" y="201"/>
                  </a:lnTo>
                  <a:cubicBezTo>
                    <a:pt x="27" y="201"/>
                    <a:pt x="38" y="201"/>
                    <a:pt x="56" y="201"/>
                  </a:cubicBezTo>
                  <a:cubicBezTo>
                    <a:pt x="316" y="201"/>
                    <a:pt x="2117" y="245"/>
                    <a:pt x="2281" y="1555"/>
                  </a:cubicBezTo>
                  <a:lnTo>
                    <a:pt x="2457" y="1530"/>
                  </a:lnTo>
                  <a:cubicBezTo>
                    <a:pt x="2287" y="24"/>
                    <a:pt x="188" y="1"/>
                    <a:pt x="1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4" name="Google Shape;1293;p51"/>
            <p:cNvSpPr/>
            <p:nvPr/>
          </p:nvSpPr>
          <p:spPr>
            <a:xfrm>
              <a:off x="6650232" y="3308060"/>
              <a:ext cx="109128" cy="154118"/>
            </a:xfrm>
            <a:custGeom>
              <a:avLst/>
              <a:gdLst/>
              <a:ahLst/>
              <a:cxnLst/>
              <a:rect l="l" t="t" r="r" b="b"/>
              <a:pathLst>
                <a:path w="2006" h="2833" extrusionOk="0">
                  <a:moveTo>
                    <a:pt x="2006" y="1"/>
                  </a:moveTo>
                  <a:lnTo>
                    <a:pt x="2006" y="1"/>
                  </a:lnTo>
                  <a:cubicBezTo>
                    <a:pt x="1830" y="26"/>
                    <a:pt x="1655" y="76"/>
                    <a:pt x="1454" y="101"/>
                  </a:cubicBezTo>
                  <a:cubicBezTo>
                    <a:pt x="1254" y="126"/>
                    <a:pt x="1078" y="176"/>
                    <a:pt x="953" y="251"/>
                  </a:cubicBezTo>
                  <a:cubicBezTo>
                    <a:pt x="552" y="627"/>
                    <a:pt x="226" y="1053"/>
                    <a:pt x="1" y="1555"/>
                  </a:cubicBezTo>
                  <a:cubicBezTo>
                    <a:pt x="76" y="2006"/>
                    <a:pt x="151" y="2432"/>
                    <a:pt x="226" y="2833"/>
                  </a:cubicBezTo>
                  <a:cubicBezTo>
                    <a:pt x="702" y="1956"/>
                    <a:pt x="1354" y="1630"/>
                    <a:pt x="1981" y="1580"/>
                  </a:cubicBezTo>
                  <a:cubicBezTo>
                    <a:pt x="1981" y="1028"/>
                    <a:pt x="2006" y="502"/>
                    <a:pt x="2006"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5" name="Google Shape;1294;p51"/>
            <p:cNvSpPr/>
            <p:nvPr/>
          </p:nvSpPr>
          <p:spPr>
            <a:xfrm>
              <a:off x="6779758" y="3708934"/>
              <a:ext cx="19149" cy="8215"/>
            </a:xfrm>
            <a:custGeom>
              <a:avLst/>
              <a:gdLst/>
              <a:ahLst/>
              <a:cxnLst/>
              <a:rect l="l" t="t" r="r" b="b"/>
              <a:pathLst>
                <a:path w="352" h="151" extrusionOk="0">
                  <a:moveTo>
                    <a:pt x="276" y="0"/>
                  </a:moveTo>
                  <a:cubicBezTo>
                    <a:pt x="201" y="25"/>
                    <a:pt x="101" y="25"/>
                    <a:pt x="1" y="25"/>
                  </a:cubicBezTo>
                  <a:cubicBezTo>
                    <a:pt x="126" y="75"/>
                    <a:pt x="226" y="125"/>
                    <a:pt x="351" y="151"/>
                  </a:cubicBezTo>
                  <a:cubicBezTo>
                    <a:pt x="326" y="100"/>
                    <a:pt x="301" y="50"/>
                    <a:pt x="276" y="0"/>
                  </a:cubicBezTo>
                  <a:close/>
                </a:path>
              </a:pathLst>
            </a:custGeom>
            <a:solidFill>
              <a:srgbClr val="0101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6" name="Google Shape;1295;p51"/>
            <p:cNvSpPr/>
            <p:nvPr/>
          </p:nvSpPr>
          <p:spPr>
            <a:xfrm>
              <a:off x="6639352" y="3238537"/>
              <a:ext cx="31389" cy="130943"/>
            </a:xfrm>
            <a:custGeom>
              <a:avLst/>
              <a:gdLst/>
              <a:ahLst/>
              <a:cxnLst/>
              <a:rect l="l" t="t" r="r" b="b"/>
              <a:pathLst>
                <a:path w="577" h="2407" extrusionOk="0">
                  <a:moveTo>
                    <a:pt x="0" y="0"/>
                  </a:moveTo>
                  <a:cubicBezTo>
                    <a:pt x="0" y="802"/>
                    <a:pt x="50" y="1604"/>
                    <a:pt x="150" y="2406"/>
                  </a:cubicBezTo>
                  <a:cubicBezTo>
                    <a:pt x="276" y="2181"/>
                    <a:pt x="426" y="1980"/>
                    <a:pt x="577" y="1780"/>
                  </a:cubicBezTo>
                  <a:lnTo>
                    <a:pt x="577" y="1780"/>
                  </a:lnTo>
                  <a:cubicBezTo>
                    <a:pt x="511" y="1813"/>
                    <a:pt x="461" y="1833"/>
                    <a:pt x="421" y="1833"/>
                  </a:cubicBezTo>
                  <a:cubicBezTo>
                    <a:pt x="248" y="1833"/>
                    <a:pt x="265" y="1447"/>
                    <a:pt x="0" y="0"/>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7" name="Google Shape;1296;p51"/>
            <p:cNvSpPr/>
            <p:nvPr/>
          </p:nvSpPr>
          <p:spPr>
            <a:xfrm>
              <a:off x="7670066" y="3051727"/>
              <a:ext cx="422695" cy="831790"/>
            </a:xfrm>
            <a:custGeom>
              <a:avLst/>
              <a:gdLst/>
              <a:ahLst/>
              <a:cxnLst/>
              <a:rect l="l" t="t" r="r" b="b"/>
              <a:pathLst>
                <a:path w="7770" h="15290" extrusionOk="0">
                  <a:moveTo>
                    <a:pt x="6918" y="1"/>
                  </a:moveTo>
                  <a:lnTo>
                    <a:pt x="6918" y="1"/>
                  </a:lnTo>
                  <a:cubicBezTo>
                    <a:pt x="7244" y="3961"/>
                    <a:pt x="6016" y="6292"/>
                    <a:pt x="5389" y="7219"/>
                  </a:cubicBezTo>
                  <a:cubicBezTo>
                    <a:pt x="5565" y="7570"/>
                    <a:pt x="5665" y="8021"/>
                    <a:pt x="5690" y="8572"/>
                  </a:cubicBezTo>
                  <a:cubicBezTo>
                    <a:pt x="5821" y="10763"/>
                    <a:pt x="4554" y="11767"/>
                    <a:pt x="3212" y="11767"/>
                  </a:cubicBezTo>
                  <a:cubicBezTo>
                    <a:pt x="3019" y="11767"/>
                    <a:pt x="2824" y="11746"/>
                    <a:pt x="2632" y="11705"/>
                  </a:cubicBezTo>
                  <a:cubicBezTo>
                    <a:pt x="1981" y="13209"/>
                    <a:pt x="1078" y="14387"/>
                    <a:pt x="1" y="15289"/>
                  </a:cubicBezTo>
                  <a:cubicBezTo>
                    <a:pt x="1855" y="14587"/>
                    <a:pt x="3334" y="13409"/>
                    <a:pt x="5138" y="11129"/>
                  </a:cubicBezTo>
                  <a:cubicBezTo>
                    <a:pt x="7770" y="7846"/>
                    <a:pt x="6918" y="3"/>
                    <a:pt x="6918"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8" name="Google Shape;1297;p51"/>
            <p:cNvSpPr/>
            <p:nvPr/>
          </p:nvSpPr>
          <p:spPr>
            <a:xfrm>
              <a:off x="6734769" y="3707574"/>
              <a:ext cx="128223" cy="115928"/>
            </a:xfrm>
            <a:custGeom>
              <a:avLst/>
              <a:gdLst/>
              <a:ahLst/>
              <a:cxnLst/>
              <a:rect l="l" t="t" r="r" b="b"/>
              <a:pathLst>
                <a:path w="2357" h="2131" extrusionOk="0">
                  <a:moveTo>
                    <a:pt x="0" y="0"/>
                  </a:moveTo>
                  <a:cubicBezTo>
                    <a:pt x="101" y="276"/>
                    <a:pt x="226" y="526"/>
                    <a:pt x="326" y="727"/>
                  </a:cubicBezTo>
                  <a:cubicBezTo>
                    <a:pt x="602" y="1228"/>
                    <a:pt x="1329" y="1704"/>
                    <a:pt x="2356" y="2130"/>
                  </a:cubicBezTo>
                  <a:cubicBezTo>
                    <a:pt x="1955" y="1604"/>
                    <a:pt x="1605" y="1053"/>
                    <a:pt x="1329" y="476"/>
                  </a:cubicBezTo>
                  <a:cubicBezTo>
                    <a:pt x="928" y="376"/>
                    <a:pt x="552" y="226"/>
                    <a:pt x="201" y="25"/>
                  </a:cubicBezTo>
                  <a:cubicBezTo>
                    <a:pt x="126" y="25"/>
                    <a:pt x="51" y="0"/>
                    <a:pt x="0" y="0"/>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9" name="Google Shape;1298;p51"/>
            <p:cNvSpPr/>
            <p:nvPr/>
          </p:nvSpPr>
          <p:spPr>
            <a:xfrm>
              <a:off x="7525526" y="4072924"/>
              <a:ext cx="47818" cy="35524"/>
            </a:xfrm>
            <a:custGeom>
              <a:avLst/>
              <a:gdLst/>
              <a:ahLst/>
              <a:cxnLst/>
              <a:rect l="l" t="t" r="r" b="b"/>
              <a:pathLst>
                <a:path w="879" h="653" extrusionOk="0">
                  <a:moveTo>
                    <a:pt x="1" y="1"/>
                  </a:moveTo>
                  <a:lnTo>
                    <a:pt x="1" y="653"/>
                  </a:lnTo>
                  <a:cubicBezTo>
                    <a:pt x="427" y="352"/>
                    <a:pt x="778" y="126"/>
                    <a:pt x="878" y="51"/>
                  </a:cubicBezTo>
                  <a:cubicBezTo>
                    <a:pt x="878" y="51"/>
                    <a:pt x="728" y="26"/>
                    <a:pt x="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0" name="Google Shape;1299;p51"/>
            <p:cNvSpPr/>
            <p:nvPr/>
          </p:nvSpPr>
          <p:spPr>
            <a:xfrm>
              <a:off x="7068785" y="4085219"/>
              <a:ext cx="45044" cy="34164"/>
            </a:xfrm>
            <a:custGeom>
              <a:avLst/>
              <a:gdLst/>
              <a:ahLst/>
              <a:cxnLst/>
              <a:rect l="l" t="t" r="r" b="b"/>
              <a:pathLst>
                <a:path w="828" h="628" extrusionOk="0">
                  <a:moveTo>
                    <a:pt x="803" y="0"/>
                  </a:moveTo>
                  <a:cubicBezTo>
                    <a:pt x="226" y="126"/>
                    <a:pt x="1" y="251"/>
                    <a:pt x="1" y="251"/>
                  </a:cubicBezTo>
                  <a:cubicBezTo>
                    <a:pt x="76" y="326"/>
                    <a:pt x="402" y="452"/>
                    <a:pt x="828" y="627"/>
                  </a:cubicBezTo>
                  <a:lnTo>
                    <a:pt x="803" y="326"/>
                  </a:lnTo>
                  <a:lnTo>
                    <a:pt x="803" y="0"/>
                  </a:ln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1" name="Google Shape;1300;p51"/>
            <p:cNvSpPr/>
            <p:nvPr/>
          </p:nvSpPr>
          <p:spPr>
            <a:xfrm>
              <a:off x="7109693" y="3969347"/>
              <a:ext cx="418669" cy="142150"/>
            </a:xfrm>
            <a:custGeom>
              <a:avLst/>
              <a:gdLst/>
              <a:ahLst/>
              <a:cxnLst/>
              <a:rect l="l" t="t" r="r" b="b"/>
              <a:pathLst>
                <a:path w="7696" h="2613" extrusionOk="0">
                  <a:moveTo>
                    <a:pt x="7695" y="0"/>
                  </a:moveTo>
                  <a:lnTo>
                    <a:pt x="7695" y="0"/>
                  </a:lnTo>
                  <a:cubicBezTo>
                    <a:pt x="6247" y="554"/>
                    <a:pt x="4690" y="800"/>
                    <a:pt x="3133" y="800"/>
                  </a:cubicBezTo>
                  <a:cubicBezTo>
                    <a:pt x="2857" y="800"/>
                    <a:pt x="2582" y="792"/>
                    <a:pt x="2307" y="777"/>
                  </a:cubicBezTo>
                  <a:cubicBezTo>
                    <a:pt x="1505" y="727"/>
                    <a:pt x="728" y="602"/>
                    <a:pt x="1" y="376"/>
                  </a:cubicBezTo>
                  <a:lnTo>
                    <a:pt x="1" y="376"/>
                  </a:lnTo>
                  <a:lnTo>
                    <a:pt x="51" y="2130"/>
                  </a:lnTo>
                  <a:lnTo>
                    <a:pt x="51" y="2456"/>
                  </a:lnTo>
                  <a:cubicBezTo>
                    <a:pt x="746" y="2562"/>
                    <a:pt x="1434" y="2612"/>
                    <a:pt x="2116" y="2612"/>
                  </a:cubicBezTo>
                  <a:cubicBezTo>
                    <a:pt x="4015" y="2612"/>
                    <a:pt x="5863" y="2225"/>
                    <a:pt x="7670" y="1579"/>
                  </a:cubicBezTo>
                  <a:lnTo>
                    <a:pt x="7695" y="0"/>
                  </a:lnTo>
                  <a:close/>
                </a:path>
              </a:pathLst>
            </a:custGeom>
            <a:solidFill>
              <a:srgbClr val="F5886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2" name="Google Shape;1301;p51"/>
            <p:cNvSpPr/>
            <p:nvPr/>
          </p:nvSpPr>
          <p:spPr>
            <a:xfrm>
              <a:off x="7112413" y="4055244"/>
              <a:ext cx="414535" cy="269992"/>
            </a:xfrm>
            <a:custGeom>
              <a:avLst/>
              <a:gdLst/>
              <a:ahLst/>
              <a:cxnLst/>
              <a:rect l="l" t="t" r="r" b="b"/>
              <a:pathLst>
                <a:path w="7620" h="4963" extrusionOk="0">
                  <a:moveTo>
                    <a:pt x="7620" y="0"/>
                  </a:moveTo>
                  <a:lnTo>
                    <a:pt x="7620" y="0"/>
                  </a:lnTo>
                  <a:cubicBezTo>
                    <a:pt x="5813" y="646"/>
                    <a:pt x="3965" y="1033"/>
                    <a:pt x="2066" y="1033"/>
                  </a:cubicBezTo>
                  <a:cubicBezTo>
                    <a:pt x="1384" y="1033"/>
                    <a:pt x="696" y="983"/>
                    <a:pt x="1" y="877"/>
                  </a:cubicBezTo>
                  <a:lnTo>
                    <a:pt x="1" y="877"/>
                  </a:lnTo>
                  <a:lnTo>
                    <a:pt x="26" y="1178"/>
                  </a:lnTo>
                  <a:cubicBezTo>
                    <a:pt x="1129" y="1629"/>
                    <a:pt x="3008" y="2331"/>
                    <a:pt x="3510" y="2531"/>
                  </a:cubicBezTo>
                  <a:cubicBezTo>
                    <a:pt x="3585" y="2531"/>
                    <a:pt x="3635" y="2556"/>
                    <a:pt x="3635" y="2582"/>
                  </a:cubicBezTo>
                  <a:cubicBezTo>
                    <a:pt x="3735" y="2782"/>
                    <a:pt x="4387" y="4461"/>
                    <a:pt x="4562" y="4963"/>
                  </a:cubicBezTo>
                  <a:lnTo>
                    <a:pt x="4663" y="4963"/>
                  </a:lnTo>
                  <a:lnTo>
                    <a:pt x="5264" y="2607"/>
                  </a:lnTo>
                  <a:lnTo>
                    <a:pt x="5314" y="2607"/>
                  </a:lnTo>
                  <a:lnTo>
                    <a:pt x="5264" y="2531"/>
                  </a:lnTo>
                  <a:cubicBezTo>
                    <a:pt x="5264" y="2531"/>
                    <a:pt x="6643" y="1604"/>
                    <a:pt x="7595" y="978"/>
                  </a:cubicBezTo>
                  <a:lnTo>
                    <a:pt x="7595" y="326"/>
                  </a:lnTo>
                  <a:lnTo>
                    <a:pt x="7620" y="0"/>
                  </a:ln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3" name="Google Shape;1302;p51"/>
            <p:cNvSpPr/>
            <p:nvPr/>
          </p:nvSpPr>
          <p:spPr>
            <a:xfrm>
              <a:off x="6635218" y="3393957"/>
              <a:ext cx="159612" cy="316396"/>
            </a:xfrm>
            <a:custGeom>
              <a:avLst/>
              <a:gdLst/>
              <a:ahLst/>
              <a:cxnLst/>
              <a:rect l="l" t="t" r="r" b="b"/>
              <a:pathLst>
                <a:path w="2934" h="5816" extrusionOk="0">
                  <a:moveTo>
                    <a:pt x="2257" y="1"/>
                  </a:moveTo>
                  <a:cubicBezTo>
                    <a:pt x="1630" y="51"/>
                    <a:pt x="978" y="377"/>
                    <a:pt x="502" y="1254"/>
                  </a:cubicBezTo>
                  <a:cubicBezTo>
                    <a:pt x="377" y="1479"/>
                    <a:pt x="277" y="1730"/>
                    <a:pt x="176" y="2006"/>
                  </a:cubicBezTo>
                  <a:cubicBezTo>
                    <a:pt x="101" y="2256"/>
                    <a:pt x="26" y="2482"/>
                    <a:pt x="1" y="2682"/>
                  </a:cubicBezTo>
                  <a:cubicBezTo>
                    <a:pt x="302" y="4111"/>
                    <a:pt x="1304" y="5289"/>
                    <a:pt x="2658" y="5815"/>
                  </a:cubicBezTo>
                  <a:cubicBezTo>
                    <a:pt x="2758" y="5815"/>
                    <a:pt x="2858" y="5815"/>
                    <a:pt x="2933" y="5790"/>
                  </a:cubicBezTo>
                  <a:cubicBezTo>
                    <a:pt x="2532" y="4813"/>
                    <a:pt x="2307" y="3785"/>
                    <a:pt x="2282" y="2732"/>
                  </a:cubicBezTo>
                  <a:cubicBezTo>
                    <a:pt x="2081" y="2783"/>
                    <a:pt x="1931" y="2833"/>
                    <a:pt x="1931" y="2833"/>
                  </a:cubicBezTo>
                  <a:lnTo>
                    <a:pt x="1881" y="2833"/>
                  </a:lnTo>
                  <a:cubicBezTo>
                    <a:pt x="1856" y="2808"/>
                    <a:pt x="1856" y="2808"/>
                    <a:pt x="1830" y="2783"/>
                  </a:cubicBezTo>
                  <a:cubicBezTo>
                    <a:pt x="1830" y="2732"/>
                    <a:pt x="1856" y="2707"/>
                    <a:pt x="1881" y="2682"/>
                  </a:cubicBezTo>
                  <a:cubicBezTo>
                    <a:pt x="1881" y="2682"/>
                    <a:pt x="2056" y="2632"/>
                    <a:pt x="2282" y="2582"/>
                  </a:cubicBezTo>
                  <a:cubicBezTo>
                    <a:pt x="2282" y="2131"/>
                    <a:pt x="2257" y="1705"/>
                    <a:pt x="2257" y="1279"/>
                  </a:cubicBezTo>
                  <a:cubicBezTo>
                    <a:pt x="1580" y="1279"/>
                    <a:pt x="1003" y="1780"/>
                    <a:pt x="1003" y="1780"/>
                  </a:cubicBezTo>
                  <a:cubicBezTo>
                    <a:pt x="991" y="1793"/>
                    <a:pt x="972" y="1799"/>
                    <a:pt x="953" y="1799"/>
                  </a:cubicBezTo>
                  <a:cubicBezTo>
                    <a:pt x="935" y="1799"/>
                    <a:pt x="916" y="1793"/>
                    <a:pt x="903" y="1780"/>
                  </a:cubicBezTo>
                  <a:cubicBezTo>
                    <a:pt x="878" y="1755"/>
                    <a:pt x="878" y="1705"/>
                    <a:pt x="903" y="1680"/>
                  </a:cubicBezTo>
                  <a:cubicBezTo>
                    <a:pt x="928" y="1655"/>
                    <a:pt x="1505" y="1128"/>
                    <a:pt x="2257" y="1128"/>
                  </a:cubicBezTo>
                  <a:cubicBezTo>
                    <a:pt x="2257" y="753"/>
                    <a:pt x="2257" y="377"/>
                    <a:pt x="2257" y="1"/>
                  </a:cubicBezTo>
                  <a:close/>
                </a:path>
              </a:pathLst>
            </a:custGeom>
            <a:solidFill>
              <a:srgbClr val="F5886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0" name="Google Shape;1303;p51"/>
            <p:cNvSpPr/>
            <p:nvPr/>
          </p:nvSpPr>
          <p:spPr>
            <a:xfrm>
              <a:off x="6632498" y="3576687"/>
              <a:ext cx="113208" cy="132303"/>
            </a:xfrm>
            <a:custGeom>
              <a:avLst/>
              <a:gdLst/>
              <a:ahLst/>
              <a:cxnLst/>
              <a:rect l="l" t="t" r="r" b="b"/>
              <a:pathLst>
                <a:path w="2081" h="2432" extrusionOk="0">
                  <a:moveTo>
                    <a:pt x="1" y="0"/>
                  </a:moveTo>
                  <a:cubicBezTo>
                    <a:pt x="1" y="1328"/>
                    <a:pt x="853" y="2155"/>
                    <a:pt x="1880" y="2406"/>
                  </a:cubicBezTo>
                  <a:cubicBezTo>
                    <a:pt x="1931" y="2406"/>
                    <a:pt x="2006" y="2431"/>
                    <a:pt x="2081" y="2431"/>
                  </a:cubicBezTo>
                  <a:cubicBezTo>
                    <a:pt x="1129" y="1905"/>
                    <a:pt x="377" y="1053"/>
                    <a:pt x="1" y="0"/>
                  </a:cubicBezTo>
                  <a:close/>
                </a:path>
              </a:pathLst>
            </a:custGeom>
            <a:solidFill>
              <a:srgbClr val="F5886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1" name="Google Shape;1304;p51"/>
            <p:cNvSpPr/>
            <p:nvPr/>
          </p:nvSpPr>
          <p:spPr>
            <a:xfrm>
              <a:off x="6682981" y="3455321"/>
              <a:ext cx="75019" cy="36503"/>
            </a:xfrm>
            <a:custGeom>
              <a:avLst/>
              <a:gdLst/>
              <a:ahLst/>
              <a:cxnLst/>
              <a:rect l="l" t="t" r="r" b="b"/>
              <a:pathLst>
                <a:path w="1379" h="671" extrusionOk="0">
                  <a:moveTo>
                    <a:pt x="1379" y="0"/>
                  </a:moveTo>
                  <a:cubicBezTo>
                    <a:pt x="627" y="0"/>
                    <a:pt x="50" y="527"/>
                    <a:pt x="25" y="552"/>
                  </a:cubicBezTo>
                  <a:cubicBezTo>
                    <a:pt x="0" y="577"/>
                    <a:pt x="0" y="627"/>
                    <a:pt x="25" y="652"/>
                  </a:cubicBezTo>
                  <a:cubicBezTo>
                    <a:pt x="38" y="665"/>
                    <a:pt x="57" y="671"/>
                    <a:pt x="75" y="671"/>
                  </a:cubicBezTo>
                  <a:cubicBezTo>
                    <a:pt x="94" y="671"/>
                    <a:pt x="113" y="665"/>
                    <a:pt x="125" y="652"/>
                  </a:cubicBezTo>
                  <a:cubicBezTo>
                    <a:pt x="125" y="652"/>
                    <a:pt x="702" y="151"/>
                    <a:pt x="1379" y="151"/>
                  </a:cubicBezTo>
                  <a:cubicBezTo>
                    <a:pt x="1379" y="101"/>
                    <a:pt x="1379" y="51"/>
                    <a:pt x="1379" y="0"/>
                  </a:cubicBezTo>
                  <a:close/>
                </a:path>
              </a:pathLst>
            </a:custGeom>
            <a:solidFill>
              <a:srgbClr val="F58863"/>
            </a:solidFill>
            <a:ln w="9525" cap="flat" cmpd="sng">
              <a:solidFill>
                <a:srgbClr val="F58863"/>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2" name="Google Shape;1305;p51"/>
            <p:cNvSpPr/>
            <p:nvPr/>
          </p:nvSpPr>
          <p:spPr>
            <a:xfrm>
              <a:off x="6734769" y="3534418"/>
              <a:ext cx="24589" cy="13655"/>
            </a:xfrm>
            <a:custGeom>
              <a:avLst/>
              <a:gdLst/>
              <a:ahLst/>
              <a:cxnLst/>
              <a:rect l="l" t="t" r="r" b="b"/>
              <a:pathLst>
                <a:path w="452" h="251" extrusionOk="0">
                  <a:moveTo>
                    <a:pt x="452" y="0"/>
                  </a:moveTo>
                  <a:cubicBezTo>
                    <a:pt x="201" y="50"/>
                    <a:pt x="51" y="100"/>
                    <a:pt x="51" y="100"/>
                  </a:cubicBezTo>
                  <a:cubicBezTo>
                    <a:pt x="26" y="125"/>
                    <a:pt x="0" y="150"/>
                    <a:pt x="0" y="201"/>
                  </a:cubicBezTo>
                  <a:cubicBezTo>
                    <a:pt x="26" y="226"/>
                    <a:pt x="26" y="226"/>
                    <a:pt x="51" y="251"/>
                  </a:cubicBezTo>
                  <a:lnTo>
                    <a:pt x="101" y="251"/>
                  </a:lnTo>
                  <a:cubicBezTo>
                    <a:pt x="101" y="251"/>
                    <a:pt x="251" y="201"/>
                    <a:pt x="452" y="150"/>
                  </a:cubicBezTo>
                  <a:cubicBezTo>
                    <a:pt x="452" y="100"/>
                    <a:pt x="452" y="50"/>
                    <a:pt x="452" y="0"/>
                  </a:cubicBezTo>
                  <a:close/>
                </a:path>
              </a:pathLst>
            </a:custGeom>
            <a:solidFill>
              <a:srgbClr val="F58863"/>
            </a:solidFill>
            <a:ln w="9525" cap="flat" cmpd="sng">
              <a:solidFill>
                <a:srgbClr val="F58863"/>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3" name="Google Shape;1306;p51"/>
            <p:cNvSpPr/>
            <p:nvPr/>
          </p:nvSpPr>
          <p:spPr>
            <a:xfrm>
              <a:off x="7265114" y="2969746"/>
              <a:ext cx="470459" cy="489717"/>
            </a:xfrm>
            <a:custGeom>
              <a:avLst/>
              <a:gdLst/>
              <a:ahLst/>
              <a:cxnLst/>
              <a:rect l="l" t="t" r="r" b="b"/>
              <a:pathLst>
                <a:path w="8648" h="9002" extrusionOk="0">
                  <a:moveTo>
                    <a:pt x="4759" y="0"/>
                  </a:moveTo>
                  <a:cubicBezTo>
                    <a:pt x="4469" y="0"/>
                    <a:pt x="4169" y="132"/>
                    <a:pt x="3861" y="430"/>
                  </a:cubicBezTo>
                  <a:cubicBezTo>
                    <a:pt x="2407" y="1809"/>
                    <a:pt x="1154" y="2811"/>
                    <a:pt x="1" y="3563"/>
                  </a:cubicBezTo>
                  <a:cubicBezTo>
                    <a:pt x="76" y="4440"/>
                    <a:pt x="327" y="7924"/>
                    <a:pt x="76" y="8701"/>
                  </a:cubicBezTo>
                  <a:cubicBezTo>
                    <a:pt x="302" y="8776"/>
                    <a:pt x="527" y="8876"/>
                    <a:pt x="728" y="9002"/>
                  </a:cubicBezTo>
                  <a:cubicBezTo>
                    <a:pt x="1129" y="7147"/>
                    <a:pt x="2607" y="5718"/>
                    <a:pt x="4462" y="5393"/>
                  </a:cubicBezTo>
                  <a:cubicBezTo>
                    <a:pt x="3886" y="4866"/>
                    <a:pt x="3685" y="4290"/>
                    <a:pt x="3886" y="3864"/>
                  </a:cubicBezTo>
                  <a:cubicBezTo>
                    <a:pt x="4023" y="3565"/>
                    <a:pt x="4246" y="3347"/>
                    <a:pt x="4654" y="3347"/>
                  </a:cubicBezTo>
                  <a:cubicBezTo>
                    <a:pt x="5068" y="3347"/>
                    <a:pt x="5671" y="3571"/>
                    <a:pt x="6567" y="4165"/>
                  </a:cubicBezTo>
                  <a:cubicBezTo>
                    <a:pt x="7770" y="4967"/>
                    <a:pt x="7795" y="5668"/>
                    <a:pt x="7670" y="6044"/>
                  </a:cubicBezTo>
                  <a:cubicBezTo>
                    <a:pt x="8046" y="6270"/>
                    <a:pt x="8372" y="6545"/>
                    <a:pt x="8648" y="6871"/>
                  </a:cubicBezTo>
                  <a:cubicBezTo>
                    <a:pt x="7792" y="4476"/>
                    <a:pt x="6444" y="0"/>
                    <a:pt x="4759"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4" name="Google Shape;1307;p51"/>
            <p:cNvSpPr/>
            <p:nvPr/>
          </p:nvSpPr>
          <p:spPr>
            <a:xfrm>
              <a:off x="6996542" y="3167653"/>
              <a:ext cx="276846" cy="285006"/>
            </a:xfrm>
            <a:custGeom>
              <a:avLst/>
              <a:gdLst/>
              <a:ahLst/>
              <a:cxnLst/>
              <a:rect l="l" t="t" r="r" b="b"/>
              <a:pathLst>
                <a:path w="5089" h="5239" extrusionOk="0">
                  <a:moveTo>
                    <a:pt x="4788" y="0"/>
                  </a:moveTo>
                  <a:cubicBezTo>
                    <a:pt x="3259" y="978"/>
                    <a:pt x="1905" y="1479"/>
                    <a:pt x="552" y="1780"/>
                  </a:cubicBezTo>
                  <a:cubicBezTo>
                    <a:pt x="477" y="1830"/>
                    <a:pt x="402" y="1855"/>
                    <a:pt x="326" y="1880"/>
                  </a:cubicBezTo>
                  <a:cubicBezTo>
                    <a:pt x="226" y="1930"/>
                    <a:pt x="101" y="1980"/>
                    <a:pt x="1" y="2005"/>
                  </a:cubicBezTo>
                  <a:cubicBezTo>
                    <a:pt x="1128" y="2707"/>
                    <a:pt x="1955" y="3885"/>
                    <a:pt x="2156" y="5238"/>
                  </a:cubicBezTo>
                  <a:cubicBezTo>
                    <a:pt x="2256" y="5188"/>
                    <a:pt x="2432" y="5138"/>
                    <a:pt x="2632" y="5063"/>
                  </a:cubicBezTo>
                  <a:cubicBezTo>
                    <a:pt x="2762" y="4970"/>
                    <a:pt x="2906" y="4918"/>
                    <a:pt x="3054" y="4918"/>
                  </a:cubicBezTo>
                  <a:cubicBezTo>
                    <a:pt x="3105" y="4918"/>
                    <a:pt x="3157" y="4925"/>
                    <a:pt x="3209" y="4938"/>
                  </a:cubicBezTo>
                  <a:cubicBezTo>
                    <a:pt x="3406" y="4906"/>
                    <a:pt x="3620" y="4888"/>
                    <a:pt x="3847" y="4888"/>
                  </a:cubicBezTo>
                  <a:cubicBezTo>
                    <a:pt x="4167" y="4888"/>
                    <a:pt x="4510" y="4925"/>
                    <a:pt x="4863" y="5013"/>
                  </a:cubicBezTo>
                  <a:cubicBezTo>
                    <a:pt x="5088" y="4436"/>
                    <a:pt x="4913" y="1429"/>
                    <a:pt x="4788"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5" name="Google Shape;1308;p51"/>
            <p:cNvSpPr/>
            <p:nvPr/>
          </p:nvSpPr>
          <p:spPr>
            <a:xfrm>
              <a:off x="6757944" y="3283525"/>
              <a:ext cx="347731" cy="443531"/>
            </a:xfrm>
            <a:custGeom>
              <a:avLst/>
              <a:gdLst/>
              <a:ahLst/>
              <a:cxnLst/>
              <a:rect l="l" t="t" r="r" b="b"/>
              <a:pathLst>
                <a:path w="6392" h="8153" extrusionOk="0">
                  <a:moveTo>
                    <a:pt x="4136" y="2356"/>
                  </a:moveTo>
                  <a:cubicBezTo>
                    <a:pt x="4562" y="2356"/>
                    <a:pt x="4913" y="2783"/>
                    <a:pt x="4913" y="3284"/>
                  </a:cubicBezTo>
                  <a:cubicBezTo>
                    <a:pt x="4913" y="3810"/>
                    <a:pt x="4587" y="4236"/>
                    <a:pt x="4161" y="4236"/>
                  </a:cubicBezTo>
                  <a:cubicBezTo>
                    <a:pt x="3735" y="4236"/>
                    <a:pt x="3384" y="3835"/>
                    <a:pt x="3384" y="3309"/>
                  </a:cubicBezTo>
                  <a:cubicBezTo>
                    <a:pt x="3384" y="2783"/>
                    <a:pt x="3710" y="2356"/>
                    <a:pt x="4136" y="2356"/>
                  </a:cubicBezTo>
                  <a:close/>
                  <a:moveTo>
                    <a:pt x="4086" y="1"/>
                  </a:moveTo>
                  <a:cubicBezTo>
                    <a:pt x="3670" y="134"/>
                    <a:pt x="3316" y="206"/>
                    <a:pt x="3023" y="206"/>
                  </a:cubicBezTo>
                  <a:cubicBezTo>
                    <a:pt x="2822" y="206"/>
                    <a:pt x="2650" y="172"/>
                    <a:pt x="2507" y="101"/>
                  </a:cubicBezTo>
                  <a:cubicBezTo>
                    <a:pt x="1730" y="201"/>
                    <a:pt x="903" y="301"/>
                    <a:pt x="26" y="452"/>
                  </a:cubicBezTo>
                  <a:cubicBezTo>
                    <a:pt x="26" y="953"/>
                    <a:pt x="26" y="1479"/>
                    <a:pt x="1" y="2031"/>
                  </a:cubicBezTo>
                  <a:cubicBezTo>
                    <a:pt x="1" y="2407"/>
                    <a:pt x="1" y="2783"/>
                    <a:pt x="1" y="3158"/>
                  </a:cubicBezTo>
                  <a:cubicBezTo>
                    <a:pt x="1" y="3209"/>
                    <a:pt x="1" y="3259"/>
                    <a:pt x="1" y="3309"/>
                  </a:cubicBezTo>
                  <a:cubicBezTo>
                    <a:pt x="1" y="3735"/>
                    <a:pt x="26" y="4161"/>
                    <a:pt x="26" y="4612"/>
                  </a:cubicBezTo>
                  <a:cubicBezTo>
                    <a:pt x="26" y="4662"/>
                    <a:pt x="26" y="4712"/>
                    <a:pt x="26" y="4762"/>
                  </a:cubicBezTo>
                  <a:cubicBezTo>
                    <a:pt x="51" y="5815"/>
                    <a:pt x="276" y="6843"/>
                    <a:pt x="677" y="7820"/>
                  </a:cubicBezTo>
                  <a:cubicBezTo>
                    <a:pt x="702" y="7870"/>
                    <a:pt x="727" y="7920"/>
                    <a:pt x="752" y="7971"/>
                  </a:cubicBezTo>
                  <a:cubicBezTo>
                    <a:pt x="1103" y="8071"/>
                    <a:pt x="1479" y="8146"/>
                    <a:pt x="1880" y="8146"/>
                  </a:cubicBezTo>
                  <a:cubicBezTo>
                    <a:pt x="1942" y="8150"/>
                    <a:pt x="2005" y="8152"/>
                    <a:pt x="2067" y="8152"/>
                  </a:cubicBezTo>
                  <a:cubicBezTo>
                    <a:pt x="2355" y="8152"/>
                    <a:pt x="2644" y="8108"/>
                    <a:pt x="2933" y="8046"/>
                  </a:cubicBezTo>
                  <a:cubicBezTo>
                    <a:pt x="1630" y="7720"/>
                    <a:pt x="702" y="6918"/>
                    <a:pt x="878" y="6191"/>
                  </a:cubicBezTo>
                  <a:cubicBezTo>
                    <a:pt x="1007" y="5675"/>
                    <a:pt x="1691" y="5362"/>
                    <a:pt x="2582" y="5362"/>
                  </a:cubicBezTo>
                  <a:cubicBezTo>
                    <a:pt x="2903" y="5362"/>
                    <a:pt x="3251" y="5403"/>
                    <a:pt x="3610" y="5489"/>
                  </a:cubicBezTo>
                  <a:cubicBezTo>
                    <a:pt x="4412" y="5665"/>
                    <a:pt x="5063" y="6041"/>
                    <a:pt x="5439" y="6467"/>
                  </a:cubicBezTo>
                  <a:cubicBezTo>
                    <a:pt x="5991" y="5765"/>
                    <a:pt x="6316" y="4888"/>
                    <a:pt x="6341" y="3935"/>
                  </a:cubicBezTo>
                  <a:cubicBezTo>
                    <a:pt x="6392" y="2256"/>
                    <a:pt x="5464" y="752"/>
                    <a:pt x="4086" y="1"/>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6" name="Google Shape;1309;p51"/>
            <p:cNvSpPr/>
            <p:nvPr/>
          </p:nvSpPr>
          <p:spPr>
            <a:xfrm>
              <a:off x="7195591" y="3446671"/>
              <a:ext cx="57339" cy="11696"/>
            </a:xfrm>
            <a:custGeom>
              <a:avLst/>
              <a:gdLst/>
              <a:ahLst/>
              <a:cxnLst/>
              <a:rect l="l" t="t" r="r" b="b"/>
              <a:pathLst>
                <a:path w="1054" h="215" extrusionOk="0">
                  <a:moveTo>
                    <a:pt x="236" y="0"/>
                  </a:moveTo>
                  <a:cubicBezTo>
                    <a:pt x="156" y="0"/>
                    <a:pt x="78" y="3"/>
                    <a:pt x="1" y="9"/>
                  </a:cubicBezTo>
                  <a:cubicBezTo>
                    <a:pt x="283" y="143"/>
                    <a:pt x="521" y="215"/>
                    <a:pt x="715" y="215"/>
                  </a:cubicBezTo>
                  <a:cubicBezTo>
                    <a:pt x="849" y="215"/>
                    <a:pt x="961" y="181"/>
                    <a:pt x="1053" y="109"/>
                  </a:cubicBezTo>
                  <a:cubicBezTo>
                    <a:pt x="766" y="33"/>
                    <a:pt x="494" y="0"/>
                    <a:pt x="236"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7" name="Google Shape;1310;p51"/>
            <p:cNvSpPr/>
            <p:nvPr/>
          </p:nvSpPr>
          <p:spPr>
            <a:xfrm>
              <a:off x="7311517" y="3275365"/>
              <a:ext cx="449950" cy="471928"/>
            </a:xfrm>
            <a:custGeom>
              <a:avLst/>
              <a:gdLst/>
              <a:ahLst/>
              <a:cxnLst/>
              <a:rect l="l" t="t" r="r" b="b"/>
              <a:pathLst>
                <a:path w="8271" h="8675" extrusionOk="0">
                  <a:moveTo>
                    <a:pt x="3308" y="2682"/>
                  </a:moveTo>
                  <a:cubicBezTo>
                    <a:pt x="3734" y="2682"/>
                    <a:pt x="4085" y="3083"/>
                    <a:pt x="4085" y="3609"/>
                  </a:cubicBezTo>
                  <a:cubicBezTo>
                    <a:pt x="4085" y="4136"/>
                    <a:pt x="3759" y="4537"/>
                    <a:pt x="3333" y="4562"/>
                  </a:cubicBezTo>
                  <a:cubicBezTo>
                    <a:pt x="2907" y="4562"/>
                    <a:pt x="2556" y="4136"/>
                    <a:pt x="2556" y="3634"/>
                  </a:cubicBezTo>
                  <a:cubicBezTo>
                    <a:pt x="2556" y="3108"/>
                    <a:pt x="2882" y="2682"/>
                    <a:pt x="3308" y="2682"/>
                  </a:cubicBezTo>
                  <a:close/>
                  <a:moveTo>
                    <a:pt x="3835" y="0"/>
                  </a:moveTo>
                  <a:cubicBezTo>
                    <a:pt x="1754" y="251"/>
                    <a:pt x="100" y="2030"/>
                    <a:pt x="25" y="4186"/>
                  </a:cubicBezTo>
                  <a:cubicBezTo>
                    <a:pt x="0" y="5740"/>
                    <a:pt x="752" y="7093"/>
                    <a:pt x="1930" y="7920"/>
                  </a:cubicBezTo>
                  <a:cubicBezTo>
                    <a:pt x="1855" y="7820"/>
                    <a:pt x="1805" y="7694"/>
                    <a:pt x="1780" y="7569"/>
                  </a:cubicBezTo>
                  <a:cubicBezTo>
                    <a:pt x="1629" y="6867"/>
                    <a:pt x="2582" y="6040"/>
                    <a:pt x="3935" y="5765"/>
                  </a:cubicBezTo>
                  <a:cubicBezTo>
                    <a:pt x="4247" y="5701"/>
                    <a:pt x="4553" y="5671"/>
                    <a:pt x="4840" y="5671"/>
                  </a:cubicBezTo>
                  <a:cubicBezTo>
                    <a:pt x="5797" y="5671"/>
                    <a:pt x="6551" y="6007"/>
                    <a:pt x="6667" y="6567"/>
                  </a:cubicBezTo>
                  <a:cubicBezTo>
                    <a:pt x="6817" y="7293"/>
                    <a:pt x="5840" y="8095"/>
                    <a:pt x="4486" y="8371"/>
                  </a:cubicBezTo>
                  <a:cubicBezTo>
                    <a:pt x="4161" y="8442"/>
                    <a:pt x="3845" y="8473"/>
                    <a:pt x="3549" y="8473"/>
                  </a:cubicBezTo>
                  <a:cubicBezTo>
                    <a:pt x="3320" y="8473"/>
                    <a:pt x="3104" y="8454"/>
                    <a:pt x="2907" y="8421"/>
                  </a:cubicBezTo>
                  <a:lnTo>
                    <a:pt x="2907" y="8421"/>
                  </a:lnTo>
                  <a:cubicBezTo>
                    <a:pt x="3333" y="8572"/>
                    <a:pt x="3785" y="8647"/>
                    <a:pt x="4261" y="8672"/>
                  </a:cubicBezTo>
                  <a:cubicBezTo>
                    <a:pt x="4309" y="8674"/>
                    <a:pt x="4357" y="8674"/>
                    <a:pt x="4405" y="8674"/>
                  </a:cubicBezTo>
                  <a:cubicBezTo>
                    <a:pt x="5825" y="8674"/>
                    <a:pt x="7095" y="7959"/>
                    <a:pt x="7895" y="6892"/>
                  </a:cubicBezTo>
                  <a:cubicBezTo>
                    <a:pt x="7644" y="6667"/>
                    <a:pt x="7419" y="6416"/>
                    <a:pt x="7268" y="6090"/>
                  </a:cubicBezTo>
                  <a:lnTo>
                    <a:pt x="8271" y="2431"/>
                  </a:lnTo>
                  <a:cubicBezTo>
                    <a:pt x="8221" y="2331"/>
                    <a:pt x="8171" y="2231"/>
                    <a:pt x="8120" y="2080"/>
                  </a:cubicBezTo>
                  <a:cubicBezTo>
                    <a:pt x="7770" y="1504"/>
                    <a:pt x="7293" y="1003"/>
                    <a:pt x="6717" y="652"/>
                  </a:cubicBezTo>
                  <a:cubicBezTo>
                    <a:pt x="6692" y="677"/>
                    <a:pt x="6667" y="702"/>
                    <a:pt x="6667" y="702"/>
                  </a:cubicBezTo>
                  <a:cubicBezTo>
                    <a:pt x="6497" y="909"/>
                    <a:pt x="6279" y="1006"/>
                    <a:pt x="6007" y="1006"/>
                  </a:cubicBezTo>
                  <a:cubicBezTo>
                    <a:pt x="5554" y="1006"/>
                    <a:pt x="4953" y="736"/>
                    <a:pt x="4186" y="251"/>
                  </a:cubicBezTo>
                  <a:cubicBezTo>
                    <a:pt x="4060" y="176"/>
                    <a:pt x="3960" y="75"/>
                    <a:pt x="3835"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3" name="Google Shape;1311;p51"/>
            <p:cNvSpPr/>
            <p:nvPr/>
          </p:nvSpPr>
          <p:spPr>
            <a:xfrm>
              <a:off x="6807012" y="3448521"/>
              <a:ext cx="1006308" cy="564355"/>
            </a:xfrm>
            <a:custGeom>
              <a:avLst/>
              <a:gdLst/>
              <a:ahLst/>
              <a:cxnLst/>
              <a:rect l="l" t="t" r="r" b="b"/>
              <a:pathLst>
                <a:path w="18498" h="10374" extrusionOk="0">
                  <a:moveTo>
                    <a:pt x="9374" y="3459"/>
                  </a:moveTo>
                  <a:cubicBezTo>
                    <a:pt x="9374" y="3459"/>
                    <a:pt x="9374" y="3734"/>
                    <a:pt x="9274" y="4060"/>
                  </a:cubicBezTo>
                  <a:cubicBezTo>
                    <a:pt x="9149" y="4562"/>
                    <a:pt x="8873" y="5188"/>
                    <a:pt x="8221" y="5414"/>
                  </a:cubicBezTo>
                  <a:cubicBezTo>
                    <a:pt x="8114" y="5451"/>
                    <a:pt x="8011" y="5468"/>
                    <a:pt x="7911" y="5468"/>
                  </a:cubicBezTo>
                  <a:cubicBezTo>
                    <a:pt x="7545" y="5468"/>
                    <a:pt x="7235" y="5239"/>
                    <a:pt x="7018" y="4963"/>
                  </a:cubicBezTo>
                  <a:cubicBezTo>
                    <a:pt x="6718" y="4587"/>
                    <a:pt x="6542" y="4161"/>
                    <a:pt x="6542" y="4161"/>
                  </a:cubicBezTo>
                  <a:cubicBezTo>
                    <a:pt x="7520" y="3459"/>
                    <a:pt x="9374" y="3459"/>
                    <a:pt x="9374" y="3459"/>
                  </a:cubicBezTo>
                  <a:close/>
                  <a:moveTo>
                    <a:pt x="6868" y="0"/>
                  </a:moveTo>
                  <a:cubicBezTo>
                    <a:pt x="6567" y="25"/>
                    <a:pt x="6317" y="100"/>
                    <a:pt x="6091" y="176"/>
                  </a:cubicBezTo>
                  <a:cubicBezTo>
                    <a:pt x="5916" y="476"/>
                    <a:pt x="5891" y="1028"/>
                    <a:pt x="6066" y="1379"/>
                  </a:cubicBezTo>
                  <a:cubicBezTo>
                    <a:pt x="6342" y="1930"/>
                    <a:pt x="6968" y="2206"/>
                    <a:pt x="6968" y="2206"/>
                  </a:cubicBezTo>
                  <a:cubicBezTo>
                    <a:pt x="6993" y="2231"/>
                    <a:pt x="7018" y="2281"/>
                    <a:pt x="6993" y="2306"/>
                  </a:cubicBezTo>
                  <a:cubicBezTo>
                    <a:pt x="6993" y="2331"/>
                    <a:pt x="6968" y="2356"/>
                    <a:pt x="6943" y="2356"/>
                  </a:cubicBezTo>
                  <a:lnTo>
                    <a:pt x="6893" y="2356"/>
                  </a:lnTo>
                  <a:cubicBezTo>
                    <a:pt x="6868" y="2331"/>
                    <a:pt x="6241" y="2055"/>
                    <a:pt x="5941" y="1454"/>
                  </a:cubicBezTo>
                  <a:cubicBezTo>
                    <a:pt x="5740" y="1103"/>
                    <a:pt x="5740" y="602"/>
                    <a:pt x="5891" y="226"/>
                  </a:cubicBezTo>
                  <a:lnTo>
                    <a:pt x="5891" y="226"/>
                  </a:lnTo>
                  <a:cubicBezTo>
                    <a:pt x="5790" y="276"/>
                    <a:pt x="5715" y="301"/>
                    <a:pt x="5665" y="326"/>
                  </a:cubicBezTo>
                  <a:cubicBezTo>
                    <a:pt x="5690" y="526"/>
                    <a:pt x="5690" y="702"/>
                    <a:pt x="5690" y="902"/>
                  </a:cubicBezTo>
                  <a:cubicBezTo>
                    <a:pt x="5665" y="1930"/>
                    <a:pt x="5289" y="2882"/>
                    <a:pt x="4688" y="3634"/>
                  </a:cubicBezTo>
                  <a:cubicBezTo>
                    <a:pt x="4838" y="3860"/>
                    <a:pt x="4888" y="4085"/>
                    <a:pt x="4838" y="4311"/>
                  </a:cubicBezTo>
                  <a:cubicBezTo>
                    <a:pt x="4712" y="4836"/>
                    <a:pt x="4006" y="5149"/>
                    <a:pt x="3103" y="5149"/>
                  </a:cubicBezTo>
                  <a:cubicBezTo>
                    <a:pt x="2928" y="5149"/>
                    <a:pt x="2745" y="5137"/>
                    <a:pt x="2557" y="5113"/>
                  </a:cubicBezTo>
                  <a:cubicBezTo>
                    <a:pt x="2107" y="5270"/>
                    <a:pt x="1637" y="5367"/>
                    <a:pt x="1128" y="5367"/>
                  </a:cubicBezTo>
                  <a:cubicBezTo>
                    <a:pt x="1070" y="5367"/>
                    <a:pt x="1012" y="5366"/>
                    <a:pt x="953" y="5364"/>
                  </a:cubicBezTo>
                  <a:cubicBezTo>
                    <a:pt x="627" y="5364"/>
                    <a:pt x="302" y="5313"/>
                    <a:pt x="1" y="5238"/>
                  </a:cubicBezTo>
                  <a:lnTo>
                    <a:pt x="1" y="5238"/>
                  </a:lnTo>
                  <a:cubicBezTo>
                    <a:pt x="277" y="5815"/>
                    <a:pt x="627" y="6366"/>
                    <a:pt x="1028" y="6892"/>
                  </a:cubicBezTo>
                  <a:cubicBezTo>
                    <a:pt x="2131" y="8271"/>
                    <a:pt x="3685" y="9399"/>
                    <a:pt x="5565" y="9950"/>
                  </a:cubicBezTo>
                  <a:cubicBezTo>
                    <a:pt x="6292" y="10176"/>
                    <a:pt x="7069" y="10301"/>
                    <a:pt x="7871" y="10351"/>
                  </a:cubicBezTo>
                  <a:cubicBezTo>
                    <a:pt x="8146" y="10366"/>
                    <a:pt x="8421" y="10374"/>
                    <a:pt x="8697" y="10374"/>
                  </a:cubicBezTo>
                  <a:cubicBezTo>
                    <a:pt x="10254" y="10374"/>
                    <a:pt x="11811" y="10128"/>
                    <a:pt x="13259" y="9574"/>
                  </a:cubicBezTo>
                  <a:cubicBezTo>
                    <a:pt x="14186" y="9198"/>
                    <a:pt x="15089" y="8672"/>
                    <a:pt x="15866" y="7995"/>
                  </a:cubicBezTo>
                  <a:cubicBezTo>
                    <a:pt x="16943" y="7093"/>
                    <a:pt x="17846" y="5915"/>
                    <a:pt x="18497" y="4411"/>
                  </a:cubicBezTo>
                  <a:cubicBezTo>
                    <a:pt x="18096" y="4311"/>
                    <a:pt x="17695" y="4135"/>
                    <a:pt x="17344" y="3860"/>
                  </a:cubicBezTo>
                  <a:cubicBezTo>
                    <a:pt x="16506" y="5018"/>
                    <a:pt x="15135" y="5740"/>
                    <a:pt x="13613" y="5740"/>
                  </a:cubicBezTo>
                  <a:cubicBezTo>
                    <a:pt x="13587" y="5740"/>
                    <a:pt x="13561" y="5740"/>
                    <a:pt x="13535" y="5740"/>
                  </a:cubicBezTo>
                  <a:cubicBezTo>
                    <a:pt x="11003" y="5664"/>
                    <a:pt x="8998" y="3534"/>
                    <a:pt x="9074" y="1003"/>
                  </a:cubicBezTo>
                  <a:cubicBezTo>
                    <a:pt x="9074" y="827"/>
                    <a:pt x="9099" y="627"/>
                    <a:pt x="9124" y="451"/>
                  </a:cubicBezTo>
                  <a:cubicBezTo>
                    <a:pt x="8873" y="301"/>
                    <a:pt x="8622" y="201"/>
                    <a:pt x="8372" y="125"/>
                  </a:cubicBezTo>
                  <a:cubicBezTo>
                    <a:pt x="8257" y="240"/>
                    <a:pt x="8090" y="329"/>
                    <a:pt x="7848" y="329"/>
                  </a:cubicBezTo>
                  <a:cubicBezTo>
                    <a:pt x="7615" y="329"/>
                    <a:pt x="7312" y="247"/>
                    <a:pt x="6918" y="25"/>
                  </a:cubicBezTo>
                  <a:cubicBezTo>
                    <a:pt x="6893" y="0"/>
                    <a:pt x="6868" y="0"/>
                    <a:pt x="6868"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4" name="Google Shape;1312;p51"/>
            <p:cNvSpPr/>
            <p:nvPr/>
          </p:nvSpPr>
          <p:spPr>
            <a:xfrm>
              <a:off x="7465577" y="3151768"/>
              <a:ext cx="223642" cy="146828"/>
            </a:xfrm>
            <a:custGeom>
              <a:avLst/>
              <a:gdLst/>
              <a:ahLst/>
              <a:cxnLst/>
              <a:rect l="l" t="t" r="r" b="b"/>
              <a:pathLst>
                <a:path w="4111" h="2699" extrusionOk="0">
                  <a:moveTo>
                    <a:pt x="969" y="1"/>
                  </a:moveTo>
                  <a:cubicBezTo>
                    <a:pt x="561" y="1"/>
                    <a:pt x="338" y="219"/>
                    <a:pt x="201" y="518"/>
                  </a:cubicBezTo>
                  <a:cubicBezTo>
                    <a:pt x="0" y="944"/>
                    <a:pt x="201" y="1520"/>
                    <a:pt x="777" y="2072"/>
                  </a:cubicBezTo>
                  <a:cubicBezTo>
                    <a:pt x="1053" y="1996"/>
                    <a:pt x="1379" y="1996"/>
                    <a:pt x="1679" y="1996"/>
                  </a:cubicBezTo>
                  <a:cubicBezTo>
                    <a:pt x="2531" y="2022"/>
                    <a:pt x="3308" y="2272"/>
                    <a:pt x="3985" y="2698"/>
                  </a:cubicBezTo>
                  <a:cubicBezTo>
                    <a:pt x="4110" y="2322"/>
                    <a:pt x="4085" y="1621"/>
                    <a:pt x="2882" y="819"/>
                  </a:cubicBezTo>
                  <a:cubicBezTo>
                    <a:pt x="1986" y="225"/>
                    <a:pt x="1383" y="1"/>
                    <a:pt x="96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5" name="Google Shape;1313;p51"/>
            <p:cNvSpPr/>
            <p:nvPr/>
          </p:nvSpPr>
          <p:spPr>
            <a:xfrm>
              <a:off x="7520086" y="3273407"/>
              <a:ext cx="156838" cy="56740"/>
            </a:xfrm>
            <a:custGeom>
              <a:avLst/>
              <a:gdLst/>
              <a:ahLst/>
              <a:cxnLst/>
              <a:rect l="l" t="t" r="r" b="b"/>
              <a:pathLst>
                <a:path w="2883" h="1043" extrusionOk="0">
                  <a:moveTo>
                    <a:pt x="479" y="1"/>
                  </a:moveTo>
                  <a:cubicBezTo>
                    <a:pt x="320" y="1"/>
                    <a:pt x="160" y="18"/>
                    <a:pt x="1" y="36"/>
                  </a:cubicBezTo>
                  <a:cubicBezTo>
                    <a:pt x="126" y="111"/>
                    <a:pt x="226" y="212"/>
                    <a:pt x="352" y="287"/>
                  </a:cubicBezTo>
                  <a:cubicBezTo>
                    <a:pt x="1119" y="772"/>
                    <a:pt x="1720" y="1042"/>
                    <a:pt x="2173" y="1042"/>
                  </a:cubicBezTo>
                  <a:cubicBezTo>
                    <a:pt x="2445" y="1042"/>
                    <a:pt x="2663" y="945"/>
                    <a:pt x="2833" y="738"/>
                  </a:cubicBezTo>
                  <a:cubicBezTo>
                    <a:pt x="2833" y="738"/>
                    <a:pt x="2858" y="713"/>
                    <a:pt x="2883" y="688"/>
                  </a:cubicBezTo>
                  <a:cubicBezTo>
                    <a:pt x="2231" y="287"/>
                    <a:pt x="1479" y="36"/>
                    <a:pt x="677" y="11"/>
                  </a:cubicBezTo>
                  <a:cubicBezTo>
                    <a:pt x="611" y="4"/>
                    <a:pt x="545" y="1"/>
                    <a:pt x="47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6" name="Google Shape;1314;p51"/>
            <p:cNvSpPr/>
            <p:nvPr/>
          </p:nvSpPr>
          <p:spPr>
            <a:xfrm>
              <a:off x="6894270" y="3276725"/>
              <a:ext cx="85953" cy="18061"/>
            </a:xfrm>
            <a:custGeom>
              <a:avLst/>
              <a:gdLst/>
              <a:ahLst/>
              <a:cxnLst/>
              <a:rect l="l" t="t" r="r" b="b"/>
              <a:pathLst>
                <a:path w="1580" h="332" extrusionOk="0">
                  <a:moveTo>
                    <a:pt x="1354" y="0"/>
                  </a:moveTo>
                  <a:cubicBezTo>
                    <a:pt x="928" y="75"/>
                    <a:pt x="477" y="151"/>
                    <a:pt x="1" y="226"/>
                  </a:cubicBezTo>
                  <a:cubicBezTo>
                    <a:pt x="144" y="297"/>
                    <a:pt x="316" y="331"/>
                    <a:pt x="517" y="331"/>
                  </a:cubicBezTo>
                  <a:cubicBezTo>
                    <a:pt x="810" y="331"/>
                    <a:pt x="1164" y="259"/>
                    <a:pt x="1580" y="126"/>
                  </a:cubicBezTo>
                  <a:cubicBezTo>
                    <a:pt x="1505" y="75"/>
                    <a:pt x="1429" y="50"/>
                    <a:pt x="1354"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7" name="Google Shape;1315;p51"/>
            <p:cNvSpPr/>
            <p:nvPr/>
          </p:nvSpPr>
          <p:spPr>
            <a:xfrm>
              <a:off x="6989742" y="3264431"/>
              <a:ext cx="36829" cy="12349"/>
            </a:xfrm>
            <a:custGeom>
              <a:avLst/>
              <a:gdLst/>
              <a:ahLst/>
              <a:cxnLst/>
              <a:rect l="l" t="t" r="r" b="b"/>
              <a:pathLst>
                <a:path w="677" h="227" extrusionOk="0">
                  <a:moveTo>
                    <a:pt x="677" y="1"/>
                  </a:moveTo>
                  <a:cubicBezTo>
                    <a:pt x="451" y="76"/>
                    <a:pt x="226" y="101"/>
                    <a:pt x="0" y="151"/>
                  </a:cubicBezTo>
                  <a:cubicBezTo>
                    <a:pt x="50" y="176"/>
                    <a:pt x="75" y="201"/>
                    <a:pt x="126" y="226"/>
                  </a:cubicBezTo>
                  <a:cubicBezTo>
                    <a:pt x="226" y="201"/>
                    <a:pt x="351" y="151"/>
                    <a:pt x="451" y="101"/>
                  </a:cubicBezTo>
                  <a:cubicBezTo>
                    <a:pt x="527" y="76"/>
                    <a:pt x="602" y="51"/>
                    <a:pt x="677" y="1"/>
                  </a:cubicBezTo>
                  <a:close/>
                </a:path>
              </a:pathLst>
            </a:custGeom>
            <a:solidFill>
              <a:srgbClr val="0101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8" name="Google Shape;1316;p51"/>
            <p:cNvSpPr/>
            <p:nvPr/>
          </p:nvSpPr>
          <p:spPr>
            <a:xfrm>
              <a:off x="7450563" y="3421212"/>
              <a:ext cx="83233" cy="102328"/>
            </a:xfrm>
            <a:custGeom>
              <a:avLst/>
              <a:gdLst/>
              <a:ahLst/>
              <a:cxnLst/>
              <a:rect l="l" t="t" r="r" b="b"/>
              <a:pathLst>
                <a:path w="1530" h="1881" extrusionOk="0">
                  <a:moveTo>
                    <a:pt x="752" y="1"/>
                  </a:moveTo>
                  <a:cubicBezTo>
                    <a:pt x="326" y="1"/>
                    <a:pt x="0" y="427"/>
                    <a:pt x="0" y="953"/>
                  </a:cubicBezTo>
                  <a:cubicBezTo>
                    <a:pt x="0" y="1455"/>
                    <a:pt x="351" y="1881"/>
                    <a:pt x="777" y="1881"/>
                  </a:cubicBezTo>
                  <a:cubicBezTo>
                    <a:pt x="1203" y="1856"/>
                    <a:pt x="1529" y="1455"/>
                    <a:pt x="1529" y="928"/>
                  </a:cubicBezTo>
                  <a:cubicBezTo>
                    <a:pt x="1529" y="402"/>
                    <a:pt x="1178" y="1"/>
                    <a:pt x="752"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9" name="Google Shape;1317;p51"/>
            <p:cNvSpPr/>
            <p:nvPr/>
          </p:nvSpPr>
          <p:spPr>
            <a:xfrm>
              <a:off x="6942033" y="3411692"/>
              <a:ext cx="83179" cy="102328"/>
            </a:xfrm>
            <a:custGeom>
              <a:avLst/>
              <a:gdLst/>
              <a:ahLst/>
              <a:cxnLst/>
              <a:rect l="l" t="t" r="r" b="b"/>
              <a:pathLst>
                <a:path w="1529" h="1881" extrusionOk="0">
                  <a:moveTo>
                    <a:pt x="752" y="0"/>
                  </a:moveTo>
                  <a:cubicBezTo>
                    <a:pt x="326" y="0"/>
                    <a:pt x="0" y="427"/>
                    <a:pt x="0" y="953"/>
                  </a:cubicBezTo>
                  <a:cubicBezTo>
                    <a:pt x="0" y="1479"/>
                    <a:pt x="351" y="1880"/>
                    <a:pt x="777" y="1880"/>
                  </a:cubicBezTo>
                  <a:cubicBezTo>
                    <a:pt x="1203" y="1880"/>
                    <a:pt x="1529" y="1454"/>
                    <a:pt x="1529" y="928"/>
                  </a:cubicBezTo>
                  <a:cubicBezTo>
                    <a:pt x="1529" y="427"/>
                    <a:pt x="1178" y="0"/>
                    <a:pt x="752"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0" name="Google Shape;1318;p51"/>
            <p:cNvSpPr/>
            <p:nvPr/>
          </p:nvSpPr>
          <p:spPr>
            <a:xfrm>
              <a:off x="7119268" y="3458041"/>
              <a:ext cx="69579" cy="118703"/>
            </a:xfrm>
            <a:custGeom>
              <a:avLst/>
              <a:gdLst/>
              <a:ahLst/>
              <a:cxnLst/>
              <a:rect l="l" t="t" r="r" b="b"/>
              <a:pathLst>
                <a:path w="1279" h="2182" extrusionOk="0">
                  <a:moveTo>
                    <a:pt x="351" y="1"/>
                  </a:moveTo>
                  <a:cubicBezTo>
                    <a:pt x="276" y="26"/>
                    <a:pt x="226" y="51"/>
                    <a:pt x="151" y="51"/>
                  </a:cubicBezTo>
                  <a:cubicBezTo>
                    <a:pt x="0" y="427"/>
                    <a:pt x="0" y="928"/>
                    <a:pt x="201" y="1279"/>
                  </a:cubicBezTo>
                  <a:cubicBezTo>
                    <a:pt x="501" y="1880"/>
                    <a:pt x="1128" y="2156"/>
                    <a:pt x="1153" y="2181"/>
                  </a:cubicBezTo>
                  <a:lnTo>
                    <a:pt x="1203" y="2181"/>
                  </a:lnTo>
                  <a:cubicBezTo>
                    <a:pt x="1228" y="2181"/>
                    <a:pt x="1253" y="2156"/>
                    <a:pt x="1253" y="2131"/>
                  </a:cubicBezTo>
                  <a:cubicBezTo>
                    <a:pt x="1278" y="2106"/>
                    <a:pt x="1253" y="2056"/>
                    <a:pt x="1228" y="2031"/>
                  </a:cubicBezTo>
                  <a:cubicBezTo>
                    <a:pt x="1228" y="2031"/>
                    <a:pt x="602" y="1755"/>
                    <a:pt x="326" y="1204"/>
                  </a:cubicBezTo>
                  <a:cubicBezTo>
                    <a:pt x="151" y="853"/>
                    <a:pt x="176" y="301"/>
                    <a:pt x="35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1" name="Google Shape;1319;p51"/>
            <p:cNvSpPr/>
            <p:nvPr/>
          </p:nvSpPr>
          <p:spPr>
            <a:xfrm>
              <a:off x="7139722" y="3435193"/>
              <a:ext cx="31389" cy="7888"/>
            </a:xfrm>
            <a:custGeom>
              <a:avLst/>
              <a:gdLst/>
              <a:ahLst/>
              <a:cxnLst/>
              <a:rect l="l" t="t" r="r" b="b"/>
              <a:pathLst>
                <a:path w="577" h="145" extrusionOk="0">
                  <a:moveTo>
                    <a:pt x="422" y="0"/>
                  </a:moveTo>
                  <a:cubicBezTo>
                    <a:pt x="274" y="0"/>
                    <a:pt x="130" y="52"/>
                    <a:pt x="0" y="145"/>
                  </a:cubicBezTo>
                  <a:cubicBezTo>
                    <a:pt x="176" y="95"/>
                    <a:pt x="376" y="45"/>
                    <a:pt x="577" y="20"/>
                  </a:cubicBezTo>
                  <a:cubicBezTo>
                    <a:pt x="525" y="7"/>
                    <a:pt x="473" y="0"/>
                    <a:pt x="422" y="0"/>
                  </a:cubicBezTo>
                  <a:close/>
                </a:path>
              </a:pathLst>
            </a:custGeom>
            <a:solidFill>
              <a:srgbClr val="DE73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2" name="Google Shape;1320;p51"/>
            <p:cNvSpPr/>
            <p:nvPr/>
          </p:nvSpPr>
          <p:spPr>
            <a:xfrm>
              <a:off x="7180631" y="3447161"/>
              <a:ext cx="81819" cy="19312"/>
            </a:xfrm>
            <a:custGeom>
              <a:avLst/>
              <a:gdLst/>
              <a:ahLst/>
              <a:cxnLst/>
              <a:rect l="l" t="t" r="r" b="b"/>
              <a:pathLst>
                <a:path w="1504" h="355" extrusionOk="0">
                  <a:moveTo>
                    <a:pt x="276" y="0"/>
                  </a:moveTo>
                  <a:cubicBezTo>
                    <a:pt x="175" y="0"/>
                    <a:pt x="100" y="0"/>
                    <a:pt x="0" y="25"/>
                  </a:cubicBezTo>
                  <a:cubicBezTo>
                    <a:pt x="0" y="25"/>
                    <a:pt x="25" y="25"/>
                    <a:pt x="50" y="50"/>
                  </a:cubicBezTo>
                  <a:cubicBezTo>
                    <a:pt x="444" y="272"/>
                    <a:pt x="747" y="354"/>
                    <a:pt x="980" y="354"/>
                  </a:cubicBezTo>
                  <a:cubicBezTo>
                    <a:pt x="1222" y="354"/>
                    <a:pt x="1389" y="265"/>
                    <a:pt x="1504" y="150"/>
                  </a:cubicBezTo>
                  <a:cubicBezTo>
                    <a:pt x="1429" y="125"/>
                    <a:pt x="1378" y="100"/>
                    <a:pt x="1328" y="100"/>
                  </a:cubicBezTo>
                  <a:cubicBezTo>
                    <a:pt x="1236" y="172"/>
                    <a:pt x="1124" y="206"/>
                    <a:pt x="990" y="206"/>
                  </a:cubicBezTo>
                  <a:cubicBezTo>
                    <a:pt x="796" y="206"/>
                    <a:pt x="558" y="134"/>
                    <a:pt x="276"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3" name="Google Shape;1321;p51"/>
            <p:cNvSpPr/>
            <p:nvPr/>
          </p:nvSpPr>
          <p:spPr>
            <a:xfrm>
              <a:off x="7256954" y="3163573"/>
              <a:ext cx="25949" cy="279512"/>
            </a:xfrm>
            <a:custGeom>
              <a:avLst/>
              <a:gdLst/>
              <a:ahLst/>
              <a:cxnLst/>
              <a:rect l="l" t="t" r="r" b="b"/>
              <a:pathLst>
                <a:path w="477" h="5138" extrusionOk="0">
                  <a:moveTo>
                    <a:pt x="151" y="0"/>
                  </a:moveTo>
                  <a:cubicBezTo>
                    <a:pt x="101" y="25"/>
                    <a:pt x="51" y="50"/>
                    <a:pt x="1" y="75"/>
                  </a:cubicBezTo>
                  <a:cubicBezTo>
                    <a:pt x="126" y="1504"/>
                    <a:pt x="301" y="4511"/>
                    <a:pt x="76" y="5088"/>
                  </a:cubicBezTo>
                  <a:cubicBezTo>
                    <a:pt x="126" y="5113"/>
                    <a:pt x="176" y="5113"/>
                    <a:pt x="226" y="5138"/>
                  </a:cubicBezTo>
                  <a:cubicBezTo>
                    <a:pt x="477" y="4361"/>
                    <a:pt x="226" y="877"/>
                    <a:pt x="15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4" name="Google Shape;1322;p51"/>
            <p:cNvSpPr/>
            <p:nvPr/>
          </p:nvSpPr>
          <p:spPr>
            <a:xfrm>
              <a:off x="7400134" y="3583814"/>
              <a:ext cx="282286" cy="152486"/>
            </a:xfrm>
            <a:custGeom>
              <a:avLst/>
              <a:gdLst/>
              <a:ahLst/>
              <a:cxnLst/>
              <a:rect l="l" t="t" r="r" b="b"/>
              <a:pathLst>
                <a:path w="5189" h="2803" extrusionOk="0">
                  <a:moveTo>
                    <a:pt x="3211" y="1"/>
                  </a:moveTo>
                  <a:cubicBezTo>
                    <a:pt x="2924" y="1"/>
                    <a:pt x="2618" y="31"/>
                    <a:pt x="2306" y="95"/>
                  </a:cubicBezTo>
                  <a:cubicBezTo>
                    <a:pt x="953" y="370"/>
                    <a:pt x="0" y="1197"/>
                    <a:pt x="151" y="1899"/>
                  </a:cubicBezTo>
                  <a:cubicBezTo>
                    <a:pt x="176" y="2024"/>
                    <a:pt x="226" y="2150"/>
                    <a:pt x="301" y="2250"/>
                  </a:cubicBezTo>
                  <a:cubicBezTo>
                    <a:pt x="602" y="2451"/>
                    <a:pt x="927" y="2601"/>
                    <a:pt x="1278" y="2751"/>
                  </a:cubicBezTo>
                  <a:cubicBezTo>
                    <a:pt x="1475" y="2784"/>
                    <a:pt x="1691" y="2803"/>
                    <a:pt x="1920" y="2803"/>
                  </a:cubicBezTo>
                  <a:cubicBezTo>
                    <a:pt x="2216" y="2803"/>
                    <a:pt x="2532" y="2772"/>
                    <a:pt x="2857" y="2701"/>
                  </a:cubicBezTo>
                  <a:cubicBezTo>
                    <a:pt x="4211" y="2425"/>
                    <a:pt x="5188" y="1623"/>
                    <a:pt x="5038" y="897"/>
                  </a:cubicBezTo>
                  <a:cubicBezTo>
                    <a:pt x="4922" y="337"/>
                    <a:pt x="4168" y="1"/>
                    <a:pt x="321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5" name="Google Shape;1323;p51"/>
            <p:cNvSpPr/>
            <p:nvPr/>
          </p:nvSpPr>
          <p:spPr>
            <a:xfrm>
              <a:off x="6796133" y="3575218"/>
              <a:ext cx="257751" cy="146012"/>
            </a:xfrm>
            <a:custGeom>
              <a:avLst/>
              <a:gdLst/>
              <a:ahLst/>
              <a:cxnLst/>
              <a:rect l="l" t="t" r="r" b="b"/>
              <a:pathLst>
                <a:path w="4738" h="2684" extrusionOk="0">
                  <a:moveTo>
                    <a:pt x="1880" y="0"/>
                  </a:moveTo>
                  <a:cubicBezTo>
                    <a:pt x="989" y="0"/>
                    <a:pt x="305" y="313"/>
                    <a:pt x="176" y="829"/>
                  </a:cubicBezTo>
                  <a:cubicBezTo>
                    <a:pt x="0" y="1556"/>
                    <a:pt x="928" y="2358"/>
                    <a:pt x="2231" y="2684"/>
                  </a:cubicBezTo>
                  <a:cubicBezTo>
                    <a:pt x="3233" y="2458"/>
                    <a:pt x="4111" y="1907"/>
                    <a:pt x="4737" y="1105"/>
                  </a:cubicBezTo>
                  <a:cubicBezTo>
                    <a:pt x="4361" y="679"/>
                    <a:pt x="3710" y="303"/>
                    <a:pt x="2908" y="127"/>
                  </a:cubicBezTo>
                  <a:cubicBezTo>
                    <a:pt x="2549" y="41"/>
                    <a:pt x="2201" y="0"/>
                    <a:pt x="1880"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6" name="Google Shape;1324;p51"/>
            <p:cNvSpPr/>
            <p:nvPr/>
          </p:nvSpPr>
          <p:spPr>
            <a:xfrm>
              <a:off x="6946113" y="3646210"/>
              <a:ext cx="126863" cy="82472"/>
            </a:xfrm>
            <a:custGeom>
              <a:avLst/>
              <a:gdLst/>
              <a:ahLst/>
              <a:cxnLst/>
              <a:rect l="l" t="t" r="r" b="b"/>
              <a:pathLst>
                <a:path w="2332" h="1516" extrusionOk="0">
                  <a:moveTo>
                    <a:pt x="2131" y="0"/>
                  </a:moveTo>
                  <a:cubicBezTo>
                    <a:pt x="1579" y="677"/>
                    <a:pt x="852" y="1203"/>
                    <a:pt x="0" y="1479"/>
                  </a:cubicBezTo>
                  <a:cubicBezTo>
                    <a:pt x="188" y="1503"/>
                    <a:pt x="371" y="1515"/>
                    <a:pt x="546" y="1515"/>
                  </a:cubicBezTo>
                  <a:cubicBezTo>
                    <a:pt x="1449" y="1515"/>
                    <a:pt x="2155" y="1202"/>
                    <a:pt x="2281" y="677"/>
                  </a:cubicBezTo>
                  <a:cubicBezTo>
                    <a:pt x="2331" y="451"/>
                    <a:pt x="2281" y="226"/>
                    <a:pt x="213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7" name="Google Shape;1325;p51"/>
            <p:cNvSpPr/>
            <p:nvPr/>
          </p:nvSpPr>
          <p:spPr>
            <a:xfrm>
              <a:off x="6598443" y="2571810"/>
              <a:ext cx="1465723" cy="872645"/>
            </a:xfrm>
            <a:custGeom>
              <a:avLst/>
              <a:gdLst/>
              <a:ahLst/>
              <a:cxnLst/>
              <a:rect l="l" t="t" r="r" b="b"/>
              <a:pathLst>
                <a:path w="26943" h="16041" extrusionOk="0">
                  <a:moveTo>
                    <a:pt x="19850" y="1"/>
                  </a:moveTo>
                  <a:cubicBezTo>
                    <a:pt x="19499" y="1"/>
                    <a:pt x="19023" y="1179"/>
                    <a:pt x="19148" y="2206"/>
                  </a:cubicBezTo>
                  <a:cubicBezTo>
                    <a:pt x="17741" y="1533"/>
                    <a:pt x="14409" y="130"/>
                    <a:pt x="10557" y="130"/>
                  </a:cubicBezTo>
                  <a:cubicBezTo>
                    <a:pt x="9675" y="130"/>
                    <a:pt x="8765" y="204"/>
                    <a:pt x="7845" y="377"/>
                  </a:cubicBezTo>
                  <a:cubicBezTo>
                    <a:pt x="1629" y="1580"/>
                    <a:pt x="0" y="8422"/>
                    <a:pt x="652" y="11755"/>
                  </a:cubicBezTo>
                  <a:cubicBezTo>
                    <a:pt x="677" y="11931"/>
                    <a:pt x="727" y="12106"/>
                    <a:pt x="752" y="12256"/>
                  </a:cubicBezTo>
                  <a:cubicBezTo>
                    <a:pt x="1017" y="13703"/>
                    <a:pt x="1000" y="14089"/>
                    <a:pt x="1173" y="14089"/>
                  </a:cubicBezTo>
                  <a:cubicBezTo>
                    <a:pt x="1213" y="14089"/>
                    <a:pt x="1263" y="14069"/>
                    <a:pt x="1329" y="14036"/>
                  </a:cubicBezTo>
                  <a:cubicBezTo>
                    <a:pt x="2190" y="12953"/>
                    <a:pt x="3511" y="12281"/>
                    <a:pt x="4982" y="12281"/>
                  </a:cubicBezTo>
                  <a:cubicBezTo>
                    <a:pt x="5009" y="12281"/>
                    <a:pt x="5036" y="12281"/>
                    <a:pt x="5063" y="12282"/>
                  </a:cubicBezTo>
                  <a:cubicBezTo>
                    <a:pt x="5840" y="12307"/>
                    <a:pt x="6567" y="12532"/>
                    <a:pt x="7193" y="12883"/>
                  </a:cubicBezTo>
                  <a:cubicBezTo>
                    <a:pt x="7419" y="12833"/>
                    <a:pt x="7644" y="12808"/>
                    <a:pt x="7870" y="12733"/>
                  </a:cubicBezTo>
                  <a:cubicBezTo>
                    <a:pt x="9223" y="12432"/>
                    <a:pt x="10577" y="11931"/>
                    <a:pt x="12106" y="10953"/>
                  </a:cubicBezTo>
                  <a:cubicBezTo>
                    <a:pt x="12156" y="10928"/>
                    <a:pt x="12206" y="10903"/>
                    <a:pt x="12256" y="10878"/>
                  </a:cubicBezTo>
                  <a:cubicBezTo>
                    <a:pt x="13409" y="10126"/>
                    <a:pt x="14662" y="9124"/>
                    <a:pt x="16116" y="7745"/>
                  </a:cubicBezTo>
                  <a:cubicBezTo>
                    <a:pt x="16424" y="7447"/>
                    <a:pt x="16724" y="7315"/>
                    <a:pt x="17014" y="7315"/>
                  </a:cubicBezTo>
                  <a:cubicBezTo>
                    <a:pt x="18699" y="7315"/>
                    <a:pt x="20047" y="11791"/>
                    <a:pt x="20903" y="14186"/>
                  </a:cubicBezTo>
                  <a:cubicBezTo>
                    <a:pt x="21128" y="14437"/>
                    <a:pt x="21329" y="14688"/>
                    <a:pt x="21479" y="14988"/>
                  </a:cubicBezTo>
                  <a:cubicBezTo>
                    <a:pt x="21479" y="14988"/>
                    <a:pt x="22133" y="14744"/>
                    <a:pt x="22907" y="14744"/>
                  </a:cubicBezTo>
                  <a:cubicBezTo>
                    <a:pt x="23700" y="14744"/>
                    <a:pt x="24619" y="15001"/>
                    <a:pt x="25088" y="16041"/>
                  </a:cubicBezTo>
                  <a:cubicBezTo>
                    <a:pt x="25715" y="15114"/>
                    <a:pt x="26943" y="12783"/>
                    <a:pt x="26617" y="8823"/>
                  </a:cubicBezTo>
                  <a:cubicBezTo>
                    <a:pt x="26241" y="4437"/>
                    <a:pt x="22557" y="3384"/>
                    <a:pt x="20978" y="2858"/>
                  </a:cubicBezTo>
                  <a:cubicBezTo>
                    <a:pt x="21504" y="2357"/>
                    <a:pt x="22005" y="1730"/>
                    <a:pt x="21604" y="1429"/>
                  </a:cubicBezTo>
                  <a:cubicBezTo>
                    <a:pt x="21508" y="1360"/>
                    <a:pt x="21413" y="1330"/>
                    <a:pt x="21319" y="1330"/>
                  </a:cubicBezTo>
                  <a:cubicBezTo>
                    <a:pt x="20803" y="1330"/>
                    <a:pt x="20345" y="2250"/>
                    <a:pt x="20176" y="2632"/>
                  </a:cubicBezTo>
                  <a:lnTo>
                    <a:pt x="20126" y="2632"/>
                  </a:lnTo>
                  <a:cubicBezTo>
                    <a:pt x="20176" y="2006"/>
                    <a:pt x="20301" y="26"/>
                    <a:pt x="19850"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8" name="Google Shape;1326;p51"/>
            <p:cNvSpPr/>
            <p:nvPr/>
          </p:nvSpPr>
          <p:spPr>
            <a:xfrm>
              <a:off x="6702021" y="3253497"/>
              <a:ext cx="265966" cy="68273"/>
            </a:xfrm>
            <a:custGeom>
              <a:avLst/>
              <a:gdLst/>
              <a:ahLst/>
              <a:cxnLst/>
              <a:rect l="l" t="t" r="r" b="b"/>
              <a:pathLst>
                <a:path w="4889" h="1255" extrusionOk="0">
                  <a:moveTo>
                    <a:pt x="3067" y="0"/>
                  </a:moveTo>
                  <a:cubicBezTo>
                    <a:pt x="1874" y="0"/>
                    <a:pt x="783" y="472"/>
                    <a:pt x="1" y="1254"/>
                  </a:cubicBezTo>
                  <a:cubicBezTo>
                    <a:pt x="126" y="1179"/>
                    <a:pt x="302" y="1129"/>
                    <a:pt x="502" y="1104"/>
                  </a:cubicBezTo>
                  <a:cubicBezTo>
                    <a:pt x="703" y="1079"/>
                    <a:pt x="878" y="1029"/>
                    <a:pt x="1054" y="1004"/>
                  </a:cubicBezTo>
                  <a:cubicBezTo>
                    <a:pt x="1931" y="853"/>
                    <a:pt x="2758" y="753"/>
                    <a:pt x="3535" y="653"/>
                  </a:cubicBezTo>
                  <a:cubicBezTo>
                    <a:pt x="4011" y="578"/>
                    <a:pt x="4462" y="502"/>
                    <a:pt x="4888" y="427"/>
                  </a:cubicBezTo>
                  <a:cubicBezTo>
                    <a:pt x="4362" y="177"/>
                    <a:pt x="3785" y="26"/>
                    <a:pt x="3159" y="1"/>
                  </a:cubicBezTo>
                  <a:cubicBezTo>
                    <a:pt x="3128" y="1"/>
                    <a:pt x="3097" y="0"/>
                    <a:pt x="3067" y="0"/>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9" name="Google Shape;1327;p51"/>
            <p:cNvSpPr/>
            <p:nvPr/>
          </p:nvSpPr>
          <p:spPr>
            <a:xfrm>
              <a:off x="7753244" y="3388517"/>
              <a:ext cx="9575" cy="19149"/>
            </a:xfrm>
            <a:custGeom>
              <a:avLst/>
              <a:gdLst/>
              <a:ahLst/>
              <a:cxnLst/>
              <a:rect l="l" t="t" r="r" b="b"/>
              <a:pathLst>
                <a:path w="176" h="352" extrusionOk="0">
                  <a:moveTo>
                    <a:pt x="0" y="0"/>
                  </a:moveTo>
                  <a:cubicBezTo>
                    <a:pt x="51" y="151"/>
                    <a:pt x="101" y="251"/>
                    <a:pt x="151" y="351"/>
                  </a:cubicBezTo>
                  <a:lnTo>
                    <a:pt x="176" y="301"/>
                  </a:lnTo>
                  <a:cubicBezTo>
                    <a:pt x="126" y="201"/>
                    <a:pt x="51" y="101"/>
                    <a:pt x="0" y="0"/>
                  </a:cubicBezTo>
                  <a:close/>
                </a:path>
              </a:pathLst>
            </a:custGeom>
            <a:solidFill>
              <a:srgbClr val="0101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0" name="Google Shape;1328;p51"/>
            <p:cNvSpPr/>
            <p:nvPr/>
          </p:nvSpPr>
          <p:spPr>
            <a:xfrm>
              <a:off x="7750524" y="3373829"/>
              <a:ext cx="236263" cy="318028"/>
            </a:xfrm>
            <a:custGeom>
              <a:avLst/>
              <a:gdLst/>
              <a:ahLst/>
              <a:cxnLst/>
              <a:rect l="l" t="t" r="r" b="b"/>
              <a:pathLst>
                <a:path w="4343" h="5846" extrusionOk="0">
                  <a:moveTo>
                    <a:pt x="1729" y="1"/>
                  </a:moveTo>
                  <a:cubicBezTo>
                    <a:pt x="955" y="1"/>
                    <a:pt x="301" y="245"/>
                    <a:pt x="301" y="245"/>
                  </a:cubicBezTo>
                  <a:cubicBezTo>
                    <a:pt x="552" y="671"/>
                    <a:pt x="727" y="1123"/>
                    <a:pt x="827" y="1624"/>
                  </a:cubicBezTo>
                  <a:cubicBezTo>
                    <a:pt x="852" y="1599"/>
                    <a:pt x="877" y="1574"/>
                    <a:pt x="903" y="1549"/>
                  </a:cubicBezTo>
                  <a:cubicBezTo>
                    <a:pt x="1280" y="1303"/>
                    <a:pt x="1644" y="1186"/>
                    <a:pt x="1993" y="1186"/>
                  </a:cubicBezTo>
                  <a:cubicBezTo>
                    <a:pt x="2107" y="1186"/>
                    <a:pt x="2220" y="1198"/>
                    <a:pt x="2331" y="1223"/>
                  </a:cubicBezTo>
                  <a:cubicBezTo>
                    <a:pt x="3133" y="1398"/>
                    <a:pt x="3584" y="2125"/>
                    <a:pt x="3609" y="2150"/>
                  </a:cubicBezTo>
                  <a:cubicBezTo>
                    <a:pt x="3634" y="2200"/>
                    <a:pt x="3634" y="2225"/>
                    <a:pt x="3584" y="2250"/>
                  </a:cubicBezTo>
                  <a:cubicBezTo>
                    <a:pt x="3574" y="2261"/>
                    <a:pt x="3559" y="2267"/>
                    <a:pt x="3544" y="2267"/>
                  </a:cubicBezTo>
                  <a:cubicBezTo>
                    <a:pt x="3522" y="2267"/>
                    <a:pt x="3499" y="2255"/>
                    <a:pt x="3484" y="2225"/>
                  </a:cubicBezTo>
                  <a:cubicBezTo>
                    <a:pt x="3484" y="2225"/>
                    <a:pt x="3033" y="1524"/>
                    <a:pt x="2306" y="1373"/>
                  </a:cubicBezTo>
                  <a:cubicBezTo>
                    <a:pt x="2200" y="1348"/>
                    <a:pt x="2093" y="1336"/>
                    <a:pt x="1986" y="1336"/>
                  </a:cubicBezTo>
                  <a:cubicBezTo>
                    <a:pt x="1665" y="1336"/>
                    <a:pt x="1341" y="1448"/>
                    <a:pt x="1003" y="1674"/>
                  </a:cubicBezTo>
                  <a:cubicBezTo>
                    <a:pt x="953" y="1724"/>
                    <a:pt x="903" y="1749"/>
                    <a:pt x="852" y="1799"/>
                  </a:cubicBezTo>
                  <a:cubicBezTo>
                    <a:pt x="877" y="2025"/>
                    <a:pt x="903" y="2225"/>
                    <a:pt x="903" y="2451"/>
                  </a:cubicBezTo>
                  <a:cubicBezTo>
                    <a:pt x="983" y="2438"/>
                    <a:pt x="1062" y="2432"/>
                    <a:pt x="1141" y="2432"/>
                  </a:cubicBezTo>
                  <a:cubicBezTo>
                    <a:pt x="1801" y="2432"/>
                    <a:pt x="2384" y="2852"/>
                    <a:pt x="2406" y="2852"/>
                  </a:cubicBezTo>
                  <a:cubicBezTo>
                    <a:pt x="2431" y="2877"/>
                    <a:pt x="2431" y="2927"/>
                    <a:pt x="2406" y="2952"/>
                  </a:cubicBezTo>
                  <a:cubicBezTo>
                    <a:pt x="2406" y="2977"/>
                    <a:pt x="2381" y="3002"/>
                    <a:pt x="2356" y="3002"/>
                  </a:cubicBezTo>
                  <a:cubicBezTo>
                    <a:pt x="2331" y="3002"/>
                    <a:pt x="2306" y="2977"/>
                    <a:pt x="2306" y="2977"/>
                  </a:cubicBezTo>
                  <a:cubicBezTo>
                    <a:pt x="2306" y="2977"/>
                    <a:pt x="1775" y="2598"/>
                    <a:pt x="1176" y="2598"/>
                  </a:cubicBezTo>
                  <a:cubicBezTo>
                    <a:pt x="1086" y="2598"/>
                    <a:pt x="994" y="2607"/>
                    <a:pt x="903" y="2626"/>
                  </a:cubicBezTo>
                  <a:cubicBezTo>
                    <a:pt x="903" y="2626"/>
                    <a:pt x="903" y="2626"/>
                    <a:pt x="903" y="2651"/>
                  </a:cubicBezTo>
                  <a:cubicBezTo>
                    <a:pt x="903" y="3253"/>
                    <a:pt x="752" y="3804"/>
                    <a:pt x="527" y="4331"/>
                  </a:cubicBezTo>
                  <a:cubicBezTo>
                    <a:pt x="527" y="4356"/>
                    <a:pt x="552" y="4381"/>
                    <a:pt x="552" y="4381"/>
                  </a:cubicBezTo>
                  <a:cubicBezTo>
                    <a:pt x="552" y="4406"/>
                    <a:pt x="552" y="4456"/>
                    <a:pt x="502" y="4481"/>
                  </a:cubicBezTo>
                  <a:lnTo>
                    <a:pt x="476" y="4481"/>
                  </a:lnTo>
                  <a:cubicBezTo>
                    <a:pt x="326" y="4757"/>
                    <a:pt x="176" y="5007"/>
                    <a:pt x="0" y="5233"/>
                  </a:cubicBezTo>
                  <a:cubicBezTo>
                    <a:pt x="351" y="5508"/>
                    <a:pt x="752" y="5684"/>
                    <a:pt x="1153" y="5784"/>
                  </a:cubicBezTo>
                  <a:cubicBezTo>
                    <a:pt x="1345" y="5825"/>
                    <a:pt x="1540" y="5846"/>
                    <a:pt x="1733" y="5846"/>
                  </a:cubicBezTo>
                  <a:cubicBezTo>
                    <a:pt x="3075" y="5846"/>
                    <a:pt x="4342" y="4842"/>
                    <a:pt x="4211" y="2651"/>
                  </a:cubicBezTo>
                  <a:cubicBezTo>
                    <a:pt x="4186" y="2100"/>
                    <a:pt x="4086" y="1649"/>
                    <a:pt x="3910" y="1298"/>
                  </a:cubicBezTo>
                  <a:cubicBezTo>
                    <a:pt x="3441" y="258"/>
                    <a:pt x="2522" y="1"/>
                    <a:pt x="1729" y="1"/>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1" name="Google Shape;1329;p51"/>
            <p:cNvSpPr/>
            <p:nvPr/>
          </p:nvSpPr>
          <p:spPr>
            <a:xfrm>
              <a:off x="7768258" y="3483935"/>
              <a:ext cx="17735" cy="38244"/>
            </a:xfrm>
            <a:custGeom>
              <a:avLst/>
              <a:gdLst/>
              <a:ahLst/>
              <a:cxnLst/>
              <a:rect l="l" t="t" r="r" b="b"/>
              <a:pathLst>
                <a:path w="326" h="703" extrusionOk="0">
                  <a:moveTo>
                    <a:pt x="301" y="1"/>
                  </a:moveTo>
                  <a:cubicBezTo>
                    <a:pt x="125" y="201"/>
                    <a:pt x="50" y="452"/>
                    <a:pt x="0" y="703"/>
                  </a:cubicBezTo>
                  <a:cubicBezTo>
                    <a:pt x="100" y="602"/>
                    <a:pt x="226" y="552"/>
                    <a:pt x="326" y="502"/>
                  </a:cubicBezTo>
                  <a:cubicBezTo>
                    <a:pt x="326" y="327"/>
                    <a:pt x="326" y="151"/>
                    <a:pt x="301" y="1"/>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2" name="Google Shape;1330;p51"/>
            <p:cNvSpPr/>
            <p:nvPr/>
          </p:nvSpPr>
          <p:spPr>
            <a:xfrm>
              <a:off x="7764123" y="3520764"/>
              <a:ext cx="21869" cy="69579"/>
            </a:xfrm>
            <a:custGeom>
              <a:avLst/>
              <a:gdLst/>
              <a:ahLst/>
              <a:cxnLst/>
              <a:rect l="l" t="t" r="r" b="b"/>
              <a:pathLst>
                <a:path w="402" h="1279" extrusionOk="0">
                  <a:moveTo>
                    <a:pt x="402" y="0"/>
                  </a:moveTo>
                  <a:lnTo>
                    <a:pt x="402" y="0"/>
                  </a:lnTo>
                  <a:cubicBezTo>
                    <a:pt x="277" y="51"/>
                    <a:pt x="151" y="126"/>
                    <a:pt x="51" y="251"/>
                  </a:cubicBezTo>
                  <a:cubicBezTo>
                    <a:pt x="1" y="627"/>
                    <a:pt x="76" y="1003"/>
                    <a:pt x="151" y="1279"/>
                  </a:cubicBezTo>
                  <a:cubicBezTo>
                    <a:pt x="302" y="878"/>
                    <a:pt x="402" y="452"/>
                    <a:pt x="402"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3" name="Google Shape;1331;p51"/>
            <p:cNvSpPr/>
            <p:nvPr/>
          </p:nvSpPr>
          <p:spPr>
            <a:xfrm>
              <a:off x="7706895" y="3404892"/>
              <a:ext cx="76379" cy="245457"/>
            </a:xfrm>
            <a:custGeom>
              <a:avLst/>
              <a:gdLst/>
              <a:ahLst/>
              <a:cxnLst/>
              <a:rect l="l" t="t" r="r" b="b"/>
              <a:pathLst>
                <a:path w="1404" h="4512" extrusionOk="0">
                  <a:moveTo>
                    <a:pt x="1028" y="0"/>
                  </a:moveTo>
                  <a:lnTo>
                    <a:pt x="1003" y="50"/>
                  </a:lnTo>
                  <a:lnTo>
                    <a:pt x="0" y="3709"/>
                  </a:lnTo>
                  <a:cubicBezTo>
                    <a:pt x="151" y="4035"/>
                    <a:pt x="376" y="4286"/>
                    <a:pt x="627" y="4511"/>
                  </a:cubicBezTo>
                  <a:cubicBezTo>
                    <a:pt x="827" y="4236"/>
                    <a:pt x="978" y="3935"/>
                    <a:pt x="1128" y="3634"/>
                  </a:cubicBezTo>
                  <a:cubicBezTo>
                    <a:pt x="1028" y="3359"/>
                    <a:pt x="903" y="2857"/>
                    <a:pt x="953" y="2356"/>
                  </a:cubicBezTo>
                  <a:cubicBezTo>
                    <a:pt x="953" y="2356"/>
                    <a:pt x="953" y="2331"/>
                    <a:pt x="953" y="2331"/>
                  </a:cubicBezTo>
                  <a:cubicBezTo>
                    <a:pt x="978" y="1955"/>
                    <a:pt x="1103" y="1554"/>
                    <a:pt x="1404" y="1253"/>
                  </a:cubicBezTo>
                  <a:cubicBezTo>
                    <a:pt x="1329" y="802"/>
                    <a:pt x="1203" y="401"/>
                    <a:pt x="1028"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4" name="Google Shape;1332;p51"/>
            <p:cNvSpPr/>
            <p:nvPr/>
          </p:nvSpPr>
          <p:spPr>
            <a:xfrm>
              <a:off x="7776418" y="3609382"/>
              <a:ext cx="4134" cy="8215"/>
            </a:xfrm>
            <a:custGeom>
              <a:avLst/>
              <a:gdLst/>
              <a:ahLst/>
              <a:cxnLst/>
              <a:rect l="l" t="t" r="r" b="b"/>
              <a:pathLst>
                <a:path w="76" h="151" extrusionOk="0">
                  <a:moveTo>
                    <a:pt x="51" y="1"/>
                  </a:moveTo>
                  <a:cubicBezTo>
                    <a:pt x="26" y="51"/>
                    <a:pt x="0" y="101"/>
                    <a:pt x="0" y="151"/>
                  </a:cubicBezTo>
                  <a:lnTo>
                    <a:pt x="26" y="151"/>
                  </a:lnTo>
                  <a:cubicBezTo>
                    <a:pt x="76" y="126"/>
                    <a:pt x="76" y="76"/>
                    <a:pt x="76" y="51"/>
                  </a:cubicBezTo>
                  <a:cubicBezTo>
                    <a:pt x="76" y="51"/>
                    <a:pt x="51" y="26"/>
                    <a:pt x="51" y="1"/>
                  </a:cubicBezTo>
                  <a:close/>
                </a:path>
              </a:pathLst>
            </a:custGeom>
            <a:solidFill>
              <a:srgbClr val="6C471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5" name="Google Shape;1333;p51"/>
            <p:cNvSpPr/>
            <p:nvPr/>
          </p:nvSpPr>
          <p:spPr>
            <a:xfrm>
              <a:off x="7795512" y="3438293"/>
              <a:ext cx="152758" cy="58862"/>
            </a:xfrm>
            <a:custGeom>
              <a:avLst/>
              <a:gdLst/>
              <a:ahLst/>
              <a:cxnLst/>
              <a:rect l="l" t="t" r="r" b="b"/>
              <a:pathLst>
                <a:path w="2808" h="1082" extrusionOk="0">
                  <a:moveTo>
                    <a:pt x="1166" y="1"/>
                  </a:moveTo>
                  <a:cubicBezTo>
                    <a:pt x="817" y="1"/>
                    <a:pt x="453" y="118"/>
                    <a:pt x="76" y="364"/>
                  </a:cubicBezTo>
                  <a:cubicBezTo>
                    <a:pt x="50" y="389"/>
                    <a:pt x="25" y="414"/>
                    <a:pt x="0" y="439"/>
                  </a:cubicBezTo>
                  <a:cubicBezTo>
                    <a:pt x="0" y="489"/>
                    <a:pt x="25" y="564"/>
                    <a:pt x="25" y="614"/>
                  </a:cubicBezTo>
                  <a:cubicBezTo>
                    <a:pt x="76" y="564"/>
                    <a:pt x="126" y="539"/>
                    <a:pt x="176" y="489"/>
                  </a:cubicBezTo>
                  <a:cubicBezTo>
                    <a:pt x="514" y="263"/>
                    <a:pt x="838" y="151"/>
                    <a:pt x="1159" y="151"/>
                  </a:cubicBezTo>
                  <a:cubicBezTo>
                    <a:pt x="1266" y="151"/>
                    <a:pt x="1373" y="163"/>
                    <a:pt x="1479" y="188"/>
                  </a:cubicBezTo>
                  <a:cubicBezTo>
                    <a:pt x="2206" y="339"/>
                    <a:pt x="2657" y="1040"/>
                    <a:pt x="2657" y="1040"/>
                  </a:cubicBezTo>
                  <a:cubicBezTo>
                    <a:pt x="2672" y="1070"/>
                    <a:pt x="2695" y="1082"/>
                    <a:pt x="2717" y="1082"/>
                  </a:cubicBezTo>
                  <a:cubicBezTo>
                    <a:pt x="2732" y="1082"/>
                    <a:pt x="2747" y="1076"/>
                    <a:pt x="2757" y="1065"/>
                  </a:cubicBezTo>
                  <a:cubicBezTo>
                    <a:pt x="2807" y="1040"/>
                    <a:pt x="2807" y="1015"/>
                    <a:pt x="2782" y="965"/>
                  </a:cubicBezTo>
                  <a:cubicBezTo>
                    <a:pt x="2757" y="940"/>
                    <a:pt x="2306" y="213"/>
                    <a:pt x="1504" y="38"/>
                  </a:cubicBezTo>
                  <a:cubicBezTo>
                    <a:pt x="1393" y="13"/>
                    <a:pt x="1280" y="1"/>
                    <a:pt x="1166"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6" name="Google Shape;1334;p51"/>
            <p:cNvSpPr/>
            <p:nvPr/>
          </p:nvSpPr>
          <p:spPr>
            <a:xfrm>
              <a:off x="7755963" y="3533058"/>
              <a:ext cx="16429" cy="69579"/>
            </a:xfrm>
            <a:custGeom>
              <a:avLst/>
              <a:gdLst/>
              <a:ahLst/>
              <a:cxnLst/>
              <a:rect l="l" t="t" r="r" b="b"/>
              <a:pathLst>
                <a:path w="302" h="1279" extrusionOk="0">
                  <a:moveTo>
                    <a:pt x="51" y="0"/>
                  </a:moveTo>
                  <a:cubicBezTo>
                    <a:pt x="1" y="501"/>
                    <a:pt x="126" y="1003"/>
                    <a:pt x="226" y="1278"/>
                  </a:cubicBezTo>
                  <a:cubicBezTo>
                    <a:pt x="251" y="1203"/>
                    <a:pt x="276" y="1128"/>
                    <a:pt x="301" y="1053"/>
                  </a:cubicBezTo>
                  <a:cubicBezTo>
                    <a:pt x="226" y="777"/>
                    <a:pt x="151" y="401"/>
                    <a:pt x="201" y="25"/>
                  </a:cubicBezTo>
                  <a:cubicBezTo>
                    <a:pt x="176" y="25"/>
                    <a:pt x="176" y="25"/>
                    <a:pt x="176" y="50"/>
                  </a:cubicBezTo>
                  <a:cubicBezTo>
                    <a:pt x="151" y="63"/>
                    <a:pt x="132" y="69"/>
                    <a:pt x="113" y="69"/>
                  </a:cubicBezTo>
                  <a:cubicBezTo>
                    <a:pt x="95" y="69"/>
                    <a:pt x="76" y="63"/>
                    <a:pt x="51" y="50"/>
                  </a:cubicBezTo>
                  <a:cubicBezTo>
                    <a:pt x="51" y="25"/>
                    <a:pt x="51" y="25"/>
                    <a:pt x="5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7" name="Google Shape;1335;p51"/>
            <p:cNvSpPr/>
            <p:nvPr/>
          </p:nvSpPr>
          <p:spPr>
            <a:xfrm>
              <a:off x="7758683" y="3473055"/>
              <a:ext cx="25949" cy="58644"/>
            </a:xfrm>
            <a:custGeom>
              <a:avLst/>
              <a:gdLst/>
              <a:ahLst/>
              <a:cxnLst/>
              <a:rect l="l" t="t" r="r" b="b"/>
              <a:pathLst>
                <a:path w="477" h="1078" extrusionOk="0">
                  <a:moveTo>
                    <a:pt x="452" y="0"/>
                  </a:moveTo>
                  <a:cubicBezTo>
                    <a:pt x="165" y="287"/>
                    <a:pt x="38" y="664"/>
                    <a:pt x="5" y="1024"/>
                  </a:cubicBezTo>
                  <a:lnTo>
                    <a:pt x="5" y="1024"/>
                  </a:lnTo>
                  <a:cubicBezTo>
                    <a:pt x="55" y="975"/>
                    <a:pt x="127" y="927"/>
                    <a:pt x="176" y="903"/>
                  </a:cubicBezTo>
                  <a:cubicBezTo>
                    <a:pt x="226" y="652"/>
                    <a:pt x="301" y="401"/>
                    <a:pt x="477" y="201"/>
                  </a:cubicBezTo>
                  <a:cubicBezTo>
                    <a:pt x="477" y="126"/>
                    <a:pt x="477" y="50"/>
                    <a:pt x="452" y="0"/>
                  </a:cubicBezTo>
                  <a:close/>
                  <a:moveTo>
                    <a:pt x="5" y="1024"/>
                  </a:moveTo>
                  <a:cubicBezTo>
                    <a:pt x="4" y="1025"/>
                    <a:pt x="2" y="1026"/>
                    <a:pt x="1" y="1028"/>
                  </a:cubicBezTo>
                  <a:cubicBezTo>
                    <a:pt x="1" y="1053"/>
                    <a:pt x="1" y="1053"/>
                    <a:pt x="1" y="1078"/>
                  </a:cubicBezTo>
                  <a:cubicBezTo>
                    <a:pt x="2" y="1060"/>
                    <a:pt x="3" y="1042"/>
                    <a:pt x="5" y="1024"/>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8" name="Google Shape;1336;p51"/>
            <p:cNvSpPr/>
            <p:nvPr/>
          </p:nvSpPr>
          <p:spPr>
            <a:xfrm>
              <a:off x="7799592" y="3506076"/>
              <a:ext cx="83233" cy="31117"/>
            </a:xfrm>
            <a:custGeom>
              <a:avLst/>
              <a:gdLst/>
              <a:ahLst/>
              <a:cxnLst/>
              <a:rect l="l" t="t" r="r" b="b"/>
              <a:pathLst>
                <a:path w="1530" h="572" extrusionOk="0">
                  <a:moveTo>
                    <a:pt x="239" y="1"/>
                  </a:moveTo>
                  <a:cubicBezTo>
                    <a:pt x="160" y="1"/>
                    <a:pt x="81" y="7"/>
                    <a:pt x="1" y="20"/>
                  </a:cubicBezTo>
                  <a:cubicBezTo>
                    <a:pt x="1" y="70"/>
                    <a:pt x="1" y="145"/>
                    <a:pt x="1" y="195"/>
                  </a:cubicBezTo>
                  <a:cubicBezTo>
                    <a:pt x="92" y="176"/>
                    <a:pt x="184" y="167"/>
                    <a:pt x="274" y="167"/>
                  </a:cubicBezTo>
                  <a:cubicBezTo>
                    <a:pt x="873" y="167"/>
                    <a:pt x="1404" y="546"/>
                    <a:pt x="1404" y="546"/>
                  </a:cubicBezTo>
                  <a:cubicBezTo>
                    <a:pt x="1404" y="546"/>
                    <a:pt x="1429" y="571"/>
                    <a:pt x="1454" y="571"/>
                  </a:cubicBezTo>
                  <a:cubicBezTo>
                    <a:pt x="1479" y="571"/>
                    <a:pt x="1504" y="546"/>
                    <a:pt x="1504" y="521"/>
                  </a:cubicBezTo>
                  <a:cubicBezTo>
                    <a:pt x="1529" y="496"/>
                    <a:pt x="1529" y="446"/>
                    <a:pt x="1504" y="421"/>
                  </a:cubicBezTo>
                  <a:cubicBezTo>
                    <a:pt x="1482" y="421"/>
                    <a:pt x="899" y="1"/>
                    <a:pt x="23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9" name="Google Shape;1337;p51"/>
            <p:cNvSpPr/>
            <p:nvPr/>
          </p:nvSpPr>
          <p:spPr>
            <a:xfrm>
              <a:off x="7758683" y="3511244"/>
              <a:ext cx="28669" cy="25568"/>
            </a:xfrm>
            <a:custGeom>
              <a:avLst/>
              <a:gdLst/>
              <a:ahLst/>
              <a:cxnLst/>
              <a:rect l="l" t="t" r="r" b="b"/>
              <a:pathLst>
                <a:path w="527" h="470" extrusionOk="0">
                  <a:moveTo>
                    <a:pt x="502" y="0"/>
                  </a:moveTo>
                  <a:cubicBezTo>
                    <a:pt x="402" y="50"/>
                    <a:pt x="276" y="100"/>
                    <a:pt x="176" y="201"/>
                  </a:cubicBezTo>
                  <a:cubicBezTo>
                    <a:pt x="126" y="226"/>
                    <a:pt x="51" y="276"/>
                    <a:pt x="1" y="326"/>
                  </a:cubicBezTo>
                  <a:cubicBezTo>
                    <a:pt x="1" y="351"/>
                    <a:pt x="1" y="351"/>
                    <a:pt x="1" y="376"/>
                  </a:cubicBezTo>
                  <a:cubicBezTo>
                    <a:pt x="1" y="376"/>
                    <a:pt x="1" y="401"/>
                    <a:pt x="1" y="401"/>
                  </a:cubicBezTo>
                  <a:cubicBezTo>
                    <a:pt x="1" y="426"/>
                    <a:pt x="1" y="426"/>
                    <a:pt x="1" y="451"/>
                  </a:cubicBezTo>
                  <a:cubicBezTo>
                    <a:pt x="26" y="464"/>
                    <a:pt x="45" y="470"/>
                    <a:pt x="63" y="470"/>
                  </a:cubicBezTo>
                  <a:cubicBezTo>
                    <a:pt x="82" y="470"/>
                    <a:pt x="101" y="464"/>
                    <a:pt x="126" y="451"/>
                  </a:cubicBezTo>
                  <a:cubicBezTo>
                    <a:pt x="126" y="426"/>
                    <a:pt x="126" y="426"/>
                    <a:pt x="151" y="426"/>
                  </a:cubicBezTo>
                  <a:cubicBezTo>
                    <a:pt x="251" y="301"/>
                    <a:pt x="377" y="226"/>
                    <a:pt x="502" y="175"/>
                  </a:cubicBezTo>
                  <a:cubicBezTo>
                    <a:pt x="502" y="150"/>
                    <a:pt x="502" y="125"/>
                    <a:pt x="527" y="100"/>
                  </a:cubicBezTo>
                  <a:cubicBezTo>
                    <a:pt x="527" y="75"/>
                    <a:pt x="502" y="50"/>
                    <a:pt x="502"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0" name="Google Shape;1338;p51"/>
            <p:cNvSpPr/>
            <p:nvPr/>
          </p:nvSpPr>
          <p:spPr>
            <a:xfrm>
              <a:off x="7188791" y="3669385"/>
              <a:ext cx="122783" cy="76651"/>
            </a:xfrm>
            <a:custGeom>
              <a:avLst/>
              <a:gdLst/>
              <a:ahLst/>
              <a:cxnLst/>
              <a:rect l="l" t="t" r="r" b="b"/>
              <a:pathLst>
                <a:path w="2257" h="1409" extrusionOk="0">
                  <a:moveTo>
                    <a:pt x="2256" y="0"/>
                  </a:moveTo>
                  <a:lnTo>
                    <a:pt x="2256" y="0"/>
                  </a:lnTo>
                  <a:cubicBezTo>
                    <a:pt x="1504" y="176"/>
                    <a:pt x="677" y="451"/>
                    <a:pt x="0" y="903"/>
                  </a:cubicBezTo>
                  <a:cubicBezTo>
                    <a:pt x="217" y="1179"/>
                    <a:pt x="527" y="1408"/>
                    <a:pt x="893" y="1408"/>
                  </a:cubicBezTo>
                  <a:cubicBezTo>
                    <a:pt x="993" y="1408"/>
                    <a:pt x="1096" y="1391"/>
                    <a:pt x="1203" y="1354"/>
                  </a:cubicBezTo>
                  <a:cubicBezTo>
                    <a:pt x="1855" y="1128"/>
                    <a:pt x="2131" y="502"/>
                    <a:pt x="2256"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1" name="Google Shape;1339;p51"/>
            <p:cNvSpPr/>
            <p:nvPr/>
          </p:nvSpPr>
          <p:spPr>
            <a:xfrm>
              <a:off x="7162896" y="3636636"/>
              <a:ext cx="154118" cy="81873"/>
            </a:xfrm>
            <a:custGeom>
              <a:avLst/>
              <a:gdLst/>
              <a:ahLst/>
              <a:cxnLst/>
              <a:rect l="l" t="t" r="r" b="b"/>
              <a:pathLst>
                <a:path w="2833" h="1505" extrusionOk="0">
                  <a:moveTo>
                    <a:pt x="2832" y="1"/>
                  </a:moveTo>
                  <a:cubicBezTo>
                    <a:pt x="2832" y="1"/>
                    <a:pt x="978" y="1"/>
                    <a:pt x="0" y="703"/>
                  </a:cubicBezTo>
                  <a:cubicBezTo>
                    <a:pt x="0" y="703"/>
                    <a:pt x="176" y="1129"/>
                    <a:pt x="476" y="1505"/>
                  </a:cubicBezTo>
                  <a:cubicBezTo>
                    <a:pt x="1153" y="1053"/>
                    <a:pt x="1980" y="778"/>
                    <a:pt x="2732" y="602"/>
                  </a:cubicBezTo>
                  <a:cubicBezTo>
                    <a:pt x="2832" y="276"/>
                    <a:pt x="2832" y="1"/>
                    <a:pt x="2832"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nvGrpSpPr>
            <p:cNvPr id="2672" name="Google Shape;1340;p51"/>
            <p:cNvGrpSpPr/>
            <p:nvPr/>
          </p:nvGrpSpPr>
          <p:grpSpPr>
            <a:xfrm>
              <a:off x="6832493" y="3168395"/>
              <a:ext cx="799059" cy="614017"/>
              <a:chOff x="5994293" y="3320795"/>
              <a:chExt cx="799059" cy="614017"/>
            </a:xfrm>
          </p:grpSpPr>
          <p:sp>
            <p:nvSpPr>
              <p:cNvPr id="2701" name="Google Shape;1341;p51"/>
              <p:cNvSpPr/>
              <p:nvPr/>
            </p:nvSpPr>
            <p:spPr>
              <a:xfrm rot="566434">
                <a:off x="6000464" y="3807844"/>
                <a:ext cx="129859" cy="86063"/>
              </a:xfrm>
              <a:prstGeom prst="ellipse">
                <a:avLst/>
              </a:prstGeom>
              <a:solidFill>
                <a:srgbClr val="000000">
                  <a:alpha val="893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2" name="Google Shape;1342;p51"/>
              <p:cNvSpPr/>
              <p:nvPr/>
            </p:nvSpPr>
            <p:spPr>
              <a:xfrm rot="-518129">
                <a:off x="6657766" y="3766403"/>
                <a:ext cx="129872" cy="86171"/>
              </a:xfrm>
              <a:prstGeom prst="ellipse">
                <a:avLst/>
              </a:prstGeom>
              <a:solidFill>
                <a:srgbClr val="000000">
                  <a:alpha val="893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3" name="Google Shape;1343;p51"/>
              <p:cNvSpPr/>
              <p:nvPr/>
            </p:nvSpPr>
            <p:spPr>
              <a:xfrm rot="-427541" flipH="1">
                <a:off x="6284349" y="3501461"/>
                <a:ext cx="101074" cy="288481"/>
              </a:xfrm>
              <a:custGeom>
                <a:avLst/>
                <a:gdLst/>
                <a:ahLst/>
                <a:cxnLst/>
                <a:rect l="l" t="t" r="r" b="b"/>
                <a:pathLst>
                  <a:path w="3785" h="10803" extrusionOk="0">
                    <a:moveTo>
                      <a:pt x="552" y="0"/>
                    </a:moveTo>
                    <a:lnTo>
                      <a:pt x="552" y="0"/>
                    </a:lnTo>
                    <a:cubicBezTo>
                      <a:pt x="552" y="0"/>
                      <a:pt x="502" y="226"/>
                      <a:pt x="426" y="627"/>
                    </a:cubicBezTo>
                    <a:cubicBezTo>
                      <a:pt x="401" y="702"/>
                      <a:pt x="376" y="827"/>
                      <a:pt x="351" y="928"/>
                    </a:cubicBezTo>
                    <a:cubicBezTo>
                      <a:pt x="351" y="1053"/>
                      <a:pt x="326" y="1178"/>
                      <a:pt x="326" y="1329"/>
                    </a:cubicBezTo>
                    <a:cubicBezTo>
                      <a:pt x="326" y="1604"/>
                      <a:pt x="276" y="1905"/>
                      <a:pt x="301" y="2256"/>
                    </a:cubicBezTo>
                    <a:cubicBezTo>
                      <a:pt x="326" y="2607"/>
                      <a:pt x="301" y="2983"/>
                      <a:pt x="401" y="3359"/>
                    </a:cubicBezTo>
                    <a:cubicBezTo>
                      <a:pt x="452" y="3735"/>
                      <a:pt x="502" y="4161"/>
                      <a:pt x="627" y="4562"/>
                    </a:cubicBezTo>
                    <a:cubicBezTo>
                      <a:pt x="677" y="4787"/>
                      <a:pt x="727" y="4988"/>
                      <a:pt x="802" y="5213"/>
                    </a:cubicBezTo>
                    <a:cubicBezTo>
                      <a:pt x="878" y="5414"/>
                      <a:pt x="953" y="5614"/>
                      <a:pt x="1028" y="5840"/>
                    </a:cubicBezTo>
                    <a:cubicBezTo>
                      <a:pt x="1178" y="6266"/>
                      <a:pt x="1429" y="6692"/>
                      <a:pt x="1629" y="7093"/>
                    </a:cubicBezTo>
                    <a:cubicBezTo>
                      <a:pt x="1755" y="7294"/>
                      <a:pt x="1905" y="7469"/>
                      <a:pt x="2030" y="7670"/>
                    </a:cubicBezTo>
                    <a:lnTo>
                      <a:pt x="2231" y="7920"/>
                    </a:lnTo>
                    <a:cubicBezTo>
                      <a:pt x="2331" y="8045"/>
                      <a:pt x="2381" y="8121"/>
                      <a:pt x="2482" y="8196"/>
                    </a:cubicBezTo>
                    <a:cubicBezTo>
                      <a:pt x="2632" y="8371"/>
                      <a:pt x="2807" y="8522"/>
                      <a:pt x="2908" y="8622"/>
                    </a:cubicBezTo>
                    <a:cubicBezTo>
                      <a:pt x="2983" y="8697"/>
                      <a:pt x="3033" y="8772"/>
                      <a:pt x="3083" y="8873"/>
                    </a:cubicBezTo>
                    <a:lnTo>
                      <a:pt x="3183" y="8998"/>
                    </a:lnTo>
                    <a:cubicBezTo>
                      <a:pt x="3158" y="8998"/>
                      <a:pt x="3183" y="9073"/>
                      <a:pt x="3208" y="9098"/>
                    </a:cubicBezTo>
                    <a:cubicBezTo>
                      <a:pt x="3233" y="9198"/>
                      <a:pt x="3259" y="9274"/>
                      <a:pt x="3259" y="9349"/>
                    </a:cubicBezTo>
                    <a:cubicBezTo>
                      <a:pt x="3284" y="9424"/>
                      <a:pt x="3259" y="9474"/>
                      <a:pt x="3259" y="9549"/>
                    </a:cubicBezTo>
                    <a:cubicBezTo>
                      <a:pt x="3284" y="9599"/>
                      <a:pt x="3208" y="9700"/>
                      <a:pt x="3158" y="9775"/>
                    </a:cubicBezTo>
                    <a:lnTo>
                      <a:pt x="3140" y="9830"/>
                    </a:lnTo>
                    <a:lnTo>
                      <a:pt x="3140" y="9830"/>
                    </a:lnTo>
                    <a:cubicBezTo>
                      <a:pt x="3140" y="9829"/>
                      <a:pt x="3139" y="9829"/>
                      <a:pt x="3139" y="9829"/>
                    </a:cubicBezTo>
                    <a:cubicBezTo>
                      <a:pt x="3132" y="9829"/>
                      <a:pt x="3108" y="9858"/>
                      <a:pt x="3108" y="9875"/>
                    </a:cubicBezTo>
                    <a:lnTo>
                      <a:pt x="3008" y="9950"/>
                    </a:lnTo>
                    <a:cubicBezTo>
                      <a:pt x="2807" y="10201"/>
                      <a:pt x="2457" y="10326"/>
                      <a:pt x="2156" y="10426"/>
                    </a:cubicBezTo>
                    <a:cubicBezTo>
                      <a:pt x="2005" y="10451"/>
                      <a:pt x="1855" y="10502"/>
                      <a:pt x="1730" y="10527"/>
                    </a:cubicBezTo>
                    <a:cubicBezTo>
                      <a:pt x="1579" y="10552"/>
                      <a:pt x="1429" y="10552"/>
                      <a:pt x="1304" y="10577"/>
                    </a:cubicBezTo>
                    <a:cubicBezTo>
                      <a:pt x="1028" y="10577"/>
                      <a:pt x="802" y="10577"/>
                      <a:pt x="602" y="10552"/>
                    </a:cubicBezTo>
                    <a:cubicBezTo>
                      <a:pt x="426" y="10527"/>
                      <a:pt x="276" y="10502"/>
                      <a:pt x="176" y="10451"/>
                    </a:cubicBezTo>
                    <a:cubicBezTo>
                      <a:pt x="76" y="10426"/>
                      <a:pt x="0" y="10426"/>
                      <a:pt x="0" y="10426"/>
                    </a:cubicBezTo>
                    <a:lnTo>
                      <a:pt x="0" y="10426"/>
                    </a:lnTo>
                    <a:cubicBezTo>
                      <a:pt x="0" y="10426"/>
                      <a:pt x="51" y="10451"/>
                      <a:pt x="151" y="10502"/>
                    </a:cubicBezTo>
                    <a:cubicBezTo>
                      <a:pt x="251" y="10552"/>
                      <a:pt x="376" y="10627"/>
                      <a:pt x="577" y="10652"/>
                    </a:cubicBezTo>
                    <a:cubicBezTo>
                      <a:pt x="777" y="10727"/>
                      <a:pt x="1003" y="10752"/>
                      <a:pt x="1304" y="10802"/>
                    </a:cubicBezTo>
                    <a:lnTo>
                      <a:pt x="1755" y="10802"/>
                    </a:lnTo>
                    <a:cubicBezTo>
                      <a:pt x="1905" y="10802"/>
                      <a:pt x="2081" y="10777"/>
                      <a:pt x="2256" y="10752"/>
                    </a:cubicBezTo>
                    <a:cubicBezTo>
                      <a:pt x="2582" y="10677"/>
                      <a:pt x="2983" y="10577"/>
                      <a:pt x="3309" y="10276"/>
                    </a:cubicBezTo>
                    <a:lnTo>
                      <a:pt x="3434" y="10176"/>
                    </a:lnTo>
                    <a:cubicBezTo>
                      <a:pt x="3484" y="10126"/>
                      <a:pt x="3459" y="10151"/>
                      <a:pt x="3534" y="10076"/>
                    </a:cubicBezTo>
                    <a:lnTo>
                      <a:pt x="3559" y="10025"/>
                    </a:lnTo>
                    <a:cubicBezTo>
                      <a:pt x="3609" y="9925"/>
                      <a:pt x="3685" y="9875"/>
                      <a:pt x="3710" y="9725"/>
                    </a:cubicBezTo>
                    <a:cubicBezTo>
                      <a:pt x="3760" y="9574"/>
                      <a:pt x="3785" y="9424"/>
                      <a:pt x="3785" y="9299"/>
                    </a:cubicBezTo>
                    <a:cubicBezTo>
                      <a:pt x="3785" y="9173"/>
                      <a:pt x="3735" y="9048"/>
                      <a:pt x="3710" y="8948"/>
                    </a:cubicBezTo>
                    <a:cubicBezTo>
                      <a:pt x="3685" y="8873"/>
                      <a:pt x="3685" y="8847"/>
                      <a:pt x="3634" y="8747"/>
                    </a:cubicBezTo>
                    <a:lnTo>
                      <a:pt x="3559" y="8597"/>
                    </a:lnTo>
                    <a:cubicBezTo>
                      <a:pt x="3509" y="8522"/>
                      <a:pt x="3459" y="8421"/>
                      <a:pt x="3359" y="8321"/>
                    </a:cubicBezTo>
                    <a:cubicBezTo>
                      <a:pt x="3183" y="8096"/>
                      <a:pt x="3033" y="7945"/>
                      <a:pt x="2883" y="7795"/>
                    </a:cubicBezTo>
                    <a:lnTo>
                      <a:pt x="2682" y="7594"/>
                    </a:lnTo>
                    <a:lnTo>
                      <a:pt x="2507" y="7319"/>
                    </a:lnTo>
                    <a:cubicBezTo>
                      <a:pt x="2381" y="7118"/>
                      <a:pt x="2231" y="6943"/>
                      <a:pt x="2131" y="6767"/>
                    </a:cubicBezTo>
                    <a:cubicBezTo>
                      <a:pt x="1930" y="6391"/>
                      <a:pt x="1705" y="6040"/>
                      <a:pt x="1554" y="5614"/>
                    </a:cubicBezTo>
                    <a:cubicBezTo>
                      <a:pt x="1479" y="5414"/>
                      <a:pt x="1404" y="5213"/>
                      <a:pt x="1329" y="5038"/>
                    </a:cubicBezTo>
                    <a:cubicBezTo>
                      <a:pt x="1254" y="4837"/>
                      <a:pt x="1203" y="4637"/>
                      <a:pt x="1128" y="4436"/>
                    </a:cubicBezTo>
                    <a:cubicBezTo>
                      <a:pt x="1003" y="4035"/>
                      <a:pt x="928" y="3659"/>
                      <a:pt x="827" y="3284"/>
                    </a:cubicBezTo>
                    <a:cubicBezTo>
                      <a:pt x="727" y="2908"/>
                      <a:pt x="702" y="2557"/>
                      <a:pt x="652" y="2231"/>
                    </a:cubicBezTo>
                    <a:cubicBezTo>
                      <a:pt x="577" y="1905"/>
                      <a:pt x="577" y="1604"/>
                      <a:pt x="552" y="1329"/>
                    </a:cubicBezTo>
                    <a:cubicBezTo>
                      <a:pt x="527" y="1203"/>
                      <a:pt x="527" y="1053"/>
                      <a:pt x="527" y="953"/>
                    </a:cubicBezTo>
                    <a:cubicBezTo>
                      <a:pt x="527" y="827"/>
                      <a:pt x="527" y="727"/>
                      <a:pt x="527" y="627"/>
                    </a:cubicBezTo>
                    <a:cubicBezTo>
                      <a:pt x="552" y="226"/>
                      <a:pt x="552" y="0"/>
                      <a:pt x="552" y="0"/>
                    </a:cubicBezTo>
                    <a:close/>
                  </a:path>
                </a:pathLst>
              </a:custGeom>
              <a:solidFill>
                <a:srgbClr val="6C471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4" name="Google Shape;1344;p51"/>
              <p:cNvSpPr/>
              <p:nvPr/>
            </p:nvSpPr>
            <p:spPr>
              <a:xfrm rot="-427541" flipH="1">
                <a:off x="6462163" y="3325639"/>
                <a:ext cx="80832" cy="43928"/>
              </a:xfrm>
              <a:custGeom>
                <a:avLst/>
                <a:gdLst/>
                <a:ahLst/>
                <a:cxnLst/>
                <a:rect l="l" t="t" r="r" b="b"/>
                <a:pathLst>
                  <a:path w="3027" h="1645" extrusionOk="0">
                    <a:moveTo>
                      <a:pt x="2322" y="1"/>
                    </a:moveTo>
                    <a:cubicBezTo>
                      <a:pt x="1852" y="1"/>
                      <a:pt x="1242" y="309"/>
                      <a:pt x="997" y="456"/>
                    </a:cubicBezTo>
                    <a:cubicBezTo>
                      <a:pt x="721" y="606"/>
                      <a:pt x="270" y="857"/>
                      <a:pt x="145" y="1183"/>
                    </a:cubicBezTo>
                    <a:cubicBezTo>
                      <a:pt x="0" y="1537"/>
                      <a:pt x="158" y="1644"/>
                      <a:pt x="388" y="1644"/>
                    </a:cubicBezTo>
                    <a:cubicBezTo>
                      <a:pt x="597" y="1644"/>
                      <a:pt x="867" y="1555"/>
                      <a:pt x="1022" y="1484"/>
                    </a:cubicBezTo>
                    <a:cubicBezTo>
                      <a:pt x="1072" y="1459"/>
                      <a:pt x="1222" y="1409"/>
                      <a:pt x="1373" y="1358"/>
                    </a:cubicBezTo>
                    <a:cubicBezTo>
                      <a:pt x="1974" y="1133"/>
                      <a:pt x="3027" y="732"/>
                      <a:pt x="2876" y="331"/>
                    </a:cubicBezTo>
                    <a:cubicBezTo>
                      <a:pt x="2781" y="88"/>
                      <a:pt x="2571" y="1"/>
                      <a:pt x="2322" y="1"/>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5" name="Google Shape;1345;p51"/>
              <p:cNvSpPr/>
              <p:nvPr/>
            </p:nvSpPr>
            <p:spPr>
              <a:xfrm rot="-427541" flipH="1">
                <a:off x="6140218" y="3365884"/>
                <a:ext cx="80859" cy="43928"/>
              </a:xfrm>
              <a:custGeom>
                <a:avLst/>
                <a:gdLst/>
                <a:ahLst/>
                <a:cxnLst/>
                <a:rect l="l" t="t" r="r" b="b"/>
                <a:pathLst>
                  <a:path w="3028" h="1645" extrusionOk="0">
                    <a:moveTo>
                      <a:pt x="706" y="1"/>
                    </a:moveTo>
                    <a:cubicBezTo>
                      <a:pt x="457" y="1"/>
                      <a:pt x="247" y="88"/>
                      <a:pt x="151" y="331"/>
                    </a:cubicBezTo>
                    <a:cubicBezTo>
                      <a:pt x="1" y="732"/>
                      <a:pt x="1028" y="1133"/>
                      <a:pt x="1655" y="1358"/>
                    </a:cubicBezTo>
                    <a:cubicBezTo>
                      <a:pt x="1805" y="1409"/>
                      <a:pt x="1956" y="1459"/>
                      <a:pt x="2006" y="1484"/>
                    </a:cubicBezTo>
                    <a:cubicBezTo>
                      <a:pt x="2161" y="1555"/>
                      <a:pt x="2430" y="1644"/>
                      <a:pt x="2640" y="1644"/>
                    </a:cubicBezTo>
                    <a:cubicBezTo>
                      <a:pt x="2869" y="1644"/>
                      <a:pt x="3027" y="1537"/>
                      <a:pt x="2883" y="1183"/>
                    </a:cubicBezTo>
                    <a:cubicBezTo>
                      <a:pt x="2758" y="857"/>
                      <a:pt x="2306" y="606"/>
                      <a:pt x="2031" y="456"/>
                    </a:cubicBezTo>
                    <a:cubicBezTo>
                      <a:pt x="1785" y="309"/>
                      <a:pt x="1176" y="1"/>
                      <a:pt x="706" y="1"/>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6" name="Google Shape;1346;p51"/>
              <p:cNvSpPr/>
              <p:nvPr/>
            </p:nvSpPr>
            <p:spPr>
              <a:xfrm rot="-427541" flipH="1">
                <a:off x="6287267" y="3873445"/>
                <a:ext cx="214858" cy="48227"/>
              </a:xfrm>
              <a:custGeom>
                <a:avLst/>
                <a:gdLst/>
                <a:ahLst/>
                <a:cxnLst/>
                <a:rect l="l" t="t" r="r" b="b"/>
                <a:pathLst>
                  <a:path w="8046" h="1806" extrusionOk="0">
                    <a:moveTo>
                      <a:pt x="4058" y="1"/>
                    </a:moveTo>
                    <a:cubicBezTo>
                      <a:pt x="2655" y="1"/>
                      <a:pt x="1251" y="383"/>
                      <a:pt x="0" y="1154"/>
                    </a:cubicBezTo>
                    <a:cubicBezTo>
                      <a:pt x="1053" y="1530"/>
                      <a:pt x="2331" y="1805"/>
                      <a:pt x="3885" y="1805"/>
                    </a:cubicBezTo>
                    <a:cubicBezTo>
                      <a:pt x="5614" y="1805"/>
                      <a:pt x="6968" y="1530"/>
                      <a:pt x="8046" y="1103"/>
                    </a:cubicBezTo>
                    <a:cubicBezTo>
                      <a:pt x="6815" y="370"/>
                      <a:pt x="5437" y="1"/>
                      <a:pt x="4058" y="1"/>
                    </a:cubicBezTo>
                    <a:close/>
                  </a:path>
                </a:pathLst>
              </a:custGeom>
              <a:solidFill>
                <a:srgbClr val="FF999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7" name="Google Shape;1347;p51"/>
              <p:cNvSpPr/>
              <p:nvPr/>
            </p:nvSpPr>
            <p:spPr>
              <a:xfrm rot="-427541" flipH="1">
                <a:off x="6185547" y="3826439"/>
                <a:ext cx="416979" cy="77654"/>
              </a:xfrm>
              <a:custGeom>
                <a:avLst/>
                <a:gdLst/>
                <a:ahLst/>
                <a:cxnLst/>
                <a:rect l="l" t="t" r="r" b="b"/>
                <a:pathLst>
                  <a:path w="15615" h="2908" extrusionOk="0">
                    <a:moveTo>
                      <a:pt x="15615" y="0"/>
                    </a:moveTo>
                    <a:lnTo>
                      <a:pt x="15615" y="0"/>
                    </a:lnTo>
                    <a:cubicBezTo>
                      <a:pt x="12365" y="944"/>
                      <a:pt x="9547" y="1259"/>
                      <a:pt x="7234" y="1259"/>
                    </a:cubicBezTo>
                    <a:cubicBezTo>
                      <a:pt x="2607" y="1259"/>
                      <a:pt x="1" y="0"/>
                      <a:pt x="1" y="0"/>
                    </a:cubicBezTo>
                    <a:lnTo>
                      <a:pt x="1" y="0"/>
                    </a:lnTo>
                    <a:cubicBezTo>
                      <a:pt x="1" y="0"/>
                      <a:pt x="1053" y="1880"/>
                      <a:pt x="3910" y="2908"/>
                    </a:cubicBezTo>
                    <a:cubicBezTo>
                      <a:pt x="5161" y="2137"/>
                      <a:pt x="6565" y="1755"/>
                      <a:pt x="7968" y="1755"/>
                    </a:cubicBezTo>
                    <a:cubicBezTo>
                      <a:pt x="9347" y="1755"/>
                      <a:pt x="10725" y="2124"/>
                      <a:pt x="11956" y="2857"/>
                    </a:cubicBezTo>
                    <a:cubicBezTo>
                      <a:pt x="14687" y="1830"/>
                      <a:pt x="15615" y="0"/>
                      <a:pt x="15615" y="0"/>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8" name="Google Shape;1348;p51"/>
              <p:cNvSpPr/>
              <p:nvPr/>
            </p:nvSpPr>
            <p:spPr>
              <a:xfrm rot="-427541" flipH="1">
                <a:off x="6565276" y="3550422"/>
                <a:ext cx="124520" cy="65691"/>
              </a:xfrm>
              <a:custGeom>
                <a:avLst/>
                <a:gdLst/>
                <a:ahLst/>
                <a:cxnLst/>
                <a:rect l="l" t="t" r="r" b="b"/>
                <a:pathLst>
                  <a:path w="4663" h="2460" extrusionOk="0">
                    <a:moveTo>
                      <a:pt x="3033" y="0"/>
                    </a:moveTo>
                    <a:cubicBezTo>
                      <a:pt x="2306" y="0"/>
                      <a:pt x="1579" y="176"/>
                      <a:pt x="1053" y="527"/>
                    </a:cubicBezTo>
                    <a:cubicBezTo>
                      <a:pt x="452" y="903"/>
                      <a:pt x="101" y="1454"/>
                      <a:pt x="25" y="2106"/>
                    </a:cubicBezTo>
                    <a:cubicBezTo>
                      <a:pt x="0" y="2281"/>
                      <a:pt x="126" y="2432"/>
                      <a:pt x="301" y="2457"/>
                    </a:cubicBezTo>
                    <a:cubicBezTo>
                      <a:pt x="316" y="2458"/>
                      <a:pt x="330" y="2459"/>
                      <a:pt x="345" y="2459"/>
                    </a:cubicBezTo>
                    <a:cubicBezTo>
                      <a:pt x="523" y="2459"/>
                      <a:pt x="652" y="2318"/>
                      <a:pt x="652" y="2156"/>
                    </a:cubicBezTo>
                    <a:cubicBezTo>
                      <a:pt x="702" y="1705"/>
                      <a:pt x="953" y="1329"/>
                      <a:pt x="1379" y="1053"/>
                    </a:cubicBezTo>
                    <a:cubicBezTo>
                      <a:pt x="1821" y="763"/>
                      <a:pt x="2412" y="613"/>
                      <a:pt x="3027" y="613"/>
                    </a:cubicBezTo>
                    <a:cubicBezTo>
                      <a:pt x="3423" y="613"/>
                      <a:pt x="3828" y="675"/>
                      <a:pt x="4211" y="802"/>
                    </a:cubicBezTo>
                    <a:cubicBezTo>
                      <a:pt x="4242" y="813"/>
                      <a:pt x="4274" y="818"/>
                      <a:pt x="4308" y="818"/>
                    </a:cubicBezTo>
                    <a:cubicBezTo>
                      <a:pt x="4437" y="818"/>
                      <a:pt x="4572" y="742"/>
                      <a:pt x="4612" y="602"/>
                    </a:cubicBezTo>
                    <a:cubicBezTo>
                      <a:pt x="4662" y="452"/>
                      <a:pt x="4562" y="276"/>
                      <a:pt x="4411" y="201"/>
                    </a:cubicBezTo>
                    <a:cubicBezTo>
                      <a:pt x="3960" y="76"/>
                      <a:pt x="3509" y="0"/>
                      <a:pt x="303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9" name="Google Shape;1349;p51"/>
              <p:cNvSpPr/>
              <p:nvPr/>
            </p:nvSpPr>
            <p:spPr>
              <a:xfrm rot="-427541" flipH="1">
                <a:off x="6087272" y="3582180"/>
                <a:ext cx="124493" cy="65691"/>
              </a:xfrm>
              <a:custGeom>
                <a:avLst/>
                <a:gdLst/>
                <a:ahLst/>
                <a:cxnLst/>
                <a:rect l="l" t="t" r="r" b="b"/>
                <a:pathLst>
                  <a:path w="4662" h="2460" extrusionOk="0">
                    <a:moveTo>
                      <a:pt x="1629" y="0"/>
                    </a:moveTo>
                    <a:cubicBezTo>
                      <a:pt x="1178" y="0"/>
                      <a:pt x="702" y="51"/>
                      <a:pt x="251" y="201"/>
                    </a:cubicBezTo>
                    <a:cubicBezTo>
                      <a:pt x="100" y="276"/>
                      <a:pt x="0" y="452"/>
                      <a:pt x="50" y="602"/>
                    </a:cubicBezTo>
                    <a:cubicBezTo>
                      <a:pt x="110" y="742"/>
                      <a:pt x="233" y="818"/>
                      <a:pt x="357" y="818"/>
                    </a:cubicBezTo>
                    <a:cubicBezTo>
                      <a:pt x="389" y="818"/>
                      <a:pt x="421" y="813"/>
                      <a:pt x="451" y="802"/>
                    </a:cubicBezTo>
                    <a:cubicBezTo>
                      <a:pt x="834" y="675"/>
                      <a:pt x="1239" y="613"/>
                      <a:pt x="1635" y="613"/>
                    </a:cubicBezTo>
                    <a:cubicBezTo>
                      <a:pt x="2250" y="613"/>
                      <a:pt x="2841" y="763"/>
                      <a:pt x="3283" y="1053"/>
                    </a:cubicBezTo>
                    <a:cubicBezTo>
                      <a:pt x="3709" y="1329"/>
                      <a:pt x="3960" y="1705"/>
                      <a:pt x="4010" y="2156"/>
                    </a:cubicBezTo>
                    <a:cubicBezTo>
                      <a:pt x="4033" y="2318"/>
                      <a:pt x="4143" y="2459"/>
                      <a:pt x="4318" y="2459"/>
                    </a:cubicBezTo>
                    <a:cubicBezTo>
                      <a:pt x="4332" y="2459"/>
                      <a:pt x="4346" y="2458"/>
                      <a:pt x="4361" y="2457"/>
                    </a:cubicBezTo>
                    <a:cubicBezTo>
                      <a:pt x="4537" y="2432"/>
                      <a:pt x="4662" y="2281"/>
                      <a:pt x="4637" y="2106"/>
                    </a:cubicBezTo>
                    <a:cubicBezTo>
                      <a:pt x="4562" y="1429"/>
                      <a:pt x="4211" y="903"/>
                      <a:pt x="3634" y="527"/>
                    </a:cubicBezTo>
                    <a:cubicBezTo>
                      <a:pt x="3083" y="176"/>
                      <a:pt x="2356" y="0"/>
                      <a:pt x="162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sp>
          <p:nvSpPr>
            <p:cNvPr id="2673" name="Google Shape;1350;p51"/>
            <p:cNvSpPr/>
            <p:nvPr/>
          </p:nvSpPr>
          <p:spPr>
            <a:xfrm>
              <a:off x="8064084" y="5015078"/>
              <a:ext cx="366825" cy="207703"/>
            </a:xfrm>
            <a:custGeom>
              <a:avLst/>
              <a:gdLst/>
              <a:ahLst/>
              <a:cxnLst/>
              <a:rect l="l" t="t" r="r" b="b"/>
              <a:pathLst>
                <a:path w="6743" h="3818" extrusionOk="0">
                  <a:moveTo>
                    <a:pt x="6291" y="0"/>
                  </a:moveTo>
                  <a:cubicBezTo>
                    <a:pt x="4387" y="1554"/>
                    <a:pt x="2256" y="2482"/>
                    <a:pt x="1" y="3133"/>
                  </a:cubicBezTo>
                  <a:lnTo>
                    <a:pt x="76" y="3785"/>
                  </a:lnTo>
                  <a:cubicBezTo>
                    <a:pt x="1279" y="3785"/>
                    <a:pt x="2181" y="3785"/>
                    <a:pt x="2682" y="3810"/>
                  </a:cubicBezTo>
                  <a:cubicBezTo>
                    <a:pt x="2845" y="3814"/>
                    <a:pt x="3021" y="3817"/>
                    <a:pt x="3206" y="3817"/>
                  </a:cubicBezTo>
                  <a:cubicBezTo>
                    <a:pt x="4278" y="3817"/>
                    <a:pt x="5674" y="3694"/>
                    <a:pt x="6743" y="2732"/>
                  </a:cubicBezTo>
                  <a:cubicBezTo>
                    <a:pt x="6617" y="1730"/>
                    <a:pt x="6442" y="802"/>
                    <a:pt x="6291"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4" name="Google Shape;1351;p51"/>
            <p:cNvSpPr/>
            <p:nvPr/>
          </p:nvSpPr>
          <p:spPr>
            <a:xfrm>
              <a:off x="8046350" y="4888272"/>
              <a:ext cx="360025" cy="297301"/>
            </a:xfrm>
            <a:custGeom>
              <a:avLst/>
              <a:gdLst/>
              <a:ahLst/>
              <a:cxnLst/>
              <a:rect l="l" t="t" r="r" b="b"/>
              <a:pathLst>
                <a:path w="6618" h="5465" extrusionOk="0">
                  <a:moveTo>
                    <a:pt x="6116" y="0"/>
                  </a:moveTo>
                  <a:cubicBezTo>
                    <a:pt x="3785" y="2081"/>
                    <a:pt x="502" y="3083"/>
                    <a:pt x="1" y="3208"/>
                  </a:cubicBezTo>
                  <a:lnTo>
                    <a:pt x="327" y="5464"/>
                  </a:lnTo>
                  <a:cubicBezTo>
                    <a:pt x="2582" y="4813"/>
                    <a:pt x="4713" y="3885"/>
                    <a:pt x="6617" y="2331"/>
                  </a:cubicBezTo>
                  <a:cubicBezTo>
                    <a:pt x="6442" y="1354"/>
                    <a:pt x="6267" y="527"/>
                    <a:pt x="6116"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5" name="Google Shape;1352;p51"/>
            <p:cNvSpPr/>
            <p:nvPr/>
          </p:nvSpPr>
          <p:spPr>
            <a:xfrm>
              <a:off x="6391180" y="4194291"/>
              <a:ext cx="974918" cy="1030462"/>
            </a:xfrm>
            <a:custGeom>
              <a:avLst/>
              <a:gdLst/>
              <a:ahLst/>
              <a:cxnLst/>
              <a:rect l="l" t="t" r="r" b="b"/>
              <a:pathLst>
                <a:path w="17921" h="18942" extrusionOk="0">
                  <a:moveTo>
                    <a:pt x="10978" y="0"/>
                  </a:moveTo>
                  <a:cubicBezTo>
                    <a:pt x="10778" y="0"/>
                    <a:pt x="10677" y="26"/>
                    <a:pt x="10677" y="26"/>
                  </a:cubicBezTo>
                  <a:cubicBezTo>
                    <a:pt x="10677" y="26"/>
                    <a:pt x="7119" y="76"/>
                    <a:pt x="5540" y="1203"/>
                  </a:cubicBezTo>
                  <a:cubicBezTo>
                    <a:pt x="3585" y="2432"/>
                    <a:pt x="1204" y="7068"/>
                    <a:pt x="26" y="8397"/>
                  </a:cubicBezTo>
                  <a:cubicBezTo>
                    <a:pt x="26" y="8397"/>
                    <a:pt x="1" y="8447"/>
                    <a:pt x="1" y="8522"/>
                  </a:cubicBezTo>
                  <a:cubicBezTo>
                    <a:pt x="51" y="8472"/>
                    <a:pt x="126" y="8447"/>
                    <a:pt x="201" y="8397"/>
                  </a:cubicBezTo>
                  <a:cubicBezTo>
                    <a:pt x="201" y="8397"/>
                    <a:pt x="3509" y="11805"/>
                    <a:pt x="7520" y="14086"/>
                  </a:cubicBezTo>
                  <a:lnTo>
                    <a:pt x="7520" y="15690"/>
                  </a:lnTo>
                  <a:cubicBezTo>
                    <a:pt x="7520" y="15690"/>
                    <a:pt x="7494" y="15690"/>
                    <a:pt x="7394" y="15665"/>
                  </a:cubicBezTo>
                  <a:lnTo>
                    <a:pt x="7394" y="15665"/>
                  </a:lnTo>
                  <a:cubicBezTo>
                    <a:pt x="7419" y="15840"/>
                    <a:pt x="7419" y="15991"/>
                    <a:pt x="7419" y="16166"/>
                  </a:cubicBezTo>
                  <a:cubicBezTo>
                    <a:pt x="7444" y="16993"/>
                    <a:pt x="7494" y="17996"/>
                    <a:pt x="7494" y="18923"/>
                  </a:cubicBezTo>
                  <a:cubicBezTo>
                    <a:pt x="8810" y="18935"/>
                    <a:pt x="10427" y="18942"/>
                    <a:pt x="12209" y="18942"/>
                  </a:cubicBezTo>
                  <a:cubicBezTo>
                    <a:pt x="13992" y="18942"/>
                    <a:pt x="15941" y="18935"/>
                    <a:pt x="17921" y="18923"/>
                  </a:cubicBezTo>
                  <a:lnTo>
                    <a:pt x="17820" y="2557"/>
                  </a:lnTo>
                  <a:cubicBezTo>
                    <a:pt x="17820" y="2557"/>
                    <a:pt x="17820" y="2532"/>
                    <a:pt x="17820" y="2532"/>
                  </a:cubicBezTo>
                  <a:lnTo>
                    <a:pt x="17670" y="2532"/>
                  </a:lnTo>
                  <a:cubicBezTo>
                    <a:pt x="16667" y="2532"/>
                    <a:pt x="16066" y="2256"/>
                    <a:pt x="15865" y="2131"/>
                  </a:cubicBezTo>
                  <a:lnTo>
                    <a:pt x="14863" y="4161"/>
                  </a:lnTo>
                  <a:cubicBezTo>
                    <a:pt x="13785" y="3910"/>
                    <a:pt x="10452" y="702"/>
                    <a:pt x="10452" y="702"/>
                  </a:cubicBezTo>
                  <a:cubicBezTo>
                    <a:pt x="10627" y="452"/>
                    <a:pt x="10803" y="226"/>
                    <a:pt x="10978" y="0"/>
                  </a:cubicBezTo>
                  <a:close/>
                </a:path>
              </a:pathLst>
            </a:custGeom>
            <a:solidFill>
              <a:srgbClr val="4C6F8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6" name="Google Shape;1353;p51"/>
            <p:cNvSpPr/>
            <p:nvPr/>
          </p:nvSpPr>
          <p:spPr>
            <a:xfrm>
              <a:off x="7438268" y="4291068"/>
              <a:ext cx="17789" cy="21869"/>
            </a:xfrm>
            <a:custGeom>
              <a:avLst/>
              <a:gdLst/>
              <a:ahLst/>
              <a:cxnLst/>
              <a:rect l="l" t="t" r="r" b="b"/>
              <a:pathLst>
                <a:path w="327" h="402" extrusionOk="0">
                  <a:moveTo>
                    <a:pt x="151" y="1"/>
                  </a:moveTo>
                  <a:lnTo>
                    <a:pt x="1" y="402"/>
                  </a:lnTo>
                  <a:cubicBezTo>
                    <a:pt x="101" y="377"/>
                    <a:pt x="201" y="352"/>
                    <a:pt x="302" y="327"/>
                  </a:cubicBezTo>
                  <a:lnTo>
                    <a:pt x="327" y="327"/>
                  </a:lnTo>
                  <a:lnTo>
                    <a:pt x="151" y="1"/>
                  </a:lnTo>
                  <a:close/>
                </a:path>
              </a:pathLst>
            </a:custGeom>
            <a:solidFill>
              <a:srgbClr val="0072A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7" name="Google Shape;1354;p51"/>
            <p:cNvSpPr/>
            <p:nvPr/>
          </p:nvSpPr>
          <p:spPr>
            <a:xfrm>
              <a:off x="7366025" y="4322457"/>
              <a:ext cx="69579" cy="901260"/>
            </a:xfrm>
            <a:custGeom>
              <a:avLst/>
              <a:gdLst/>
              <a:ahLst/>
              <a:cxnLst/>
              <a:rect l="l" t="t" r="r" b="b"/>
              <a:pathLst>
                <a:path w="1279" h="16567" extrusionOk="0">
                  <a:moveTo>
                    <a:pt x="527" y="752"/>
                  </a:moveTo>
                  <a:cubicBezTo>
                    <a:pt x="727" y="752"/>
                    <a:pt x="878" y="928"/>
                    <a:pt x="878" y="1128"/>
                  </a:cubicBezTo>
                  <a:cubicBezTo>
                    <a:pt x="878" y="1329"/>
                    <a:pt x="727" y="1504"/>
                    <a:pt x="527" y="1504"/>
                  </a:cubicBezTo>
                  <a:cubicBezTo>
                    <a:pt x="326" y="1504"/>
                    <a:pt x="151" y="1329"/>
                    <a:pt x="151" y="1128"/>
                  </a:cubicBezTo>
                  <a:cubicBezTo>
                    <a:pt x="151" y="928"/>
                    <a:pt x="326" y="752"/>
                    <a:pt x="527" y="752"/>
                  </a:cubicBezTo>
                  <a:close/>
                  <a:moveTo>
                    <a:pt x="527" y="5063"/>
                  </a:moveTo>
                  <a:cubicBezTo>
                    <a:pt x="727" y="5063"/>
                    <a:pt x="878" y="5213"/>
                    <a:pt x="878" y="5439"/>
                  </a:cubicBezTo>
                  <a:cubicBezTo>
                    <a:pt x="878" y="5640"/>
                    <a:pt x="727" y="5790"/>
                    <a:pt x="527" y="5790"/>
                  </a:cubicBezTo>
                  <a:cubicBezTo>
                    <a:pt x="326" y="5790"/>
                    <a:pt x="151" y="5640"/>
                    <a:pt x="151" y="5439"/>
                  </a:cubicBezTo>
                  <a:cubicBezTo>
                    <a:pt x="151" y="5213"/>
                    <a:pt x="326" y="5063"/>
                    <a:pt x="527" y="5063"/>
                  </a:cubicBezTo>
                  <a:close/>
                  <a:moveTo>
                    <a:pt x="552" y="9358"/>
                  </a:moveTo>
                  <a:cubicBezTo>
                    <a:pt x="642" y="9358"/>
                    <a:pt x="731" y="9389"/>
                    <a:pt x="803" y="9449"/>
                  </a:cubicBezTo>
                  <a:cubicBezTo>
                    <a:pt x="953" y="9574"/>
                    <a:pt x="953" y="9825"/>
                    <a:pt x="828" y="9975"/>
                  </a:cubicBezTo>
                  <a:cubicBezTo>
                    <a:pt x="749" y="10054"/>
                    <a:pt x="650" y="10092"/>
                    <a:pt x="552" y="10092"/>
                  </a:cubicBezTo>
                  <a:cubicBezTo>
                    <a:pt x="462" y="10092"/>
                    <a:pt x="373" y="10060"/>
                    <a:pt x="301" y="10000"/>
                  </a:cubicBezTo>
                  <a:cubicBezTo>
                    <a:pt x="151" y="9850"/>
                    <a:pt x="151" y="9624"/>
                    <a:pt x="276" y="9474"/>
                  </a:cubicBezTo>
                  <a:cubicBezTo>
                    <a:pt x="355" y="9396"/>
                    <a:pt x="454" y="9358"/>
                    <a:pt x="552" y="9358"/>
                  </a:cubicBezTo>
                  <a:close/>
                  <a:moveTo>
                    <a:pt x="665" y="14396"/>
                  </a:moveTo>
                  <a:cubicBezTo>
                    <a:pt x="755" y="14396"/>
                    <a:pt x="843" y="14427"/>
                    <a:pt x="903" y="14487"/>
                  </a:cubicBezTo>
                  <a:cubicBezTo>
                    <a:pt x="1053" y="14612"/>
                    <a:pt x="1078" y="14863"/>
                    <a:pt x="928" y="15013"/>
                  </a:cubicBezTo>
                  <a:cubicBezTo>
                    <a:pt x="862" y="15092"/>
                    <a:pt x="769" y="15129"/>
                    <a:pt x="674" y="15129"/>
                  </a:cubicBezTo>
                  <a:cubicBezTo>
                    <a:pt x="587" y="15129"/>
                    <a:pt x="498" y="15098"/>
                    <a:pt x="427" y="15038"/>
                  </a:cubicBezTo>
                  <a:cubicBezTo>
                    <a:pt x="276" y="14888"/>
                    <a:pt x="251" y="14662"/>
                    <a:pt x="402" y="14512"/>
                  </a:cubicBezTo>
                  <a:cubicBezTo>
                    <a:pt x="467" y="14433"/>
                    <a:pt x="567" y="14396"/>
                    <a:pt x="665" y="14396"/>
                  </a:cubicBezTo>
                  <a:close/>
                  <a:moveTo>
                    <a:pt x="1153" y="0"/>
                  </a:moveTo>
                  <a:cubicBezTo>
                    <a:pt x="727" y="101"/>
                    <a:pt x="351" y="151"/>
                    <a:pt x="1" y="176"/>
                  </a:cubicBezTo>
                  <a:cubicBezTo>
                    <a:pt x="1" y="176"/>
                    <a:pt x="26" y="176"/>
                    <a:pt x="26" y="201"/>
                  </a:cubicBezTo>
                  <a:lnTo>
                    <a:pt x="126" y="16567"/>
                  </a:lnTo>
                  <a:lnTo>
                    <a:pt x="1279" y="16567"/>
                  </a:lnTo>
                  <a:lnTo>
                    <a:pt x="978" y="527"/>
                  </a:lnTo>
                  <a:cubicBezTo>
                    <a:pt x="978" y="502"/>
                    <a:pt x="978" y="502"/>
                    <a:pt x="978" y="502"/>
                  </a:cubicBezTo>
                  <a:lnTo>
                    <a:pt x="1153" y="0"/>
                  </a:ln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8" name="Google Shape;1355;p51"/>
            <p:cNvSpPr/>
            <p:nvPr/>
          </p:nvSpPr>
          <p:spPr>
            <a:xfrm>
              <a:off x="7256954" y="4195651"/>
              <a:ext cx="103688" cy="129637"/>
            </a:xfrm>
            <a:custGeom>
              <a:avLst/>
              <a:gdLst/>
              <a:ahLst/>
              <a:cxnLst/>
              <a:rect l="l" t="t" r="r" b="b"/>
              <a:pathLst>
                <a:path w="1906" h="2383" extrusionOk="0">
                  <a:moveTo>
                    <a:pt x="978" y="1"/>
                  </a:moveTo>
                  <a:lnTo>
                    <a:pt x="1" y="2006"/>
                  </a:lnTo>
                  <a:cubicBezTo>
                    <a:pt x="193" y="2102"/>
                    <a:pt x="802" y="2383"/>
                    <a:pt x="1782" y="2383"/>
                  </a:cubicBezTo>
                  <a:cubicBezTo>
                    <a:pt x="1822" y="2383"/>
                    <a:pt x="1863" y="2383"/>
                    <a:pt x="1905" y="2382"/>
                  </a:cubicBezTo>
                  <a:cubicBezTo>
                    <a:pt x="1730" y="1880"/>
                    <a:pt x="1078" y="201"/>
                    <a:pt x="978" y="1"/>
                  </a:cubicBezTo>
                  <a:close/>
                </a:path>
              </a:pathLst>
            </a:custGeom>
            <a:solidFill>
              <a:srgbClr val="4C6F8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9" name="Google Shape;1356;p51"/>
            <p:cNvSpPr/>
            <p:nvPr/>
          </p:nvSpPr>
          <p:spPr>
            <a:xfrm>
              <a:off x="7303302" y="4192931"/>
              <a:ext cx="6855" cy="2774"/>
            </a:xfrm>
            <a:custGeom>
              <a:avLst/>
              <a:gdLst/>
              <a:ahLst/>
              <a:cxnLst/>
              <a:rect l="l" t="t" r="r" b="b"/>
              <a:pathLst>
                <a:path w="126" h="51" extrusionOk="0">
                  <a:moveTo>
                    <a:pt x="1" y="0"/>
                  </a:moveTo>
                  <a:cubicBezTo>
                    <a:pt x="76" y="25"/>
                    <a:pt x="126" y="51"/>
                    <a:pt x="126" y="51"/>
                  </a:cubicBezTo>
                  <a:cubicBezTo>
                    <a:pt x="126" y="25"/>
                    <a:pt x="76" y="0"/>
                    <a:pt x="1" y="0"/>
                  </a:cubicBezTo>
                  <a:close/>
                </a:path>
              </a:pathLst>
            </a:custGeom>
            <a:solidFill>
              <a:srgbClr val="0072A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0" name="Google Shape;1357;p51"/>
            <p:cNvSpPr/>
            <p:nvPr/>
          </p:nvSpPr>
          <p:spPr>
            <a:xfrm>
              <a:off x="7366025" y="4197011"/>
              <a:ext cx="76433" cy="128223"/>
            </a:xfrm>
            <a:custGeom>
              <a:avLst/>
              <a:gdLst/>
              <a:ahLst/>
              <a:cxnLst/>
              <a:rect l="l" t="t" r="r" b="b"/>
              <a:pathLst>
                <a:path w="1405" h="2357" extrusionOk="0">
                  <a:moveTo>
                    <a:pt x="652" y="1"/>
                  </a:moveTo>
                  <a:lnTo>
                    <a:pt x="602" y="26"/>
                  </a:lnTo>
                  <a:lnTo>
                    <a:pt x="1" y="2357"/>
                  </a:lnTo>
                  <a:cubicBezTo>
                    <a:pt x="351" y="2357"/>
                    <a:pt x="752" y="2281"/>
                    <a:pt x="1204" y="2181"/>
                  </a:cubicBezTo>
                  <a:lnTo>
                    <a:pt x="1404" y="1580"/>
                  </a:lnTo>
                  <a:lnTo>
                    <a:pt x="652" y="1"/>
                  </a:lnTo>
                  <a:close/>
                </a:path>
              </a:pathLst>
            </a:custGeom>
            <a:solidFill>
              <a:srgbClr val="4C6F8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1" name="Google Shape;1358;p51"/>
            <p:cNvSpPr/>
            <p:nvPr/>
          </p:nvSpPr>
          <p:spPr>
            <a:xfrm>
              <a:off x="7426028" y="4191571"/>
              <a:ext cx="953104" cy="1032148"/>
            </a:xfrm>
            <a:custGeom>
              <a:avLst/>
              <a:gdLst/>
              <a:ahLst/>
              <a:cxnLst/>
              <a:rect l="l" t="t" r="r" b="b"/>
              <a:pathLst>
                <a:path w="17520" h="18973" extrusionOk="0">
                  <a:moveTo>
                    <a:pt x="7542" y="8445"/>
                  </a:moveTo>
                  <a:cubicBezTo>
                    <a:pt x="7872" y="8445"/>
                    <a:pt x="8148" y="8688"/>
                    <a:pt x="8196" y="9023"/>
                  </a:cubicBezTo>
                  <a:lnTo>
                    <a:pt x="8847" y="13609"/>
                  </a:lnTo>
                  <a:cubicBezTo>
                    <a:pt x="8873" y="13835"/>
                    <a:pt x="8772" y="14086"/>
                    <a:pt x="8597" y="14236"/>
                  </a:cubicBezTo>
                  <a:lnTo>
                    <a:pt x="5915" y="16442"/>
                  </a:lnTo>
                  <a:cubicBezTo>
                    <a:pt x="5803" y="16539"/>
                    <a:pt x="5660" y="16590"/>
                    <a:pt x="5517" y="16590"/>
                  </a:cubicBezTo>
                  <a:cubicBezTo>
                    <a:pt x="5403" y="16590"/>
                    <a:pt x="5288" y="16558"/>
                    <a:pt x="5188" y="16492"/>
                  </a:cubicBezTo>
                  <a:lnTo>
                    <a:pt x="1329" y="14386"/>
                  </a:lnTo>
                  <a:cubicBezTo>
                    <a:pt x="1103" y="14261"/>
                    <a:pt x="978" y="14036"/>
                    <a:pt x="978" y="13785"/>
                  </a:cubicBezTo>
                  <a:lnTo>
                    <a:pt x="1078" y="9424"/>
                  </a:lnTo>
                  <a:cubicBezTo>
                    <a:pt x="1078" y="9073"/>
                    <a:pt x="1354" y="8797"/>
                    <a:pt x="1705" y="8772"/>
                  </a:cubicBezTo>
                  <a:lnTo>
                    <a:pt x="7494" y="8447"/>
                  </a:lnTo>
                  <a:cubicBezTo>
                    <a:pt x="7510" y="8445"/>
                    <a:pt x="7526" y="8445"/>
                    <a:pt x="7542" y="8445"/>
                  </a:cubicBezTo>
                  <a:close/>
                  <a:moveTo>
                    <a:pt x="5013" y="0"/>
                  </a:moveTo>
                  <a:lnTo>
                    <a:pt x="5013" y="0"/>
                  </a:lnTo>
                  <a:cubicBezTo>
                    <a:pt x="5138" y="176"/>
                    <a:pt x="5289" y="326"/>
                    <a:pt x="5389" y="502"/>
                  </a:cubicBezTo>
                  <a:cubicBezTo>
                    <a:pt x="5389" y="502"/>
                    <a:pt x="2607" y="3935"/>
                    <a:pt x="1554" y="4161"/>
                  </a:cubicBezTo>
                  <a:lnTo>
                    <a:pt x="602" y="2231"/>
                  </a:lnTo>
                  <a:cubicBezTo>
                    <a:pt x="577" y="2256"/>
                    <a:pt x="577" y="2256"/>
                    <a:pt x="552" y="2281"/>
                  </a:cubicBezTo>
                  <a:cubicBezTo>
                    <a:pt x="426" y="2306"/>
                    <a:pt x="301" y="2331"/>
                    <a:pt x="176" y="2381"/>
                  </a:cubicBezTo>
                  <a:lnTo>
                    <a:pt x="0" y="2933"/>
                  </a:lnTo>
                  <a:lnTo>
                    <a:pt x="276" y="18973"/>
                  </a:lnTo>
                  <a:cubicBezTo>
                    <a:pt x="4662" y="18948"/>
                    <a:pt x="9023" y="18923"/>
                    <a:pt x="11805" y="18923"/>
                  </a:cubicBezTo>
                  <a:lnTo>
                    <a:pt x="11730" y="18271"/>
                  </a:lnTo>
                  <a:lnTo>
                    <a:pt x="11404" y="16015"/>
                  </a:lnTo>
                  <a:cubicBezTo>
                    <a:pt x="11354" y="16041"/>
                    <a:pt x="11329" y="16041"/>
                    <a:pt x="11329" y="16041"/>
                  </a:cubicBezTo>
                  <a:lnTo>
                    <a:pt x="11254" y="15013"/>
                  </a:lnTo>
                  <a:cubicBezTo>
                    <a:pt x="15289" y="12707"/>
                    <a:pt x="17519" y="9825"/>
                    <a:pt x="17519" y="9825"/>
                  </a:cubicBezTo>
                  <a:cubicBezTo>
                    <a:pt x="17519" y="9825"/>
                    <a:pt x="14186" y="2607"/>
                    <a:pt x="12732" y="1830"/>
                  </a:cubicBezTo>
                  <a:cubicBezTo>
                    <a:pt x="11554" y="1203"/>
                    <a:pt x="6893" y="326"/>
                    <a:pt x="5013" y="0"/>
                  </a:cubicBezTo>
                  <a:close/>
                </a:path>
              </a:pathLst>
            </a:custGeom>
            <a:solidFill>
              <a:srgbClr val="4C6F8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2" name="Google Shape;1359;p51"/>
            <p:cNvSpPr/>
            <p:nvPr/>
          </p:nvSpPr>
          <p:spPr>
            <a:xfrm>
              <a:off x="6616178" y="3239842"/>
              <a:ext cx="500434" cy="500706"/>
            </a:xfrm>
            <a:custGeom>
              <a:avLst/>
              <a:gdLst/>
              <a:ahLst/>
              <a:cxnLst/>
              <a:rect l="l" t="t" r="r" b="b"/>
              <a:pathLst>
                <a:path w="9199" h="9204" extrusionOk="0">
                  <a:moveTo>
                    <a:pt x="4645" y="251"/>
                  </a:moveTo>
                  <a:cubicBezTo>
                    <a:pt x="4675" y="251"/>
                    <a:pt x="4706" y="252"/>
                    <a:pt x="4737" y="252"/>
                  </a:cubicBezTo>
                  <a:cubicBezTo>
                    <a:pt x="5363" y="277"/>
                    <a:pt x="5940" y="428"/>
                    <a:pt x="6466" y="678"/>
                  </a:cubicBezTo>
                  <a:cubicBezTo>
                    <a:pt x="6541" y="728"/>
                    <a:pt x="6617" y="753"/>
                    <a:pt x="6692" y="804"/>
                  </a:cubicBezTo>
                  <a:cubicBezTo>
                    <a:pt x="8070" y="1555"/>
                    <a:pt x="8998" y="3034"/>
                    <a:pt x="8947" y="4738"/>
                  </a:cubicBezTo>
                  <a:cubicBezTo>
                    <a:pt x="8922" y="5691"/>
                    <a:pt x="8597" y="6568"/>
                    <a:pt x="8045" y="7270"/>
                  </a:cubicBezTo>
                  <a:cubicBezTo>
                    <a:pt x="7419" y="8072"/>
                    <a:pt x="6541" y="8623"/>
                    <a:pt x="5539" y="8849"/>
                  </a:cubicBezTo>
                  <a:cubicBezTo>
                    <a:pt x="5250" y="8911"/>
                    <a:pt x="4961" y="8955"/>
                    <a:pt x="4673" y="8955"/>
                  </a:cubicBezTo>
                  <a:cubicBezTo>
                    <a:pt x="4611" y="8955"/>
                    <a:pt x="4548" y="8953"/>
                    <a:pt x="4486" y="8949"/>
                  </a:cubicBezTo>
                  <a:cubicBezTo>
                    <a:pt x="4085" y="8949"/>
                    <a:pt x="3709" y="8874"/>
                    <a:pt x="3358" y="8774"/>
                  </a:cubicBezTo>
                  <a:cubicBezTo>
                    <a:pt x="3233" y="8748"/>
                    <a:pt x="3133" y="8698"/>
                    <a:pt x="3008" y="8648"/>
                  </a:cubicBezTo>
                  <a:cubicBezTo>
                    <a:pt x="1654" y="8122"/>
                    <a:pt x="652" y="6944"/>
                    <a:pt x="351" y="5515"/>
                  </a:cubicBezTo>
                  <a:cubicBezTo>
                    <a:pt x="276" y="5190"/>
                    <a:pt x="251" y="4839"/>
                    <a:pt x="251" y="4488"/>
                  </a:cubicBezTo>
                  <a:cubicBezTo>
                    <a:pt x="276" y="3886"/>
                    <a:pt x="401" y="3335"/>
                    <a:pt x="627" y="2809"/>
                  </a:cubicBezTo>
                  <a:cubicBezTo>
                    <a:pt x="852" y="2307"/>
                    <a:pt x="1178" y="1881"/>
                    <a:pt x="1579" y="1505"/>
                  </a:cubicBezTo>
                  <a:cubicBezTo>
                    <a:pt x="2361" y="723"/>
                    <a:pt x="3452" y="251"/>
                    <a:pt x="4645" y="251"/>
                  </a:cubicBezTo>
                  <a:close/>
                  <a:moveTo>
                    <a:pt x="4656" y="1"/>
                  </a:moveTo>
                  <a:cubicBezTo>
                    <a:pt x="3185" y="1"/>
                    <a:pt x="1864" y="673"/>
                    <a:pt x="1003" y="1756"/>
                  </a:cubicBezTo>
                  <a:cubicBezTo>
                    <a:pt x="852" y="1956"/>
                    <a:pt x="702" y="2157"/>
                    <a:pt x="576" y="2382"/>
                  </a:cubicBezTo>
                  <a:cubicBezTo>
                    <a:pt x="226" y="3009"/>
                    <a:pt x="25" y="3711"/>
                    <a:pt x="0" y="4488"/>
                  </a:cubicBezTo>
                  <a:cubicBezTo>
                    <a:pt x="0" y="5089"/>
                    <a:pt x="100" y="5666"/>
                    <a:pt x="301" y="6192"/>
                  </a:cubicBezTo>
                  <a:cubicBezTo>
                    <a:pt x="677" y="7245"/>
                    <a:pt x="1429" y="8097"/>
                    <a:pt x="2381" y="8623"/>
                  </a:cubicBezTo>
                  <a:cubicBezTo>
                    <a:pt x="2732" y="8824"/>
                    <a:pt x="3108" y="8974"/>
                    <a:pt x="3509" y="9074"/>
                  </a:cubicBezTo>
                  <a:cubicBezTo>
                    <a:pt x="3810" y="9149"/>
                    <a:pt x="4135" y="9200"/>
                    <a:pt x="4461" y="9200"/>
                  </a:cubicBezTo>
                  <a:cubicBezTo>
                    <a:pt x="4520" y="9202"/>
                    <a:pt x="4578" y="9203"/>
                    <a:pt x="4636" y="9203"/>
                  </a:cubicBezTo>
                  <a:cubicBezTo>
                    <a:pt x="5145" y="9203"/>
                    <a:pt x="5615" y="9106"/>
                    <a:pt x="6065" y="8949"/>
                  </a:cubicBezTo>
                  <a:cubicBezTo>
                    <a:pt x="6917" y="8673"/>
                    <a:pt x="7644" y="8147"/>
                    <a:pt x="8196" y="7470"/>
                  </a:cubicBezTo>
                  <a:cubicBezTo>
                    <a:pt x="8797" y="6718"/>
                    <a:pt x="9173" y="5766"/>
                    <a:pt x="9198" y="4738"/>
                  </a:cubicBezTo>
                  <a:cubicBezTo>
                    <a:pt x="9198" y="4538"/>
                    <a:pt x="9198" y="4362"/>
                    <a:pt x="9173" y="4162"/>
                  </a:cubicBezTo>
                  <a:cubicBezTo>
                    <a:pt x="9123" y="4187"/>
                    <a:pt x="9098" y="4212"/>
                    <a:pt x="9098" y="4212"/>
                  </a:cubicBezTo>
                  <a:cubicBezTo>
                    <a:pt x="9084" y="4219"/>
                    <a:pt x="9069" y="4222"/>
                    <a:pt x="9054" y="4222"/>
                  </a:cubicBezTo>
                  <a:cubicBezTo>
                    <a:pt x="9011" y="4222"/>
                    <a:pt x="8966" y="4199"/>
                    <a:pt x="8947" y="4162"/>
                  </a:cubicBezTo>
                  <a:cubicBezTo>
                    <a:pt x="8897" y="4087"/>
                    <a:pt x="8922" y="4012"/>
                    <a:pt x="8998" y="3987"/>
                  </a:cubicBezTo>
                  <a:cubicBezTo>
                    <a:pt x="8998" y="3987"/>
                    <a:pt x="9048" y="3961"/>
                    <a:pt x="9148" y="3911"/>
                  </a:cubicBezTo>
                  <a:cubicBezTo>
                    <a:pt x="8947" y="2558"/>
                    <a:pt x="8120" y="1380"/>
                    <a:pt x="6993" y="678"/>
                  </a:cubicBezTo>
                  <a:cubicBezTo>
                    <a:pt x="6942" y="653"/>
                    <a:pt x="6917" y="628"/>
                    <a:pt x="6867" y="603"/>
                  </a:cubicBezTo>
                  <a:cubicBezTo>
                    <a:pt x="6241" y="252"/>
                    <a:pt x="5514" y="27"/>
                    <a:pt x="4737" y="2"/>
                  </a:cubicBezTo>
                  <a:cubicBezTo>
                    <a:pt x="4710" y="1"/>
                    <a:pt x="4683" y="1"/>
                    <a:pt x="465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3" name="Google Shape;1360;p51"/>
            <p:cNvSpPr/>
            <p:nvPr/>
          </p:nvSpPr>
          <p:spPr>
            <a:xfrm>
              <a:off x="7296502" y="3260351"/>
              <a:ext cx="503154" cy="500488"/>
            </a:xfrm>
            <a:custGeom>
              <a:avLst/>
              <a:gdLst/>
              <a:ahLst/>
              <a:cxnLst/>
              <a:rect l="l" t="t" r="r" b="b"/>
              <a:pathLst>
                <a:path w="9249" h="9200" extrusionOk="0">
                  <a:moveTo>
                    <a:pt x="4589" y="241"/>
                  </a:moveTo>
                  <a:cubicBezTo>
                    <a:pt x="4655" y="241"/>
                    <a:pt x="4721" y="244"/>
                    <a:pt x="4787" y="251"/>
                  </a:cubicBezTo>
                  <a:cubicBezTo>
                    <a:pt x="5589" y="276"/>
                    <a:pt x="6341" y="527"/>
                    <a:pt x="6993" y="928"/>
                  </a:cubicBezTo>
                  <a:cubicBezTo>
                    <a:pt x="7569" y="1279"/>
                    <a:pt x="8046" y="1780"/>
                    <a:pt x="8396" y="2356"/>
                  </a:cubicBezTo>
                  <a:cubicBezTo>
                    <a:pt x="8447" y="2457"/>
                    <a:pt x="8522" y="2557"/>
                    <a:pt x="8572" y="2657"/>
                  </a:cubicBezTo>
                  <a:cubicBezTo>
                    <a:pt x="8747" y="3058"/>
                    <a:pt x="8898" y="3459"/>
                    <a:pt x="8948" y="3910"/>
                  </a:cubicBezTo>
                  <a:cubicBezTo>
                    <a:pt x="8973" y="3960"/>
                    <a:pt x="8973" y="4036"/>
                    <a:pt x="8973" y="4111"/>
                  </a:cubicBezTo>
                  <a:cubicBezTo>
                    <a:pt x="8998" y="4261"/>
                    <a:pt x="8998" y="4437"/>
                    <a:pt x="8998" y="4612"/>
                  </a:cubicBezTo>
                  <a:cubicBezTo>
                    <a:pt x="8998" y="4662"/>
                    <a:pt x="9023" y="4687"/>
                    <a:pt x="9023" y="4712"/>
                  </a:cubicBezTo>
                  <a:cubicBezTo>
                    <a:pt x="8998" y="4737"/>
                    <a:pt x="8998" y="4762"/>
                    <a:pt x="8998" y="4787"/>
                  </a:cubicBezTo>
                  <a:cubicBezTo>
                    <a:pt x="8998" y="5239"/>
                    <a:pt x="8898" y="5665"/>
                    <a:pt x="8747" y="6066"/>
                  </a:cubicBezTo>
                  <a:cubicBezTo>
                    <a:pt x="8722" y="6141"/>
                    <a:pt x="8697" y="6216"/>
                    <a:pt x="8672" y="6291"/>
                  </a:cubicBezTo>
                  <a:cubicBezTo>
                    <a:pt x="8522" y="6592"/>
                    <a:pt x="8371" y="6893"/>
                    <a:pt x="8171" y="7168"/>
                  </a:cubicBezTo>
                  <a:cubicBezTo>
                    <a:pt x="7371" y="8235"/>
                    <a:pt x="6101" y="8950"/>
                    <a:pt x="4681" y="8950"/>
                  </a:cubicBezTo>
                  <a:cubicBezTo>
                    <a:pt x="4633" y="8950"/>
                    <a:pt x="4585" y="8950"/>
                    <a:pt x="4537" y="8948"/>
                  </a:cubicBezTo>
                  <a:cubicBezTo>
                    <a:pt x="4061" y="8923"/>
                    <a:pt x="3609" y="8848"/>
                    <a:pt x="3183" y="8672"/>
                  </a:cubicBezTo>
                  <a:cubicBezTo>
                    <a:pt x="2832" y="8547"/>
                    <a:pt x="2507" y="8397"/>
                    <a:pt x="2206" y="8196"/>
                  </a:cubicBezTo>
                  <a:cubicBezTo>
                    <a:pt x="1028" y="7369"/>
                    <a:pt x="276" y="6016"/>
                    <a:pt x="301" y="4462"/>
                  </a:cubicBezTo>
                  <a:cubicBezTo>
                    <a:pt x="376" y="2306"/>
                    <a:pt x="2030" y="527"/>
                    <a:pt x="4111" y="276"/>
                  </a:cubicBezTo>
                  <a:cubicBezTo>
                    <a:pt x="4270" y="258"/>
                    <a:pt x="4430" y="241"/>
                    <a:pt x="4589" y="241"/>
                  </a:cubicBezTo>
                  <a:close/>
                  <a:moveTo>
                    <a:pt x="4787" y="0"/>
                  </a:moveTo>
                  <a:cubicBezTo>
                    <a:pt x="4487" y="0"/>
                    <a:pt x="4161" y="0"/>
                    <a:pt x="3885" y="51"/>
                  </a:cubicBezTo>
                  <a:cubicBezTo>
                    <a:pt x="2030" y="376"/>
                    <a:pt x="552" y="1805"/>
                    <a:pt x="151" y="3660"/>
                  </a:cubicBezTo>
                  <a:cubicBezTo>
                    <a:pt x="201" y="3685"/>
                    <a:pt x="226" y="3710"/>
                    <a:pt x="276" y="3710"/>
                  </a:cubicBezTo>
                  <a:cubicBezTo>
                    <a:pt x="326" y="3760"/>
                    <a:pt x="351" y="3835"/>
                    <a:pt x="301" y="3885"/>
                  </a:cubicBezTo>
                  <a:cubicBezTo>
                    <a:pt x="276" y="3935"/>
                    <a:pt x="251" y="3935"/>
                    <a:pt x="201" y="3935"/>
                  </a:cubicBezTo>
                  <a:lnTo>
                    <a:pt x="151" y="3935"/>
                  </a:lnTo>
                  <a:cubicBezTo>
                    <a:pt x="126" y="3935"/>
                    <a:pt x="126" y="3910"/>
                    <a:pt x="126" y="3910"/>
                  </a:cubicBezTo>
                  <a:cubicBezTo>
                    <a:pt x="101" y="4086"/>
                    <a:pt x="76" y="4286"/>
                    <a:pt x="76" y="4462"/>
                  </a:cubicBezTo>
                  <a:cubicBezTo>
                    <a:pt x="0" y="6993"/>
                    <a:pt x="2005" y="9123"/>
                    <a:pt x="4537" y="9199"/>
                  </a:cubicBezTo>
                  <a:cubicBezTo>
                    <a:pt x="4563" y="9199"/>
                    <a:pt x="4589" y="9199"/>
                    <a:pt x="4615" y="9199"/>
                  </a:cubicBezTo>
                  <a:cubicBezTo>
                    <a:pt x="6137" y="9199"/>
                    <a:pt x="7508" y="8477"/>
                    <a:pt x="8346" y="7319"/>
                  </a:cubicBezTo>
                  <a:cubicBezTo>
                    <a:pt x="8522" y="7093"/>
                    <a:pt x="8672" y="6843"/>
                    <a:pt x="8822" y="6567"/>
                  </a:cubicBezTo>
                  <a:cubicBezTo>
                    <a:pt x="8822" y="6517"/>
                    <a:pt x="8848" y="6467"/>
                    <a:pt x="8873" y="6417"/>
                  </a:cubicBezTo>
                  <a:cubicBezTo>
                    <a:pt x="9098" y="5890"/>
                    <a:pt x="9249" y="5339"/>
                    <a:pt x="9249" y="4712"/>
                  </a:cubicBezTo>
                  <a:cubicBezTo>
                    <a:pt x="9249" y="4662"/>
                    <a:pt x="9249" y="4587"/>
                    <a:pt x="9249" y="4537"/>
                  </a:cubicBezTo>
                  <a:cubicBezTo>
                    <a:pt x="9249" y="4311"/>
                    <a:pt x="9223" y="4086"/>
                    <a:pt x="9198" y="3885"/>
                  </a:cubicBezTo>
                  <a:cubicBezTo>
                    <a:pt x="9198" y="3835"/>
                    <a:pt x="9173" y="3760"/>
                    <a:pt x="9173" y="3710"/>
                  </a:cubicBezTo>
                  <a:cubicBezTo>
                    <a:pt x="9073" y="3209"/>
                    <a:pt x="8898" y="2757"/>
                    <a:pt x="8647" y="2331"/>
                  </a:cubicBezTo>
                  <a:cubicBezTo>
                    <a:pt x="8497" y="2031"/>
                    <a:pt x="8296" y="1780"/>
                    <a:pt x="8071" y="1529"/>
                  </a:cubicBezTo>
                  <a:cubicBezTo>
                    <a:pt x="7795" y="1203"/>
                    <a:pt x="7469" y="928"/>
                    <a:pt x="7093" y="702"/>
                  </a:cubicBezTo>
                  <a:cubicBezTo>
                    <a:pt x="6416" y="276"/>
                    <a:pt x="5639" y="26"/>
                    <a:pt x="478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4" name="Google Shape;1361;p51"/>
            <p:cNvSpPr/>
            <p:nvPr/>
          </p:nvSpPr>
          <p:spPr>
            <a:xfrm>
              <a:off x="7100173" y="3433561"/>
              <a:ext cx="215482" cy="41453"/>
            </a:xfrm>
            <a:custGeom>
              <a:avLst/>
              <a:gdLst/>
              <a:ahLst/>
              <a:cxnLst/>
              <a:rect l="l" t="t" r="r" b="b"/>
              <a:pathLst>
                <a:path w="3961" h="762" extrusionOk="0">
                  <a:moveTo>
                    <a:pt x="1942" y="0"/>
                  </a:moveTo>
                  <a:cubicBezTo>
                    <a:pt x="1715" y="0"/>
                    <a:pt x="1501" y="18"/>
                    <a:pt x="1304" y="50"/>
                  </a:cubicBezTo>
                  <a:cubicBezTo>
                    <a:pt x="1103" y="75"/>
                    <a:pt x="903" y="125"/>
                    <a:pt x="727" y="175"/>
                  </a:cubicBezTo>
                  <a:cubicBezTo>
                    <a:pt x="527" y="250"/>
                    <a:pt x="351" y="300"/>
                    <a:pt x="251" y="350"/>
                  </a:cubicBezTo>
                  <a:cubicBezTo>
                    <a:pt x="151" y="400"/>
                    <a:pt x="101" y="426"/>
                    <a:pt x="101" y="426"/>
                  </a:cubicBezTo>
                  <a:cubicBezTo>
                    <a:pt x="25" y="451"/>
                    <a:pt x="0" y="526"/>
                    <a:pt x="50" y="601"/>
                  </a:cubicBezTo>
                  <a:cubicBezTo>
                    <a:pt x="69" y="638"/>
                    <a:pt x="114" y="661"/>
                    <a:pt x="157" y="661"/>
                  </a:cubicBezTo>
                  <a:cubicBezTo>
                    <a:pt x="172" y="661"/>
                    <a:pt x="187" y="658"/>
                    <a:pt x="201" y="651"/>
                  </a:cubicBezTo>
                  <a:cubicBezTo>
                    <a:pt x="201" y="651"/>
                    <a:pt x="226" y="626"/>
                    <a:pt x="276" y="601"/>
                  </a:cubicBezTo>
                  <a:cubicBezTo>
                    <a:pt x="326" y="576"/>
                    <a:pt x="401" y="551"/>
                    <a:pt x="502" y="501"/>
                  </a:cubicBezTo>
                  <a:cubicBezTo>
                    <a:pt x="577" y="501"/>
                    <a:pt x="627" y="476"/>
                    <a:pt x="702" y="451"/>
                  </a:cubicBezTo>
                  <a:cubicBezTo>
                    <a:pt x="928" y="375"/>
                    <a:pt x="1178" y="300"/>
                    <a:pt x="1479" y="275"/>
                  </a:cubicBezTo>
                  <a:cubicBezTo>
                    <a:pt x="1579" y="250"/>
                    <a:pt x="1654" y="250"/>
                    <a:pt x="1755" y="250"/>
                  </a:cubicBezTo>
                  <a:cubicBezTo>
                    <a:pt x="1832" y="244"/>
                    <a:pt x="1910" y="241"/>
                    <a:pt x="1990" y="241"/>
                  </a:cubicBezTo>
                  <a:cubicBezTo>
                    <a:pt x="2248" y="241"/>
                    <a:pt x="2520" y="274"/>
                    <a:pt x="2807" y="350"/>
                  </a:cubicBezTo>
                  <a:cubicBezTo>
                    <a:pt x="2857" y="350"/>
                    <a:pt x="2908" y="375"/>
                    <a:pt x="2983" y="400"/>
                  </a:cubicBezTo>
                  <a:cubicBezTo>
                    <a:pt x="3233" y="476"/>
                    <a:pt x="3484" y="576"/>
                    <a:pt x="3735" y="726"/>
                  </a:cubicBezTo>
                  <a:cubicBezTo>
                    <a:pt x="3735" y="726"/>
                    <a:pt x="3735" y="751"/>
                    <a:pt x="3760" y="751"/>
                  </a:cubicBezTo>
                  <a:lnTo>
                    <a:pt x="3810" y="751"/>
                  </a:lnTo>
                  <a:cubicBezTo>
                    <a:pt x="3823" y="758"/>
                    <a:pt x="3835" y="761"/>
                    <a:pt x="3845" y="761"/>
                  </a:cubicBezTo>
                  <a:cubicBezTo>
                    <a:pt x="3873" y="761"/>
                    <a:pt x="3892" y="738"/>
                    <a:pt x="3910" y="701"/>
                  </a:cubicBezTo>
                  <a:cubicBezTo>
                    <a:pt x="3960" y="651"/>
                    <a:pt x="3935" y="576"/>
                    <a:pt x="3885" y="526"/>
                  </a:cubicBezTo>
                  <a:cubicBezTo>
                    <a:pt x="3835" y="526"/>
                    <a:pt x="3810" y="501"/>
                    <a:pt x="3760" y="476"/>
                  </a:cubicBezTo>
                  <a:cubicBezTo>
                    <a:pt x="3559" y="350"/>
                    <a:pt x="3334" y="250"/>
                    <a:pt x="3108" y="175"/>
                  </a:cubicBezTo>
                  <a:cubicBezTo>
                    <a:pt x="3058" y="150"/>
                    <a:pt x="3008" y="150"/>
                    <a:pt x="2958" y="125"/>
                  </a:cubicBezTo>
                  <a:cubicBezTo>
                    <a:pt x="2605" y="37"/>
                    <a:pt x="2262" y="0"/>
                    <a:pt x="1942"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5" name="Google Shape;1362;p51"/>
            <p:cNvSpPr/>
            <p:nvPr/>
          </p:nvSpPr>
          <p:spPr>
            <a:xfrm>
              <a:off x="8038190" y="4725997"/>
              <a:ext cx="390000" cy="338210"/>
            </a:xfrm>
            <a:custGeom>
              <a:avLst/>
              <a:gdLst/>
              <a:ahLst/>
              <a:cxnLst/>
              <a:rect l="l" t="t" r="r" b="b"/>
              <a:pathLst>
                <a:path w="7169" h="6217" extrusionOk="0">
                  <a:moveTo>
                    <a:pt x="6266" y="1"/>
                  </a:moveTo>
                  <a:cubicBezTo>
                    <a:pt x="6266" y="1"/>
                    <a:pt x="4036" y="2883"/>
                    <a:pt x="1" y="5189"/>
                  </a:cubicBezTo>
                  <a:lnTo>
                    <a:pt x="76" y="6217"/>
                  </a:lnTo>
                  <a:cubicBezTo>
                    <a:pt x="76" y="6217"/>
                    <a:pt x="101" y="6217"/>
                    <a:pt x="151" y="6191"/>
                  </a:cubicBezTo>
                  <a:cubicBezTo>
                    <a:pt x="652" y="6066"/>
                    <a:pt x="3935" y="5064"/>
                    <a:pt x="6266" y="2983"/>
                  </a:cubicBezTo>
                  <a:cubicBezTo>
                    <a:pt x="6592" y="2708"/>
                    <a:pt x="6893" y="2382"/>
                    <a:pt x="7168" y="2056"/>
                  </a:cubicBezTo>
                  <a:cubicBezTo>
                    <a:pt x="7168" y="2056"/>
                    <a:pt x="7068" y="402"/>
                    <a:pt x="6266" y="1"/>
                  </a:cubicBez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6" name="Google Shape;1363;p51"/>
            <p:cNvSpPr/>
            <p:nvPr/>
          </p:nvSpPr>
          <p:spPr>
            <a:xfrm>
              <a:off x="6352991" y="4651033"/>
              <a:ext cx="447284" cy="396800"/>
            </a:xfrm>
            <a:custGeom>
              <a:avLst/>
              <a:gdLst/>
              <a:ahLst/>
              <a:cxnLst/>
              <a:rect l="l" t="t" r="r" b="b"/>
              <a:pathLst>
                <a:path w="8222" h="7294" extrusionOk="0">
                  <a:moveTo>
                    <a:pt x="903" y="1"/>
                  </a:moveTo>
                  <a:cubicBezTo>
                    <a:pt x="828" y="51"/>
                    <a:pt x="753" y="76"/>
                    <a:pt x="703" y="126"/>
                  </a:cubicBezTo>
                  <a:cubicBezTo>
                    <a:pt x="76" y="677"/>
                    <a:pt x="1" y="2056"/>
                    <a:pt x="1" y="2056"/>
                  </a:cubicBezTo>
                  <a:cubicBezTo>
                    <a:pt x="176" y="2281"/>
                    <a:pt x="377" y="2507"/>
                    <a:pt x="552" y="2707"/>
                  </a:cubicBezTo>
                  <a:cubicBezTo>
                    <a:pt x="3660" y="6066"/>
                    <a:pt x="7394" y="7093"/>
                    <a:pt x="8096" y="7269"/>
                  </a:cubicBezTo>
                  <a:cubicBezTo>
                    <a:pt x="8196" y="7294"/>
                    <a:pt x="8222" y="7294"/>
                    <a:pt x="8222" y="7294"/>
                  </a:cubicBezTo>
                  <a:lnTo>
                    <a:pt x="8222" y="5690"/>
                  </a:lnTo>
                  <a:cubicBezTo>
                    <a:pt x="4211" y="3409"/>
                    <a:pt x="903" y="1"/>
                    <a:pt x="903" y="1"/>
                  </a:cubicBez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7" name="Google Shape;1364;p51"/>
            <p:cNvSpPr/>
            <p:nvPr/>
          </p:nvSpPr>
          <p:spPr>
            <a:xfrm>
              <a:off x="6959713" y="4098873"/>
              <a:ext cx="350451" cy="321781"/>
            </a:xfrm>
            <a:custGeom>
              <a:avLst/>
              <a:gdLst/>
              <a:ahLst/>
              <a:cxnLst/>
              <a:rect l="l" t="t" r="r" b="b"/>
              <a:pathLst>
                <a:path w="6442" h="5915" extrusionOk="0">
                  <a:moveTo>
                    <a:pt x="2006" y="0"/>
                  </a:moveTo>
                  <a:cubicBezTo>
                    <a:pt x="2006" y="0"/>
                    <a:pt x="1354" y="652"/>
                    <a:pt x="527" y="1754"/>
                  </a:cubicBezTo>
                  <a:cubicBezTo>
                    <a:pt x="352" y="1980"/>
                    <a:pt x="176" y="2206"/>
                    <a:pt x="1" y="2456"/>
                  </a:cubicBezTo>
                  <a:cubicBezTo>
                    <a:pt x="1" y="2456"/>
                    <a:pt x="3334" y="5664"/>
                    <a:pt x="4412" y="5915"/>
                  </a:cubicBezTo>
                  <a:lnTo>
                    <a:pt x="5414" y="3885"/>
                  </a:lnTo>
                  <a:cubicBezTo>
                    <a:pt x="5364" y="3860"/>
                    <a:pt x="5314" y="3835"/>
                    <a:pt x="5314" y="3810"/>
                  </a:cubicBezTo>
                  <a:cubicBezTo>
                    <a:pt x="5289" y="3810"/>
                    <a:pt x="5289" y="3760"/>
                    <a:pt x="5314" y="3734"/>
                  </a:cubicBezTo>
                  <a:cubicBezTo>
                    <a:pt x="5314" y="3722"/>
                    <a:pt x="5327" y="3716"/>
                    <a:pt x="5342" y="3716"/>
                  </a:cubicBezTo>
                  <a:cubicBezTo>
                    <a:pt x="5358" y="3716"/>
                    <a:pt x="5377" y="3722"/>
                    <a:pt x="5389" y="3734"/>
                  </a:cubicBezTo>
                  <a:cubicBezTo>
                    <a:pt x="5389" y="3734"/>
                    <a:pt x="5414" y="3734"/>
                    <a:pt x="5465" y="3785"/>
                  </a:cubicBezTo>
                  <a:lnTo>
                    <a:pt x="6442" y="1780"/>
                  </a:lnTo>
                  <a:cubicBezTo>
                    <a:pt x="6442" y="1780"/>
                    <a:pt x="6392" y="1754"/>
                    <a:pt x="6317" y="1729"/>
                  </a:cubicBezTo>
                  <a:cubicBezTo>
                    <a:pt x="5815" y="1529"/>
                    <a:pt x="3936" y="827"/>
                    <a:pt x="2833" y="376"/>
                  </a:cubicBezTo>
                  <a:cubicBezTo>
                    <a:pt x="2407" y="201"/>
                    <a:pt x="2081" y="75"/>
                    <a:pt x="2006" y="0"/>
                  </a:cubicBez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8" name="Google Shape;1365;p51"/>
            <p:cNvSpPr/>
            <p:nvPr/>
          </p:nvSpPr>
          <p:spPr>
            <a:xfrm>
              <a:off x="7398774" y="4075699"/>
              <a:ext cx="320421" cy="342236"/>
            </a:xfrm>
            <a:custGeom>
              <a:avLst/>
              <a:gdLst/>
              <a:ahLst/>
              <a:cxnLst/>
              <a:rect l="l" t="t" r="r" b="b"/>
              <a:pathLst>
                <a:path w="5890" h="6291" extrusionOk="0">
                  <a:moveTo>
                    <a:pt x="3208" y="0"/>
                  </a:moveTo>
                  <a:cubicBezTo>
                    <a:pt x="3108" y="75"/>
                    <a:pt x="2757" y="301"/>
                    <a:pt x="2331" y="602"/>
                  </a:cubicBezTo>
                  <a:cubicBezTo>
                    <a:pt x="1379" y="1228"/>
                    <a:pt x="0" y="2155"/>
                    <a:pt x="0" y="2155"/>
                  </a:cubicBezTo>
                  <a:lnTo>
                    <a:pt x="50" y="2231"/>
                  </a:lnTo>
                  <a:lnTo>
                    <a:pt x="802" y="3810"/>
                  </a:lnTo>
                  <a:lnTo>
                    <a:pt x="827" y="3785"/>
                  </a:lnTo>
                  <a:cubicBezTo>
                    <a:pt x="827" y="3767"/>
                    <a:pt x="840" y="3749"/>
                    <a:pt x="865" y="3749"/>
                  </a:cubicBezTo>
                  <a:cubicBezTo>
                    <a:pt x="875" y="3749"/>
                    <a:pt x="888" y="3752"/>
                    <a:pt x="902" y="3759"/>
                  </a:cubicBezTo>
                  <a:cubicBezTo>
                    <a:pt x="927" y="3759"/>
                    <a:pt x="927" y="3810"/>
                    <a:pt x="927" y="3835"/>
                  </a:cubicBezTo>
                  <a:lnTo>
                    <a:pt x="877" y="3960"/>
                  </a:lnTo>
                  <a:lnTo>
                    <a:pt x="1053" y="4286"/>
                  </a:lnTo>
                  <a:cubicBezTo>
                    <a:pt x="1078" y="4286"/>
                    <a:pt x="1103" y="4311"/>
                    <a:pt x="1103" y="4336"/>
                  </a:cubicBezTo>
                  <a:cubicBezTo>
                    <a:pt x="1103" y="4336"/>
                    <a:pt x="1103" y="4361"/>
                    <a:pt x="1103" y="4361"/>
                  </a:cubicBezTo>
                  <a:lnTo>
                    <a:pt x="2055" y="6291"/>
                  </a:lnTo>
                  <a:cubicBezTo>
                    <a:pt x="3108" y="6065"/>
                    <a:pt x="5890" y="2632"/>
                    <a:pt x="5890" y="2632"/>
                  </a:cubicBezTo>
                  <a:cubicBezTo>
                    <a:pt x="5790" y="2456"/>
                    <a:pt x="5639" y="2306"/>
                    <a:pt x="5514" y="2130"/>
                  </a:cubicBezTo>
                  <a:cubicBezTo>
                    <a:pt x="4486" y="877"/>
                    <a:pt x="3208" y="0"/>
                    <a:pt x="3208" y="0"/>
                  </a:cubicBez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9" name="Google Shape;1366;p51"/>
            <p:cNvSpPr/>
            <p:nvPr/>
          </p:nvSpPr>
          <p:spPr>
            <a:xfrm>
              <a:off x="7360585" y="4331977"/>
              <a:ext cx="12295" cy="891739"/>
            </a:xfrm>
            <a:custGeom>
              <a:avLst/>
              <a:gdLst/>
              <a:ahLst/>
              <a:cxnLst/>
              <a:rect l="l" t="t" r="r" b="b"/>
              <a:pathLst>
                <a:path w="226" h="16392" extrusionOk="0">
                  <a:moveTo>
                    <a:pt x="0" y="1"/>
                  </a:moveTo>
                  <a:cubicBezTo>
                    <a:pt x="0" y="1"/>
                    <a:pt x="0" y="26"/>
                    <a:pt x="0" y="26"/>
                  </a:cubicBezTo>
                  <a:lnTo>
                    <a:pt x="101" y="16392"/>
                  </a:lnTo>
                  <a:lnTo>
                    <a:pt x="226" y="16392"/>
                  </a:lnTo>
                  <a:lnTo>
                    <a:pt x="126" y="26"/>
                  </a:lnTo>
                  <a:cubicBezTo>
                    <a:pt x="126" y="1"/>
                    <a:pt x="101" y="1"/>
                    <a:pt x="101" y="1"/>
                  </a:cubicBezTo>
                  <a:close/>
                </a:path>
              </a:pathLst>
            </a:custGeom>
            <a:solidFill>
              <a:srgbClr val="B5E5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0" name="Google Shape;1367;p51"/>
            <p:cNvSpPr/>
            <p:nvPr/>
          </p:nvSpPr>
          <p:spPr>
            <a:xfrm>
              <a:off x="7479177" y="4650925"/>
              <a:ext cx="429549" cy="443204"/>
            </a:xfrm>
            <a:custGeom>
              <a:avLst/>
              <a:gdLst/>
              <a:ahLst/>
              <a:cxnLst/>
              <a:rect l="l" t="t" r="r" b="b"/>
              <a:pathLst>
                <a:path w="7896" h="8147" extrusionOk="0">
                  <a:moveTo>
                    <a:pt x="7219" y="1030"/>
                  </a:moveTo>
                  <a:lnTo>
                    <a:pt x="7244" y="1256"/>
                  </a:lnTo>
                  <a:lnTo>
                    <a:pt x="101" y="1456"/>
                  </a:lnTo>
                  <a:lnTo>
                    <a:pt x="101" y="1231"/>
                  </a:lnTo>
                  <a:lnTo>
                    <a:pt x="7219" y="1030"/>
                  </a:lnTo>
                  <a:close/>
                  <a:moveTo>
                    <a:pt x="6565" y="1"/>
                  </a:moveTo>
                  <a:cubicBezTo>
                    <a:pt x="6549" y="1"/>
                    <a:pt x="6533" y="1"/>
                    <a:pt x="6517" y="3"/>
                  </a:cubicBezTo>
                  <a:lnTo>
                    <a:pt x="728" y="328"/>
                  </a:lnTo>
                  <a:cubicBezTo>
                    <a:pt x="377" y="353"/>
                    <a:pt x="101" y="629"/>
                    <a:pt x="101" y="980"/>
                  </a:cubicBezTo>
                  <a:lnTo>
                    <a:pt x="1" y="5341"/>
                  </a:lnTo>
                  <a:cubicBezTo>
                    <a:pt x="1" y="5592"/>
                    <a:pt x="126" y="5817"/>
                    <a:pt x="352" y="5942"/>
                  </a:cubicBezTo>
                  <a:lnTo>
                    <a:pt x="4211" y="8048"/>
                  </a:lnTo>
                  <a:cubicBezTo>
                    <a:pt x="4311" y="8114"/>
                    <a:pt x="4426" y="8146"/>
                    <a:pt x="4540" y="8146"/>
                  </a:cubicBezTo>
                  <a:cubicBezTo>
                    <a:pt x="4683" y="8146"/>
                    <a:pt x="4826" y="8095"/>
                    <a:pt x="4938" y="7998"/>
                  </a:cubicBezTo>
                  <a:lnTo>
                    <a:pt x="7620" y="5792"/>
                  </a:lnTo>
                  <a:cubicBezTo>
                    <a:pt x="7795" y="5642"/>
                    <a:pt x="7896" y="5391"/>
                    <a:pt x="7870" y="5165"/>
                  </a:cubicBezTo>
                  <a:lnTo>
                    <a:pt x="7219" y="579"/>
                  </a:lnTo>
                  <a:cubicBezTo>
                    <a:pt x="7171" y="244"/>
                    <a:pt x="6895" y="1"/>
                    <a:pt x="6565" y="1"/>
                  </a:cubicBez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1" name="Google Shape;1368;p51"/>
            <p:cNvSpPr/>
            <p:nvPr/>
          </p:nvSpPr>
          <p:spPr>
            <a:xfrm>
              <a:off x="7484671" y="4706957"/>
              <a:ext cx="388586" cy="23229"/>
            </a:xfrm>
            <a:custGeom>
              <a:avLst/>
              <a:gdLst/>
              <a:ahLst/>
              <a:cxnLst/>
              <a:rect l="l" t="t" r="r" b="b"/>
              <a:pathLst>
                <a:path w="7143" h="427" extrusionOk="0">
                  <a:moveTo>
                    <a:pt x="7118" y="0"/>
                  </a:moveTo>
                  <a:lnTo>
                    <a:pt x="0" y="201"/>
                  </a:lnTo>
                  <a:lnTo>
                    <a:pt x="0" y="426"/>
                  </a:lnTo>
                  <a:lnTo>
                    <a:pt x="7143" y="226"/>
                  </a:lnTo>
                  <a:lnTo>
                    <a:pt x="7118" y="0"/>
                  </a:lnTo>
                  <a:close/>
                </a:path>
              </a:pathLst>
            </a:custGeom>
            <a:solidFill>
              <a:srgbClr val="0072A4"/>
            </a:solidFill>
            <a:ln w="9525" cap="flat" cmpd="sng">
              <a:solidFill>
                <a:srgbClr val="4C6F8A"/>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2" name="Google Shape;1369;p51"/>
            <p:cNvSpPr/>
            <p:nvPr/>
          </p:nvSpPr>
          <p:spPr>
            <a:xfrm>
              <a:off x="7431468" y="4279644"/>
              <a:ext cx="17789" cy="36068"/>
            </a:xfrm>
            <a:custGeom>
              <a:avLst/>
              <a:gdLst/>
              <a:ahLst/>
              <a:cxnLst/>
              <a:rect l="l" t="t" r="r" b="b"/>
              <a:pathLst>
                <a:path w="327" h="663" extrusionOk="0">
                  <a:moveTo>
                    <a:pt x="264" y="0"/>
                  </a:moveTo>
                  <a:cubicBezTo>
                    <a:pt x="239" y="0"/>
                    <a:pt x="226" y="18"/>
                    <a:pt x="226" y="36"/>
                  </a:cubicBezTo>
                  <a:lnTo>
                    <a:pt x="201" y="61"/>
                  </a:lnTo>
                  <a:lnTo>
                    <a:pt x="1" y="662"/>
                  </a:lnTo>
                  <a:cubicBezTo>
                    <a:pt x="51" y="662"/>
                    <a:pt x="76" y="637"/>
                    <a:pt x="126" y="612"/>
                  </a:cubicBezTo>
                  <a:lnTo>
                    <a:pt x="276" y="211"/>
                  </a:lnTo>
                  <a:lnTo>
                    <a:pt x="326" y="86"/>
                  </a:lnTo>
                  <a:cubicBezTo>
                    <a:pt x="326" y="61"/>
                    <a:pt x="326" y="10"/>
                    <a:pt x="301" y="10"/>
                  </a:cubicBezTo>
                  <a:cubicBezTo>
                    <a:pt x="287" y="3"/>
                    <a:pt x="274" y="0"/>
                    <a:pt x="264" y="0"/>
                  </a:cubicBezTo>
                  <a:close/>
                </a:path>
              </a:pathLst>
            </a:custGeom>
            <a:solidFill>
              <a:srgbClr val="4C6F8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3" name="Google Shape;1370;p51"/>
            <p:cNvSpPr/>
            <p:nvPr/>
          </p:nvSpPr>
          <p:spPr>
            <a:xfrm>
              <a:off x="7419228" y="4321097"/>
              <a:ext cx="21869" cy="902620"/>
            </a:xfrm>
            <a:custGeom>
              <a:avLst/>
              <a:gdLst/>
              <a:ahLst/>
              <a:cxnLst/>
              <a:rect l="l" t="t" r="r" b="b"/>
              <a:pathLst>
                <a:path w="402" h="16592" extrusionOk="0">
                  <a:moveTo>
                    <a:pt x="301" y="0"/>
                  </a:moveTo>
                  <a:cubicBezTo>
                    <a:pt x="276" y="0"/>
                    <a:pt x="226" y="25"/>
                    <a:pt x="175" y="25"/>
                  </a:cubicBezTo>
                  <a:lnTo>
                    <a:pt x="0" y="527"/>
                  </a:lnTo>
                  <a:cubicBezTo>
                    <a:pt x="0" y="527"/>
                    <a:pt x="0" y="527"/>
                    <a:pt x="0" y="552"/>
                  </a:cubicBezTo>
                  <a:lnTo>
                    <a:pt x="301" y="16592"/>
                  </a:lnTo>
                  <a:lnTo>
                    <a:pt x="401" y="16592"/>
                  </a:lnTo>
                  <a:lnTo>
                    <a:pt x="125" y="552"/>
                  </a:lnTo>
                  <a:lnTo>
                    <a:pt x="301" y="0"/>
                  </a:lnTo>
                  <a:close/>
                </a:path>
              </a:pathLst>
            </a:custGeom>
            <a:solidFill>
              <a:srgbClr val="B5E5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4" name="Google Shape;1371;p51"/>
            <p:cNvSpPr/>
            <p:nvPr/>
          </p:nvSpPr>
          <p:spPr>
            <a:xfrm>
              <a:off x="7247434" y="4300969"/>
              <a:ext cx="211344" cy="31062"/>
            </a:xfrm>
            <a:custGeom>
              <a:avLst/>
              <a:gdLst/>
              <a:ahLst/>
              <a:cxnLst/>
              <a:rect l="l" t="t" r="r" b="b"/>
              <a:pathLst>
                <a:path w="3885" h="571" extrusionOk="0">
                  <a:moveTo>
                    <a:pt x="53" y="1"/>
                  </a:moveTo>
                  <a:cubicBezTo>
                    <a:pt x="38" y="1"/>
                    <a:pt x="25" y="7"/>
                    <a:pt x="25" y="19"/>
                  </a:cubicBezTo>
                  <a:cubicBezTo>
                    <a:pt x="0" y="45"/>
                    <a:pt x="0" y="95"/>
                    <a:pt x="25" y="95"/>
                  </a:cubicBezTo>
                  <a:cubicBezTo>
                    <a:pt x="25" y="120"/>
                    <a:pt x="75" y="145"/>
                    <a:pt x="125" y="170"/>
                  </a:cubicBezTo>
                  <a:cubicBezTo>
                    <a:pt x="326" y="295"/>
                    <a:pt x="927" y="571"/>
                    <a:pt x="1930" y="571"/>
                  </a:cubicBezTo>
                  <a:lnTo>
                    <a:pt x="2181" y="571"/>
                  </a:lnTo>
                  <a:cubicBezTo>
                    <a:pt x="2531" y="546"/>
                    <a:pt x="2907" y="496"/>
                    <a:pt x="3333" y="395"/>
                  </a:cubicBezTo>
                  <a:cubicBezTo>
                    <a:pt x="3384" y="395"/>
                    <a:pt x="3434" y="370"/>
                    <a:pt x="3459" y="370"/>
                  </a:cubicBezTo>
                  <a:cubicBezTo>
                    <a:pt x="3584" y="320"/>
                    <a:pt x="3709" y="295"/>
                    <a:pt x="3835" y="270"/>
                  </a:cubicBezTo>
                  <a:cubicBezTo>
                    <a:pt x="3860" y="245"/>
                    <a:pt x="3860" y="245"/>
                    <a:pt x="3885" y="220"/>
                  </a:cubicBezTo>
                  <a:cubicBezTo>
                    <a:pt x="3885" y="220"/>
                    <a:pt x="3885" y="195"/>
                    <a:pt x="3885" y="195"/>
                  </a:cubicBezTo>
                  <a:cubicBezTo>
                    <a:pt x="3885" y="170"/>
                    <a:pt x="3860" y="145"/>
                    <a:pt x="3835" y="145"/>
                  </a:cubicBezTo>
                  <a:lnTo>
                    <a:pt x="3810" y="145"/>
                  </a:lnTo>
                  <a:cubicBezTo>
                    <a:pt x="3709" y="170"/>
                    <a:pt x="3609" y="195"/>
                    <a:pt x="3509" y="220"/>
                  </a:cubicBezTo>
                  <a:cubicBezTo>
                    <a:pt x="3459" y="245"/>
                    <a:pt x="3434" y="270"/>
                    <a:pt x="3384" y="270"/>
                  </a:cubicBezTo>
                  <a:cubicBezTo>
                    <a:pt x="2932" y="370"/>
                    <a:pt x="2531" y="446"/>
                    <a:pt x="2181" y="446"/>
                  </a:cubicBezTo>
                  <a:lnTo>
                    <a:pt x="2080" y="446"/>
                  </a:lnTo>
                  <a:cubicBezTo>
                    <a:pt x="2038" y="447"/>
                    <a:pt x="1997" y="447"/>
                    <a:pt x="1957" y="447"/>
                  </a:cubicBezTo>
                  <a:cubicBezTo>
                    <a:pt x="977" y="447"/>
                    <a:pt x="368" y="166"/>
                    <a:pt x="176" y="70"/>
                  </a:cubicBezTo>
                  <a:cubicBezTo>
                    <a:pt x="125" y="19"/>
                    <a:pt x="100" y="19"/>
                    <a:pt x="100" y="19"/>
                  </a:cubicBezTo>
                  <a:cubicBezTo>
                    <a:pt x="88" y="7"/>
                    <a:pt x="69" y="1"/>
                    <a:pt x="53" y="1"/>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5" name="Google Shape;1372;p51"/>
            <p:cNvSpPr/>
            <p:nvPr/>
          </p:nvSpPr>
          <p:spPr>
            <a:xfrm>
              <a:off x="7374185" y="4363366"/>
              <a:ext cx="39604" cy="40964"/>
            </a:xfrm>
            <a:custGeom>
              <a:avLst/>
              <a:gdLst/>
              <a:ahLst/>
              <a:cxnLst/>
              <a:rect l="l" t="t" r="r" b="b"/>
              <a:pathLst>
                <a:path w="728" h="753" extrusionOk="0">
                  <a:moveTo>
                    <a:pt x="377" y="0"/>
                  </a:moveTo>
                  <a:cubicBezTo>
                    <a:pt x="176" y="0"/>
                    <a:pt x="1" y="176"/>
                    <a:pt x="1" y="376"/>
                  </a:cubicBezTo>
                  <a:cubicBezTo>
                    <a:pt x="1" y="577"/>
                    <a:pt x="176" y="752"/>
                    <a:pt x="377" y="752"/>
                  </a:cubicBezTo>
                  <a:cubicBezTo>
                    <a:pt x="577" y="752"/>
                    <a:pt x="728" y="577"/>
                    <a:pt x="728" y="376"/>
                  </a:cubicBezTo>
                  <a:cubicBezTo>
                    <a:pt x="728" y="176"/>
                    <a:pt x="577" y="0"/>
                    <a:pt x="377" y="0"/>
                  </a:cubicBezTo>
                  <a:close/>
                </a:path>
              </a:pathLst>
            </a:custGeom>
            <a:solidFill>
              <a:srgbClr val="00659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6" name="Google Shape;1373;p51"/>
            <p:cNvSpPr/>
            <p:nvPr/>
          </p:nvSpPr>
          <p:spPr>
            <a:xfrm>
              <a:off x="7374185" y="4597885"/>
              <a:ext cx="39604" cy="39549"/>
            </a:xfrm>
            <a:custGeom>
              <a:avLst/>
              <a:gdLst/>
              <a:ahLst/>
              <a:cxnLst/>
              <a:rect l="l" t="t" r="r" b="b"/>
              <a:pathLst>
                <a:path w="728" h="727" extrusionOk="0">
                  <a:moveTo>
                    <a:pt x="377" y="0"/>
                  </a:moveTo>
                  <a:cubicBezTo>
                    <a:pt x="176" y="0"/>
                    <a:pt x="1" y="150"/>
                    <a:pt x="1" y="376"/>
                  </a:cubicBezTo>
                  <a:cubicBezTo>
                    <a:pt x="1" y="577"/>
                    <a:pt x="176" y="727"/>
                    <a:pt x="377" y="727"/>
                  </a:cubicBezTo>
                  <a:cubicBezTo>
                    <a:pt x="577" y="727"/>
                    <a:pt x="728" y="577"/>
                    <a:pt x="728" y="376"/>
                  </a:cubicBezTo>
                  <a:cubicBezTo>
                    <a:pt x="728" y="150"/>
                    <a:pt x="577" y="0"/>
                    <a:pt x="377" y="0"/>
                  </a:cubicBezTo>
                  <a:close/>
                </a:path>
              </a:pathLst>
            </a:custGeom>
            <a:solidFill>
              <a:srgbClr val="00659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7" name="Google Shape;1374;p51"/>
            <p:cNvSpPr/>
            <p:nvPr/>
          </p:nvSpPr>
          <p:spPr>
            <a:xfrm>
              <a:off x="7374185" y="4831478"/>
              <a:ext cx="43684" cy="39985"/>
            </a:xfrm>
            <a:custGeom>
              <a:avLst/>
              <a:gdLst/>
              <a:ahLst/>
              <a:cxnLst/>
              <a:rect l="l" t="t" r="r" b="b"/>
              <a:pathLst>
                <a:path w="803" h="735" extrusionOk="0">
                  <a:moveTo>
                    <a:pt x="402" y="1"/>
                  </a:moveTo>
                  <a:cubicBezTo>
                    <a:pt x="304" y="1"/>
                    <a:pt x="205" y="39"/>
                    <a:pt x="126" y="117"/>
                  </a:cubicBezTo>
                  <a:cubicBezTo>
                    <a:pt x="1" y="267"/>
                    <a:pt x="1" y="493"/>
                    <a:pt x="151" y="643"/>
                  </a:cubicBezTo>
                  <a:cubicBezTo>
                    <a:pt x="223" y="703"/>
                    <a:pt x="312" y="735"/>
                    <a:pt x="402" y="735"/>
                  </a:cubicBezTo>
                  <a:cubicBezTo>
                    <a:pt x="500" y="735"/>
                    <a:pt x="599" y="697"/>
                    <a:pt x="678" y="618"/>
                  </a:cubicBezTo>
                  <a:cubicBezTo>
                    <a:pt x="803" y="468"/>
                    <a:pt x="803" y="217"/>
                    <a:pt x="653" y="92"/>
                  </a:cubicBezTo>
                  <a:cubicBezTo>
                    <a:pt x="581" y="32"/>
                    <a:pt x="492" y="1"/>
                    <a:pt x="402" y="1"/>
                  </a:cubicBezTo>
                  <a:close/>
                </a:path>
              </a:pathLst>
            </a:custGeom>
            <a:solidFill>
              <a:srgbClr val="00659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8" name="Google Shape;1375;p51"/>
            <p:cNvSpPr/>
            <p:nvPr/>
          </p:nvSpPr>
          <p:spPr>
            <a:xfrm>
              <a:off x="7379680" y="5105546"/>
              <a:ext cx="45044" cy="39985"/>
            </a:xfrm>
            <a:custGeom>
              <a:avLst/>
              <a:gdLst/>
              <a:ahLst/>
              <a:cxnLst/>
              <a:rect l="l" t="t" r="r" b="b"/>
              <a:pathLst>
                <a:path w="828" h="735" extrusionOk="0">
                  <a:moveTo>
                    <a:pt x="414" y="1"/>
                  </a:moveTo>
                  <a:cubicBezTo>
                    <a:pt x="316" y="1"/>
                    <a:pt x="216" y="38"/>
                    <a:pt x="151" y="117"/>
                  </a:cubicBezTo>
                  <a:cubicBezTo>
                    <a:pt x="0" y="267"/>
                    <a:pt x="25" y="493"/>
                    <a:pt x="176" y="643"/>
                  </a:cubicBezTo>
                  <a:cubicBezTo>
                    <a:pt x="247" y="703"/>
                    <a:pt x="336" y="734"/>
                    <a:pt x="423" y="734"/>
                  </a:cubicBezTo>
                  <a:cubicBezTo>
                    <a:pt x="518" y="734"/>
                    <a:pt x="611" y="697"/>
                    <a:pt x="677" y="618"/>
                  </a:cubicBezTo>
                  <a:cubicBezTo>
                    <a:pt x="827" y="468"/>
                    <a:pt x="802" y="217"/>
                    <a:pt x="652" y="92"/>
                  </a:cubicBezTo>
                  <a:cubicBezTo>
                    <a:pt x="592" y="32"/>
                    <a:pt x="504" y="1"/>
                    <a:pt x="414" y="1"/>
                  </a:cubicBezTo>
                  <a:close/>
                </a:path>
              </a:pathLst>
            </a:custGeom>
            <a:solidFill>
              <a:srgbClr val="00659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9" name="Google Shape;1376;p51"/>
            <p:cNvSpPr/>
            <p:nvPr/>
          </p:nvSpPr>
          <p:spPr>
            <a:xfrm>
              <a:off x="6696650" y="3502700"/>
              <a:ext cx="47700" cy="115800"/>
            </a:xfrm>
            <a:prstGeom prst="ellipse">
              <a:avLst/>
            </a:prstGeom>
            <a:solidFill>
              <a:srgbClr val="000000">
                <a:alpha val="893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0" name="Google Shape;1377;p51"/>
            <p:cNvSpPr/>
            <p:nvPr/>
          </p:nvSpPr>
          <p:spPr>
            <a:xfrm>
              <a:off x="7845950" y="3483350"/>
              <a:ext cx="103800" cy="115800"/>
            </a:xfrm>
            <a:prstGeom prst="ellipse">
              <a:avLst/>
            </a:prstGeom>
            <a:solidFill>
              <a:srgbClr val="000000">
                <a:alpha val="893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1000"/>
                                        <p:tgtEl>
                                          <p:spTgt spid="50"/>
                                        </p:tgtEl>
                                      </p:cBhvr>
                                    </p:animEffect>
                                    <p:anim calcmode="lin" valueType="num">
                                      <p:cBhvr>
                                        <p:cTn id="18" dur="1000" fill="hold"/>
                                        <p:tgtEl>
                                          <p:spTgt spid="50"/>
                                        </p:tgtEl>
                                        <p:attrNameLst>
                                          <p:attrName>ppt_x</p:attrName>
                                        </p:attrNameLst>
                                      </p:cBhvr>
                                      <p:tavLst>
                                        <p:tav tm="0">
                                          <p:val>
                                            <p:strVal val="#ppt_x"/>
                                          </p:val>
                                        </p:tav>
                                        <p:tav tm="100000">
                                          <p:val>
                                            <p:strVal val="#ppt_x"/>
                                          </p:val>
                                        </p:tav>
                                      </p:tavLst>
                                    </p:anim>
                                    <p:anim calcmode="lin" valueType="num">
                                      <p:cBhvr>
                                        <p:cTn id="19" dur="1000" fill="hold"/>
                                        <p:tgtEl>
                                          <p:spTgt spid="5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anim calcmode="lin" valueType="num">
                                      <p:cBhvr>
                                        <p:cTn id="23" dur="1000" fill="hold"/>
                                        <p:tgtEl>
                                          <p:spTgt spid="40"/>
                                        </p:tgtEl>
                                        <p:attrNameLst>
                                          <p:attrName>ppt_x</p:attrName>
                                        </p:attrNameLst>
                                      </p:cBhvr>
                                      <p:tavLst>
                                        <p:tav tm="0">
                                          <p:val>
                                            <p:strVal val="#ppt_x"/>
                                          </p:val>
                                        </p:tav>
                                        <p:tav tm="100000">
                                          <p:val>
                                            <p:strVal val="#ppt_x"/>
                                          </p:val>
                                        </p:tav>
                                      </p:tavLst>
                                    </p:anim>
                                    <p:anim calcmode="lin" valueType="num">
                                      <p:cBhvr>
                                        <p:cTn id="2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grpSp>
        <p:nvGrpSpPr>
          <p:cNvPr id="2584" name="Google Shape;2584;p40"/>
          <p:cNvGrpSpPr/>
          <p:nvPr/>
        </p:nvGrpSpPr>
        <p:grpSpPr>
          <a:xfrm>
            <a:off x="6792795" y="5653469"/>
            <a:ext cx="1933180" cy="969053"/>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631" name="Google Shape;2631;p40"/>
          <p:cNvGrpSpPr/>
          <p:nvPr/>
        </p:nvGrpSpPr>
        <p:grpSpPr>
          <a:xfrm>
            <a:off x="5106312" y="5926683"/>
            <a:ext cx="753069" cy="825227"/>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 name="Google Shape;3520;p77"/>
          <p:cNvSpPr/>
          <p:nvPr/>
        </p:nvSpPr>
        <p:spPr>
          <a:xfrm>
            <a:off x="1162532" y="2626072"/>
            <a:ext cx="3760647" cy="3659532"/>
          </a:xfrm>
          <a:prstGeom prst="ellipse">
            <a:avLst/>
          </a:prstGeom>
          <a:gradFill>
            <a:gsLst>
              <a:gs pos="0">
                <a:srgbClr val="34D1F0">
                  <a:alpha val="26666"/>
                </a:srgbClr>
              </a:gs>
              <a:gs pos="100000">
                <a:srgbClr val="F30497">
                  <a:alpha val="33725"/>
                </a:srgbClr>
              </a:gs>
            </a:gsLst>
            <a:lin ang="2700006" scaled="0"/>
          </a:gra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nvGrpSpPr>
          <p:cNvPr id="3" name="组合 5"/>
          <p:cNvGrpSpPr/>
          <p:nvPr/>
        </p:nvGrpSpPr>
        <p:grpSpPr bwMode="auto">
          <a:xfrm>
            <a:off x="3533720" y="-52833"/>
            <a:ext cx="8367027" cy="5974420"/>
            <a:chOff x="4314" y="1139"/>
            <a:chExt cx="9991" cy="7688"/>
          </a:xfrm>
        </p:grpSpPr>
        <p:pic>
          <p:nvPicPr>
            <p:cNvPr id="4" name="图片 3" descr="D:\工作\ppt\1.8\5b30162743781782b2672bfe1ba762bf.png5b30162743781782b2672bfe1ba762bf"/>
            <p:cNvPicPr>
              <a:picLocks noChangeAspect="1" noChangeArrowheads="1"/>
            </p:cNvPicPr>
            <p:nvPr/>
          </p:nvPicPr>
          <p:blipFill>
            <a:blip r:embed="rId1" cstate="screen"/>
            <a:srcRect/>
            <a:stretch>
              <a:fillRect/>
            </a:stretch>
          </p:blipFill>
          <p:spPr bwMode="auto">
            <a:xfrm>
              <a:off x="4314" y="1139"/>
              <a:ext cx="9991" cy="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p:cNvSpPr txBox="1"/>
            <p:nvPr/>
          </p:nvSpPr>
          <p:spPr>
            <a:xfrm>
              <a:off x="5717" y="3247"/>
              <a:ext cx="7704" cy="5108"/>
            </a:xfrm>
            <a:prstGeom prst="rect">
              <a:avLst/>
            </a:prstGeom>
            <a:noFill/>
          </p:spPr>
          <p:txBody>
            <a:bodyPr wrap="square">
              <a:spAutoFit/>
            </a:bodyPr>
            <a:lstStyle/>
            <a:p>
              <a:pPr algn="ctr">
                <a:lnSpc>
                  <a:spcPct val="90000"/>
                </a:lnSpc>
              </a:pPr>
              <a:r>
                <a:rPr lang="en-US" altLang="vi-VN" sz="4000" i="1">
                  <a:effectLst/>
                  <a:latin typeface="Times New Roman" panose="02020603050405020304" pitchFamily="18" charset="0"/>
                  <a:ea typeface="Times New Roman" panose="02020603050405020304" pitchFamily="18" charset="0"/>
                  <a:cs typeface="Times New Roman" panose="02020603050405020304" pitchFamily="18" charset="0"/>
                </a:rPr>
                <a:t>S</a:t>
              </a:r>
              <a:r>
                <a:rPr lang="vi-VN" sz="4000" i="1">
                  <a:effectLst/>
                  <a:latin typeface="Times New Roman" panose="02020603050405020304" pitchFamily="18" charset="0"/>
                  <a:ea typeface="Times New Roman" panose="02020603050405020304" pitchFamily="18" charset="0"/>
                  <a:cs typeface="Times New Roman" panose="02020603050405020304" pitchFamily="18" charset="0"/>
                </a:rPr>
                <a:t>ự xuất hiện của các nhân vật có tác dụng thể hiện tính </a:t>
              </a:r>
              <a:r>
                <a:rPr lang="en-US" altLang="vi-VN" sz="4000" i="1">
                  <a:effectLst/>
                  <a:latin typeface="Times New Roman" panose="02020603050405020304" pitchFamily="18" charset="0"/>
                  <a:ea typeface="Times New Roman" panose="02020603050405020304" pitchFamily="18" charset="0"/>
                  <a:cs typeface="Times New Roman" panose="02020603050405020304" pitchFamily="18" charset="0"/>
                </a:rPr>
                <a:t>tình </a:t>
              </a:r>
              <a:r>
                <a:rPr lang="vi-VN" sz="4000" i="1">
                  <a:effectLst/>
                  <a:latin typeface="Times New Roman" panose="02020603050405020304" pitchFamily="18" charset="0"/>
                  <a:ea typeface="Times New Roman" panose="02020603050405020304" pitchFamily="18" charset="0"/>
                  <a:cs typeface="Times New Roman" panose="02020603050405020304" pitchFamily="18" charset="0"/>
                  <a:sym typeface="+mn-ea"/>
                </a:rPr>
                <a:t>và lòng yêu nước</a:t>
              </a:r>
              <a:r>
                <a:rPr lang="vi-VN" sz="4000" i="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4000" i="1">
                  <a:effectLst/>
                  <a:latin typeface="Times New Roman" panose="02020603050405020304" pitchFamily="18" charset="0"/>
                  <a:ea typeface="Times New Roman" panose="02020603050405020304" pitchFamily="18" charset="0"/>
                  <a:cs typeface="Times New Roman" panose="02020603050405020304" pitchFamily="18" charset="0"/>
                </a:rPr>
                <a:t>nhân cách</a:t>
              </a:r>
              <a:r>
                <a:rPr lang="vi-VN" sz="4000" i="1">
                  <a:effectLst/>
                  <a:latin typeface="Times New Roman" panose="02020603050405020304" pitchFamily="18" charset="0"/>
                  <a:ea typeface="Times New Roman" panose="02020603050405020304" pitchFamily="18" charset="0"/>
                  <a:cs typeface="Times New Roman" panose="02020603050405020304" pitchFamily="18" charset="0"/>
                </a:rPr>
                <a:t> của Hoài Văn Hầu</a:t>
              </a:r>
              <a:r>
                <a:rPr lang="en-US" altLang="vi-VN" sz="4000" i="1">
                  <a:effectLst/>
                  <a:latin typeface="Times New Roman" panose="02020603050405020304" pitchFamily="18" charset="0"/>
                  <a:ea typeface="Times New Roman" panose="02020603050405020304" pitchFamily="18" charset="0"/>
                  <a:cs typeface="Times New Roman" panose="02020603050405020304" pitchFamily="18" charset="0"/>
                </a:rPr>
                <a:t>.T</a:t>
              </a:r>
              <a:r>
                <a:rPr lang="vi-VN" sz="4000" i="1">
                  <a:effectLst/>
                  <a:latin typeface="Times New Roman" panose="02020603050405020304" pitchFamily="18" charset="0"/>
                  <a:ea typeface="Times New Roman" panose="02020603050405020304" pitchFamily="18" charset="0"/>
                  <a:cs typeface="Times New Roman" panose="02020603050405020304" pitchFamily="18" charset="0"/>
                </a:rPr>
                <a:t>a có thể thấy được nhiều mặt tính cách </a:t>
              </a:r>
              <a:r>
                <a:rPr lang="en-US" altLang="vi-VN" sz="4000" i="1">
                  <a:effectLst/>
                  <a:latin typeface="Times New Roman" panose="02020603050405020304" pitchFamily="18" charset="0"/>
                  <a:ea typeface="Times New Roman" panose="02020603050405020304" pitchFamily="18" charset="0"/>
                  <a:cs typeface="Times New Roman" panose="02020603050405020304" pitchFamily="18" charset="0"/>
                </a:rPr>
                <a:t>của nhân vật xem xét nó</a:t>
              </a:r>
              <a:r>
                <a:rPr lang="vi-VN" sz="4000" i="1">
                  <a:effectLst/>
                  <a:latin typeface="Times New Roman" panose="02020603050405020304" pitchFamily="18" charset="0"/>
                  <a:ea typeface="Times New Roman" panose="02020603050405020304" pitchFamily="18" charset="0"/>
                  <a:cs typeface="Times New Roman" panose="02020603050405020304" pitchFamily="18" charset="0"/>
                </a:rPr>
                <a:t>một cách toàn vẹn</a:t>
              </a:r>
              <a:r>
                <a:rPr lang="en-US" altLang="vi-VN" sz="4000" i="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altLang="vi-VN" sz="4000" i="1">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6" name="Picture 5"/>
          <p:cNvPicPr>
            <a:picLocks noChangeAspect="1"/>
          </p:cNvPicPr>
          <p:nvPr/>
        </p:nvPicPr>
        <p:blipFill>
          <a:blip r:embed="rId2"/>
          <a:stretch>
            <a:fillRect/>
          </a:stretch>
        </p:blipFill>
        <p:spPr>
          <a:xfrm>
            <a:off x="156911" y="2970219"/>
            <a:ext cx="4692477" cy="40475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up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02\AppData\Local\Temp\360zip$Temp\360$0\huan (3).jpg"/>
          <p:cNvPicPr>
            <a:picLocks noChangeAspect="1" noChangeArrowheads="1"/>
          </p:cNvPicPr>
          <p:nvPr/>
        </p:nvPicPr>
        <p:blipFill>
          <a:blip r:embed="rId1" cstate="email">
            <a:clrChange>
              <a:clrFrom>
                <a:srgbClr val="FFFFFF"/>
              </a:clrFrom>
              <a:clrTo>
                <a:srgbClr val="FFFFFF">
                  <a:alpha val="0"/>
                </a:srgbClr>
              </a:clrTo>
            </a:clrChange>
          </a:blip>
          <a:srcRect/>
          <a:stretch>
            <a:fillRect/>
          </a:stretch>
        </p:blipFill>
        <p:spPr bwMode="auto">
          <a:xfrm rot="3510117">
            <a:off x="-26670" y="1026160"/>
            <a:ext cx="4557395" cy="44049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59485" y="2175510"/>
            <a:ext cx="2788920" cy="1938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 Chủ đề</a:t>
            </a:r>
            <a:endParaRPr kumimoji="0" lang="en-US" alt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5861" t="20533" r="11551" b="27795"/>
          <a:stretch>
            <a:fillRect/>
          </a:stretch>
        </p:blipFill>
        <p:spPr>
          <a:xfrm>
            <a:off x="4497705" y="-751205"/>
            <a:ext cx="8145780" cy="8360410"/>
          </a:xfrm>
          <a:prstGeom prst="rect">
            <a:avLst/>
          </a:prstGeom>
        </p:spPr>
      </p:pic>
      <p:sp>
        <p:nvSpPr>
          <p:cNvPr id="8" name="Rectangle: Rounded Corners 7"/>
          <p:cNvSpPr/>
          <p:nvPr/>
        </p:nvSpPr>
        <p:spPr>
          <a:xfrm>
            <a:off x="5320665" y="1826260"/>
            <a:ext cx="6193790" cy="42462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Hình ảnh lá cờ thêu sáu chữ vàng, con ngựa trắng và đoàn quân gồm toàn những chàng trai trẻ....Việc lặp lại các hình ảnh này có tác dụng thế nào trong việc thể hiện chủ đề của văn bản?</a:t>
            </a:r>
            <a:endParaRPr kumimoji="0" lang="en-US" alt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ctrTitle"/>
          </p:nvPr>
        </p:nvSpPr>
        <p:spPr/>
        <p:txBody>
          <a:bodyPr/>
          <a:lstStyle/>
          <a:p>
            <a:endParaRPr lang="vi-VN"/>
          </a:p>
        </p:txBody>
      </p:sp>
      <p:sp>
        <p:nvSpPr>
          <p:cNvPr id="3" name="Tiêu đề phụ 2"/>
          <p:cNvSpPr>
            <a:spLocks noGrp="1"/>
          </p:cNvSpPr>
          <p:nvPr>
            <p:ph type="subTitle" idx="1"/>
          </p:nvPr>
        </p:nvSpPr>
        <p:spPr/>
        <p:txBody>
          <a:bodyPr/>
          <a:lstStyle/>
          <a:p>
            <a:endParaRPr lang="vi-VN"/>
          </a:p>
        </p:txBody>
      </p:sp>
      <p:pic>
        <p:nvPicPr>
          <p:cNvPr id="4" name="Phương tiện Trực tuyến 3" title="Tập 23 : Trần Quốc Toản - Lá Cờ Thêu 6 Chữ Vàng">
            <a:hlinkClick r:id="" action="ppaction://media"/>
          </p:cNvPr>
          <p:cNvPicPr>
            <a:picLocks noRot="1"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0" y="0"/>
            <a:ext cx="12118206"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4" name="文本框 13"/>
          <p:cNvSpPr txBox="1"/>
          <p:nvPr/>
        </p:nvSpPr>
        <p:spPr>
          <a:xfrm>
            <a:off x="292947" y="1669627"/>
            <a:ext cx="7965440" cy="4399915"/>
          </a:xfrm>
          <a:prstGeom prst="rect">
            <a:avLst/>
          </a:prstGeom>
          <a:solidFill>
            <a:schemeClr val="accent2">
              <a:lumMod val="20000"/>
              <a:lumOff val="80000"/>
            </a:schemeClr>
          </a:solid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Tác dụng xây dựng hình tượng nhân vật điển hình đó ca ngợi người tướng trẻ cùng đoàn quân anh dũng tràn đầy nhựa sống cùng với con ngựa, lá cờ luôn kề bên mỗi lần phất cao ngọn cờ, tiếng ngựa hí là một lần đoàn quân trẻ dành được thắng lợi.</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70" name="Google Shape;2570;p40"/>
          <p:cNvSpPr txBox="1">
            <a:spLocks noGrp="1"/>
          </p:cNvSpPr>
          <p:nvPr>
            <p:ph type="title" idx="18"/>
          </p:nvPr>
        </p:nvSpPr>
        <p:spPr>
          <a:xfrm>
            <a:off x="2293213" y="405873"/>
            <a:ext cx="7893123" cy="825227"/>
          </a:xfrm>
          <a:prstGeom prst="rect">
            <a:avLst/>
          </a:prstGeom>
        </p:spPr>
        <p:txBody>
          <a:bodyPr spcFirstLastPara="1" wrap="square" lIns="121900" tIns="121900" rIns="121900" bIns="121900" anchor="ctr" anchorCtr="0">
            <a:noAutofit/>
          </a:bodyPr>
          <a:lstStyle/>
          <a:p>
            <a:r>
              <a:rPr lang="en-US" sz="7200" b="1" u="sng">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Chủ đề</a:t>
            </a:r>
            <a:endParaRPr lang="en-US" sz="7200" b="1" u="sng">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584" name="Google Shape;2584;p40"/>
          <p:cNvGrpSpPr/>
          <p:nvPr/>
        </p:nvGrpSpPr>
        <p:grpSpPr>
          <a:xfrm>
            <a:off x="6792795" y="5653469"/>
            <a:ext cx="1933180" cy="969053"/>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631" name="Google Shape;2631;p40"/>
          <p:cNvGrpSpPr/>
          <p:nvPr/>
        </p:nvGrpSpPr>
        <p:grpSpPr>
          <a:xfrm>
            <a:off x="5106312" y="5926683"/>
            <a:ext cx="753069" cy="825227"/>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pic>
        <p:nvPicPr>
          <p:cNvPr id="5" name="Picture 4"/>
          <p:cNvPicPr>
            <a:picLocks noChangeAspect="1"/>
          </p:cNvPicPr>
          <p:nvPr/>
        </p:nvPicPr>
        <p:blipFill>
          <a:blip r:embed="rId1"/>
          <a:stretch>
            <a:fillRect/>
          </a:stretch>
        </p:blipFill>
        <p:spPr>
          <a:xfrm>
            <a:off x="8153400" y="2738967"/>
            <a:ext cx="4015740" cy="351874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02\AppData\Local\Temp\360zip$Temp\360$0\huan (3).jpg"/>
          <p:cNvPicPr>
            <a:picLocks noChangeAspect="1" noChangeArrowheads="1"/>
          </p:cNvPicPr>
          <p:nvPr/>
        </p:nvPicPr>
        <p:blipFill>
          <a:blip r:embed="rId1" cstate="email">
            <a:clrChange>
              <a:clrFrom>
                <a:srgbClr val="FFFFFF"/>
              </a:clrFrom>
              <a:clrTo>
                <a:srgbClr val="FFFFFF">
                  <a:alpha val="0"/>
                </a:srgbClr>
              </a:clrTo>
            </a:clrChange>
          </a:blip>
          <a:srcRect/>
          <a:stretch>
            <a:fillRect/>
          </a:stretch>
        </p:blipFill>
        <p:spPr bwMode="auto">
          <a:xfrm rot="3510117">
            <a:off x="-26670" y="1026160"/>
            <a:ext cx="4557395" cy="44049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59485" y="2175510"/>
            <a:ext cx="2788920" cy="23069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SG"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 Nhận xét nghệ thuật viết truyện lịch sử</a:t>
            </a:r>
            <a:endParaRPr kumimoji="0" lang="en-US" altLang="en-SG"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5861" t="20533" r="11551" b="27795"/>
          <a:stretch>
            <a:fillRect/>
          </a:stretch>
        </p:blipFill>
        <p:spPr>
          <a:xfrm>
            <a:off x="4497705" y="-751205"/>
            <a:ext cx="8145780" cy="8360410"/>
          </a:xfrm>
          <a:prstGeom prst="rect">
            <a:avLst/>
          </a:prstGeom>
        </p:spPr>
      </p:pic>
      <p:sp>
        <p:nvSpPr>
          <p:cNvPr id="8" name="Rectangle: Rounded Corners 7"/>
          <p:cNvSpPr/>
          <p:nvPr/>
        </p:nvSpPr>
        <p:spPr>
          <a:xfrm>
            <a:off x="5320665" y="1826260"/>
            <a:ext cx="6193790" cy="42462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Nhận xét về nghệ thuật viết truyện lịch sử của tác giả (lưu ý cách sử dụng ngôi kể, cách quan sát, miêu tả nhân vật, tái hiện bối cảnh lịch sử; cách dùng lời người kể chuyện, lời của nhân vật;...)</a:t>
            </a:r>
            <a:endParaRPr kumimoji="0" lang="en-US" alt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2570" name="Google Shape;2570;p40"/>
          <p:cNvSpPr txBox="1">
            <a:spLocks noGrp="1"/>
          </p:cNvSpPr>
          <p:nvPr>
            <p:ph type="title" idx="18"/>
          </p:nvPr>
        </p:nvSpPr>
        <p:spPr>
          <a:xfrm>
            <a:off x="2308453" y="161187"/>
            <a:ext cx="7893123" cy="825227"/>
          </a:xfrm>
          <a:prstGeom prst="rect">
            <a:avLst/>
          </a:prstGeom>
        </p:spPr>
        <p:txBody>
          <a:bodyPr spcFirstLastPara="1" wrap="square" lIns="121900" tIns="121900" rIns="121900" bIns="121900" anchor="ctr" anchorCtr="0">
            <a:noAutofit/>
          </a:bodyPr>
          <a:lstStyle/>
          <a:p>
            <a:r>
              <a:rPr lang="en-US" sz="5335" b="1" u="sng">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Nhận xét </a:t>
            </a:r>
            <a:endParaRPr lang="en-US" sz="5335" b="1" u="sng">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584" name="Google Shape;2584;p40"/>
          <p:cNvGrpSpPr/>
          <p:nvPr/>
        </p:nvGrpSpPr>
        <p:grpSpPr>
          <a:xfrm>
            <a:off x="6792795" y="5653469"/>
            <a:ext cx="1933180" cy="969053"/>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631" name="Google Shape;2631;p40"/>
          <p:cNvGrpSpPr/>
          <p:nvPr/>
        </p:nvGrpSpPr>
        <p:grpSpPr>
          <a:xfrm>
            <a:off x="5106312" y="5926683"/>
            <a:ext cx="753069" cy="825227"/>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573" name="Google Shape;2136;p40"/>
          <p:cNvGrpSpPr/>
          <p:nvPr/>
        </p:nvGrpSpPr>
        <p:grpSpPr>
          <a:xfrm>
            <a:off x="2308013" y="1533313"/>
            <a:ext cx="9405620" cy="836507"/>
            <a:chOff x="3233738" y="1396088"/>
            <a:chExt cx="6082978" cy="627300"/>
          </a:xfrm>
        </p:grpSpPr>
        <p:sp>
          <p:nvSpPr>
            <p:cNvPr id="2574" name="Google Shape;2137;p40"/>
            <p:cNvSpPr/>
            <p:nvPr/>
          </p:nvSpPr>
          <p:spPr>
            <a:xfrm>
              <a:off x="3233738" y="1396088"/>
              <a:ext cx="627300" cy="627300"/>
            </a:xfrm>
            <a:prstGeom prst="ellipse">
              <a:avLst/>
            </a:prstGeom>
            <a:solidFill>
              <a:srgbClr val="ED7341"/>
            </a:solidFill>
            <a:ln>
              <a:noFill/>
            </a:ln>
          </p:spPr>
          <p:txBody>
            <a:bodyPr spcFirstLastPara="1" wrap="square" lIns="121900" tIns="121900" rIns="121900" bIns="121900" anchor="ctr" anchorCtr="0">
              <a:noAutofit/>
            </a:bodyPr>
            <a:lstStyle/>
            <a:p>
              <a:pPr algn="ctr">
                <a:buClrTx/>
                <a:buFontTx/>
                <a:buNone/>
                <a:defRPr/>
              </a:pPr>
              <a:r>
                <a:rPr lang="en-US" sz="3735" b="1">
                  <a:solidFill>
                    <a:srgbClr val="FFFFFF"/>
                  </a:solidFill>
                  <a:latin typeface="Fira Sans Extra Condensed" panose="020B0503050000020004"/>
                  <a:ea typeface="Fira Sans Extra Condensed" panose="020B0503050000020004"/>
                  <a:cs typeface="Fira Sans Extra Condensed" panose="020B0503050000020004"/>
                  <a:sym typeface="Fira Sans Extra Condensed" panose="020B0503050000020004"/>
                </a:rPr>
                <a:t>01</a:t>
              </a:r>
              <a:endParaRPr lang="en-US" sz="3735" b="1">
                <a:solidFill>
                  <a:srgbClr val="FFFFFF"/>
                </a:solidFill>
                <a:latin typeface="Fira Sans Extra Condensed" panose="020B0503050000020004"/>
                <a:ea typeface="Fira Sans Extra Condensed" panose="020B0503050000020004"/>
                <a:cs typeface="Fira Sans Extra Condensed" panose="020B0503050000020004"/>
                <a:sym typeface="Fira Sans Extra Condensed" panose="020B0503050000020004"/>
              </a:endParaRPr>
            </a:p>
          </p:txBody>
        </p:sp>
        <p:sp>
          <p:nvSpPr>
            <p:cNvPr id="2575" name="Google Shape;2139;p40"/>
            <p:cNvSpPr txBox="1"/>
            <p:nvPr/>
          </p:nvSpPr>
          <p:spPr>
            <a:xfrm>
              <a:off x="3922937" y="1566765"/>
              <a:ext cx="5393779" cy="331800"/>
            </a:xfrm>
            <a:prstGeom prst="rect">
              <a:avLst/>
            </a:prstGeom>
            <a:noFill/>
            <a:ln>
              <a:noFill/>
            </a:ln>
          </p:spPr>
          <p:txBody>
            <a:bodyPr spcFirstLastPara="1" wrap="square" lIns="121900" tIns="121900" rIns="121900" bIns="121900" anchor="ctr" anchorCtr="0">
              <a:noAutofit/>
            </a:bodyPr>
            <a:lstStyle/>
            <a:p>
              <a:pPr marL="0" lvl="0" indent="0" algn="l" defTabSz="1244600">
                <a:lnSpc>
                  <a:spcPct val="90000"/>
                </a:lnSpc>
                <a:spcBef>
                  <a:spcPct val="0"/>
                </a:spcBef>
                <a:spcAft>
                  <a:spcPct val="35000"/>
                </a:spcAft>
                <a:buNone/>
              </a:pPr>
              <a:r>
                <a:rPr lang="en-US" sz="3730" dirty="0">
                  <a:solidFill>
                    <a:srgbClr val="002060"/>
                  </a:solidFill>
                  <a:latin typeface="Times New Roman" panose="02020603050405020304" pitchFamily="18" charset="0"/>
                  <a:cs typeface="Times New Roman" panose="02020603050405020304" pitchFamily="18" charset="0"/>
                  <a:sym typeface="+mn-ea"/>
                </a:rPr>
                <a:t>Ngôi kể thứ 3 giúp câu chuyện chân thật, mang đến nhiều góc nhìn toàn diện về nhân vật.</a:t>
              </a:r>
              <a:endParaRPr lang="en-US" sz="3735">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2576" name="Google Shape;2141;p40"/>
          <p:cNvGrpSpPr/>
          <p:nvPr/>
        </p:nvGrpSpPr>
        <p:grpSpPr>
          <a:xfrm>
            <a:off x="2308121" y="2929949"/>
            <a:ext cx="9404773" cy="1202267"/>
            <a:chOff x="3233738" y="2614791"/>
            <a:chExt cx="7053580" cy="901700"/>
          </a:xfrm>
        </p:grpSpPr>
        <p:sp>
          <p:nvSpPr>
            <p:cNvPr id="2577" name="Google Shape;2142;p40"/>
            <p:cNvSpPr/>
            <p:nvPr/>
          </p:nvSpPr>
          <p:spPr>
            <a:xfrm>
              <a:off x="3233738" y="2614791"/>
              <a:ext cx="627300" cy="627300"/>
            </a:xfrm>
            <a:prstGeom prst="ellipse">
              <a:avLst/>
            </a:prstGeom>
            <a:solidFill>
              <a:srgbClr val="E76C5F"/>
            </a:solidFill>
            <a:ln>
              <a:noFill/>
            </a:ln>
          </p:spPr>
          <p:txBody>
            <a:bodyPr spcFirstLastPara="1" wrap="square" lIns="121900" tIns="121900" rIns="121900" bIns="121900" anchor="ctr" anchorCtr="0">
              <a:noAutofit/>
            </a:bodyPr>
            <a:lstStyle/>
            <a:p>
              <a:pPr algn="ctr">
                <a:buClrTx/>
                <a:buFontTx/>
                <a:buNone/>
                <a:defRPr/>
              </a:pPr>
              <a:r>
                <a:rPr lang="en-US" sz="2665" b="1">
                  <a:solidFill>
                    <a:srgbClr val="FFFFFF"/>
                  </a:solidFill>
                  <a:latin typeface="Fira Sans Extra Condensed" panose="020B0503050000020004"/>
                  <a:ea typeface="Fira Sans Extra Condensed" panose="020B0503050000020004"/>
                  <a:cs typeface="Fira Sans Extra Condensed" panose="020B0503050000020004"/>
                  <a:sym typeface="Fira Sans Extra Condensed" panose="020B0503050000020004"/>
                </a:rPr>
                <a:t>02</a:t>
              </a:r>
              <a:endParaRPr sz="2665" b="1">
                <a:solidFill>
                  <a:srgbClr val="FFFFFF"/>
                </a:solidFill>
                <a:latin typeface="Fira Sans Extra Condensed" panose="020B0503050000020004"/>
                <a:ea typeface="Fira Sans Extra Condensed" panose="020B0503050000020004"/>
                <a:cs typeface="Fira Sans Extra Condensed" panose="020B0503050000020004"/>
                <a:sym typeface="Fira Sans Extra Condensed" panose="020B0503050000020004"/>
              </a:endParaRPr>
            </a:p>
          </p:txBody>
        </p:sp>
        <p:sp>
          <p:nvSpPr>
            <p:cNvPr id="2578" name="Google Shape;2144;p40"/>
            <p:cNvSpPr txBox="1"/>
            <p:nvPr/>
          </p:nvSpPr>
          <p:spPr>
            <a:xfrm>
              <a:off x="4019233" y="2753221"/>
              <a:ext cx="6268085" cy="763270"/>
            </a:xfrm>
            <a:prstGeom prst="rect">
              <a:avLst/>
            </a:prstGeom>
            <a:noFill/>
            <a:ln>
              <a:noFill/>
            </a:ln>
          </p:spPr>
          <p:txBody>
            <a:bodyPr spcFirstLastPara="1" wrap="square" lIns="121900" tIns="121900" rIns="121900" bIns="121900" anchor="ctr" anchorCtr="0">
              <a:noAutofit/>
            </a:bodyPr>
            <a:lstStyle/>
            <a:p>
              <a:pPr marL="0" lvl="0" indent="0" algn="l" defTabSz="1244600">
                <a:lnSpc>
                  <a:spcPct val="90000"/>
                </a:lnSpc>
                <a:spcBef>
                  <a:spcPct val="0"/>
                </a:spcBef>
                <a:spcAft>
                  <a:spcPct val="35000"/>
                </a:spcAft>
                <a:buNone/>
              </a:pPr>
              <a:r>
                <a:rPr lang="en-US" sz="3730" dirty="0">
                  <a:solidFill>
                    <a:srgbClr val="002060"/>
                  </a:solidFill>
                  <a:latin typeface="Times New Roman" panose="02020603050405020304" pitchFamily="18" charset="0"/>
                  <a:cs typeface="Times New Roman" panose="02020603050405020304" pitchFamily="18" charset="0"/>
                  <a:sym typeface="+mn-ea"/>
                </a:rPr>
                <a:t>Cách quan sát và miêu tả: tinh tế, kĩ lưỡng tái hiện nhân vật toàn cảnh trận đấu và nhân vật diễn ra trong trận chiến.</a:t>
              </a:r>
              <a:endParaRPr lang="en-US" sz="3735">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2579" name="Google Shape;2146;p40"/>
          <p:cNvGrpSpPr/>
          <p:nvPr/>
        </p:nvGrpSpPr>
        <p:grpSpPr>
          <a:xfrm>
            <a:off x="2308968" y="4714135"/>
            <a:ext cx="9404773" cy="836400"/>
            <a:chOff x="3233738" y="3833550"/>
            <a:chExt cx="7053580" cy="627300"/>
          </a:xfrm>
        </p:grpSpPr>
        <p:sp>
          <p:nvSpPr>
            <p:cNvPr id="2580" name="Google Shape;2147;p40"/>
            <p:cNvSpPr/>
            <p:nvPr/>
          </p:nvSpPr>
          <p:spPr>
            <a:xfrm>
              <a:off x="3233738" y="3833550"/>
              <a:ext cx="627300" cy="627300"/>
            </a:xfrm>
            <a:prstGeom prst="ellipse">
              <a:avLst/>
            </a:prstGeom>
            <a:solidFill>
              <a:srgbClr val="F3D676"/>
            </a:solidFill>
            <a:ln>
              <a:noFill/>
            </a:ln>
          </p:spPr>
          <p:txBody>
            <a:bodyPr spcFirstLastPara="1" wrap="square" lIns="121900" tIns="121900" rIns="121900" bIns="121900" anchor="ctr" anchorCtr="0">
              <a:noAutofit/>
            </a:bodyPr>
            <a:lstStyle/>
            <a:p>
              <a:pPr algn="ctr">
                <a:buClrTx/>
                <a:buFontTx/>
                <a:buNone/>
                <a:defRPr/>
              </a:pPr>
              <a:r>
                <a:rPr lang="en-US" sz="2665" b="1">
                  <a:solidFill>
                    <a:srgbClr val="512651"/>
                  </a:solidFill>
                  <a:latin typeface="Fira Sans Extra Condensed" panose="020B0503050000020004"/>
                  <a:ea typeface="Fira Sans Extra Condensed" panose="020B0503050000020004"/>
                  <a:cs typeface="Fira Sans Extra Condensed" panose="020B0503050000020004"/>
                  <a:sym typeface="Fira Sans Extra Condensed" panose="020B0503050000020004"/>
                </a:rPr>
                <a:t>03</a:t>
              </a:r>
              <a:endParaRPr sz="2665" b="1">
                <a:solidFill>
                  <a:srgbClr val="512651"/>
                </a:solidFill>
                <a:latin typeface="Fira Sans Extra Condensed" panose="020B0503050000020004"/>
                <a:ea typeface="Fira Sans Extra Condensed" panose="020B0503050000020004"/>
                <a:cs typeface="Fira Sans Extra Condensed" panose="020B0503050000020004"/>
                <a:sym typeface="Fira Sans Extra Condensed" panose="020B0503050000020004"/>
              </a:endParaRPr>
            </a:p>
          </p:txBody>
        </p:sp>
        <p:sp>
          <p:nvSpPr>
            <p:cNvPr id="2581" name="Google Shape;2149;p40"/>
            <p:cNvSpPr txBox="1"/>
            <p:nvPr/>
          </p:nvSpPr>
          <p:spPr>
            <a:xfrm>
              <a:off x="4002088" y="3956740"/>
              <a:ext cx="6285230" cy="332105"/>
            </a:xfrm>
            <a:prstGeom prst="rect">
              <a:avLst/>
            </a:prstGeom>
            <a:noFill/>
            <a:ln>
              <a:noFill/>
            </a:ln>
          </p:spPr>
          <p:txBody>
            <a:bodyPr spcFirstLastPara="1" wrap="square" lIns="121900" tIns="121900" rIns="121900" bIns="121900" anchor="ctr" anchorCtr="0">
              <a:noAutofit/>
            </a:bodyPr>
            <a:lstStyle/>
            <a:p>
              <a:pPr algn="just"/>
              <a:r>
                <a:rPr lang="en-US" sz="3730" dirty="0">
                  <a:solidFill>
                    <a:srgbClr val="002060"/>
                  </a:solidFill>
                  <a:latin typeface="Times New Roman" panose="02020603050405020304" pitchFamily="18" charset="0"/>
                  <a:cs typeface="Times New Roman" panose="02020603050405020304" pitchFamily="18" charset="0"/>
                  <a:sym typeface="+mn-ea"/>
                </a:rPr>
                <a:t>Tái hiện bối cảnh lịch chân thật cùng ngôn từ sắc lạnh, quả quyết, ngắn ngọn, súc tính </a:t>
              </a:r>
              <a:endParaRPr lang="en-US" sz="3735">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cxnSp>
        <p:nvCxnSpPr>
          <p:cNvPr id="2582" name="Google Shape;2151;p40"/>
          <p:cNvCxnSpPr>
            <a:endCxn id="2574" idx="2"/>
          </p:cNvCxnSpPr>
          <p:nvPr/>
        </p:nvCxnSpPr>
        <p:spPr>
          <a:xfrm rot="10800000" flipH="1">
            <a:off x="1036988" y="1951961"/>
            <a:ext cx="1271200" cy="1624800"/>
          </a:xfrm>
          <a:prstGeom prst="curvedConnector3">
            <a:avLst>
              <a:gd name="adj1" fmla="val 49997"/>
            </a:avLst>
          </a:prstGeom>
          <a:noFill/>
          <a:ln w="9525" cap="flat" cmpd="sng">
            <a:solidFill>
              <a:srgbClr val="666666"/>
            </a:solidFill>
            <a:prstDash val="solid"/>
            <a:round/>
            <a:headEnd type="none" w="med" len="med"/>
            <a:tailEnd type="none" w="med" len="med"/>
          </a:ln>
        </p:spPr>
      </p:cxnSp>
      <p:cxnSp>
        <p:nvCxnSpPr>
          <p:cNvPr id="2583" name="Google Shape;2152;p40"/>
          <p:cNvCxnSpPr>
            <a:endCxn id="2577" idx="2"/>
          </p:cNvCxnSpPr>
          <p:nvPr/>
        </p:nvCxnSpPr>
        <p:spPr>
          <a:xfrm>
            <a:off x="1036988" y="3348161"/>
            <a:ext cx="1271200" cy="800"/>
          </a:xfrm>
          <a:prstGeom prst="curvedConnector3">
            <a:avLst>
              <a:gd name="adj1" fmla="val 49997"/>
            </a:avLst>
          </a:prstGeom>
          <a:noFill/>
          <a:ln w="9525" cap="flat" cmpd="sng">
            <a:solidFill>
              <a:srgbClr val="666666"/>
            </a:solidFill>
            <a:prstDash val="solid"/>
            <a:round/>
            <a:headEnd type="none" w="med" len="med"/>
            <a:tailEnd type="none" w="med" len="med"/>
          </a:ln>
        </p:spPr>
      </p:cxnSp>
      <p:cxnSp>
        <p:nvCxnSpPr>
          <p:cNvPr id="2591" name="Google Shape;2153;p40"/>
          <p:cNvCxnSpPr>
            <a:endCxn id="2580" idx="2"/>
          </p:cNvCxnSpPr>
          <p:nvPr/>
        </p:nvCxnSpPr>
        <p:spPr>
          <a:xfrm>
            <a:off x="1037835" y="3507335"/>
            <a:ext cx="1271200" cy="1625200"/>
          </a:xfrm>
          <a:prstGeom prst="curvedConnector3">
            <a:avLst>
              <a:gd name="adj1" fmla="val 49997"/>
            </a:avLst>
          </a:prstGeom>
          <a:noFill/>
          <a:ln w="9525" cap="flat" cmpd="sng">
            <a:solidFill>
              <a:srgbClr val="666666"/>
            </a:solidFill>
            <a:prstDash val="solid"/>
            <a:round/>
            <a:headEnd type="none" w="med" len="med"/>
            <a:tailEnd type="none" w="med" len="med"/>
          </a:ln>
        </p:spPr>
      </p:cxnSp>
      <p:pic>
        <p:nvPicPr>
          <p:cNvPr id="2592" name="Picture 2591"/>
          <p:cNvPicPr>
            <a:picLocks noChangeAspect="1"/>
          </p:cNvPicPr>
          <p:nvPr/>
        </p:nvPicPr>
        <p:blipFill>
          <a:blip r:embed="rId1"/>
          <a:stretch>
            <a:fillRect/>
          </a:stretch>
        </p:blipFill>
        <p:spPr>
          <a:xfrm>
            <a:off x="0" y="2506980"/>
            <a:ext cx="1954107" cy="375073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82"/>
                                        </p:tgtEl>
                                        <p:attrNameLst>
                                          <p:attrName>style.visibility</p:attrName>
                                        </p:attrNameLst>
                                      </p:cBhvr>
                                      <p:to>
                                        <p:strVal val="visible"/>
                                      </p:to>
                                    </p:set>
                                    <p:animEffect transition="in" filter="barn(inVertical)">
                                      <p:cBhvr>
                                        <p:cTn id="7" dur="500"/>
                                        <p:tgtEl>
                                          <p:spTgt spid="2582"/>
                                        </p:tgtEl>
                                      </p:cBhvr>
                                    </p:animEffect>
                                  </p:childTnLst>
                                </p:cTn>
                              </p:par>
                              <p:par>
                                <p:cTn id="8" presetID="16" presetClass="entr" presetSubtype="21" fill="hold" nodeType="withEffect">
                                  <p:stCondLst>
                                    <p:cond delay="0"/>
                                  </p:stCondLst>
                                  <p:childTnLst>
                                    <p:set>
                                      <p:cBhvr>
                                        <p:cTn id="9" dur="1" fill="hold">
                                          <p:stCondLst>
                                            <p:cond delay="0"/>
                                          </p:stCondLst>
                                        </p:cTn>
                                        <p:tgtEl>
                                          <p:spTgt spid="2573"/>
                                        </p:tgtEl>
                                        <p:attrNameLst>
                                          <p:attrName>style.visibility</p:attrName>
                                        </p:attrNameLst>
                                      </p:cBhvr>
                                      <p:to>
                                        <p:strVal val="visible"/>
                                      </p:to>
                                    </p:set>
                                    <p:animEffect transition="in" filter="barn(inVertical)">
                                      <p:cBhvr>
                                        <p:cTn id="10" dur="500"/>
                                        <p:tgtEl>
                                          <p:spTgt spid="2573"/>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583"/>
                                        </p:tgtEl>
                                        <p:attrNameLst>
                                          <p:attrName>style.visibility</p:attrName>
                                        </p:attrNameLst>
                                      </p:cBhvr>
                                      <p:to>
                                        <p:strVal val="visible"/>
                                      </p:to>
                                    </p:set>
                                    <p:animEffect transition="in" filter="barn(inVertical)">
                                      <p:cBhvr>
                                        <p:cTn id="14" dur="500"/>
                                        <p:tgtEl>
                                          <p:spTgt spid="2583"/>
                                        </p:tgtEl>
                                      </p:cBhvr>
                                    </p:animEffect>
                                  </p:childTnLst>
                                </p:cTn>
                              </p:par>
                              <p:par>
                                <p:cTn id="15" presetID="16" presetClass="entr" presetSubtype="21" fill="hold" nodeType="withEffect">
                                  <p:stCondLst>
                                    <p:cond delay="0"/>
                                  </p:stCondLst>
                                  <p:childTnLst>
                                    <p:set>
                                      <p:cBhvr>
                                        <p:cTn id="16" dur="1" fill="hold">
                                          <p:stCondLst>
                                            <p:cond delay="0"/>
                                          </p:stCondLst>
                                        </p:cTn>
                                        <p:tgtEl>
                                          <p:spTgt spid="2576"/>
                                        </p:tgtEl>
                                        <p:attrNameLst>
                                          <p:attrName>style.visibility</p:attrName>
                                        </p:attrNameLst>
                                      </p:cBhvr>
                                      <p:to>
                                        <p:strVal val="visible"/>
                                      </p:to>
                                    </p:set>
                                    <p:animEffect transition="in" filter="barn(inVertical)">
                                      <p:cBhvr>
                                        <p:cTn id="17" dur="500"/>
                                        <p:tgtEl>
                                          <p:spTgt spid="2576"/>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2591"/>
                                        </p:tgtEl>
                                        <p:attrNameLst>
                                          <p:attrName>style.visibility</p:attrName>
                                        </p:attrNameLst>
                                      </p:cBhvr>
                                      <p:to>
                                        <p:strVal val="visible"/>
                                      </p:to>
                                    </p:set>
                                    <p:animEffect transition="in" filter="barn(inVertical)">
                                      <p:cBhvr>
                                        <p:cTn id="21" dur="500"/>
                                        <p:tgtEl>
                                          <p:spTgt spid="2591"/>
                                        </p:tgtEl>
                                      </p:cBhvr>
                                    </p:animEffect>
                                  </p:childTnLst>
                                </p:cTn>
                              </p:par>
                              <p:par>
                                <p:cTn id="22" presetID="16" presetClass="entr" presetSubtype="21" fill="hold" nodeType="withEffect">
                                  <p:stCondLst>
                                    <p:cond delay="0"/>
                                  </p:stCondLst>
                                  <p:childTnLst>
                                    <p:set>
                                      <p:cBhvr>
                                        <p:cTn id="23" dur="1" fill="hold">
                                          <p:stCondLst>
                                            <p:cond delay="0"/>
                                          </p:stCondLst>
                                        </p:cTn>
                                        <p:tgtEl>
                                          <p:spTgt spid="2579"/>
                                        </p:tgtEl>
                                        <p:attrNameLst>
                                          <p:attrName>style.visibility</p:attrName>
                                        </p:attrNameLst>
                                      </p:cBhvr>
                                      <p:to>
                                        <p:strVal val="visible"/>
                                      </p:to>
                                    </p:set>
                                    <p:animEffect transition="in" filter="barn(inVertical)">
                                      <p:cBhvr>
                                        <p:cTn id="24" dur="500"/>
                                        <p:tgtEl>
                                          <p:spTgt spid="2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8;p2"/>
          <p:cNvGrpSpPr/>
          <p:nvPr/>
        </p:nvGrpSpPr>
        <p:grpSpPr>
          <a:xfrm rot="10800000">
            <a:off x="2383661" y="502265"/>
            <a:ext cx="7866717" cy="4846264"/>
            <a:chOff x="6012925" y="2964625"/>
            <a:chExt cx="1368950" cy="1009975"/>
          </a:xfrm>
        </p:grpSpPr>
        <p:sp>
          <p:nvSpPr>
            <p:cNvPr id="4" name="Google Shape;19;p2"/>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 name="Google Shape;20;p2"/>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 name="Google Shape;21;p2"/>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 name="Google Shape;22;p2"/>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 name="Google Shape;23;p2"/>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9" name="Google Shape;26;p2"/>
          <p:cNvGrpSpPr/>
          <p:nvPr/>
        </p:nvGrpSpPr>
        <p:grpSpPr>
          <a:xfrm>
            <a:off x="10234043" y="1520731"/>
            <a:ext cx="1192101" cy="889153"/>
            <a:chOff x="7664899" y="1459525"/>
            <a:chExt cx="894076" cy="666865"/>
          </a:xfrm>
        </p:grpSpPr>
        <p:sp>
          <p:nvSpPr>
            <p:cNvPr id="10" name="Google Shape;27;p2"/>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 name="Google Shape;28;p2"/>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nvGrpSpPr>
            <p:cNvPr id="12" name="Google Shape;29;p2"/>
            <p:cNvGrpSpPr/>
            <p:nvPr/>
          </p:nvGrpSpPr>
          <p:grpSpPr>
            <a:xfrm>
              <a:off x="7664899" y="1459525"/>
              <a:ext cx="475779" cy="475800"/>
              <a:chOff x="1460350" y="2402425"/>
              <a:chExt cx="208950" cy="208950"/>
            </a:xfrm>
          </p:grpSpPr>
          <p:sp>
            <p:nvSpPr>
              <p:cNvPr id="13" name="Google Shape;30;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 name="Google Shape;31;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 name="Google Shape;32;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 name="Google Shape;33;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 name="Google Shape;34;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 name="Google Shape;35;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 name="Google Shape;36;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 name="Google Shape;37;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 name="Google Shape;38;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 name="Google Shape;39;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 name="Google Shape;4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 name="Google Shape;4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 name="Google Shape;42;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 name="Google Shape;43;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 name="Google Shape;4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 name="Google Shape;45;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 name="Google Shape;46;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 name="Google Shape;4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1" name="Google Shape;4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2" name="Google Shape;49;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3" name="Google Shape;50;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4" name="Google Shape;5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5" name="Google Shape;52;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6" name="Google Shape;5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7" name="Google Shape;54;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8" name="Google Shape;55;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9" name="Google Shape;56;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0" name="Google Shape;57;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grpSp>
        <p:nvGrpSpPr>
          <p:cNvPr id="41" name="Google Shape;58;p2"/>
          <p:cNvGrpSpPr/>
          <p:nvPr/>
        </p:nvGrpSpPr>
        <p:grpSpPr>
          <a:xfrm>
            <a:off x="698751" y="1008532"/>
            <a:ext cx="1146787" cy="1315571"/>
            <a:chOff x="513430" y="1075376"/>
            <a:chExt cx="860090" cy="986678"/>
          </a:xfrm>
        </p:grpSpPr>
        <p:sp>
          <p:nvSpPr>
            <p:cNvPr id="42" name="Google Shape;59;p2"/>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nvGrpSpPr>
            <p:cNvPr id="43" name="Google Shape;60;p2"/>
            <p:cNvGrpSpPr/>
            <p:nvPr/>
          </p:nvGrpSpPr>
          <p:grpSpPr>
            <a:xfrm rot="3427758">
              <a:off x="806718" y="1166397"/>
              <a:ext cx="475768" cy="475796"/>
              <a:chOff x="1460350" y="2402425"/>
              <a:chExt cx="208950" cy="208950"/>
            </a:xfrm>
          </p:grpSpPr>
          <p:sp>
            <p:nvSpPr>
              <p:cNvPr id="45" name="Google Shape;61;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6" name="Google Shape;62;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7" name="Google Shape;63;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8" name="Google Shape;64;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9" name="Google Shape;65;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0" name="Google Shape;66;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1" name="Google Shape;67;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2" name="Google Shape;68;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3" name="Google Shape;69;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4" name="Google Shape;7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5" name="Google Shape;7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6" name="Google Shape;72;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7" name="Google Shape;73;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8" name="Google Shape;7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9" name="Google Shape;75;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0" name="Google Shape;76;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1" name="Google Shape;7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2" name="Google Shape;7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3" name="Google Shape;79;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4" name="Google Shape;80;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5" name="Google Shape;8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6" name="Google Shape;82;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7" name="Google Shape;8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8" name="Google Shape;84;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9" name="Google Shape;85;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0" name="Google Shape;86;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1" name="Google Shape;87;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2" name="Google Shape;88;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sp>
          <p:nvSpPr>
            <p:cNvPr id="44" name="Google Shape;89;p2"/>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sp>
        <p:nvSpPr>
          <p:cNvPr id="73" name="Google Shape;90;p2"/>
          <p:cNvSpPr/>
          <p:nvPr/>
        </p:nvSpPr>
        <p:spPr>
          <a:xfrm>
            <a:off x="4162497" y="5209291"/>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4" name="Google Shape;91;p2"/>
          <p:cNvSpPr/>
          <p:nvPr/>
        </p:nvSpPr>
        <p:spPr>
          <a:xfrm>
            <a:off x="7900788" y="743288"/>
            <a:ext cx="534673" cy="446415"/>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5" name="Google Shape;92;p2"/>
          <p:cNvSpPr/>
          <p:nvPr/>
        </p:nvSpPr>
        <p:spPr>
          <a:xfrm>
            <a:off x="3253711" y="172164"/>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rgbClr val="F5773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6" name="Google Shape;93;p2"/>
          <p:cNvSpPr/>
          <p:nvPr/>
        </p:nvSpPr>
        <p:spPr>
          <a:xfrm>
            <a:off x="7426813" y="5209311"/>
            <a:ext cx="473977" cy="523628"/>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rgbClr val="FFDA7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7" name="Google Shape;4060;p71"/>
          <p:cNvSpPr txBox="1"/>
          <p:nvPr/>
        </p:nvSpPr>
        <p:spPr>
          <a:xfrm>
            <a:off x="2571327" y="1189567"/>
            <a:ext cx="7148407" cy="280585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Fredoka One" panose="02000000000000000000"/>
              <a:buNone/>
              <a:defRPr sz="50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1pPr>
            <a:lvl2pPr marR="0" lvl="1" algn="ctr" rtl="0">
              <a:lnSpc>
                <a:spcPct val="100000"/>
              </a:lnSpc>
              <a:spcBef>
                <a:spcPts val="0"/>
              </a:spcBef>
              <a:spcAft>
                <a:spcPts val="0"/>
              </a:spcAft>
              <a:buClr>
                <a:schemeClr val="dk1"/>
              </a:buClr>
              <a:buSzPts val="5200"/>
              <a:buFont typeface="Fredoka One" panose="02000000000000000000"/>
              <a:buNone/>
              <a:defRPr sz="52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2pPr>
            <a:lvl3pPr marR="0" lvl="2" algn="ctr" rtl="0">
              <a:lnSpc>
                <a:spcPct val="100000"/>
              </a:lnSpc>
              <a:spcBef>
                <a:spcPts val="0"/>
              </a:spcBef>
              <a:spcAft>
                <a:spcPts val="0"/>
              </a:spcAft>
              <a:buClr>
                <a:schemeClr val="dk1"/>
              </a:buClr>
              <a:buSzPts val="5200"/>
              <a:buFont typeface="Fredoka One" panose="02000000000000000000"/>
              <a:buNone/>
              <a:defRPr sz="52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3pPr>
            <a:lvl4pPr marR="0" lvl="3" algn="ctr" rtl="0">
              <a:lnSpc>
                <a:spcPct val="100000"/>
              </a:lnSpc>
              <a:spcBef>
                <a:spcPts val="0"/>
              </a:spcBef>
              <a:spcAft>
                <a:spcPts val="0"/>
              </a:spcAft>
              <a:buClr>
                <a:schemeClr val="dk1"/>
              </a:buClr>
              <a:buSzPts val="5200"/>
              <a:buFont typeface="Fredoka One" panose="02000000000000000000"/>
              <a:buNone/>
              <a:defRPr sz="52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4pPr>
            <a:lvl5pPr marR="0" lvl="4" algn="ctr" rtl="0">
              <a:lnSpc>
                <a:spcPct val="100000"/>
              </a:lnSpc>
              <a:spcBef>
                <a:spcPts val="0"/>
              </a:spcBef>
              <a:spcAft>
                <a:spcPts val="0"/>
              </a:spcAft>
              <a:buClr>
                <a:schemeClr val="dk1"/>
              </a:buClr>
              <a:buSzPts val="5200"/>
              <a:buFont typeface="Fredoka One" panose="02000000000000000000"/>
              <a:buNone/>
              <a:defRPr sz="52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5pPr>
            <a:lvl6pPr marR="0" lvl="5" algn="ctr" rtl="0">
              <a:lnSpc>
                <a:spcPct val="100000"/>
              </a:lnSpc>
              <a:spcBef>
                <a:spcPts val="0"/>
              </a:spcBef>
              <a:spcAft>
                <a:spcPts val="0"/>
              </a:spcAft>
              <a:buClr>
                <a:schemeClr val="dk1"/>
              </a:buClr>
              <a:buSzPts val="5200"/>
              <a:buFont typeface="Fredoka One" panose="02000000000000000000"/>
              <a:buNone/>
              <a:defRPr sz="52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6pPr>
            <a:lvl7pPr marR="0" lvl="6" algn="ctr" rtl="0">
              <a:lnSpc>
                <a:spcPct val="100000"/>
              </a:lnSpc>
              <a:spcBef>
                <a:spcPts val="0"/>
              </a:spcBef>
              <a:spcAft>
                <a:spcPts val="0"/>
              </a:spcAft>
              <a:buClr>
                <a:schemeClr val="dk1"/>
              </a:buClr>
              <a:buSzPts val="5200"/>
              <a:buFont typeface="Fredoka One" panose="02000000000000000000"/>
              <a:buNone/>
              <a:defRPr sz="52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7pPr>
            <a:lvl8pPr marR="0" lvl="7" algn="ctr" rtl="0">
              <a:lnSpc>
                <a:spcPct val="100000"/>
              </a:lnSpc>
              <a:spcBef>
                <a:spcPts val="0"/>
              </a:spcBef>
              <a:spcAft>
                <a:spcPts val="0"/>
              </a:spcAft>
              <a:buClr>
                <a:schemeClr val="dk1"/>
              </a:buClr>
              <a:buSzPts val="5200"/>
              <a:buFont typeface="Fredoka One" panose="02000000000000000000"/>
              <a:buNone/>
              <a:defRPr sz="52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8pPr>
            <a:lvl9pPr marR="0" lvl="8" algn="ctr" rtl="0">
              <a:lnSpc>
                <a:spcPct val="100000"/>
              </a:lnSpc>
              <a:spcBef>
                <a:spcPts val="0"/>
              </a:spcBef>
              <a:spcAft>
                <a:spcPts val="0"/>
              </a:spcAft>
              <a:buClr>
                <a:schemeClr val="dk1"/>
              </a:buClr>
              <a:buSzPts val="5200"/>
              <a:buFont typeface="Fredoka One" panose="02000000000000000000"/>
              <a:buNone/>
              <a:defRPr sz="52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9pPr>
          </a:lstStyle>
          <a:p>
            <a:pPr marL="0" marR="0" lvl="0" indent="0" algn="ctr" defTabSz="914400" rtl="0" eaLnBrk="1" fontAlgn="auto" latinLnBrk="0" hangingPunct="1">
              <a:lnSpc>
                <a:spcPct val="100000"/>
              </a:lnSpc>
              <a:spcBef>
                <a:spcPts val="0"/>
              </a:spcBef>
              <a:spcAft>
                <a:spcPts val="0"/>
              </a:spcAft>
              <a:buClr>
                <a:srgbClr val="210A06"/>
              </a:buClr>
              <a:buSzPts val="5200"/>
              <a:buFont typeface="Fredoka One" panose="02000000000000000000"/>
              <a:buNone/>
              <a:defRPr/>
            </a:pPr>
            <a:r>
              <a:rPr kumimoji="0" lang="en-US" sz="8800" b="1" i="0" u="none" strike="noStrike" kern="0" cap="none" spc="0" normalizeH="0" baseline="0" noProof="0">
                <a:ln>
                  <a:noFill/>
                </a:ln>
                <a:solidFill>
                  <a:srgbClr val="C0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sym typeface="Fredoka One" panose="02000000000000000000"/>
              </a:rPr>
              <a:t>Luyện tập</a:t>
            </a:r>
            <a:endParaRPr kumimoji="0" lang="en-US" sz="8800" b="1" i="0" u="none" strike="noStrike" kern="0" cap="none" spc="0" normalizeH="0" baseline="0" noProof="0">
              <a:ln>
                <a:noFill/>
              </a:ln>
              <a:solidFill>
                <a:srgbClr val="C0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sym typeface="Fredoka One" panose="02000000000000000000"/>
            </a:endParaRPr>
          </a:p>
        </p:txBody>
      </p:sp>
      <p:sp>
        <p:nvSpPr>
          <p:cNvPr id="78" name="Google Shape;4062;p71"/>
          <p:cNvSpPr/>
          <p:nvPr/>
        </p:nvSpPr>
        <p:spPr>
          <a:xfrm rot="10800000">
            <a:off x="5136427" y="4083991"/>
            <a:ext cx="2073492" cy="233001"/>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nvGrpSpPr>
          <p:cNvPr id="79" name="Google Shape;4063;p71"/>
          <p:cNvGrpSpPr/>
          <p:nvPr/>
        </p:nvGrpSpPr>
        <p:grpSpPr>
          <a:xfrm>
            <a:off x="8930633" y="2790653"/>
            <a:ext cx="2730441" cy="3486397"/>
            <a:chOff x="1652450" y="2386825"/>
            <a:chExt cx="1066200" cy="1320725"/>
          </a:xfrm>
        </p:grpSpPr>
        <p:sp>
          <p:nvSpPr>
            <p:cNvPr id="80" name="Google Shape;4064;p71"/>
            <p:cNvSpPr/>
            <p:nvPr/>
          </p:nvSpPr>
          <p:spPr>
            <a:xfrm>
              <a:off x="1840950" y="2437250"/>
              <a:ext cx="877700" cy="871675"/>
            </a:xfrm>
            <a:custGeom>
              <a:avLst/>
              <a:gdLst/>
              <a:ahLst/>
              <a:cxnLst/>
              <a:rect l="l" t="t" r="r" b="b"/>
              <a:pathLst>
                <a:path w="35108" h="34867" extrusionOk="0">
                  <a:moveTo>
                    <a:pt x="17578" y="1"/>
                  </a:move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9270" y="34435"/>
                  </a:lnTo>
                  <a:lnTo>
                    <a:pt x="9942" y="34627"/>
                  </a:lnTo>
                  <a:lnTo>
                    <a:pt x="10662" y="34723"/>
                  </a:lnTo>
                  <a:lnTo>
                    <a:pt x="11335" y="34819"/>
                  </a:lnTo>
                  <a:lnTo>
                    <a:pt x="1210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1612" y="433"/>
                  </a:lnTo>
                  <a:lnTo>
                    <a:pt x="20796" y="289"/>
                  </a:lnTo>
                  <a:lnTo>
                    <a:pt x="19979" y="145"/>
                  </a:lnTo>
                  <a:lnTo>
                    <a:pt x="19163" y="49"/>
                  </a:lnTo>
                  <a:lnTo>
                    <a:pt x="18394" y="49"/>
                  </a:lnTo>
                  <a:lnTo>
                    <a:pt x="17578" y="1"/>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1" name="Google Shape;4065;p71"/>
            <p:cNvSpPr/>
            <p:nvPr/>
          </p:nvSpPr>
          <p:spPr>
            <a:xfrm>
              <a:off x="1840950" y="2437250"/>
              <a:ext cx="877700" cy="871675"/>
            </a:xfrm>
            <a:custGeom>
              <a:avLst/>
              <a:gdLst/>
              <a:ahLst/>
              <a:cxnLst/>
              <a:rect l="l" t="t" r="r" b="b"/>
              <a:pathLst>
                <a:path w="35108" h="34867" fill="none" extrusionOk="0">
                  <a:moveTo>
                    <a:pt x="5139" y="3843"/>
                  </a:move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8645" y="34195"/>
                  </a:lnTo>
                  <a:lnTo>
                    <a:pt x="9270" y="34435"/>
                  </a:lnTo>
                  <a:lnTo>
                    <a:pt x="9942" y="34627"/>
                  </a:lnTo>
                  <a:lnTo>
                    <a:pt x="10662" y="34723"/>
                  </a:lnTo>
                  <a:lnTo>
                    <a:pt x="11335" y="34819"/>
                  </a:lnTo>
                  <a:lnTo>
                    <a:pt x="12103" y="34867"/>
                  </a:lnTo>
                  <a:lnTo>
                    <a:pt x="1282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2428" y="625"/>
                  </a:lnTo>
                  <a:lnTo>
                    <a:pt x="21612" y="433"/>
                  </a:lnTo>
                  <a:lnTo>
                    <a:pt x="20796" y="289"/>
                  </a:lnTo>
                  <a:lnTo>
                    <a:pt x="19979" y="145"/>
                  </a:lnTo>
                  <a:lnTo>
                    <a:pt x="19163" y="49"/>
                  </a:lnTo>
                  <a:lnTo>
                    <a:pt x="18394" y="49"/>
                  </a:lnTo>
                  <a:lnTo>
                    <a:pt x="17578" y="1"/>
                  </a:ln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2" name="Google Shape;4066;p71"/>
            <p:cNvSpPr/>
            <p:nvPr/>
          </p:nvSpPr>
          <p:spPr>
            <a:xfrm>
              <a:off x="2204750" y="3356925"/>
              <a:ext cx="416650" cy="176525"/>
            </a:xfrm>
            <a:custGeom>
              <a:avLst/>
              <a:gdLst/>
              <a:ahLst/>
              <a:cxnLst/>
              <a:rect l="l" t="t" r="r" b="b"/>
              <a:pathLst>
                <a:path w="16666" h="7061" extrusionOk="0">
                  <a:moveTo>
                    <a:pt x="0" y="1"/>
                  </a:move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744" y="2450"/>
                  </a:lnTo>
                  <a:lnTo>
                    <a:pt x="15512" y="2834"/>
                  </a:lnTo>
                  <a:lnTo>
                    <a:pt x="15945" y="3027"/>
                  </a:lnTo>
                  <a:lnTo>
                    <a:pt x="16329" y="3123"/>
                  </a:lnTo>
                  <a:lnTo>
                    <a:pt x="16569" y="3123"/>
                  </a:lnTo>
                  <a:lnTo>
                    <a:pt x="16617" y="3075"/>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3" name="Google Shape;4067;p71"/>
            <p:cNvSpPr/>
            <p:nvPr/>
          </p:nvSpPr>
          <p:spPr>
            <a:xfrm>
              <a:off x="2204750" y="3356925"/>
              <a:ext cx="416650" cy="176525"/>
            </a:xfrm>
            <a:custGeom>
              <a:avLst/>
              <a:gdLst/>
              <a:ahLst/>
              <a:cxnLst/>
              <a:rect l="l" t="t" r="r" b="b"/>
              <a:pathLst>
                <a:path w="16666" h="7061" fill="none" extrusionOk="0">
                  <a:moveTo>
                    <a:pt x="0" y="1"/>
                  </a:moveTo>
                  <a:lnTo>
                    <a:pt x="0" y="1"/>
                  </a:ln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408" y="2258"/>
                  </a:lnTo>
                  <a:lnTo>
                    <a:pt x="14744" y="2450"/>
                  </a:lnTo>
                  <a:lnTo>
                    <a:pt x="15512" y="2834"/>
                  </a:lnTo>
                  <a:lnTo>
                    <a:pt x="15945" y="3027"/>
                  </a:lnTo>
                  <a:lnTo>
                    <a:pt x="16329" y="3123"/>
                  </a:lnTo>
                  <a:lnTo>
                    <a:pt x="16473" y="3123"/>
                  </a:lnTo>
                  <a:lnTo>
                    <a:pt x="16569" y="3123"/>
                  </a:lnTo>
                  <a:lnTo>
                    <a:pt x="16617" y="3075"/>
                  </a:lnTo>
                  <a:lnTo>
                    <a:pt x="16665" y="2979"/>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4" name="Google Shape;4068;p71"/>
            <p:cNvSpPr/>
            <p:nvPr/>
          </p:nvSpPr>
          <p:spPr>
            <a:xfrm>
              <a:off x="2498900" y="3361750"/>
              <a:ext cx="104475" cy="84050"/>
            </a:xfrm>
            <a:custGeom>
              <a:avLst/>
              <a:gdLst/>
              <a:ahLst/>
              <a:cxnLst/>
              <a:rect l="l" t="t" r="r" b="b"/>
              <a:pathLst>
                <a:path w="4179" h="3362" extrusionOk="0">
                  <a:moveTo>
                    <a:pt x="2018" y="0"/>
                  </a:moveTo>
                  <a:lnTo>
                    <a:pt x="0" y="1297"/>
                  </a:lnTo>
                  <a:lnTo>
                    <a:pt x="1489" y="3362"/>
                  </a:lnTo>
                  <a:lnTo>
                    <a:pt x="2354" y="2449"/>
                  </a:lnTo>
                  <a:lnTo>
                    <a:pt x="2642" y="2065"/>
                  </a:lnTo>
                  <a:lnTo>
                    <a:pt x="3170" y="2353"/>
                  </a:lnTo>
                  <a:lnTo>
                    <a:pt x="3650" y="2593"/>
                  </a:lnTo>
                  <a:lnTo>
                    <a:pt x="4179" y="2834"/>
                  </a:lnTo>
                  <a:lnTo>
                    <a:pt x="3891" y="1537"/>
                  </a:lnTo>
                  <a:lnTo>
                    <a:pt x="3218" y="961"/>
                  </a:lnTo>
                  <a:lnTo>
                    <a:pt x="2642" y="480"/>
                  </a:lnTo>
                  <a:lnTo>
                    <a:pt x="2018"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5" name="Google Shape;4069;p71"/>
            <p:cNvSpPr/>
            <p:nvPr/>
          </p:nvSpPr>
          <p:spPr>
            <a:xfrm>
              <a:off x="2498900" y="3361750"/>
              <a:ext cx="104475" cy="84050"/>
            </a:xfrm>
            <a:custGeom>
              <a:avLst/>
              <a:gdLst/>
              <a:ahLst/>
              <a:cxnLst/>
              <a:rect l="l" t="t" r="r" b="b"/>
              <a:pathLst>
                <a:path w="4179" h="3362" fill="none" extrusionOk="0">
                  <a:moveTo>
                    <a:pt x="0" y="1297"/>
                  </a:moveTo>
                  <a:lnTo>
                    <a:pt x="1489" y="3362"/>
                  </a:lnTo>
                  <a:lnTo>
                    <a:pt x="1489" y="3362"/>
                  </a:lnTo>
                  <a:lnTo>
                    <a:pt x="2354" y="2449"/>
                  </a:lnTo>
                  <a:lnTo>
                    <a:pt x="2642" y="2065"/>
                  </a:lnTo>
                  <a:lnTo>
                    <a:pt x="2642" y="2065"/>
                  </a:lnTo>
                  <a:lnTo>
                    <a:pt x="3170" y="2353"/>
                  </a:lnTo>
                  <a:lnTo>
                    <a:pt x="3650" y="2593"/>
                  </a:lnTo>
                  <a:lnTo>
                    <a:pt x="4179" y="2834"/>
                  </a:lnTo>
                  <a:lnTo>
                    <a:pt x="3891" y="1537"/>
                  </a:lnTo>
                  <a:lnTo>
                    <a:pt x="3891" y="1537"/>
                  </a:lnTo>
                  <a:lnTo>
                    <a:pt x="3218" y="961"/>
                  </a:lnTo>
                  <a:lnTo>
                    <a:pt x="2642" y="480"/>
                  </a:lnTo>
                  <a:lnTo>
                    <a:pt x="2018" y="0"/>
                  </a:lnTo>
                  <a:lnTo>
                    <a:pt x="0" y="1297"/>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6" name="Google Shape;4070;p71"/>
            <p:cNvSpPr/>
            <p:nvPr/>
          </p:nvSpPr>
          <p:spPr>
            <a:xfrm>
              <a:off x="2518100" y="3340125"/>
              <a:ext cx="126100" cy="114100"/>
            </a:xfrm>
            <a:custGeom>
              <a:avLst/>
              <a:gdLst/>
              <a:ahLst/>
              <a:cxnLst/>
              <a:rect l="l" t="t" r="r" b="b"/>
              <a:pathLst>
                <a:path w="5044" h="4564" extrusionOk="0">
                  <a:moveTo>
                    <a:pt x="865" y="1"/>
                  </a:moveTo>
                  <a:lnTo>
                    <a:pt x="721" y="97"/>
                  </a:lnTo>
                  <a:lnTo>
                    <a:pt x="433" y="337"/>
                  </a:lnTo>
                  <a:lnTo>
                    <a:pt x="145" y="673"/>
                  </a:lnTo>
                  <a:lnTo>
                    <a:pt x="1" y="913"/>
                  </a:lnTo>
                  <a:lnTo>
                    <a:pt x="1" y="961"/>
                  </a:lnTo>
                  <a:lnTo>
                    <a:pt x="97" y="1057"/>
                  </a:lnTo>
                  <a:lnTo>
                    <a:pt x="337" y="1345"/>
                  </a:lnTo>
                  <a:lnTo>
                    <a:pt x="1250" y="2114"/>
                  </a:lnTo>
                  <a:lnTo>
                    <a:pt x="2498" y="3170"/>
                  </a:lnTo>
                  <a:lnTo>
                    <a:pt x="2498" y="3170"/>
                  </a:lnTo>
                  <a:lnTo>
                    <a:pt x="2402" y="3122"/>
                  </a:lnTo>
                  <a:lnTo>
                    <a:pt x="2162" y="3026"/>
                  </a:lnTo>
                  <a:lnTo>
                    <a:pt x="1778" y="2930"/>
                  </a:lnTo>
                  <a:lnTo>
                    <a:pt x="1634" y="2930"/>
                  </a:lnTo>
                  <a:lnTo>
                    <a:pt x="1442" y="2978"/>
                  </a:lnTo>
                  <a:lnTo>
                    <a:pt x="1298" y="3074"/>
                  </a:lnTo>
                  <a:lnTo>
                    <a:pt x="1250" y="3170"/>
                  </a:lnTo>
                  <a:lnTo>
                    <a:pt x="1202" y="3314"/>
                  </a:lnTo>
                  <a:lnTo>
                    <a:pt x="1153" y="3458"/>
                  </a:lnTo>
                  <a:lnTo>
                    <a:pt x="1202" y="3843"/>
                  </a:lnTo>
                  <a:lnTo>
                    <a:pt x="1298" y="4179"/>
                  </a:lnTo>
                  <a:lnTo>
                    <a:pt x="1298" y="4227"/>
                  </a:lnTo>
                  <a:lnTo>
                    <a:pt x="1394" y="4275"/>
                  </a:lnTo>
                  <a:lnTo>
                    <a:pt x="1538" y="4323"/>
                  </a:lnTo>
                  <a:lnTo>
                    <a:pt x="1778" y="4371"/>
                  </a:lnTo>
                  <a:lnTo>
                    <a:pt x="2018" y="4371"/>
                  </a:lnTo>
                  <a:lnTo>
                    <a:pt x="2498" y="4275"/>
                  </a:lnTo>
                  <a:lnTo>
                    <a:pt x="2690" y="4227"/>
                  </a:lnTo>
                  <a:lnTo>
                    <a:pt x="3026" y="4323"/>
                  </a:lnTo>
                  <a:lnTo>
                    <a:pt x="3747" y="4515"/>
                  </a:lnTo>
                  <a:lnTo>
                    <a:pt x="4131" y="4563"/>
                  </a:lnTo>
                  <a:lnTo>
                    <a:pt x="4515" y="4563"/>
                  </a:lnTo>
                  <a:lnTo>
                    <a:pt x="4803" y="4467"/>
                  </a:lnTo>
                  <a:lnTo>
                    <a:pt x="4947" y="4419"/>
                  </a:lnTo>
                  <a:lnTo>
                    <a:pt x="4995" y="4323"/>
                  </a:lnTo>
                  <a:lnTo>
                    <a:pt x="5044" y="4179"/>
                  </a:lnTo>
                  <a:lnTo>
                    <a:pt x="4947" y="3939"/>
                  </a:lnTo>
                  <a:lnTo>
                    <a:pt x="4803" y="3699"/>
                  </a:lnTo>
                  <a:lnTo>
                    <a:pt x="4563" y="3362"/>
                  </a:lnTo>
                  <a:lnTo>
                    <a:pt x="3939" y="2690"/>
                  </a:lnTo>
                  <a:lnTo>
                    <a:pt x="3219" y="1922"/>
                  </a:lnTo>
                  <a:lnTo>
                    <a:pt x="2450" y="1201"/>
                  </a:lnTo>
                  <a:lnTo>
                    <a:pt x="1730" y="577"/>
                  </a:lnTo>
                  <a:lnTo>
                    <a:pt x="1202" y="145"/>
                  </a:lnTo>
                  <a:lnTo>
                    <a:pt x="961"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7" name="Google Shape;4071;p71"/>
            <p:cNvSpPr/>
            <p:nvPr/>
          </p:nvSpPr>
          <p:spPr>
            <a:xfrm>
              <a:off x="2518100" y="3340125"/>
              <a:ext cx="126100" cy="114100"/>
            </a:xfrm>
            <a:custGeom>
              <a:avLst/>
              <a:gdLst/>
              <a:ahLst/>
              <a:cxnLst/>
              <a:rect l="l" t="t" r="r" b="b"/>
              <a:pathLst>
                <a:path w="5044" h="4564" fill="none" extrusionOk="0">
                  <a:moveTo>
                    <a:pt x="1298" y="4179"/>
                  </a:moveTo>
                  <a:lnTo>
                    <a:pt x="1298" y="4179"/>
                  </a:lnTo>
                  <a:lnTo>
                    <a:pt x="1202" y="3843"/>
                  </a:lnTo>
                  <a:lnTo>
                    <a:pt x="1153" y="3458"/>
                  </a:lnTo>
                  <a:lnTo>
                    <a:pt x="1202" y="3314"/>
                  </a:lnTo>
                  <a:lnTo>
                    <a:pt x="1250" y="3170"/>
                  </a:lnTo>
                  <a:lnTo>
                    <a:pt x="1298" y="3074"/>
                  </a:lnTo>
                  <a:lnTo>
                    <a:pt x="1442" y="2978"/>
                  </a:lnTo>
                  <a:lnTo>
                    <a:pt x="1442" y="2978"/>
                  </a:lnTo>
                  <a:lnTo>
                    <a:pt x="1634" y="2930"/>
                  </a:lnTo>
                  <a:lnTo>
                    <a:pt x="1778" y="2930"/>
                  </a:lnTo>
                  <a:lnTo>
                    <a:pt x="2162" y="3026"/>
                  </a:lnTo>
                  <a:lnTo>
                    <a:pt x="2402" y="3122"/>
                  </a:lnTo>
                  <a:lnTo>
                    <a:pt x="2498" y="3170"/>
                  </a:lnTo>
                  <a:lnTo>
                    <a:pt x="2498" y="3170"/>
                  </a:lnTo>
                  <a:lnTo>
                    <a:pt x="1250" y="2114"/>
                  </a:lnTo>
                  <a:lnTo>
                    <a:pt x="337" y="1345"/>
                  </a:lnTo>
                  <a:lnTo>
                    <a:pt x="97" y="1057"/>
                  </a:lnTo>
                  <a:lnTo>
                    <a:pt x="1" y="961"/>
                  </a:lnTo>
                  <a:lnTo>
                    <a:pt x="1" y="913"/>
                  </a:lnTo>
                  <a:lnTo>
                    <a:pt x="1" y="913"/>
                  </a:lnTo>
                  <a:lnTo>
                    <a:pt x="145" y="673"/>
                  </a:lnTo>
                  <a:lnTo>
                    <a:pt x="433" y="337"/>
                  </a:lnTo>
                  <a:lnTo>
                    <a:pt x="721" y="97"/>
                  </a:lnTo>
                  <a:lnTo>
                    <a:pt x="865" y="1"/>
                  </a:lnTo>
                  <a:lnTo>
                    <a:pt x="961" y="1"/>
                  </a:lnTo>
                  <a:lnTo>
                    <a:pt x="961" y="1"/>
                  </a:lnTo>
                  <a:lnTo>
                    <a:pt x="1202" y="145"/>
                  </a:lnTo>
                  <a:lnTo>
                    <a:pt x="1730" y="577"/>
                  </a:lnTo>
                  <a:lnTo>
                    <a:pt x="2450" y="1201"/>
                  </a:lnTo>
                  <a:lnTo>
                    <a:pt x="3219" y="1922"/>
                  </a:lnTo>
                  <a:lnTo>
                    <a:pt x="3939" y="2690"/>
                  </a:lnTo>
                  <a:lnTo>
                    <a:pt x="4563" y="3362"/>
                  </a:lnTo>
                  <a:lnTo>
                    <a:pt x="4803" y="3699"/>
                  </a:lnTo>
                  <a:lnTo>
                    <a:pt x="4947" y="3939"/>
                  </a:lnTo>
                  <a:lnTo>
                    <a:pt x="5044" y="4179"/>
                  </a:lnTo>
                  <a:lnTo>
                    <a:pt x="4995" y="4323"/>
                  </a:lnTo>
                  <a:lnTo>
                    <a:pt x="4995" y="4323"/>
                  </a:lnTo>
                  <a:lnTo>
                    <a:pt x="4947" y="4419"/>
                  </a:lnTo>
                  <a:lnTo>
                    <a:pt x="4803" y="4467"/>
                  </a:lnTo>
                  <a:lnTo>
                    <a:pt x="4515" y="4563"/>
                  </a:lnTo>
                  <a:lnTo>
                    <a:pt x="4131" y="4563"/>
                  </a:lnTo>
                  <a:lnTo>
                    <a:pt x="3747" y="4515"/>
                  </a:lnTo>
                  <a:lnTo>
                    <a:pt x="3026" y="4323"/>
                  </a:lnTo>
                  <a:lnTo>
                    <a:pt x="2690" y="4227"/>
                  </a:lnTo>
                  <a:lnTo>
                    <a:pt x="2690" y="4227"/>
                  </a:lnTo>
                  <a:lnTo>
                    <a:pt x="2498" y="4275"/>
                  </a:lnTo>
                  <a:lnTo>
                    <a:pt x="2018" y="4371"/>
                  </a:lnTo>
                  <a:lnTo>
                    <a:pt x="1778" y="4371"/>
                  </a:lnTo>
                  <a:lnTo>
                    <a:pt x="1538" y="4323"/>
                  </a:lnTo>
                  <a:lnTo>
                    <a:pt x="1394" y="4275"/>
                  </a:lnTo>
                  <a:lnTo>
                    <a:pt x="1298" y="4227"/>
                  </a:lnTo>
                  <a:lnTo>
                    <a:pt x="1298" y="4179"/>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8" name="Google Shape;4072;p71"/>
            <p:cNvSpPr/>
            <p:nvPr/>
          </p:nvSpPr>
          <p:spPr>
            <a:xfrm>
              <a:off x="2518100" y="3360550"/>
              <a:ext cx="67275" cy="88850"/>
            </a:xfrm>
            <a:custGeom>
              <a:avLst/>
              <a:gdLst/>
              <a:ahLst/>
              <a:cxnLst/>
              <a:rect l="l" t="t" r="r" b="b"/>
              <a:pathLst>
                <a:path w="2691" h="3554" extrusionOk="0">
                  <a:moveTo>
                    <a:pt x="1778" y="3554"/>
                  </a:moveTo>
                  <a:lnTo>
                    <a:pt x="1778" y="3554"/>
                  </a:lnTo>
                  <a:lnTo>
                    <a:pt x="1778" y="3554"/>
                  </a:lnTo>
                  <a:lnTo>
                    <a:pt x="1778" y="3554"/>
                  </a:lnTo>
                  <a:lnTo>
                    <a:pt x="1778" y="3554"/>
                  </a:lnTo>
                  <a:lnTo>
                    <a:pt x="1778" y="3554"/>
                  </a:lnTo>
                  <a:close/>
                  <a:moveTo>
                    <a:pt x="2690" y="3410"/>
                  </a:moveTo>
                  <a:lnTo>
                    <a:pt x="2690" y="3410"/>
                  </a:lnTo>
                  <a:lnTo>
                    <a:pt x="2354" y="3506"/>
                  </a:lnTo>
                  <a:lnTo>
                    <a:pt x="1826" y="3554"/>
                  </a:lnTo>
                  <a:lnTo>
                    <a:pt x="1826" y="3554"/>
                  </a:lnTo>
                  <a:lnTo>
                    <a:pt x="2354" y="3506"/>
                  </a:lnTo>
                  <a:lnTo>
                    <a:pt x="2690" y="3410"/>
                  </a:lnTo>
                  <a:close/>
                  <a:moveTo>
                    <a:pt x="1" y="96"/>
                  </a:moveTo>
                  <a:lnTo>
                    <a:pt x="1" y="96"/>
                  </a:lnTo>
                  <a:lnTo>
                    <a:pt x="1" y="96"/>
                  </a:lnTo>
                  <a:lnTo>
                    <a:pt x="1" y="96"/>
                  </a:lnTo>
                  <a:lnTo>
                    <a:pt x="1" y="96"/>
                  </a:lnTo>
                  <a:lnTo>
                    <a:pt x="1" y="96"/>
                  </a:lnTo>
                  <a:lnTo>
                    <a:pt x="1" y="96"/>
                  </a:lnTo>
                  <a:lnTo>
                    <a:pt x="1" y="96"/>
                  </a:lnTo>
                  <a:lnTo>
                    <a:pt x="1" y="96"/>
                  </a:lnTo>
                  <a:close/>
                  <a:moveTo>
                    <a:pt x="1" y="96"/>
                  </a:moveTo>
                  <a:lnTo>
                    <a:pt x="1" y="96"/>
                  </a:lnTo>
                  <a:lnTo>
                    <a:pt x="1" y="96"/>
                  </a:lnTo>
                  <a:lnTo>
                    <a:pt x="1" y="96"/>
                  </a:lnTo>
                  <a:lnTo>
                    <a:pt x="1" y="96"/>
                  </a:lnTo>
                  <a:close/>
                  <a:moveTo>
                    <a:pt x="49" y="48"/>
                  </a:moveTo>
                  <a:lnTo>
                    <a:pt x="49" y="48"/>
                  </a:lnTo>
                  <a:lnTo>
                    <a:pt x="1" y="96"/>
                  </a:lnTo>
                  <a:lnTo>
                    <a:pt x="1" y="96"/>
                  </a:lnTo>
                  <a:lnTo>
                    <a:pt x="49" y="48"/>
                  </a:lnTo>
                  <a:close/>
                  <a:moveTo>
                    <a:pt x="49" y="0"/>
                  </a:moveTo>
                  <a:lnTo>
                    <a:pt x="49" y="0"/>
                  </a:lnTo>
                  <a:lnTo>
                    <a:pt x="49" y="48"/>
                  </a:lnTo>
                  <a:lnTo>
                    <a:pt x="49" y="48"/>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9" name="Google Shape;4073;p71"/>
            <p:cNvSpPr/>
            <p:nvPr/>
          </p:nvSpPr>
          <p:spPr>
            <a:xfrm>
              <a:off x="2562525" y="34493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0" name="Google Shape;4074;p71"/>
            <p:cNvSpPr/>
            <p:nvPr/>
          </p:nvSpPr>
          <p:spPr>
            <a:xfrm>
              <a:off x="2563725" y="3445775"/>
              <a:ext cx="21650" cy="3625"/>
            </a:xfrm>
            <a:custGeom>
              <a:avLst/>
              <a:gdLst/>
              <a:ahLst/>
              <a:cxnLst/>
              <a:rect l="l" t="t" r="r" b="b"/>
              <a:pathLst>
                <a:path w="866" h="145" fill="none" extrusionOk="0">
                  <a:moveTo>
                    <a:pt x="865" y="1"/>
                  </a:moveTo>
                  <a:lnTo>
                    <a:pt x="865" y="1"/>
                  </a:lnTo>
                  <a:lnTo>
                    <a:pt x="529" y="97"/>
                  </a:lnTo>
                  <a:lnTo>
                    <a:pt x="1" y="145"/>
                  </a:lnTo>
                  <a:lnTo>
                    <a:pt x="1" y="145"/>
                  </a:lnTo>
                  <a:lnTo>
                    <a:pt x="529" y="97"/>
                  </a:lnTo>
                  <a:lnTo>
                    <a:pt x="865"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1" name="Google Shape;4075;p71"/>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2" name="Google Shape;4076;p71"/>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3" name="Google Shape;4077;p71"/>
            <p:cNvSpPr/>
            <p:nvPr/>
          </p:nvSpPr>
          <p:spPr>
            <a:xfrm>
              <a:off x="2518100" y="3361750"/>
              <a:ext cx="1225" cy="1225"/>
            </a:xfrm>
            <a:custGeom>
              <a:avLst/>
              <a:gdLst/>
              <a:ahLst/>
              <a:cxnLst/>
              <a:rect l="l" t="t" r="r" b="b"/>
              <a:pathLst>
                <a:path w="49" h="49" fill="none" extrusionOk="0">
                  <a:moveTo>
                    <a:pt x="49" y="0"/>
                  </a:moveTo>
                  <a:lnTo>
                    <a:pt x="49" y="0"/>
                  </a:lnTo>
                  <a:lnTo>
                    <a:pt x="1" y="48"/>
                  </a:lnTo>
                  <a:lnTo>
                    <a:pt x="1" y="48"/>
                  </a:lnTo>
                  <a:lnTo>
                    <a:pt x="4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4" name="Google Shape;4078;p71"/>
            <p:cNvSpPr/>
            <p:nvPr/>
          </p:nvSpPr>
          <p:spPr>
            <a:xfrm>
              <a:off x="2519300" y="336055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5" name="Google Shape;4079;p7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6" name="Google Shape;4080;p7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7" name="Google Shape;4081;p7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8" name="Google Shape;4082;p7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9" name="Google Shape;4083;p7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0" name="Google Shape;4084;p71"/>
            <p:cNvSpPr/>
            <p:nvPr/>
          </p:nvSpPr>
          <p:spPr>
            <a:xfrm>
              <a:off x="2546925" y="3413375"/>
              <a:ext cx="13225" cy="14425"/>
            </a:xfrm>
            <a:custGeom>
              <a:avLst/>
              <a:gdLst/>
              <a:ahLst/>
              <a:cxnLst/>
              <a:rect l="l" t="t" r="r" b="b"/>
              <a:pathLst>
                <a:path w="529" h="577"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close/>
                  <a:moveTo>
                    <a:pt x="529" y="0"/>
                  </a:moveTo>
                  <a:lnTo>
                    <a:pt x="529" y="0"/>
                  </a:lnTo>
                  <a:lnTo>
                    <a:pt x="529" y="0"/>
                  </a:lnTo>
                  <a:lnTo>
                    <a:pt x="529" y="0"/>
                  </a:lnTo>
                  <a:lnTo>
                    <a:pt x="529" y="0"/>
                  </a:lnTo>
                  <a:lnTo>
                    <a:pt x="529"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1" name="Google Shape;4085;p71"/>
            <p:cNvSpPr/>
            <p:nvPr/>
          </p:nvSpPr>
          <p:spPr>
            <a:xfrm>
              <a:off x="2546925" y="3413375"/>
              <a:ext cx="13225" cy="14425"/>
            </a:xfrm>
            <a:custGeom>
              <a:avLst/>
              <a:gdLst/>
              <a:ahLst/>
              <a:cxnLst/>
              <a:rect l="l" t="t" r="r" b="b"/>
              <a:pathLst>
                <a:path w="529" h="577" fill="none"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2" name="Google Shape;4086;p71"/>
            <p:cNvSpPr/>
            <p:nvPr/>
          </p:nvSpPr>
          <p:spPr>
            <a:xfrm>
              <a:off x="2560125" y="3413375"/>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3" name="Google Shape;4087;p71"/>
            <p:cNvSpPr/>
            <p:nvPr/>
          </p:nvSpPr>
          <p:spPr>
            <a:xfrm>
              <a:off x="2518100" y="3344925"/>
              <a:ext cx="120100" cy="109300"/>
            </a:xfrm>
            <a:custGeom>
              <a:avLst/>
              <a:gdLst/>
              <a:ahLst/>
              <a:cxnLst/>
              <a:rect l="l" t="t" r="r" b="b"/>
              <a:pathLst>
                <a:path w="4804" h="4372" extrusionOk="0">
                  <a:moveTo>
                    <a:pt x="577" y="1"/>
                  </a:moveTo>
                  <a:lnTo>
                    <a:pt x="289" y="337"/>
                  </a:lnTo>
                  <a:lnTo>
                    <a:pt x="49" y="625"/>
                  </a:lnTo>
                  <a:lnTo>
                    <a:pt x="49" y="673"/>
                  </a:lnTo>
                  <a:lnTo>
                    <a:pt x="1" y="721"/>
                  </a:lnTo>
                  <a:lnTo>
                    <a:pt x="97" y="913"/>
                  </a:lnTo>
                  <a:lnTo>
                    <a:pt x="385" y="1201"/>
                  </a:lnTo>
                  <a:lnTo>
                    <a:pt x="1250" y="1970"/>
                  </a:lnTo>
                  <a:lnTo>
                    <a:pt x="2498" y="2978"/>
                  </a:lnTo>
                  <a:lnTo>
                    <a:pt x="2210" y="2834"/>
                  </a:lnTo>
                  <a:lnTo>
                    <a:pt x="1970" y="2786"/>
                  </a:lnTo>
                  <a:lnTo>
                    <a:pt x="1682" y="2738"/>
                  </a:lnTo>
                  <a:lnTo>
                    <a:pt x="1442" y="2786"/>
                  </a:lnTo>
                  <a:lnTo>
                    <a:pt x="1298" y="2882"/>
                  </a:lnTo>
                  <a:lnTo>
                    <a:pt x="1202" y="2978"/>
                  </a:lnTo>
                  <a:lnTo>
                    <a:pt x="1153" y="3170"/>
                  </a:lnTo>
                  <a:lnTo>
                    <a:pt x="1153" y="3314"/>
                  </a:lnTo>
                  <a:lnTo>
                    <a:pt x="1202" y="3651"/>
                  </a:lnTo>
                  <a:lnTo>
                    <a:pt x="1298" y="3987"/>
                  </a:lnTo>
                  <a:lnTo>
                    <a:pt x="1346" y="4083"/>
                  </a:lnTo>
                  <a:lnTo>
                    <a:pt x="1442" y="4131"/>
                  </a:lnTo>
                  <a:lnTo>
                    <a:pt x="1778" y="4179"/>
                  </a:lnTo>
                  <a:lnTo>
                    <a:pt x="1826" y="4179"/>
                  </a:lnTo>
                  <a:lnTo>
                    <a:pt x="2354" y="4131"/>
                  </a:lnTo>
                  <a:lnTo>
                    <a:pt x="2690" y="4035"/>
                  </a:lnTo>
                  <a:lnTo>
                    <a:pt x="3267" y="4227"/>
                  </a:lnTo>
                  <a:lnTo>
                    <a:pt x="3795" y="4323"/>
                  </a:lnTo>
                  <a:lnTo>
                    <a:pt x="4323" y="4371"/>
                  </a:lnTo>
                  <a:lnTo>
                    <a:pt x="4563" y="4323"/>
                  </a:lnTo>
                  <a:lnTo>
                    <a:pt x="4803" y="4275"/>
                  </a:lnTo>
                  <a:lnTo>
                    <a:pt x="4467" y="3795"/>
                  </a:lnTo>
                  <a:lnTo>
                    <a:pt x="3987" y="3218"/>
                  </a:lnTo>
                  <a:lnTo>
                    <a:pt x="3411" y="2594"/>
                  </a:lnTo>
                  <a:lnTo>
                    <a:pt x="2786" y="1970"/>
                  </a:lnTo>
                  <a:lnTo>
                    <a:pt x="1490" y="769"/>
                  </a:lnTo>
                  <a:lnTo>
                    <a:pt x="577" y="1"/>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4" name="Google Shape;4088;p71"/>
            <p:cNvSpPr/>
            <p:nvPr/>
          </p:nvSpPr>
          <p:spPr>
            <a:xfrm>
              <a:off x="2518100" y="3344925"/>
              <a:ext cx="120100" cy="109300"/>
            </a:xfrm>
            <a:custGeom>
              <a:avLst/>
              <a:gdLst/>
              <a:ahLst/>
              <a:cxnLst/>
              <a:rect l="l" t="t" r="r" b="b"/>
              <a:pathLst>
                <a:path w="4804" h="4372" fill="none" extrusionOk="0">
                  <a:moveTo>
                    <a:pt x="577" y="1"/>
                  </a:moveTo>
                  <a:lnTo>
                    <a:pt x="577" y="1"/>
                  </a:lnTo>
                  <a:lnTo>
                    <a:pt x="289" y="337"/>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73"/>
                  </a:lnTo>
                  <a:lnTo>
                    <a:pt x="49" y="673"/>
                  </a:lnTo>
                  <a:lnTo>
                    <a:pt x="49" y="673"/>
                  </a:lnTo>
                  <a:lnTo>
                    <a:pt x="49" y="673"/>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97" y="913"/>
                  </a:lnTo>
                  <a:lnTo>
                    <a:pt x="385" y="1201"/>
                  </a:lnTo>
                  <a:lnTo>
                    <a:pt x="1250" y="1970"/>
                  </a:lnTo>
                  <a:lnTo>
                    <a:pt x="2498" y="2978"/>
                  </a:lnTo>
                  <a:lnTo>
                    <a:pt x="2498" y="2978"/>
                  </a:lnTo>
                  <a:lnTo>
                    <a:pt x="2498" y="2978"/>
                  </a:lnTo>
                  <a:lnTo>
                    <a:pt x="2498" y="2978"/>
                  </a:lnTo>
                  <a:lnTo>
                    <a:pt x="2498" y="2978"/>
                  </a:lnTo>
                  <a:lnTo>
                    <a:pt x="2498" y="2978"/>
                  </a:lnTo>
                  <a:lnTo>
                    <a:pt x="2210" y="2834"/>
                  </a:lnTo>
                  <a:lnTo>
                    <a:pt x="1970" y="2786"/>
                  </a:lnTo>
                  <a:lnTo>
                    <a:pt x="1682" y="2738"/>
                  </a:lnTo>
                  <a:lnTo>
                    <a:pt x="1682" y="2738"/>
                  </a:lnTo>
                  <a:lnTo>
                    <a:pt x="1682" y="2738"/>
                  </a:lnTo>
                  <a:lnTo>
                    <a:pt x="1682" y="2738"/>
                  </a:lnTo>
                  <a:lnTo>
                    <a:pt x="1682" y="2738"/>
                  </a:lnTo>
                  <a:lnTo>
                    <a:pt x="1682" y="2738"/>
                  </a:lnTo>
                  <a:lnTo>
                    <a:pt x="1442" y="2786"/>
                  </a:lnTo>
                  <a:lnTo>
                    <a:pt x="1442" y="2786"/>
                  </a:lnTo>
                  <a:lnTo>
                    <a:pt x="1298" y="2882"/>
                  </a:lnTo>
                  <a:lnTo>
                    <a:pt x="1202" y="2978"/>
                  </a:lnTo>
                  <a:lnTo>
                    <a:pt x="1153" y="3170"/>
                  </a:lnTo>
                  <a:lnTo>
                    <a:pt x="1153" y="3314"/>
                  </a:lnTo>
                  <a:lnTo>
                    <a:pt x="1153" y="3314"/>
                  </a:lnTo>
                  <a:lnTo>
                    <a:pt x="1202" y="3651"/>
                  </a:lnTo>
                  <a:lnTo>
                    <a:pt x="1298" y="3987"/>
                  </a:lnTo>
                  <a:lnTo>
                    <a:pt x="1298" y="3987"/>
                  </a:lnTo>
                  <a:lnTo>
                    <a:pt x="1346" y="4083"/>
                  </a:lnTo>
                  <a:lnTo>
                    <a:pt x="1442" y="4131"/>
                  </a:lnTo>
                  <a:lnTo>
                    <a:pt x="1778" y="4179"/>
                  </a:lnTo>
                  <a:lnTo>
                    <a:pt x="1778" y="4179"/>
                  </a:lnTo>
                  <a:lnTo>
                    <a:pt x="1778" y="4179"/>
                  </a:lnTo>
                  <a:lnTo>
                    <a:pt x="1778" y="4179"/>
                  </a:lnTo>
                  <a:lnTo>
                    <a:pt x="1826" y="4179"/>
                  </a:lnTo>
                  <a:lnTo>
                    <a:pt x="1826" y="4179"/>
                  </a:lnTo>
                  <a:lnTo>
                    <a:pt x="2354" y="4131"/>
                  </a:lnTo>
                  <a:lnTo>
                    <a:pt x="2690" y="4035"/>
                  </a:lnTo>
                  <a:lnTo>
                    <a:pt x="2690" y="4035"/>
                  </a:lnTo>
                  <a:lnTo>
                    <a:pt x="2690" y="4035"/>
                  </a:lnTo>
                  <a:lnTo>
                    <a:pt x="2690" y="4035"/>
                  </a:lnTo>
                  <a:lnTo>
                    <a:pt x="3267" y="4227"/>
                  </a:lnTo>
                  <a:lnTo>
                    <a:pt x="3795" y="4323"/>
                  </a:lnTo>
                  <a:lnTo>
                    <a:pt x="4323" y="4371"/>
                  </a:lnTo>
                  <a:lnTo>
                    <a:pt x="4323" y="4371"/>
                  </a:lnTo>
                  <a:lnTo>
                    <a:pt x="4563" y="4323"/>
                  </a:lnTo>
                  <a:lnTo>
                    <a:pt x="4803" y="4275"/>
                  </a:lnTo>
                  <a:lnTo>
                    <a:pt x="4803" y="4275"/>
                  </a:lnTo>
                  <a:lnTo>
                    <a:pt x="4467" y="3795"/>
                  </a:lnTo>
                  <a:lnTo>
                    <a:pt x="3987" y="3218"/>
                  </a:lnTo>
                  <a:lnTo>
                    <a:pt x="3411" y="2594"/>
                  </a:lnTo>
                  <a:lnTo>
                    <a:pt x="2786" y="1970"/>
                  </a:lnTo>
                  <a:lnTo>
                    <a:pt x="1490" y="769"/>
                  </a:lnTo>
                  <a:lnTo>
                    <a:pt x="577"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5" name="Google Shape;4089;p71"/>
            <p:cNvSpPr/>
            <p:nvPr/>
          </p:nvSpPr>
          <p:spPr>
            <a:xfrm>
              <a:off x="2318800" y="3414575"/>
              <a:ext cx="104475" cy="87675"/>
            </a:xfrm>
            <a:custGeom>
              <a:avLst/>
              <a:gdLst/>
              <a:ahLst/>
              <a:cxnLst/>
              <a:rect l="l" t="t" r="r" b="b"/>
              <a:pathLst>
                <a:path w="4179" h="3507" extrusionOk="0">
                  <a:moveTo>
                    <a:pt x="3795" y="0"/>
                  </a:moveTo>
                  <a:lnTo>
                    <a:pt x="2018" y="1393"/>
                  </a:lnTo>
                  <a:lnTo>
                    <a:pt x="1" y="2882"/>
                  </a:lnTo>
                  <a:lnTo>
                    <a:pt x="769" y="3506"/>
                  </a:lnTo>
                  <a:lnTo>
                    <a:pt x="4179" y="288"/>
                  </a:lnTo>
                  <a:lnTo>
                    <a:pt x="3795"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6" name="Google Shape;4090;p71"/>
            <p:cNvSpPr/>
            <p:nvPr/>
          </p:nvSpPr>
          <p:spPr>
            <a:xfrm>
              <a:off x="2318800" y="3414575"/>
              <a:ext cx="104475" cy="87675"/>
            </a:xfrm>
            <a:custGeom>
              <a:avLst/>
              <a:gdLst/>
              <a:ahLst/>
              <a:cxnLst/>
              <a:rect l="l" t="t" r="r" b="b"/>
              <a:pathLst>
                <a:path w="4179" h="3507" fill="none" extrusionOk="0">
                  <a:moveTo>
                    <a:pt x="3795" y="0"/>
                  </a:moveTo>
                  <a:lnTo>
                    <a:pt x="3795" y="0"/>
                  </a:lnTo>
                  <a:lnTo>
                    <a:pt x="2018" y="1393"/>
                  </a:lnTo>
                  <a:lnTo>
                    <a:pt x="1" y="2882"/>
                  </a:lnTo>
                  <a:lnTo>
                    <a:pt x="1" y="2882"/>
                  </a:lnTo>
                  <a:lnTo>
                    <a:pt x="769" y="3506"/>
                  </a:lnTo>
                  <a:lnTo>
                    <a:pt x="4179" y="288"/>
                  </a:lnTo>
                  <a:lnTo>
                    <a:pt x="3795"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7" name="Google Shape;4091;p71"/>
            <p:cNvSpPr/>
            <p:nvPr/>
          </p:nvSpPr>
          <p:spPr>
            <a:xfrm>
              <a:off x="2095500" y="3340125"/>
              <a:ext cx="344600" cy="360225"/>
            </a:xfrm>
            <a:custGeom>
              <a:avLst/>
              <a:gdLst/>
              <a:ahLst/>
              <a:cxnLst/>
              <a:rect l="l" t="t" r="r" b="b"/>
              <a:pathLst>
                <a:path w="13784" h="14409" extrusionOk="0">
                  <a:moveTo>
                    <a:pt x="0" y="1"/>
                  </a:move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890" y="12151"/>
                  </a:lnTo>
                  <a:lnTo>
                    <a:pt x="4466" y="12247"/>
                  </a:lnTo>
                  <a:lnTo>
                    <a:pt x="5715" y="12343"/>
                  </a:lnTo>
                  <a:lnTo>
                    <a:pt x="7012" y="12391"/>
                  </a:lnTo>
                  <a:lnTo>
                    <a:pt x="8308" y="12391"/>
                  </a:lnTo>
                  <a:lnTo>
                    <a:pt x="10373" y="12295"/>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83" y="14216"/>
                  </a:lnTo>
                  <a:lnTo>
                    <a:pt x="13783" y="13976"/>
                  </a:lnTo>
                  <a:lnTo>
                    <a:pt x="13639" y="13352"/>
                  </a:lnTo>
                  <a:lnTo>
                    <a:pt x="13351" y="12583"/>
                  </a:lnTo>
                  <a:lnTo>
                    <a:pt x="13015" y="11719"/>
                  </a:lnTo>
                  <a:lnTo>
                    <a:pt x="12391" y="10182"/>
                  </a:lnTo>
                  <a:lnTo>
                    <a:pt x="12054" y="9510"/>
                  </a:lnTo>
                  <a:lnTo>
                    <a:pt x="11286" y="9510"/>
                  </a:lnTo>
                  <a:lnTo>
                    <a:pt x="9509" y="9414"/>
                  </a:lnTo>
                  <a:lnTo>
                    <a:pt x="8548" y="9269"/>
                  </a:lnTo>
                  <a:lnTo>
                    <a:pt x="7636" y="9125"/>
                  </a:lnTo>
                  <a:lnTo>
                    <a:pt x="7252" y="9029"/>
                  </a:lnTo>
                  <a:lnTo>
                    <a:pt x="6916" y="8933"/>
                  </a:lnTo>
                  <a:lnTo>
                    <a:pt x="6627" y="8789"/>
                  </a:lnTo>
                  <a:lnTo>
                    <a:pt x="6483" y="8645"/>
                  </a:lnTo>
                  <a:lnTo>
                    <a:pt x="6339" y="8453"/>
                  </a:lnTo>
                  <a:lnTo>
                    <a:pt x="6195" y="8069"/>
                  </a:lnTo>
                  <a:lnTo>
                    <a:pt x="5859" y="7012"/>
                  </a:lnTo>
                  <a:lnTo>
                    <a:pt x="5523" y="5716"/>
                  </a:lnTo>
                  <a:lnTo>
                    <a:pt x="5187" y="4227"/>
                  </a:lnTo>
                  <a:lnTo>
                    <a:pt x="4658" y="1585"/>
                  </a:lnTo>
                  <a:lnTo>
                    <a:pt x="4466" y="433"/>
                  </a:lnTo>
                  <a:lnTo>
                    <a:pt x="0"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8" name="Google Shape;4092;p71"/>
            <p:cNvSpPr/>
            <p:nvPr/>
          </p:nvSpPr>
          <p:spPr>
            <a:xfrm>
              <a:off x="2095500" y="3340125"/>
              <a:ext cx="344600" cy="360225"/>
            </a:xfrm>
            <a:custGeom>
              <a:avLst/>
              <a:gdLst/>
              <a:ahLst/>
              <a:cxnLst/>
              <a:rect l="l" t="t" r="r" b="b"/>
              <a:pathLst>
                <a:path w="13784" h="14409" fill="none" extrusionOk="0">
                  <a:moveTo>
                    <a:pt x="0" y="1"/>
                  </a:moveTo>
                  <a:lnTo>
                    <a:pt x="0" y="1"/>
                  </a:ln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362" y="12055"/>
                  </a:lnTo>
                  <a:lnTo>
                    <a:pt x="3890" y="12151"/>
                  </a:lnTo>
                  <a:lnTo>
                    <a:pt x="4466" y="12247"/>
                  </a:lnTo>
                  <a:lnTo>
                    <a:pt x="5715" y="12343"/>
                  </a:lnTo>
                  <a:lnTo>
                    <a:pt x="7012" y="12391"/>
                  </a:lnTo>
                  <a:lnTo>
                    <a:pt x="8308" y="12391"/>
                  </a:lnTo>
                  <a:lnTo>
                    <a:pt x="10373" y="12295"/>
                  </a:lnTo>
                  <a:lnTo>
                    <a:pt x="11238" y="12247"/>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35" y="14360"/>
                  </a:lnTo>
                  <a:lnTo>
                    <a:pt x="13783" y="14216"/>
                  </a:lnTo>
                  <a:lnTo>
                    <a:pt x="13783" y="13976"/>
                  </a:lnTo>
                  <a:lnTo>
                    <a:pt x="13639" y="13352"/>
                  </a:lnTo>
                  <a:lnTo>
                    <a:pt x="13351" y="12583"/>
                  </a:lnTo>
                  <a:lnTo>
                    <a:pt x="13015" y="11719"/>
                  </a:lnTo>
                  <a:lnTo>
                    <a:pt x="12391" y="10182"/>
                  </a:lnTo>
                  <a:lnTo>
                    <a:pt x="12054" y="9510"/>
                  </a:lnTo>
                  <a:lnTo>
                    <a:pt x="12054" y="9510"/>
                  </a:lnTo>
                  <a:lnTo>
                    <a:pt x="11286" y="9510"/>
                  </a:lnTo>
                  <a:lnTo>
                    <a:pt x="9509" y="9414"/>
                  </a:lnTo>
                  <a:lnTo>
                    <a:pt x="8548" y="9269"/>
                  </a:lnTo>
                  <a:lnTo>
                    <a:pt x="7636" y="9125"/>
                  </a:lnTo>
                  <a:lnTo>
                    <a:pt x="7252" y="9029"/>
                  </a:lnTo>
                  <a:lnTo>
                    <a:pt x="6916" y="8933"/>
                  </a:lnTo>
                  <a:lnTo>
                    <a:pt x="6627" y="8789"/>
                  </a:lnTo>
                  <a:lnTo>
                    <a:pt x="6483" y="8645"/>
                  </a:lnTo>
                  <a:lnTo>
                    <a:pt x="6483" y="8645"/>
                  </a:lnTo>
                  <a:lnTo>
                    <a:pt x="6339" y="8453"/>
                  </a:lnTo>
                  <a:lnTo>
                    <a:pt x="6195" y="8069"/>
                  </a:lnTo>
                  <a:lnTo>
                    <a:pt x="5859" y="7012"/>
                  </a:lnTo>
                  <a:lnTo>
                    <a:pt x="5523" y="5716"/>
                  </a:lnTo>
                  <a:lnTo>
                    <a:pt x="5187" y="4227"/>
                  </a:lnTo>
                  <a:lnTo>
                    <a:pt x="4658" y="1585"/>
                  </a:lnTo>
                  <a:lnTo>
                    <a:pt x="4466" y="433"/>
                  </a:lnTo>
                  <a:lnTo>
                    <a:pt x="0"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9" name="Google Shape;4093;p71"/>
            <p:cNvSpPr/>
            <p:nvPr/>
          </p:nvSpPr>
          <p:spPr>
            <a:xfrm>
              <a:off x="2338025" y="3575450"/>
              <a:ext cx="91275" cy="112875"/>
            </a:xfrm>
            <a:custGeom>
              <a:avLst/>
              <a:gdLst/>
              <a:ahLst/>
              <a:cxnLst/>
              <a:rect l="l" t="t" r="r" b="b"/>
              <a:pathLst>
                <a:path w="3651" h="4515" extrusionOk="0">
                  <a:moveTo>
                    <a:pt x="0" y="1"/>
                  </a:moveTo>
                  <a:lnTo>
                    <a:pt x="192" y="2930"/>
                  </a:lnTo>
                  <a:lnTo>
                    <a:pt x="1537" y="2834"/>
                  </a:lnTo>
                  <a:lnTo>
                    <a:pt x="2017" y="3410"/>
                  </a:lnTo>
                  <a:lnTo>
                    <a:pt x="2545" y="3987"/>
                  </a:lnTo>
                  <a:lnTo>
                    <a:pt x="3074" y="4515"/>
                  </a:lnTo>
                  <a:lnTo>
                    <a:pt x="3650" y="3170"/>
                  </a:lnTo>
                  <a:lnTo>
                    <a:pt x="3266" y="2066"/>
                  </a:lnTo>
                  <a:lnTo>
                    <a:pt x="2834" y="1105"/>
                  </a:lnTo>
                  <a:lnTo>
                    <a:pt x="2353" y="97"/>
                  </a:lnTo>
                  <a:lnTo>
                    <a:pt x="1633" y="97"/>
                  </a:lnTo>
                  <a:lnTo>
                    <a:pt x="0"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0" name="Google Shape;4094;p71"/>
            <p:cNvSpPr/>
            <p:nvPr/>
          </p:nvSpPr>
          <p:spPr>
            <a:xfrm>
              <a:off x="2338025" y="3575450"/>
              <a:ext cx="91275" cy="112875"/>
            </a:xfrm>
            <a:custGeom>
              <a:avLst/>
              <a:gdLst/>
              <a:ahLst/>
              <a:cxnLst/>
              <a:rect l="l" t="t" r="r" b="b"/>
              <a:pathLst>
                <a:path w="3651" h="4515" fill="none" extrusionOk="0">
                  <a:moveTo>
                    <a:pt x="3650" y="3170"/>
                  </a:moveTo>
                  <a:lnTo>
                    <a:pt x="3650" y="3170"/>
                  </a:lnTo>
                  <a:lnTo>
                    <a:pt x="3266" y="2066"/>
                  </a:lnTo>
                  <a:lnTo>
                    <a:pt x="2834" y="1105"/>
                  </a:lnTo>
                  <a:lnTo>
                    <a:pt x="2353" y="97"/>
                  </a:lnTo>
                  <a:lnTo>
                    <a:pt x="2353" y="97"/>
                  </a:lnTo>
                  <a:lnTo>
                    <a:pt x="1633" y="97"/>
                  </a:lnTo>
                  <a:lnTo>
                    <a:pt x="0" y="1"/>
                  </a:lnTo>
                  <a:lnTo>
                    <a:pt x="192" y="2930"/>
                  </a:lnTo>
                  <a:lnTo>
                    <a:pt x="192" y="2930"/>
                  </a:lnTo>
                  <a:lnTo>
                    <a:pt x="1537" y="2834"/>
                  </a:lnTo>
                  <a:lnTo>
                    <a:pt x="1537" y="2834"/>
                  </a:lnTo>
                  <a:lnTo>
                    <a:pt x="2017" y="3410"/>
                  </a:lnTo>
                  <a:lnTo>
                    <a:pt x="2545" y="3987"/>
                  </a:lnTo>
                  <a:lnTo>
                    <a:pt x="3074" y="4515"/>
                  </a:lnTo>
                  <a:lnTo>
                    <a:pt x="3650" y="317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1" name="Google Shape;4095;p71"/>
            <p:cNvSpPr/>
            <p:nvPr/>
          </p:nvSpPr>
          <p:spPr>
            <a:xfrm>
              <a:off x="2364425" y="3561050"/>
              <a:ext cx="82875" cy="146500"/>
            </a:xfrm>
            <a:custGeom>
              <a:avLst/>
              <a:gdLst/>
              <a:ahLst/>
              <a:cxnLst/>
              <a:rect l="l" t="t" r="r" b="b"/>
              <a:pathLst>
                <a:path w="3315" h="5860" extrusionOk="0">
                  <a:moveTo>
                    <a:pt x="1537" y="0"/>
                  </a:moveTo>
                  <a:lnTo>
                    <a:pt x="1153" y="96"/>
                  </a:lnTo>
                  <a:lnTo>
                    <a:pt x="769" y="240"/>
                  </a:lnTo>
                  <a:lnTo>
                    <a:pt x="481" y="384"/>
                  </a:lnTo>
                  <a:lnTo>
                    <a:pt x="481" y="432"/>
                  </a:lnTo>
                  <a:lnTo>
                    <a:pt x="481" y="529"/>
                  </a:lnTo>
                  <a:lnTo>
                    <a:pt x="577" y="913"/>
                  </a:lnTo>
                  <a:lnTo>
                    <a:pt x="961" y="2017"/>
                  </a:lnTo>
                  <a:lnTo>
                    <a:pt x="1585" y="3602"/>
                  </a:lnTo>
                  <a:lnTo>
                    <a:pt x="1489" y="3458"/>
                  </a:lnTo>
                  <a:lnTo>
                    <a:pt x="1297" y="3266"/>
                  </a:lnTo>
                  <a:lnTo>
                    <a:pt x="1057" y="3026"/>
                  </a:lnTo>
                  <a:lnTo>
                    <a:pt x="913" y="2930"/>
                  </a:lnTo>
                  <a:lnTo>
                    <a:pt x="721" y="2882"/>
                  </a:lnTo>
                  <a:lnTo>
                    <a:pt x="577" y="2882"/>
                  </a:lnTo>
                  <a:lnTo>
                    <a:pt x="433" y="2930"/>
                  </a:lnTo>
                  <a:lnTo>
                    <a:pt x="337" y="3026"/>
                  </a:lnTo>
                  <a:lnTo>
                    <a:pt x="241" y="3170"/>
                  </a:lnTo>
                  <a:lnTo>
                    <a:pt x="97" y="3506"/>
                  </a:lnTo>
                  <a:lnTo>
                    <a:pt x="1" y="3794"/>
                  </a:lnTo>
                  <a:lnTo>
                    <a:pt x="1" y="3890"/>
                  </a:lnTo>
                  <a:lnTo>
                    <a:pt x="49" y="3986"/>
                  </a:lnTo>
                  <a:lnTo>
                    <a:pt x="145" y="4130"/>
                  </a:lnTo>
                  <a:lnTo>
                    <a:pt x="337" y="4226"/>
                  </a:lnTo>
                  <a:lnTo>
                    <a:pt x="577" y="4371"/>
                  </a:lnTo>
                  <a:lnTo>
                    <a:pt x="1009" y="4515"/>
                  </a:lnTo>
                  <a:lnTo>
                    <a:pt x="1201" y="4611"/>
                  </a:lnTo>
                  <a:lnTo>
                    <a:pt x="1441" y="4803"/>
                  </a:lnTo>
                  <a:lnTo>
                    <a:pt x="1970" y="5331"/>
                  </a:lnTo>
                  <a:lnTo>
                    <a:pt x="2306" y="5571"/>
                  </a:lnTo>
                  <a:lnTo>
                    <a:pt x="2642" y="5763"/>
                  </a:lnTo>
                  <a:lnTo>
                    <a:pt x="2930" y="5859"/>
                  </a:lnTo>
                  <a:lnTo>
                    <a:pt x="3074" y="5859"/>
                  </a:lnTo>
                  <a:lnTo>
                    <a:pt x="3170" y="5811"/>
                  </a:lnTo>
                  <a:lnTo>
                    <a:pt x="3266" y="5667"/>
                  </a:lnTo>
                  <a:lnTo>
                    <a:pt x="3314" y="5475"/>
                  </a:lnTo>
                  <a:lnTo>
                    <a:pt x="3314" y="5139"/>
                  </a:lnTo>
                  <a:lnTo>
                    <a:pt x="3266" y="4755"/>
                  </a:lnTo>
                  <a:lnTo>
                    <a:pt x="3074" y="3842"/>
                  </a:lnTo>
                  <a:lnTo>
                    <a:pt x="2786" y="2834"/>
                  </a:lnTo>
                  <a:lnTo>
                    <a:pt x="2498" y="1825"/>
                  </a:lnTo>
                  <a:lnTo>
                    <a:pt x="2162" y="961"/>
                  </a:lnTo>
                  <a:lnTo>
                    <a:pt x="1922" y="288"/>
                  </a:lnTo>
                  <a:lnTo>
                    <a:pt x="1778" y="48"/>
                  </a:lnTo>
                  <a:lnTo>
                    <a:pt x="1682"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2" name="Google Shape;4096;p71"/>
            <p:cNvSpPr/>
            <p:nvPr/>
          </p:nvSpPr>
          <p:spPr>
            <a:xfrm>
              <a:off x="2364425" y="3561050"/>
              <a:ext cx="82875" cy="146500"/>
            </a:xfrm>
            <a:custGeom>
              <a:avLst/>
              <a:gdLst/>
              <a:ahLst/>
              <a:cxnLst/>
              <a:rect l="l" t="t" r="r" b="b"/>
              <a:pathLst>
                <a:path w="3315" h="5860" fill="none" extrusionOk="0">
                  <a:moveTo>
                    <a:pt x="1" y="3794"/>
                  </a:moveTo>
                  <a:lnTo>
                    <a:pt x="1" y="3794"/>
                  </a:lnTo>
                  <a:lnTo>
                    <a:pt x="97" y="3506"/>
                  </a:lnTo>
                  <a:lnTo>
                    <a:pt x="241" y="3170"/>
                  </a:lnTo>
                  <a:lnTo>
                    <a:pt x="337" y="3026"/>
                  </a:lnTo>
                  <a:lnTo>
                    <a:pt x="433" y="2930"/>
                  </a:lnTo>
                  <a:lnTo>
                    <a:pt x="577" y="2882"/>
                  </a:lnTo>
                  <a:lnTo>
                    <a:pt x="721" y="2882"/>
                  </a:lnTo>
                  <a:lnTo>
                    <a:pt x="721" y="2882"/>
                  </a:lnTo>
                  <a:lnTo>
                    <a:pt x="913" y="2930"/>
                  </a:lnTo>
                  <a:lnTo>
                    <a:pt x="1057" y="3026"/>
                  </a:lnTo>
                  <a:lnTo>
                    <a:pt x="1297" y="3266"/>
                  </a:lnTo>
                  <a:lnTo>
                    <a:pt x="1489" y="3458"/>
                  </a:lnTo>
                  <a:lnTo>
                    <a:pt x="1585" y="3602"/>
                  </a:lnTo>
                  <a:lnTo>
                    <a:pt x="1585" y="3602"/>
                  </a:lnTo>
                  <a:lnTo>
                    <a:pt x="961" y="2017"/>
                  </a:lnTo>
                  <a:lnTo>
                    <a:pt x="577" y="913"/>
                  </a:lnTo>
                  <a:lnTo>
                    <a:pt x="481" y="529"/>
                  </a:lnTo>
                  <a:lnTo>
                    <a:pt x="481" y="432"/>
                  </a:lnTo>
                  <a:lnTo>
                    <a:pt x="481" y="384"/>
                  </a:lnTo>
                  <a:lnTo>
                    <a:pt x="481" y="384"/>
                  </a:lnTo>
                  <a:lnTo>
                    <a:pt x="769" y="240"/>
                  </a:lnTo>
                  <a:lnTo>
                    <a:pt x="1153" y="96"/>
                  </a:lnTo>
                  <a:lnTo>
                    <a:pt x="1537" y="0"/>
                  </a:lnTo>
                  <a:lnTo>
                    <a:pt x="1682" y="0"/>
                  </a:lnTo>
                  <a:lnTo>
                    <a:pt x="1778" y="48"/>
                  </a:lnTo>
                  <a:lnTo>
                    <a:pt x="1778" y="48"/>
                  </a:lnTo>
                  <a:lnTo>
                    <a:pt x="1922" y="288"/>
                  </a:lnTo>
                  <a:lnTo>
                    <a:pt x="2162" y="961"/>
                  </a:lnTo>
                  <a:lnTo>
                    <a:pt x="2498" y="1825"/>
                  </a:lnTo>
                  <a:lnTo>
                    <a:pt x="2786" y="2834"/>
                  </a:lnTo>
                  <a:lnTo>
                    <a:pt x="3074" y="3842"/>
                  </a:lnTo>
                  <a:lnTo>
                    <a:pt x="3266" y="4755"/>
                  </a:lnTo>
                  <a:lnTo>
                    <a:pt x="3314" y="5139"/>
                  </a:lnTo>
                  <a:lnTo>
                    <a:pt x="3314" y="5475"/>
                  </a:lnTo>
                  <a:lnTo>
                    <a:pt x="3266" y="5667"/>
                  </a:lnTo>
                  <a:lnTo>
                    <a:pt x="3170" y="5811"/>
                  </a:lnTo>
                  <a:lnTo>
                    <a:pt x="3170" y="5811"/>
                  </a:lnTo>
                  <a:lnTo>
                    <a:pt x="3074" y="5859"/>
                  </a:lnTo>
                  <a:lnTo>
                    <a:pt x="2930" y="5859"/>
                  </a:lnTo>
                  <a:lnTo>
                    <a:pt x="2642" y="5763"/>
                  </a:lnTo>
                  <a:lnTo>
                    <a:pt x="2306" y="5571"/>
                  </a:lnTo>
                  <a:lnTo>
                    <a:pt x="1970" y="5331"/>
                  </a:lnTo>
                  <a:lnTo>
                    <a:pt x="1441" y="4803"/>
                  </a:lnTo>
                  <a:lnTo>
                    <a:pt x="1201" y="4611"/>
                  </a:lnTo>
                  <a:lnTo>
                    <a:pt x="1201" y="4611"/>
                  </a:lnTo>
                  <a:lnTo>
                    <a:pt x="1009" y="4515"/>
                  </a:lnTo>
                  <a:lnTo>
                    <a:pt x="577" y="4371"/>
                  </a:lnTo>
                  <a:lnTo>
                    <a:pt x="337" y="4226"/>
                  </a:lnTo>
                  <a:lnTo>
                    <a:pt x="145" y="4130"/>
                  </a:lnTo>
                  <a:lnTo>
                    <a:pt x="49" y="3986"/>
                  </a:lnTo>
                  <a:lnTo>
                    <a:pt x="1" y="3890"/>
                  </a:lnTo>
                  <a:lnTo>
                    <a:pt x="1" y="3794"/>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3" name="Google Shape;4097;p71"/>
            <p:cNvSpPr/>
            <p:nvPr/>
          </p:nvSpPr>
          <p:spPr>
            <a:xfrm>
              <a:off x="2364425" y="3568250"/>
              <a:ext cx="16825" cy="87675"/>
            </a:xfrm>
            <a:custGeom>
              <a:avLst/>
              <a:gdLst/>
              <a:ahLst/>
              <a:cxnLst/>
              <a:rect l="l" t="t" r="r" b="b"/>
              <a:pathLst>
                <a:path w="673" h="3507" extrusionOk="0">
                  <a:moveTo>
                    <a:pt x="97" y="3170"/>
                  </a:moveTo>
                  <a:lnTo>
                    <a:pt x="97" y="3170"/>
                  </a:lnTo>
                  <a:lnTo>
                    <a:pt x="97" y="3170"/>
                  </a:lnTo>
                  <a:lnTo>
                    <a:pt x="1" y="3506"/>
                  </a:lnTo>
                  <a:lnTo>
                    <a:pt x="1" y="3506"/>
                  </a:lnTo>
                  <a:lnTo>
                    <a:pt x="97" y="3170"/>
                  </a:lnTo>
                  <a:close/>
                  <a:moveTo>
                    <a:pt x="673" y="0"/>
                  </a:moveTo>
                  <a:lnTo>
                    <a:pt x="673" y="0"/>
                  </a:lnTo>
                  <a:lnTo>
                    <a:pt x="481" y="96"/>
                  </a:lnTo>
                  <a:lnTo>
                    <a:pt x="481" y="96"/>
                  </a:lnTo>
                  <a:lnTo>
                    <a:pt x="481" y="193"/>
                  </a:lnTo>
                  <a:lnTo>
                    <a:pt x="529" y="385"/>
                  </a:lnTo>
                  <a:lnTo>
                    <a:pt x="529" y="385"/>
                  </a:lnTo>
                  <a:lnTo>
                    <a:pt x="529" y="385"/>
                  </a:lnTo>
                  <a:lnTo>
                    <a:pt x="529" y="385"/>
                  </a:lnTo>
                  <a:lnTo>
                    <a:pt x="481" y="193"/>
                  </a:lnTo>
                  <a:lnTo>
                    <a:pt x="481" y="96"/>
                  </a:lnTo>
                  <a:lnTo>
                    <a:pt x="481" y="96"/>
                  </a:lnTo>
                  <a:lnTo>
                    <a:pt x="673"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4" name="Google Shape;4098;p71"/>
            <p:cNvSpPr/>
            <p:nvPr/>
          </p:nvSpPr>
          <p:spPr>
            <a:xfrm>
              <a:off x="2376425" y="3568250"/>
              <a:ext cx="4825" cy="9625"/>
            </a:xfrm>
            <a:custGeom>
              <a:avLst/>
              <a:gdLst/>
              <a:ahLst/>
              <a:cxnLst/>
              <a:rect l="l" t="t" r="r" b="b"/>
              <a:pathLst>
                <a:path w="193" h="385" fill="none" extrusionOk="0">
                  <a:moveTo>
                    <a:pt x="193" y="0"/>
                  </a:moveTo>
                  <a:lnTo>
                    <a:pt x="193" y="0"/>
                  </a:lnTo>
                  <a:lnTo>
                    <a:pt x="1" y="96"/>
                  </a:lnTo>
                  <a:lnTo>
                    <a:pt x="1" y="96"/>
                  </a:lnTo>
                  <a:lnTo>
                    <a:pt x="1" y="193"/>
                  </a:lnTo>
                  <a:lnTo>
                    <a:pt x="49" y="385"/>
                  </a:lnTo>
                  <a:lnTo>
                    <a:pt x="49" y="385"/>
                  </a:lnTo>
                  <a:lnTo>
                    <a:pt x="49" y="385"/>
                  </a:lnTo>
                  <a:lnTo>
                    <a:pt x="49" y="385"/>
                  </a:lnTo>
                  <a:lnTo>
                    <a:pt x="1" y="193"/>
                  </a:lnTo>
                  <a:lnTo>
                    <a:pt x="1" y="96"/>
                  </a:lnTo>
                  <a:lnTo>
                    <a:pt x="1" y="96"/>
                  </a:lnTo>
                  <a:lnTo>
                    <a:pt x="193"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5" name="Google Shape;4099;p71"/>
            <p:cNvSpPr/>
            <p:nvPr/>
          </p:nvSpPr>
          <p:spPr>
            <a:xfrm>
              <a:off x="2366825" y="3577850"/>
              <a:ext cx="36050" cy="69675"/>
            </a:xfrm>
            <a:custGeom>
              <a:avLst/>
              <a:gdLst/>
              <a:ahLst/>
              <a:cxnLst/>
              <a:rect l="l" t="t" r="r" b="b"/>
              <a:pathLst>
                <a:path w="1442" h="2787" extrusionOk="0">
                  <a:moveTo>
                    <a:pt x="577" y="2210"/>
                  </a:moveTo>
                  <a:lnTo>
                    <a:pt x="577" y="2210"/>
                  </a:lnTo>
                  <a:lnTo>
                    <a:pt x="385" y="2258"/>
                  </a:lnTo>
                  <a:lnTo>
                    <a:pt x="241" y="2354"/>
                  </a:lnTo>
                  <a:lnTo>
                    <a:pt x="97" y="2546"/>
                  </a:lnTo>
                  <a:lnTo>
                    <a:pt x="1" y="2786"/>
                  </a:lnTo>
                  <a:lnTo>
                    <a:pt x="1" y="2786"/>
                  </a:lnTo>
                  <a:lnTo>
                    <a:pt x="1" y="2786"/>
                  </a:lnTo>
                  <a:lnTo>
                    <a:pt x="1" y="2786"/>
                  </a:lnTo>
                  <a:lnTo>
                    <a:pt x="97" y="2546"/>
                  </a:lnTo>
                  <a:lnTo>
                    <a:pt x="241" y="2354"/>
                  </a:lnTo>
                  <a:lnTo>
                    <a:pt x="385" y="2258"/>
                  </a:lnTo>
                  <a:lnTo>
                    <a:pt x="577" y="2210"/>
                  </a:lnTo>
                  <a:close/>
                  <a:moveTo>
                    <a:pt x="577" y="2210"/>
                  </a:moveTo>
                  <a:lnTo>
                    <a:pt x="577" y="2210"/>
                  </a:lnTo>
                  <a:lnTo>
                    <a:pt x="577" y="2210"/>
                  </a:lnTo>
                  <a:lnTo>
                    <a:pt x="577" y="2210"/>
                  </a:lnTo>
                  <a:lnTo>
                    <a:pt x="577" y="2210"/>
                  </a:lnTo>
                  <a:lnTo>
                    <a:pt x="577" y="2210"/>
                  </a:lnTo>
                  <a:close/>
                  <a:moveTo>
                    <a:pt x="433" y="1"/>
                  </a:moveTo>
                  <a:lnTo>
                    <a:pt x="433" y="1"/>
                  </a:lnTo>
                  <a:lnTo>
                    <a:pt x="625" y="673"/>
                  </a:lnTo>
                  <a:lnTo>
                    <a:pt x="913" y="1489"/>
                  </a:lnTo>
                  <a:lnTo>
                    <a:pt x="1441" y="2786"/>
                  </a:lnTo>
                  <a:lnTo>
                    <a:pt x="1441" y="2786"/>
                  </a:lnTo>
                  <a:lnTo>
                    <a:pt x="913" y="1489"/>
                  </a:lnTo>
                  <a:lnTo>
                    <a:pt x="625" y="673"/>
                  </a:lnTo>
                  <a:lnTo>
                    <a:pt x="433" y="1"/>
                  </a:lnTo>
                  <a:lnTo>
                    <a:pt x="433" y="1"/>
                  </a:lnTo>
                  <a:lnTo>
                    <a:pt x="433" y="1"/>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6" name="Google Shape;4100;p71"/>
            <p:cNvSpPr/>
            <p:nvPr/>
          </p:nvSpPr>
          <p:spPr>
            <a:xfrm>
              <a:off x="2377625" y="3577850"/>
              <a:ext cx="25250" cy="69675"/>
            </a:xfrm>
            <a:custGeom>
              <a:avLst/>
              <a:gdLst/>
              <a:ahLst/>
              <a:cxnLst/>
              <a:rect l="l" t="t" r="r" b="b"/>
              <a:pathLst>
                <a:path w="1010" h="2787" fill="none" extrusionOk="0">
                  <a:moveTo>
                    <a:pt x="1" y="1"/>
                  </a:moveTo>
                  <a:lnTo>
                    <a:pt x="1" y="1"/>
                  </a:lnTo>
                  <a:lnTo>
                    <a:pt x="193" y="673"/>
                  </a:lnTo>
                  <a:lnTo>
                    <a:pt x="481" y="1489"/>
                  </a:lnTo>
                  <a:lnTo>
                    <a:pt x="1009" y="2786"/>
                  </a:lnTo>
                  <a:lnTo>
                    <a:pt x="1009" y="2786"/>
                  </a:lnTo>
                  <a:lnTo>
                    <a:pt x="481" y="1489"/>
                  </a:lnTo>
                  <a:lnTo>
                    <a:pt x="193" y="673"/>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7" name="Google Shape;4101;p71"/>
            <p:cNvSpPr/>
            <p:nvPr/>
          </p:nvSpPr>
          <p:spPr>
            <a:xfrm>
              <a:off x="2364425" y="3562250"/>
              <a:ext cx="72075" cy="145300"/>
            </a:xfrm>
            <a:custGeom>
              <a:avLst/>
              <a:gdLst/>
              <a:ahLst/>
              <a:cxnLst/>
              <a:rect l="l" t="t" r="r" b="b"/>
              <a:pathLst>
                <a:path w="2883" h="5812" extrusionOk="0">
                  <a:moveTo>
                    <a:pt x="1393" y="0"/>
                  </a:moveTo>
                  <a:lnTo>
                    <a:pt x="1009" y="96"/>
                  </a:lnTo>
                  <a:lnTo>
                    <a:pt x="673" y="240"/>
                  </a:lnTo>
                  <a:lnTo>
                    <a:pt x="481" y="336"/>
                  </a:lnTo>
                  <a:lnTo>
                    <a:pt x="481" y="433"/>
                  </a:lnTo>
                  <a:lnTo>
                    <a:pt x="529" y="625"/>
                  </a:lnTo>
                  <a:lnTo>
                    <a:pt x="721" y="1297"/>
                  </a:lnTo>
                  <a:lnTo>
                    <a:pt x="1009" y="2113"/>
                  </a:lnTo>
                  <a:lnTo>
                    <a:pt x="1537" y="3410"/>
                  </a:lnTo>
                  <a:lnTo>
                    <a:pt x="1585" y="3554"/>
                  </a:lnTo>
                  <a:lnTo>
                    <a:pt x="1489" y="3410"/>
                  </a:lnTo>
                  <a:lnTo>
                    <a:pt x="1297" y="3218"/>
                  </a:lnTo>
                  <a:lnTo>
                    <a:pt x="1057" y="2978"/>
                  </a:lnTo>
                  <a:lnTo>
                    <a:pt x="913" y="2882"/>
                  </a:lnTo>
                  <a:lnTo>
                    <a:pt x="721" y="2834"/>
                  </a:lnTo>
                  <a:lnTo>
                    <a:pt x="673" y="2834"/>
                  </a:lnTo>
                  <a:lnTo>
                    <a:pt x="481" y="2882"/>
                  </a:lnTo>
                  <a:lnTo>
                    <a:pt x="337" y="2978"/>
                  </a:lnTo>
                  <a:lnTo>
                    <a:pt x="193" y="3170"/>
                  </a:lnTo>
                  <a:lnTo>
                    <a:pt x="97" y="3410"/>
                  </a:lnTo>
                  <a:lnTo>
                    <a:pt x="1" y="3746"/>
                  </a:lnTo>
                  <a:lnTo>
                    <a:pt x="1" y="3794"/>
                  </a:lnTo>
                  <a:lnTo>
                    <a:pt x="49" y="3938"/>
                  </a:lnTo>
                  <a:lnTo>
                    <a:pt x="193" y="4082"/>
                  </a:lnTo>
                  <a:lnTo>
                    <a:pt x="385" y="4227"/>
                  </a:lnTo>
                  <a:lnTo>
                    <a:pt x="577" y="4323"/>
                  </a:lnTo>
                  <a:lnTo>
                    <a:pt x="1009" y="4467"/>
                  </a:lnTo>
                  <a:lnTo>
                    <a:pt x="1201" y="4563"/>
                  </a:lnTo>
                  <a:lnTo>
                    <a:pt x="1345" y="4707"/>
                  </a:lnTo>
                  <a:lnTo>
                    <a:pt x="1778" y="5139"/>
                  </a:lnTo>
                  <a:lnTo>
                    <a:pt x="2354" y="5571"/>
                  </a:lnTo>
                  <a:lnTo>
                    <a:pt x="2642" y="5715"/>
                  </a:lnTo>
                  <a:lnTo>
                    <a:pt x="2882" y="5811"/>
                  </a:lnTo>
                  <a:lnTo>
                    <a:pt x="2882" y="5235"/>
                  </a:lnTo>
                  <a:lnTo>
                    <a:pt x="2738" y="4467"/>
                  </a:lnTo>
                  <a:lnTo>
                    <a:pt x="2546" y="3650"/>
                  </a:lnTo>
                  <a:lnTo>
                    <a:pt x="2306" y="2786"/>
                  </a:lnTo>
                  <a:lnTo>
                    <a:pt x="1778" y="1105"/>
                  </a:lnTo>
                  <a:lnTo>
                    <a:pt x="1393"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8" name="Google Shape;4102;p71"/>
            <p:cNvSpPr/>
            <p:nvPr/>
          </p:nvSpPr>
          <p:spPr>
            <a:xfrm>
              <a:off x="2364425" y="3562250"/>
              <a:ext cx="72075" cy="145300"/>
            </a:xfrm>
            <a:custGeom>
              <a:avLst/>
              <a:gdLst/>
              <a:ahLst/>
              <a:cxnLst/>
              <a:rect l="l" t="t" r="r" b="b"/>
              <a:pathLst>
                <a:path w="2883" h="5812" fill="none" extrusionOk="0">
                  <a:moveTo>
                    <a:pt x="1393" y="0"/>
                  </a:moveTo>
                  <a:lnTo>
                    <a:pt x="1393" y="0"/>
                  </a:lnTo>
                  <a:lnTo>
                    <a:pt x="1009" y="96"/>
                  </a:lnTo>
                  <a:lnTo>
                    <a:pt x="673" y="240"/>
                  </a:lnTo>
                  <a:lnTo>
                    <a:pt x="673" y="240"/>
                  </a:lnTo>
                  <a:lnTo>
                    <a:pt x="481" y="336"/>
                  </a:lnTo>
                  <a:lnTo>
                    <a:pt x="481" y="336"/>
                  </a:lnTo>
                  <a:lnTo>
                    <a:pt x="481" y="433"/>
                  </a:lnTo>
                  <a:lnTo>
                    <a:pt x="529" y="625"/>
                  </a:lnTo>
                  <a:lnTo>
                    <a:pt x="529" y="625"/>
                  </a:lnTo>
                  <a:lnTo>
                    <a:pt x="721" y="1297"/>
                  </a:lnTo>
                  <a:lnTo>
                    <a:pt x="1009" y="2113"/>
                  </a:lnTo>
                  <a:lnTo>
                    <a:pt x="1537" y="3410"/>
                  </a:lnTo>
                  <a:lnTo>
                    <a:pt x="1537" y="3410"/>
                  </a:lnTo>
                  <a:lnTo>
                    <a:pt x="1585" y="3554"/>
                  </a:lnTo>
                  <a:lnTo>
                    <a:pt x="1585" y="3554"/>
                  </a:lnTo>
                  <a:lnTo>
                    <a:pt x="1585" y="3554"/>
                  </a:lnTo>
                  <a:lnTo>
                    <a:pt x="1585" y="3554"/>
                  </a:lnTo>
                  <a:lnTo>
                    <a:pt x="1489" y="3410"/>
                  </a:lnTo>
                  <a:lnTo>
                    <a:pt x="1297" y="3218"/>
                  </a:lnTo>
                  <a:lnTo>
                    <a:pt x="1057" y="2978"/>
                  </a:lnTo>
                  <a:lnTo>
                    <a:pt x="913" y="2882"/>
                  </a:lnTo>
                  <a:lnTo>
                    <a:pt x="721" y="2834"/>
                  </a:lnTo>
                  <a:lnTo>
                    <a:pt x="721" y="2834"/>
                  </a:lnTo>
                  <a:lnTo>
                    <a:pt x="721" y="2834"/>
                  </a:lnTo>
                  <a:lnTo>
                    <a:pt x="673" y="2834"/>
                  </a:lnTo>
                  <a:lnTo>
                    <a:pt x="673" y="2834"/>
                  </a:lnTo>
                  <a:lnTo>
                    <a:pt x="673" y="2834"/>
                  </a:lnTo>
                  <a:lnTo>
                    <a:pt x="673" y="2834"/>
                  </a:lnTo>
                  <a:lnTo>
                    <a:pt x="673" y="2834"/>
                  </a:lnTo>
                  <a:lnTo>
                    <a:pt x="673" y="2834"/>
                  </a:lnTo>
                  <a:lnTo>
                    <a:pt x="481" y="2882"/>
                  </a:lnTo>
                  <a:lnTo>
                    <a:pt x="337" y="2978"/>
                  </a:lnTo>
                  <a:lnTo>
                    <a:pt x="193" y="3170"/>
                  </a:lnTo>
                  <a:lnTo>
                    <a:pt x="97" y="3410"/>
                  </a:lnTo>
                  <a:lnTo>
                    <a:pt x="97" y="3410"/>
                  </a:lnTo>
                  <a:lnTo>
                    <a:pt x="97" y="3410"/>
                  </a:lnTo>
                  <a:lnTo>
                    <a:pt x="97" y="3410"/>
                  </a:lnTo>
                  <a:lnTo>
                    <a:pt x="1" y="3746"/>
                  </a:lnTo>
                  <a:lnTo>
                    <a:pt x="1" y="3746"/>
                  </a:lnTo>
                  <a:lnTo>
                    <a:pt x="1" y="3746"/>
                  </a:lnTo>
                  <a:lnTo>
                    <a:pt x="1" y="3746"/>
                  </a:lnTo>
                  <a:lnTo>
                    <a:pt x="1" y="3746"/>
                  </a:lnTo>
                  <a:lnTo>
                    <a:pt x="1" y="3794"/>
                  </a:lnTo>
                  <a:lnTo>
                    <a:pt x="1" y="3794"/>
                  </a:lnTo>
                  <a:lnTo>
                    <a:pt x="49" y="3938"/>
                  </a:lnTo>
                  <a:lnTo>
                    <a:pt x="193" y="4082"/>
                  </a:lnTo>
                  <a:lnTo>
                    <a:pt x="385" y="4227"/>
                  </a:lnTo>
                  <a:lnTo>
                    <a:pt x="577" y="4323"/>
                  </a:lnTo>
                  <a:lnTo>
                    <a:pt x="1009" y="4467"/>
                  </a:lnTo>
                  <a:lnTo>
                    <a:pt x="1201" y="4563"/>
                  </a:lnTo>
                  <a:lnTo>
                    <a:pt x="1201" y="4563"/>
                  </a:lnTo>
                  <a:lnTo>
                    <a:pt x="1201" y="4563"/>
                  </a:lnTo>
                  <a:lnTo>
                    <a:pt x="1201" y="4563"/>
                  </a:lnTo>
                  <a:lnTo>
                    <a:pt x="1201" y="4563"/>
                  </a:lnTo>
                  <a:lnTo>
                    <a:pt x="1345" y="4707"/>
                  </a:lnTo>
                  <a:lnTo>
                    <a:pt x="1778" y="5139"/>
                  </a:lnTo>
                  <a:lnTo>
                    <a:pt x="2354" y="5571"/>
                  </a:lnTo>
                  <a:lnTo>
                    <a:pt x="2642" y="5715"/>
                  </a:lnTo>
                  <a:lnTo>
                    <a:pt x="2882" y="5811"/>
                  </a:lnTo>
                  <a:lnTo>
                    <a:pt x="2882" y="5811"/>
                  </a:lnTo>
                  <a:lnTo>
                    <a:pt x="2882" y="5235"/>
                  </a:lnTo>
                  <a:lnTo>
                    <a:pt x="2738" y="4467"/>
                  </a:lnTo>
                  <a:lnTo>
                    <a:pt x="2546" y="3650"/>
                  </a:lnTo>
                  <a:lnTo>
                    <a:pt x="2306" y="2786"/>
                  </a:lnTo>
                  <a:lnTo>
                    <a:pt x="1778" y="1105"/>
                  </a:lnTo>
                  <a:lnTo>
                    <a:pt x="1393"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9" name="Google Shape;4103;p71"/>
            <p:cNvSpPr/>
            <p:nvPr/>
          </p:nvSpPr>
          <p:spPr>
            <a:xfrm>
              <a:off x="2238375" y="3502225"/>
              <a:ext cx="6025" cy="20425"/>
            </a:xfrm>
            <a:custGeom>
              <a:avLst/>
              <a:gdLst/>
              <a:ahLst/>
              <a:cxnLst/>
              <a:rect l="l" t="t" r="r" b="b"/>
              <a:pathLst>
                <a:path w="241" h="817" extrusionOk="0">
                  <a:moveTo>
                    <a:pt x="0" y="0"/>
                  </a:moveTo>
                  <a:lnTo>
                    <a:pt x="0" y="0"/>
                  </a:lnTo>
                  <a:lnTo>
                    <a:pt x="0" y="0"/>
                  </a:lnTo>
                  <a:lnTo>
                    <a:pt x="0" y="0"/>
                  </a:lnTo>
                  <a:lnTo>
                    <a:pt x="240" y="816"/>
                  </a:lnTo>
                  <a:lnTo>
                    <a:pt x="240" y="816"/>
                  </a:lnTo>
                  <a:lnTo>
                    <a:pt x="240" y="816"/>
                  </a:lnTo>
                  <a:lnTo>
                    <a:pt x="0" y="0"/>
                  </a:lnTo>
                  <a:close/>
                </a:path>
              </a:pathLst>
            </a:custGeom>
            <a:solidFill>
              <a:srgbClr val="FFCBC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0" name="Google Shape;4104;p71"/>
            <p:cNvSpPr/>
            <p:nvPr/>
          </p:nvSpPr>
          <p:spPr>
            <a:xfrm>
              <a:off x="2238375" y="3502225"/>
              <a:ext cx="6025" cy="20425"/>
            </a:xfrm>
            <a:custGeom>
              <a:avLst/>
              <a:gdLst/>
              <a:ahLst/>
              <a:cxnLst/>
              <a:rect l="l" t="t" r="r" b="b"/>
              <a:pathLst>
                <a:path w="241" h="817" fill="none" extrusionOk="0">
                  <a:moveTo>
                    <a:pt x="0" y="0"/>
                  </a:moveTo>
                  <a:lnTo>
                    <a:pt x="0" y="0"/>
                  </a:lnTo>
                  <a:lnTo>
                    <a:pt x="0" y="0"/>
                  </a:lnTo>
                  <a:lnTo>
                    <a:pt x="0" y="0"/>
                  </a:lnTo>
                  <a:lnTo>
                    <a:pt x="240" y="816"/>
                  </a:lnTo>
                  <a:lnTo>
                    <a:pt x="240" y="816"/>
                  </a:lnTo>
                  <a:lnTo>
                    <a:pt x="240" y="816"/>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1" name="Google Shape;4105;p71"/>
            <p:cNvSpPr/>
            <p:nvPr/>
          </p:nvSpPr>
          <p:spPr>
            <a:xfrm>
              <a:off x="2117100" y="3502225"/>
              <a:ext cx="127300" cy="26425"/>
            </a:xfrm>
            <a:custGeom>
              <a:avLst/>
              <a:gdLst/>
              <a:ahLst/>
              <a:cxnLst/>
              <a:rect l="l" t="t" r="r" b="b"/>
              <a:pathLst>
                <a:path w="5092" h="1057" extrusionOk="0">
                  <a:moveTo>
                    <a:pt x="4851" y="0"/>
                  </a:moveTo>
                  <a:lnTo>
                    <a:pt x="2738" y="192"/>
                  </a:lnTo>
                  <a:lnTo>
                    <a:pt x="0" y="384"/>
                  </a:lnTo>
                  <a:lnTo>
                    <a:pt x="145" y="1057"/>
                  </a:lnTo>
                  <a:lnTo>
                    <a:pt x="5091" y="816"/>
                  </a:lnTo>
                  <a:lnTo>
                    <a:pt x="4851"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2" name="Google Shape;4106;p71"/>
            <p:cNvSpPr/>
            <p:nvPr/>
          </p:nvSpPr>
          <p:spPr>
            <a:xfrm>
              <a:off x="2117100" y="3502225"/>
              <a:ext cx="127300" cy="26425"/>
            </a:xfrm>
            <a:custGeom>
              <a:avLst/>
              <a:gdLst/>
              <a:ahLst/>
              <a:cxnLst/>
              <a:rect l="l" t="t" r="r" b="b"/>
              <a:pathLst>
                <a:path w="5092" h="1057" fill="none" extrusionOk="0">
                  <a:moveTo>
                    <a:pt x="4851" y="0"/>
                  </a:moveTo>
                  <a:lnTo>
                    <a:pt x="4851" y="0"/>
                  </a:lnTo>
                  <a:lnTo>
                    <a:pt x="2738" y="192"/>
                  </a:lnTo>
                  <a:lnTo>
                    <a:pt x="2738" y="192"/>
                  </a:lnTo>
                  <a:lnTo>
                    <a:pt x="0" y="384"/>
                  </a:lnTo>
                  <a:lnTo>
                    <a:pt x="0" y="384"/>
                  </a:lnTo>
                  <a:lnTo>
                    <a:pt x="145" y="1057"/>
                  </a:lnTo>
                  <a:lnTo>
                    <a:pt x="5091" y="816"/>
                  </a:lnTo>
                  <a:lnTo>
                    <a:pt x="5091" y="816"/>
                  </a:lnTo>
                  <a:lnTo>
                    <a:pt x="485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3" name="Google Shape;4107;p71"/>
            <p:cNvSpPr/>
            <p:nvPr/>
          </p:nvSpPr>
          <p:spPr>
            <a:xfrm>
              <a:off x="2085875" y="3340125"/>
              <a:ext cx="333800" cy="153700"/>
            </a:xfrm>
            <a:custGeom>
              <a:avLst/>
              <a:gdLst/>
              <a:ahLst/>
              <a:cxnLst/>
              <a:rect l="l" t="t" r="r" b="b"/>
              <a:pathLst>
                <a:path w="13352" h="6148" extrusionOk="0">
                  <a:moveTo>
                    <a:pt x="385" y="1"/>
                  </a:moveTo>
                  <a:lnTo>
                    <a:pt x="241" y="625"/>
                  </a:lnTo>
                  <a:lnTo>
                    <a:pt x="145" y="1345"/>
                  </a:lnTo>
                  <a:lnTo>
                    <a:pt x="49" y="2210"/>
                  </a:lnTo>
                  <a:lnTo>
                    <a:pt x="1" y="3170"/>
                  </a:lnTo>
                  <a:lnTo>
                    <a:pt x="49" y="4179"/>
                  </a:lnTo>
                  <a:lnTo>
                    <a:pt x="97" y="4707"/>
                  </a:lnTo>
                  <a:lnTo>
                    <a:pt x="193" y="5235"/>
                  </a:lnTo>
                  <a:lnTo>
                    <a:pt x="337" y="5668"/>
                  </a:lnTo>
                  <a:lnTo>
                    <a:pt x="529" y="6148"/>
                  </a:lnTo>
                  <a:lnTo>
                    <a:pt x="6628" y="5812"/>
                  </a:lnTo>
                  <a:lnTo>
                    <a:pt x="6148" y="4275"/>
                  </a:lnTo>
                  <a:lnTo>
                    <a:pt x="5908" y="3266"/>
                  </a:lnTo>
                  <a:lnTo>
                    <a:pt x="5860" y="2978"/>
                  </a:lnTo>
                  <a:lnTo>
                    <a:pt x="5860" y="2882"/>
                  </a:lnTo>
                  <a:lnTo>
                    <a:pt x="6340" y="3410"/>
                  </a:lnTo>
                  <a:lnTo>
                    <a:pt x="7061" y="4371"/>
                  </a:lnTo>
                  <a:lnTo>
                    <a:pt x="7829" y="5379"/>
                  </a:lnTo>
                  <a:lnTo>
                    <a:pt x="8165" y="5716"/>
                  </a:lnTo>
                  <a:lnTo>
                    <a:pt x="8357" y="5860"/>
                  </a:lnTo>
                  <a:lnTo>
                    <a:pt x="8501" y="5860"/>
                  </a:lnTo>
                  <a:lnTo>
                    <a:pt x="8741" y="5812"/>
                  </a:lnTo>
                  <a:lnTo>
                    <a:pt x="9366" y="5476"/>
                  </a:lnTo>
                  <a:lnTo>
                    <a:pt x="10182" y="4899"/>
                  </a:lnTo>
                  <a:lnTo>
                    <a:pt x="11095" y="4275"/>
                  </a:lnTo>
                  <a:lnTo>
                    <a:pt x="12679" y="3026"/>
                  </a:lnTo>
                  <a:lnTo>
                    <a:pt x="13352" y="2498"/>
                  </a:lnTo>
                  <a:lnTo>
                    <a:pt x="11383" y="1153"/>
                  </a:lnTo>
                  <a:lnTo>
                    <a:pt x="385" y="1"/>
                  </a:lnTo>
                  <a:close/>
                </a:path>
              </a:pathLst>
            </a:custGeom>
            <a:solidFill>
              <a:srgbClr val="4D6D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4" name="Google Shape;4108;p71"/>
            <p:cNvSpPr/>
            <p:nvPr/>
          </p:nvSpPr>
          <p:spPr>
            <a:xfrm>
              <a:off x="2389650" y="3380950"/>
              <a:ext cx="4825" cy="3625"/>
            </a:xfrm>
            <a:custGeom>
              <a:avLst/>
              <a:gdLst/>
              <a:ahLst/>
              <a:cxnLst/>
              <a:rect l="l" t="t" r="r" b="b"/>
              <a:pathLst>
                <a:path w="193" h="145" extrusionOk="0">
                  <a:moveTo>
                    <a:pt x="0" y="0"/>
                  </a:moveTo>
                  <a:lnTo>
                    <a:pt x="0" y="0"/>
                  </a:lnTo>
                  <a:lnTo>
                    <a:pt x="192" y="145"/>
                  </a:lnTo>
                  <a:lnTo>
                    <a:pt x="192" y="145"/>
                  </a:lnTo>
                  <a:lnTo>
                    <a:pt x="0"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5" name="Google Shape;4109;p71"/>
            <p:cNvSpPr/>
            <p:nvPr/>
          </p:nvSpPr>
          <p:spPr>
            <a:xfrm>
              <a:off x="2389650" y="3380950"/>
              <a:ext cx="4825" cy="3625"/>
            </a:xfrm>
            <a:custGeom>
              <a:avLst/>
              <a:gdLst/>
              <a:ahLst/>
              <a:cxnLst/>
              <a:rect l="l" t="t" r="r" b="b"/>
              <a:pathLst>
                <a:path w="193" h="145" fill="none" extrusionOk="0">
                  <a:moveTo>
                    <a:pt x="0" y="0"/>
                  </a:moveTo>
                  <a:lnTo>
                    <a:pt x="0" y="0"/>
                  </a:lnTo>
                  <a:lnTo>
                    <a:pt x="192" y="145"/>
                  </a:lnTo>
                  <a:lnTo>
                    <a:pt x="192" y="145"/>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6" name="Google Shape;4110;p71"/>
            <p:cNvSpPr/>
            <p:nvPr/>
          </p:nvSpPr>
          <p:spPr>
            <a:xfrm>
              <a:off x="2085875" y="3380950"/>
              <a:ext cx="308600" cy="15625"/>
            </a:xfrm>
            <a:custGeom>
              <a:avLst/>
              <a:gdLst/>
              <a:ahLst/>
              <a:cxnLst/>
              <a:rect l="l" t="t" r="r" b="b"/>
              <a:pathLst>
                <a:path w="12344" h="625" extrusionOk="0">
                  <a:moveTo>
                    <a:pt x="12151" y="0"/>
                  </a:moveTo>
                  <a:lnTo>
                    <a:pt x="97" y="97"/>
                  </a:lnTo>
                  <a:lnTo>
                    <a:pt x="1" y="625"/>
                  </a:lnTo>
                  <a:lnTo>
                    <a:pt x="11959" y="433"/>
                  </a:lnTo>
                  <a:lnTo>
                    <a:pt x="12343" y="145"/>
                  </a:lnTo>
                  <a:lnTo>
                    <a:pt x="12151" y="0"/>
                  </a:lnTo>
                  <a:close/>
                </a:path>
              </a:pathLst>
            </a:custGeom>
            <a:solidFill>
              <a:srgbClr val="95BFF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7" name="Google Shape;4111;p71"/>
            <p:cNvSpPr/>
            <p:nvPr/>
          </p:nvSpPr>
          <p:spPr>
            <a:xfrm>
              <a:off x="2085875" y="3380950"/>
              <a:ext cx="308600" cy="15625"/>
            </a:xfrm>
            <a:custGeom>
              <a:avLst/>
              <a:gdLst/>
              <a:ahLst/>
              <a:cxnLst/>
              <a:rect l="l" t="t" r="r" b="b"/>
              <a:pathLst>
                <a:path w="12344" h="625" fill="none" extrusionOk="0">
                  <a:moveTo>
                    <a:pt x="12151" y="0"/>
                  </a:moveTo>
                  <a:lnTo>
                    <a:pt x="97" y="97"/>
                  </a:lnTo>
                  <a:lnTo>
                    <a:pt x="97" y="97"/>
                  </a:lnTo>
                  <a:lnTo>
                    <a:pt x="1" y="625"/>
                  </a:lnTo>
                  <a:lnTo>
                    <a:pt x="11959" y="433"/>
                  </a:lnTo>
                  <a:lnTo>
                    <a:pt x="11959" y="433"/>
                  </a:lnTo>
                  <a:lnTo>
                    <a:pt x="12343" y="145"/>
                  </a:lnTo>
                  <a:lnTo>
                    <a:pt x="1215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8" name="Google Shape;4112;p71"/>
            <p:cNvSpPr/>
            <p:nvPr/>
          </p:nvSpPr>
          <p:spPr>
            <a:xfrm>
              <a:off x="2076275" y="3466200"/>
              <a:ext cx="182525" cy="45650"/>
            </a:xfrm>
            <a:custGeom>
              <a:avLst/>
              <a:gdLst/>
              <a:ahLst/>
              <a:cxnLst/>
              <a:rect l="l" t="t" r="r" b="b"/>
              <a:pathLst>
                <a:path w="7301" h="1826" extrusionOk="0">
                  <a:moveTo>
                    <a:pt x="5956" y="0"/>
                  </a:moveTo>
                  <a:lnTo>
                    <a:pt x="3506" y="48"/>
                  </a:lnTo>
                  <a:lnTo>
                    <a:pt x="1" y="192"/>
                  </a:lnTo>
                  <a:lnTo>
                    <a:pt x="49" y="913"/>
                  </a:lnTo>
                  <a:lnTo>
                    <a:pt x="145" y="1441"/>
                  </a:lnTo>
                  <a:lnTo>
                    <a:pt x="193" y="1681"/>
                  </a:lnTo>
                  <a:lnTo>
                    <a:pt x="289" y="1777"/>
                  </a:lnTo>
                  <a:lnTo>
                    <a:pt x="433" y="1825"/>
                  </a:lnTo>
                  <a:lnTo>
                    <a:pt x="1681" y="1825"/>
                  </a:lnTo>
                  <a:lnTo>
                    <a:pt x="4371" y="1633"/>
                  </a:lnTo>
                  <a:lnTo>
                    <a:pt x="6340" y="1441"/>
                  </a:lnTo>
                  <a:lnTo>
                    <a:pt x="7252" y="1393"/>
                  </a:lnTo>
                  <a:lnTo>
                    <a:pt x="7252" y="1345"/>
                  </a:lnTo>
                  <a:lnTo>
                    <a:pt x="7300" y="1249"/>
                  </a:lnTo>
                  <a:lnTo>
                    <a:pt x="7252" y="817"/>
                  </a:lnTo>
                  <a:lnTo>
                    <a:pt x="7156" y="336"/>
                  </a:lnTo>
                  <a:lnTo>
                    <a:pt x="7108" y="48"/>
                  </a:lnTo>
                  <a:lnTo>
                    <a:pt x="6772" y="48"/>
                  </a:lnTo>
                  <a:lnTo>
                    <a:pt x="5956" y="0"/>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9" name="Google Shape;4113;p71"/>
            <p:cNvSpPr/>
            <p:nvPr/>
          </p:nvSpPr>
          <p:spPr>
            <a:xfrm>
              <a:off x="2076275" y="3466200"/>
              <a:ext cx="182525" cy="45650"/>
            </a:xfrm>
            <a:custGeom>
              <a:avLst/>
              <a:gdLst/>
              <a:ahLst/>
              <a:cxnLst/>
              <a:rect l="l" t="t" r="r" b="b"/>
              <a:pathLst>
                <a:path w="7301" h="1826" fill="none" extrusionOk="0">
                  <a:moveTo>
                    <a:pt x="1" y="192"/>
                  </a:moveTo>
                  <a:lnTo>
                    <a:pt x="1" y="192"/>
                  </a:lnTo>
                  <a:lnTo>
                    <a:pt x="3506" y="48"/>
                  </a:lnTo>
                  <a:lnTo>
                    <a:pt x="5956" y="0"/>
                  </a:lnTo>
                  <a:lnTo>
                    <a:pt x="6772" y="48"/>
                  </a:lnTo>
                  <a:lnTo>
                    <a:pt x="7108" y="48"/>
                  </a:lnTo>
                  <a:lnTo>
                    <a:pt x="7108" y="48"/>
                  </a:lnTo>
                  <a:lnTo>
                    <a:pt x="7156" y="336"/>
                  </a:lnTo>
                  <a:lnTo>
                    <a:pt x="7252" y="817"/>
                  </a:lnTo>
                  <a:lnTo>
                    <a:pt x="7300" y="1249"/>
                  </a:lnTo>
                  <a:lnTo>
                    <a:pt x="7252" y="1345"/>
                  </a:lnTo>
                  <a:lnTo>
                    <a:pt x="7252" y="1393"/>
                  </a:lnTo>
                  <a:lnTo>
                    <a:pt x="7252" y="1393"/>
                  </a:lnTo>
                  <a:lnTo>
                    <a:pt x="6340" y="1441"/>
                  </a:lnTo>
                  <a:lnTo>
                    <a:pt x="4371" y="1633"/>
                  </a:lnTo>
                  <a:lnTo>
                    <a:pt x="4371" y="1633"/>
                  </a:lnTo>
                  <a:lnTo>
                    <a:pt x="1681" y="1825"/>
                  </a:lnTo>
                  <a:lnTo>
                    <a:pt x="721" y="1825"/>
                  </a:lnTo>
                  <a:lnTo>
                    <a:pt x="433" y="1825"/>
                  </a:lnTo>
                  <a:lnTo>
                    <a:pt x="289" y="1777"/>
                  </a:lnTo>
                  <a:lnTo>
                    <a:pt x="289" y="1777"/>
                  </a:lnTo>
                  <a:lnTo>
                    <a:pt x="193" y="1681"/>
                  </a:lnTo>
                  <a:lnTo>
                    <a:pt x="145" y="1441"/>
                  </a:lnTo>
                  <a:lnTo>
                    <a:pt x="49" y="913"/>
                  </a:lnTo>
                  <a:lnTo>
                    <a:pt x="1" y="192"/>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0" name="Google Shape;4114;p71"/>
            <p:cNvSpPr/>
            <p:nvPr/>
          </p:nvSpPr>
          <p:spPr>
            <a:xfrm>
              <a:off x="2076275" y="3466200"/>
              <a:ext cx="182525" cy="45650"/>
            </a:xfrm>
            <a:custGeom>
              <a:avLst/>
              <a:gdLst/>
              <a:ahLst/>
              <a:cxnLst/>
              <a:rect l="l" t="t" r="r" b="b"/>
              <a:pathLst>
                <a:path w="7301" h="1826" extrusionOk="0">
                  <a:moveTo>
                    <a:pt x="6244" y="0"/>
                  </a:moveTo>
                  <a:lnTo>
                    <a:pt x="2402" y="96"/>
                  </a:lnTo>
                  <a:lnTo>
                    <a:pt x="1" y="192"/>
                  </a:lnTo>
                  <a:lnTo>
                    <a:pt x="49" y="913"/>
                  </a:lnTo>
                  <a:lnTo>
                    <a:pt x="145" y="1441"/>
                  </a:lnTo>
                  <a:lnTo>
                    <a:pt x="193" y="1681"/>
                  </a:lnTo>
                  <a:lnTo>
                    <a:pt x="289" y="1777"/>
                  </a:lnTo>
                  <a:lnTo>
                    <a:pt x="433" y="1825"/>
                  </a:lnTo>
                  <a:lnTo>
                    <a:pt x="721" y="1825"/>
                  </a:lnTo>
                  <a:lnTo>
                    <a:pt x="2306" y="1777"/>
                  </a:lnTo>
                  <a:lnTo>
                    <a:pt x="4371" y="1633"/>
                  </a:lnTo>
                  <a:lnTo>
                    <a:pt x="7204" y="1393"/>
                  </a:lnTo>
                  <a:lnTo>
                    <a:pt x="7252" y="1393"/>
                  </a:lnTo>
                  <a:lnTo>
                    <a:pt x="7252" y="1345"/>
                  </a:lnTo>
                  <a:lnTo>
                    <a:pt x="7300" y="1249"/>
                  </a:lnTo>
                  <a:lnTo>
                    <a:pt x="7204" y="577"/>
                  </a:lnTo>
                  <a:lnTo>
                    <a:pt x="7108" y="48"/>
                  </a:lnTo>
                  <a:lnTo>
                    <a:pt x="6868" y="48"/>
                  </a:lnTo>
                  <a:lnTo>
                    <a:pt x="6244" y="0"/>
                  </a:lnTo>
                  <a:close/>
                </a:path>
              </a:pathLst>
            </a:custGeom>
            <a:solidFill>
              <a:srgbClr val="95BFF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1" name="Google Shape;4115;p71"/>
            <p:cNvSpPr/>
            <p:nvPr/>
          </p:nvSpPr>
          <p:spPr>
            <a:xfrm>
              <a:off x="2076275" y="3466200"/>
              <a:ext cx="182525" cy="45650"/>
            </a:xfrm>
            <a:custGeom>
              <a:avLst/>
              <a:gdLst/>
              <a:ahLst/>
              <a:cxnLst/>
              <a:rect l="l" t="t" r="r" b="b"/>
              <a:pathLst>
                <a:path w="7301" h="1826" fill="none" extrusionOk="0">
                  <a:moveTo>
                    <a:pt x="6244" y="0"/>
                  </a:moveTo>
                  <a:lnTo>
                    <a:pt x="6244" y="0"/>
                  </a:lnTo>
                  <a:lnTo>
                    <a:pt x="2402" y="96"/>
                  </a:lnTo>
                  <a:lnTo>
                    <a:pt x="1" y="192"/>
                  </a:lnTo>
                  <a:lnTo>
                    <a:pt x="1" y="192"/>
                  </a:lnTo>
                  <a:lnTo>
                    <a:pt x="49" y="913"/>
                  </a:lnTo>
                  <a:lnTo>
                    <a:pt x="145" y="1441"/>
                  </a:lnTo>
                  <a:lnTo>
                    <a:pt x="193" y="1681"/>
                  </a:lnTo>
                  <a:lnTo>
                    <a:pt x="289" y="1777"/>
                  </a:lnTo>
                  <a:lnTo>
                    <a:pt x="289" y="1777"/>
                  </a:lnTo>
                  <a:lnTo>
                    <a:pt x="433" y="1825"/>
                  </a:lnTo>
                  <a:lnTo>
                    <a:pt x="721" y="1825"/>
                  </a:lnTo>
                  <a:lnTo>
                    <a:pt x="721" y="1825"/>
                  </a:lnTo>
                  <a:lnTo>
                    <a:pt x="2306" y="1777"/>
                  </a:lnTo>
                  <a:lnTo>
                    <a:pt x="4371" y="1633"/>
                  </a:lnTo>
                  <a:lnTo>
                    <a:pt x="4371" y="1633"/>
                  </a:lnTo>
                  <a:lnTo>
                    <a:pt x="7204" y="1393"/>
                  </a:lnTo>
                  <a:lnTo>
                    <a:pt x="7204" y="1393"/>
                  </a:lnTo>
                  <a:lnTo>
                    <a:pt x="7252" y="1393"/>
                  </a:lnTo>
                  <a:lnTo>
                    <a:pt x="7252" y="1393"/>
                  </a:lnTo>
                  <a:lnTo>
                    <a:pt x="7252" y="1393"/>
                  </a:lnTo>
                  <a:lnTo>
                    <a:pt x="7252" y="1393"/>
                  </a:lnTo>
                  <a:lnTo>
                    <a:pt x="7252" y="1345"/>
                  </a:lnTo>
                  <a:lnTo>
                    <a:pt x="7300" y="1249"/>
                  </a:lnTo>
                  <a:lnTo>
                    <a:pt x="7300" y="1249"/>
                  </a:lnTo>
                  <a:lnTo>
                    <a:pt x="7204" y="577"/>
                  </a:lnTo>
                  <a:lnTo>
                    <a:pt x="7108" y="48"/>
                  </a:lnTo>
                  <a:lnTo>
                    <a:pt x="7108" y="48"/>
                  </a:lnTo>
                  <a:lnTo>
                    <a:pt x="6868" y="48"/>
                  </a:lnTo>
                  <a:lnTo>
                    <a:pt x="6244"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2" name="Google Shape;4116;p71"/>
            <p:cNvSpPr/>
            <p:nvPr/>
          </p:nvSpPr>
          <p:spPr>
            <a:xfrm>
              <a:off x="2269575" y="3379750"/>
              <a:ext cx="156100" cy="120075"/>
            </a:xfrm>
            <a:custGeom>
              <a:avLst/>
              <a:gdLst/>
              <a:ahLst/>
              <a:cxnLst/>
              <a:rect l="l" t="t" r="r" b="b"/>
              <a:pathLst>
                <a:path w="6244" h="4803" extrusionOk="0">
                  <a:moveTo>
                    <a:pt x="5428" y="0"/>
                  </a:moveTo>
                  <a:lnTo>
                    <a:pt x="5187" y="145"/>
                  </a:lnTo>
                  <a:lnTo>
                    <a:pt x="4515" y="529"/>
                  </a:lnTo>
                  <a:lnTo>
                    <a:pt x="2690" y="1729"/>
                  </a:lnTo>
                  <a:lnTo>
                    <a:pt x="1" y="3554"/>
                  </a:lnTo>
                  <a:lnTo>
                    <a:pt x="481" y="4131"/>
                  </a:lnTo>
                  <a:lnTo>
                    <a:pt x="817" y="4563"/>
                  </a:lnTo>
                  <a:lnTo>
                    <a:pt x="961" y="4707"/>
                  </a:lnTo>
                  <a:lnTo>
                    <a:pt x="1105" y="4803"/>
                  </a:lnTo>
                  <a:lnTo>
                    <a:pt x="1201" y="4755"/>
                  </a:lnTo>
                  <a:lnTo>
                    <a:pt x="1393" y="4659"/>
                  </a:lnTo>
                  <a:lnTo>
                    <a:pt x="2018" y="4227"/>
                  </a:lnTo>
                  <a:lnTo>
                    <a:pt x="3747" y="2978"/>
                  </a:lnTo>
                  <a:lnTo>
                    <a:pt x="5428" y="1681"/>
                  </a:lnTo>
                  <a:lnTo>
                    <a:pt x="6244" y="1057"/>
                  </a:lnTo>
                  <a:lnTo>
                    <a:pt x="6244" y="1009"/>
                  </a:lnTo>
                  <a:lnTo>
                    <a:pt x="6196" y="913"/>
                  </a:lnTo>
                  <a:lnTo>
                    <a:pt x="5908" y="529"/>
                  </a:lnTo>
                  <a:lnTo>
                    <a:pt x="5428" y="0"/>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3" name="Google Shape;4117;p71"/>
            <p:cNvSpPr/>
            <p:nvPr/>
          </p:nvSpPr>
          <p:spPr>
            <a:xfrm>
              <a:off x="2269575" y="3379750"/>
              <a:ext cx="156100" cy="120075"/>
            </a:xfrm>
            <a:custGeom>
              <a:avLst/>
              <a:gdLst/>
              <a:ahLst/>
              <a:cxnLst/>
              <a:rect l="l" t="t" r="r" b="b"/>
              <a:pathLst>
                <a:path w="6244" h="4803" fill="none" extrusionOk="0">
                  <a:moveTo>
                    <a:pt x="1" y="3554"/>
                  </a:moveTo>
                  <a:lnTo>
                    <a:pt x="1" y="3554"/>
                  </a:lnTo>
                  <a:lnTo>
                    <a:pt x="2690" y="1729"/>
                  </a:lnTo>
                  <a:lnTo>
                    <a:pt x="4515" y="529"/>
                  </a:lnTo>
                  <a:lnTo>
                    <a:pt x="5187" y="145"/>
                  </a:lnTo>
                  <a:lnTo>
                    <a:pt x="5428" y="0"/>
                  </a:lnTo>
                  <a:lnTo>
                    <a:pt x="5428" y="0"/>
                  </a:lnTo>
                  <a:lnTo>
                    <a:pt x="5908" y="529"/>
                  </a:lnTo>
                  <a:lnTo>
                    <a:pt x="6196" y="913"/>
                  </a:lnTo>
                  <a:lnTo>
                    <a:pt x="6244" y="1009"/>
                  </a:lnTo>
                  <a:lnTo>
                    <a:pt x="6244" y="1057"/>
                  </a:lnTo>
                  <a:lnTo>
                    <a:pt x="6244" y="1057"/>
                  </a:lnTo>
                  <a:lnTo>
                    <a:pt x="5428" y="1681"/>
                  </a:lnTo>
                  <a:lnTo>
                    <a:pt x="3747" y="2978"/>
                  </a:lnTo>
                  <a:lnTo>
                    <a:pt x="2018" y="4227"/>
                  </a:lnTo>
                  <a:lnTo>
                    <a:pt x="1393" y="4659"/>
                  </a:lnTo>
                  <a:lnTo>
                    <a:pt x="1201" y="4755"/>
                  </a:lnTo>
                  <a:lnTo>
                    <a:pt x="1105" y="4803"/>
                  </a:lnTo>
                  <a:lnTo>
                    <a:pt x="1105" y="4803"/>
                  </a:lnTo>
                  <a:lnTo>
                    <a:pt x="961" y="4707"/>
                  </a:lnTo>
                  <a:lnTo>
                    <a:pt x="817" y="4563"/>
                  </a:lnTo>
                  <a:lnTo>
                    <a:pt x="481" y="4131"/>
                  </a:lnTo>
                  <a:lnTo>
                    <a:pt x="1" y="3554"/>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4" name="Google Shape;4118;p71"/>
            <p:cNvSpPr/>
            <p:nvPr/>
          </p:nvSpPr>
          <p:spPr>
            <a:xfrm>
              <a:off x="2269575" y="3379750"/>
              <a:ext cx="156100" cy="120075"/>
            </a:xfrm>
            <a:custGeom>
              <a:avLst/>
              <a:gdLst/>
              <a:ahLst/>
              <a:cxnLst/>
              <a:rect l="l" t="t" r="r" b="b"/>
              <a:pathLst>
                <a:path w="6244" h="4803" extrusionOk="0">
                  <a:moveTo>
                    <a:pt x="5428" y="0"/>
                  </a:moveTo>
                  <a:lnTo>
                    <a:pt x="4995" y="193"/>
                  </a:lnTo>
                  <a:lnTo>
                    <a:pt x="4611" y="481"/>
                  </a:lnTo>
                  <a:lnTo>
                    <a:pt x="1730" y="2402"/>
                  </a:lnTo>
                  <a:lnTo>
                    <a:pt x="1" y="3554"/>
                  </a:lnTo>
                  <a:lnTo>
                    <a:pt x="481" y="4131"/>
                  </a:lnTo>
                  <a:lnTo>
                    <a:pt x="817" y="4563"/>
                  </a:lnTo>
                  <a:lnTo>
                    <a:pt x="961" y="4707"/>
                  </a:lnTo>
                  <a:lnTo>
                    <a:pt x="1105" y="4803"/>
                  </a:lnTo>
                  <a:lnTo>
                    <a:pt x="1249" y="4755"/>
                  </a:lnTo>
                  <a:lnTo>
                    <a:pt x="1441" y="4611"/>
                  </a:lnTo>
                  <a:lnTo>
                    <a:pt x="2066" y="4227"/>
                  </a:lnTo>
                  <a:lnTo>
                    <a:pt x="3747" y="2930"/>
                  </a:lnTo>
                  <a:lnTo>
                    <a:pt x="5428" y="1681"/>
                  </a:lnTo>
                  <a:lnTo>
                    <a:pt x="6244" y="1057"/>
                  </a:lnTo>
                  <a:lnTo>
                    <a:pt x="6148" y="817"/>
                  </a:lnTo>
                  <a:lnTo>
                    <a:pt x="5860" y="481"/>
                  </a:lnTo>
                  <a:lnTo>
                    <a:pt x="5428" y="0"/>
                  </a:lnTo>
                  <a:close/>
                </a:path>
              </a:pathLst>
            </a:custGeom>
            <a:solidFill>
              <a:srgbClr val="95BFF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5" name="Google Shape;4119;p71"/>
            <p:cNvSpPr/>
            <p:nvPr/>
          </p:nvSpPr>
          <p:spPr>
            <a:xfrm>
              <a:off x="2269575" y="3379750"/>
              <a:ext cx="156100" cy="120075"/>
            </a:xfrm>
            <a:custGeom>
              <a:avLst/>
              <a:gdLst/>
              <a:ahLst/>
              <a:cxnLst/>
              <a:rect l="l" t="t" r="r" b="b"/>
              <a:pathLst>
                <a:path w="6244" h="4803" fill="none" extrusionOk="0">
                  <a:moveTo>
                    <a:pt x="5428" y="0"/>
                  </a:moveTo>
                  <a:lnTo>
                    <a:pt x="5428" y="0"/>
                  </a:lnTo>
                  <a:lnTo>
                    <a:pt x="4995" y="193"/>
                  </a:lnTo>
                  <a:lnTo>
                    <a:pt x="4995" y="193"/>
                  </a:lnTo>
                  <a:lnTo>
                    <a:pt x="4611" y="481"/>
                  </a:lnTo>
                  <a:lnTo>
                    <a:pt x="4611" y="481"/>
                  </a:lnTo>
                  <a:lnTo>
                    <a:pt x="1730" y="2402"/>
                  </a:lnTo>
                  <a:lnTo>
                    <a:pt x="1" y="3554"/>
                  </a:lnTo>
                  <a:lnTo>
                    <a:pt x="1" y="3554"/>
                  </a:lnTo>
                  <a:lnTo>
                    <a:pt x="481" y="4131"/>
                  </a:lnTo>
                  <a:lnTo>
                    <a:pt x="817" y="4563"/>
                  </a:lnTo>
                  <a:lnTo>
                    <a:pt x="961" y="4707"/>
                  </a:lnTo>
                  <a:lnTo>
                    <a:pt x="1105" y="4803"/>
                  </a:lnTo>
                  <a:lnTo>
                    <a:pt x="1105" y="4803"/>
                  </a:lnTo>
                  <a:lnTo>
                    <a:pt x="1105" y="4803"/>
                  </a:lnTo>
                  <a:lnTo>
                    <a:pt x="1105" y="4803"/>
                  </a:lnTo>
                  <a:lnTo>
                    <a:pt x="1249" y="4755"/>
                  </a:lnTo>
                  <a:lnTo>
                    <a:pt x="1441" y="4611"/>
                  </a:lnTo>
                  <a:lnTo>
                    <a:pt x="2066" y="4227"/>
                  </a:lnTo>
                  <a:lnTo>
                    <a:pt x="3747" y="2930"/>
                  </a:lnTo>
                  <a:lnTo>
                    <a:pt x="5428" y="1681"/>
                  </a:lnTo>
                  <a:lnTo>
                    <a:pt x="6244" y="1057"/>
                  </a:lnTo>
                  <a:lnTo>
                    <a:pt x="6244" y="1057"/>
                  </a:lnTo>
                  <a:lnTo>
                    <a:pt x="6244" y="1057"/>
                  </a:lnTo>
                  <a:lnTo>
                    <a:pt x="6244" y="1057"/>
                  </a:lnTo>
                  <a:lnTo>
                    <a:pt x="6148" y="817"/>
                  </a:lnTo>
                  <a:lnTo>
                    <a:pt x="5860" y="481"/>
                  </a:lnTo>
                  <a:lnTo>
                    <a:pt x="5428" y="0"/>
                  </a:lnTo>
                  <a:lnTo>
                    <a:pt x="5428" y="0"/>
                  </a:lnTo>
                  <a:lnTo>
                    <a:pt x="542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6" name="Google Shape;4120;p71"/>
            <p:cNvSpPr/>
            <p:nvPr/>
          </p:nvSpPr>
          <p:spPr>
            <a:xfrm>
              <a:off x="1932200" y="3009950"/>
              <a:ext cx="234150" cy="184925"/>
            </a:xfrm>
            <a:custGeom>
              <a:avLst/>
              <a:gdLst/>
              <a:ahLst/>
              <a:cxnLst/>
              <a:rect l="l" t="t" r="r" b="b"/>
              <a:pathLst>
                <a:path w="9366" h="7397" extrusionOk="0">
                  <a:moveTo>
                    <a:pt x="7252" y="1"/>
                  </a:moveTo>
                  <a:lnTo>
                    <a:pt x="6820" y="145"/>
                  </a:lnTo>
                  <a:lnTo>
                    <a:pt x="6244" y="337"/>
                  </a:lnTo>
                  <a:lnTo>
                    <a:pt x="5668" y="577"/>
                  </a:lnTo>
                  <a:lnTo>
                    <a:pt x="4995" y="913"/>
                  </a:lnTo>
                  <a:lnTo>
                    <a:pt x="3602" y="1634"/>
                  </a:lnTo>
                  <a:lnTo>
                    <a:pt x="2306" y="2402"/>
                  </a:lnTo>
                  <a:lnTo>
                    <a:pt x="1153" y="3074"/>
                  </a:lnTo>
                  <a:lnTo>
                    <a:pt x="97" y="3747"/>
                  </a:lnTo>
                  <a:lnTo>
                    <a:pt x="49" y="4227"/>
                  </a:lnTo>
                  <a:lnTo>
                    <a:pt x="1" y="5283"/>
                  </a:lnTo>
                  <a:lnTo>
                    <a:pt x="1" y="6484"/>
                  </a:lnTo>
                  <a:lnTo>
                    <a:pt x="49" y="6964"/>
                  </a:lnTo>
                  <a:lnTo>
                    <a:pt x="145" y="7301"/>
                  </a:lnTo>
                  <a:lnTo>
                    <a:pt x="193" y="7397"/>
                  </a:lnTo>
                  <a:lnTo>
                    <a:pt x="625" y="7397"/>
                  </a:lnTo>
                  <a:lnTo>
                    <a:pt x="1105" y="7349"/>
                  </a:lnTo>
                  <a:lnTo>
                    <a:pt x="1681" y="7204"/>
                  </a:lnTo>
                  <a:lnTo>
                    <a:pt x="3170" y="6868"/>
                  </a:lnTo>
                  <a:lnTo>
                    <a:pt x="4851" y="6388"/>
                  </a:lnTo>
                  <a:lnTo>
                    <a:pt x="7925" y="5380"/>
                  </a:lnTo>
                  <a:lnTo>
                    <a:pt x="9365" y="4947"/>
                  </a:lnTo>
                  <a:lnTo>
                    <a:pt x="9269" y="4275"/>
                  </a:lnTo>
                  <a:lnTo>
                    <a:pt x="8981" y="2786"/>
                  </a:lnTo>
                  <a:lnTo>
                    <a:pt x="8789" y="1922"/>
                  </a:lnTo>
                  <a:lnTo>
                    <a:pt x="8549" y="1153"/>
                  </a:lnTo>
                  <a:lnTo>
                    <a:pt x="8405" y="817"/>
                  </a:lnTo>
                  <a:lnTo>
                    <a:pt x="8261" y="481"/>
                  </a:lnTo>
                  <a:lnTo>
                    <a:pt x="8069" y="241"/>
                  </a:lnTo>
                  <a:lnTo>
                    <a:pt x="7877" y="97"/>
                  </a:lnTo>
                  <a:lnTo>
                    <a:pt x="7781"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7" name="Google Shape;4121;p71"/>
            <p:cNvSpPr/>
            <p:nvPr/>
          </p:nvSpPr>
          <p:spPr>
            <a:xfrm>
              <a:off x="1932200" y="3009950"/>
              <a:ext cx="234150" cy="184925"/>
            </a:xfrm>
            <a:custGeom>
              <a:avLst/>
              <a:gdLst/>
              <a:ahLst/>
              <a:cxnLst/>
              <a:rect l="l" t="t" r="r" b="b"/>
              <a:pathLst>
                <a:path w="9366" h="7397" fill="none" extrusionOk="0">
                  <a:moveTo>
                    <a:pt x="97" y="3747"/>
                  </a:moveTo>
                  <a:lnTo>
                    <a:pt x="97" y="3747"/>
                  </a:lnTo>
                  <a:lnTo>
                    <a:pt x="1153" y="3074"/>
                  </a:lnTo>
                  <a:lnTo>
                    <a:pt x="2306" y="2402"/>
                  </a:lnTo>
                  <a:lnTo>
                    <a:pt x="3602" y="1634"/>
                  </a:lnTo>
                  <a:lnTo>
                    <a:pt x="4995" y="913"/>
                  </a:lnTo>
                  <a:lnTo>
                    <a:pt x="5668" y="577"/>
                  </a:lnTo>
                  <a:lnTo>
                    <a:pt x="6244" y="337"/>
                  </a:lnTo>
                  <a:lnTo>
                    <a:pt x="6820" y="145"/>
                  </a:lnTo>
                  <a:lnTo>
                    <a:pt x="7252" y="1"/>
                  </a:lnTo>
                  <a:lnTo>
                    <a:pt x="7637" y="1"/>
                  </a:lnTo>
                  <a:lnTo>
                    <a:pt x="7781" y="1"/>
                  </a:lnTo>
                  <a:lnTo>
                    <a:pt x="7877" y="97"/>
                  </a:lnTo>
                  <a:lnTo>
                    <a:pt x="7877" y="97"/>
                  </a:lnTo>
                  <a:lnTo>
                    <a:pt x="8069" y="241"/>
                  </a:lnTo>
                  <a:lnTo>
                    <a:pt x="8261" y="481"/>
                  </a:lnTo>
                  <a:lnTo>
                    <a:pt x="8405" y="817"/>
                  </a:lnTo>
                  <a:lnTo>
                    <a:pt x="8549" y="1153"/>
                  </a:lnTo>
                  <a:lnTo>
                    <a:pt x="8789" y="1922"/>
                  </a:lnTo>
                  <a:lnTo>
                    <a:pt x="8981" y="2786"/>
                  </a:lnTo>
                  <a:lnTo>
                    <a:pt x="9269" y="4275"/>
                  </a:lnTo>
                  <a:lnTo>
                    <a:pt x="9365" y="4947"/>
                  </a:lnTo>
                  <a:lnTo>
                    <a:pt x="9365" y="4947"/>
                  </a:lnTo>
                  <a:lnTo>
                    <a:pt x="7925" y="5380"/>
                  </a:lnTo>
                  <a:lnTo>
                    <a:pt x="4851" y="6388"/>
                  </a:lnTo>
                  <a:lnTo>
                    <a:pt x="3170" y="6868"/>
                  </a:lnTo>
                  <a:lnTo>
                    <a:pt x="1681" y="7204"/>
                  </a:lnTo>
                  <a:lnTo>
                    <a:pt x="1105" y="7349"/>
                  </a:lnTo>
                  <a:lnTo>
                    <a:pt x="625" y="7397"/>
                  </a:lnTo>
                  <a:lnTo>
                    <a:pt x="289" y="7397"/>
                  </a:lnTo>
                  <a:lnTo>
                    <a:pt x="193" y="7397"/>
                  </a:lnTo>
                  <a:lnTo>
                    <a:pt x="145" y="7301"/>
                  </a:lnTo>
                  <a:lnTo>
                    <a:pt x="145" y="7301"/>
                  </a:lnTo>
                  <a:lnTo>
                    <a:pt x="49" y="6964"/>
                  </a:lnTo>
                  <a:lnTo>
                    <a:pt x="1" y="6484"/>
                  </a:lnTo>
                  <a:lnTo>
                    <a:pt x="1" y="5283"/>
                  </a:lnTo>
                  <a:lnTo>
                    <a:pt x="49" y="4227"/>
                  </a:lnTo>
                  <a:lnTo>
                    <a:pt x="97" y="3747"/>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8" name="Google Shape;4122;p71"/>
            <p:cNvSpPr/>
            <p:nvPr/>
          </p:nvSpPr>
          <p:spPr>
            <a:xfrm>
              <a:off x="1951400" y="3085600"/>
              <a:ext cx="42050" cy="105675"/>
            </a:xfrm>
            <a:custGeom>
              <a:avLst/>
              <a:gdLst/>
              <a:ahLst/>
              <a:cxnLst/>
              <a:rect l="l" t="t" r="r" b="b"/>
              <a:pathLst>
                <a:path w="1682" h="4227" extrusionOk="0">
                  <a:moveTo>
                    <a:pt x="433" y="0"/>
                  </a:moveTo>
                  <a:lnTo>
                    <a:pt x="1" y="288"/>
                  </a:lnTo>
                  <a:lnTo>
                    <a:pt x="433" y="2257"/>
                  </a:lnTo>
                  <a:lnTo>
                    <a:pt x="913" y="4227"/>
                  </a:lnTo>
                  <a:lnTo>
                    <a:pt x="1682" y="4034"/>
                  </a:lnTo>
                  <a:lnTo>
                    <a:pt x="433"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9" name="Google Shape;4123;p71"/>
            <p:cNvSpPr/>
            <p:nvPr/>
          </p:nvSpPr>
          <p:spPr>
            <a:xfrm>
              <a:off x="1951400" y="3085600"/>
              <a:ext cx="42050" cy="105675"/>
            </a:xfrm>
            <a:custGeom>
              <a:avLst/>
              <a:gdLst/>
              <a:ahLst/>
              <a:cxnLst/>
              <a:rect l="l" t="t" r="r" b="b"/>
              <a:pathLst>
                <a:path w="1682" h="4227" fill="none" extrusionOk="0">
                  <a:moveTo>
                    <a:pt x="433" y="0"/>
                  </a:moveTo>
                  <a:lnTo>
                    <a:pt x="433" y="0"/>
                  </a:lnTo>
                  <a:lnTo>
                    <a:pt x="1" y="288"/>
                  </a:lnTo>
                  <a:lnTo>
                    <a:pt x="1" y="288"/>
                  </a:lnTo>
                  <a:lnTo>
                    <a:pt x="433" y="2257"/>
                  </a:lnTo>
                  <a:lnTo>
                    <a:pt x="913" y="4227"/>
                  </a:lnTo>
                  <a:lnTo>
                    <a:pt x="913" y="4227"/>
                  </a:lnTo>
                  <a:lnTo>
                    <a:pt x="1682" y="4034"/>
                  </a:lnTo>
                  <a:lnTo>
                    <a:pt x="1682" y="4034"/>
                  </a:lnTo>
                  <a:lnTo>
                    <a:pt x="433"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0" name="Google Shape;4124;p71"/>
            <p:cNvSpPr/>
            <p:nvPr/>
          </p:nvSpPr>
          <p:spPr>
            <a:xfrm>
              <a:off x="1958625" y="2995550"/>
              <a:ext cx="169300" cy="198125"/>
            </a:xfrm>
            <a:custGeom>
              <a:avLst/>
              <a:gdLst/>
              <a:ahLst/>
              <a:cxnLst/>
              <a:rect l="l" t="t" r="r" b="b"/>
              <a:pathLst>
                <a:path w="6772" h="7925" extrusionOk="0">
                  <a:moveTo>
                    <a:pt x="6772" y="0"/>
                  </a:moveTo>
                  <a:lnTo>
                    <a:pt x="5667" y="433"/>
                  </a:lnTo>
                  <a:lnTo>
                    <a:pt x="3314" y="1441"/>
                  </a:lnTo>
                  <a:lnTo>
                    <a:pt x="2065" y="1969"/>
                  </a:lnTo>
                  <a:lnTo>
                    <a:pt x="1009" y="2498"/>
                  </a:lnTo>
                  <a:lnTo>
                    <a:pt x="240" y="2882"/>
                  </a:lnTo>
                  <a:lnTo>
                    <a:pt x="48" y="3026"/>
                  </a:lnTo>
                  <a:lnTo>
                    <a:pt x="0" y="3122"/>
                  </a:lnTo>
                  <a:lnTo>
                    <a:pt x="769" y="5667"/>
                  </a:lnTo>
                  <a:lnTo>
                    <a:pt x="1489" y="7925"/>
                  </a:lnTo>
                  <a:lnTo>
                    <a:pt x="2161" y="7780"/>
                  </a:lnTo>
                  <a:lnTo>
                    <a:pt x="3650" y="7492"/>
                  </a:lnTo>
                  <a:lnTo>
                    <a:pt x="4514" y="7300"/>
                  </a:lnTo>
                  <a:lnTo>
                    <a:pt x="5283" y="7108"/>
                  </a:lnTo>
                  <a:lnTo>
                    <a:pt x="5907" y="6868"/>
                  </a:lnTo>
                  <a:lnTo>
                    <a:pt x="6099" y="6772"/>
                  </a:lnTo>
                  <a:lnTo>
                    <a:pt x="6243" y="6628"/>
                  </a:lnTo>
                  <a:lnTo>
                    <a:pt x="6339" y="6484"/>
                  </a:lnTo>
                  <a:lnTo>
                    <a:pt x="6436" y="6196"/>
                  </a:lnTo>
                  <a:lnTo>
                    <a:pt x="6580" y="5331"/>
                  </a:lnTo>
                  <a:lnTo>
                    <a:pt x="6676" y="4275"/>
                  </a:lnTo>
                  <a:lnTo>
                    <a:pt x="6724" y="3074"/>
                  </a:lnTo>
                  <a:lnTo>
                    <a:pt x="6772" y="961"/>
                  </a:lnTo>
                  <a:lnTo>
                    <a:pt x="6772" y="0"/>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1" name="Google Shape;4125;p71"/>
            <p:cNvSpPr/>
            <p:nvPr/>
          </p:nvSpPr>
          <p:spPr>
            <a:xfrm>
              <a:off x="1958625" y="2995550"/>
              <a:ext cx="169300" cy="198125"/>
            </a:xfrm>
            <a:custGeom>
              <a:avLst/>
              <a:gdLst/>
              <a:ahLst/>
              <a:cxnLst/>
              <a:rect l="l" t="t" r="r" b="b"/>
              <a:pathLst>
                <a:path w="6772" h="7925" fill="none" extrusionOk="0">
                  <a:moveTo>
                    <a:pt x="6772" y="0"/>
                  </a:moveTo>
                  <a:lnTo>
                    <a:pt x="6772" y="0"/>
                  </a:lnTo>
                  <a:lnTo>
                    <a:pt x="5667" y="433"/>
                  </a:lnTo>
                  <a:lnTo>
                    <a:pt x="3314" y="1441"/>
                  </a:lnTo>
                  <a:lnTo>
                    <a:pt x="2065" y="1969"/>
                  </a:lnTo>
                  <a:lnTo>
                    <a:pt x="1009" y="2498"/>
                  </a:lnTo>
                  <a:lnTo>
                    <a:pt x="240" y="2882"/>
                  </a:lnTo>
                  <a:lnTo>
                    <a:pt x="48" y="3026"/>
                  </a:lnTo>
                  <a:lnTo>
                    <a:pt x="0" y="3122"/>
                  </a:lnTo>
                  <a:lnTo>
                    <a:pt x="0" y="3122"/>
                  </a:lnTo>
                  <a:lnTo>
                    <a:pt x="769" y="5667"/>
                  </a:lnTo>
                  <a:lnTo>
                    <a:pt x="1489" y="7925"/>
                  </a:lnTo>
                  <a:lnTo>
                    <a:pt x="1489" y="7925"/>
                  </a:lnTo>
                  <a:lnTo>
                    <a:pt x="2161" y="7780"/>
                  </a:lnTo>
                  <a:lnTo>
                    <a:pt x="3650" y="7492"/>
                  </a:lnTo>
                  <a:lnTo>
                    <a:pt x="4514" y="7300"/>
                  </a:lnTo>
                  <a:lnTo>
                    <a:pt x="5283" y="7108"/>
                  </a:lnTo>
                  <a:lnTo>
                    <a:pt x="5907" y="6868"/>
                  </a:lnTo>
                  <a:lnTo>
                    <a:pt x="6099" y="6772"/>
                  </a:lnTo>
                  <a:lnTo>
                    <a:pt x="6243" y="6628"/>
                  </a:lnTo>
                  <a:lnTo>
                    <a:pt x="6243" y="6628"/>
                  </a:lnTo>
                  <a:lnTo>
                    <a:pt x="6339" y="6484"/>
                  </a:lnTo>
                  <a:lnTo>
                    <a:pt x="6436" y="6196"/>
                  </a:lnTo>
                  <a:lnTo>
                    <a:pt x="6580" y="5331"/>
                  </a:lnTo>
                  <a:lnTo>
                    <a:pt x="6676" y="4275"/>
                  </a:lnTo>
                  <a:lnTo>
                    <a:pt x="6724" y="3074"/>
                  </a:lnTo>
                  <a:lnTo>
                    <a:pt x="6772" y="961"/>
                  </a:lnTo>
                  <a:lnTo>
                    <a:pt x="6772"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2" name="Google Shape;4126;p71"/>
            <p:cNvSpPr/>
            <p:nvPr/>
          </p:nvSpPr>
          <p:spPr>
            <a:xfrm>
              <a:off x="2127900" y="2995550"/>
              <a:ext cx="25" cy="25"/>
            </a:xfrm>
            <a:custGeom>
              <a:avLst/>
              <a:gdLst/>
              <a:ahLst/>
              <a:cxnLst/>
              <a:rect l="l" t="t" r="r" b="b"/>
              <a:pathLst>
                <a:path w="1" h="1" extrusionOk="0">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lnTo>
                    <a:pt x="1" y="0"/>
                  </a:lnTo>
                  <a:lnTo>
                    <a:pt x="1" y="0"/>
                  </a:lnTo>
                  <a:lnTo>
                    <a:pt x="1" y="0"/>
                  </a:lnTo>
                  <a:lnTo>
                    <a:pt x="1" y="0"/>
                  </a:lnTo>
                  <a:lnTo>
                    <a:pt x="1" y="0"/>
                  </a:lnTo>
                  <a:close/>
                </a:path>
              </a:pathLst>
            </a:custGeom>
            <a:solidFill>
              <a:srgbClr val="422E2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3" name="Google Shape;4127;p7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4" name="Google Shape;4128;p7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5" name="Google Shape;4129;p7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6" name="Google Shape;4130;p71"/>
            <p:cNvSpPr/>
            <p:nvPr/>
          </p:nvSpPr>
          <p:spPr>
            <a:xfrm>
              <a:off x="2058275" y="2995550"/>
              <a:ext cx="69650" cy="186125"/>
            </a:xfrm>
            <a:custGeom>
              <a:avLst/>
              <a:gdLst/>
              <a:ahLst/>
              <a:cxnLst/>
              <a:rect l="l" t="t" r="r" b="b"/>
              <a:pathLst>
                <a:path w="2786" h="7445" extrusionOk="0">
                  <a:moveTo>
                    <a:pt x="2786" y="0"/>
                  </a:moveTo>
                  <a:lnTo>
                    <a:pt x="1201" y="625"/>
                  </a:lnTo>
                  <a:lnTo>
                    <a:pt x="1057" y="1009"/>
                  </a:lnTo>
                  <a:lnTo>
                    <a:pt x="1537" y="1153"/>
                  </a:lnTo>
                  <a:lnTo>
                    <a:pt x="1729" y="865"/>
                  </a:lnTo>
                  <a:lnTo>
                    <a:pt x="1969" y="577"/>
                  </a:lnTo>
                  <a:lnTo>
                    <a:pt x="2161" y="337"/>
                  </a:lnTo>
                  <a:lnTo>
                    <a:pt x="2401" y="193"/>
                  </a:lnTo>
                  <a:lnTo>
                    <a:pt x="2786" y="0"/>
                  </a:lnTo>
                  <a:close/>
                  <a:moveTo>
                    <a:pt x="96" y="6004"/>
                  </a:moveTo>
                  <a:lnTo>
                    <a:pt x="0" y="7444"/>
                  </a:lnTo>
                  <a:lnTo>
                    <a:pt x="0" y="7444"/>
                  </a:lnTo>
                  <a:lnTo>
                    <a:pt x="144" y="7396"/>
                  </a:lnTo>
                  <a:lnTo>
                    <a:pt x="288" y="6100"/>
                  </a:lnTo>
                  <a:lnTo>
                    <a:pt x="96" y="6004"/>
                  </a:lnTo>
                  <a:close/>
                </a:path>
              </a:pathLst>
            </a:custGeom>
            <a:solidFill>
              <a:srgbClr val="FB7F7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7" name="Google Shape;4131;p71"/>
            <p:cNvSpPr/>
            <p:nvPr/>
          </p:nvSpPr>
          <p:spPr>
            <a:xfrm>
              <a:off x="2058275" y="3145625"/>
              <a:ext cx="7225" cy="36050"/>
            </a:xfrm>
            <a:custGeom>
              <a:avLst/>
              <a:gdLst/>
              <a:ahLst/>
              <a:cxnLst/>
              <a:rect l="l" t="t" r="r" b="b"/>
              <a:pathLst>
                <a:path w="289" h="1442" fill="none" extrusionOk="0">
                  <a:moveTo>
                    <a:pt x="96" y="1"/>
                  </a:moveTo>
                  <a:lnTo>
                    <a:pt x="96" y="1"/>
                  </a:lnTo>
                  <a:lnTo>
                    <a:pt x="0" y="1441"/>
                  </a:lnTo>
                  <a:lnTo>
                    <a:pt x="0" y="1441"/>
                  </a:lnTo>
                  <a:lnTo>
                    <a:pt x="144" y="1393"/>
                  </a:lnTo>
                  <a:lnTo>
                    <a:pt x="144" y="1393"/>
                  </a:lnTo>
                  <a:lnTo>
                    <a:pt x="288" y="97"/>
                  </a:lnTo>
                  <a:lnTo>
                    <a:pt x="288" y="97"/>
                  </a:lnTo>
                  <a:lnTo>
                    <a:pt x="96"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8" name="Google Shape;4132;p71"/>
            <p:cNvSpPr/>
            <p:nvPr/>
          </p:nvSpPr>
          <p:spPr>
            <a:xfrm>
              <a:off x="2084675" y="2995550"/>
              <a:ext cx="43250" cy="28825"/>
            </a:xfrm>
            <a:custGeom>
              <a:avLst/>
              <a:gdLst/>
              <a:ahLst/>
              <a:cxnLst/>
              <a:rect l="l" t="t" r="r" b="b"/>
              <a:pathLst>
                <a:path w="1730" h="1153" fill="none" extrusionOk="0">
                  <a:moveTo>
                    <a:pt x="1730" y="0"/>
                  </a:moveTo>
                  <a:lnTo>
                    <a:pt x="1730" y="0"/>
                  </a:lnTo>
                  <a:lnTo>
                    <a:pt x="1730" y="0"/>
                  </a:lnTo>
                  <a:lnTo>
                    <a:pt x="1730" y="0"/>
                  </a:lnTo>
                  <a:lnTo>
                    <a:pt x="1730" y="0"/>
                  </a:lnTo>
                  <a:lnTo>
                    <a:pt x="1730" y="0"/>
                  </a:lnTo>
                  <a:lnTo>
                    <a:pt x="1730" y="0"/>
                  </a:lnTo>
                  <a:lnTo>
                    <a:pt x="1730" y="0"/>
                  </a:lnTo>
                  <a:lnTo>
                    <a:pt x="1730" y="0"/>
                  </a:lnTo>
                  <a:lnTo>
                    <a:pt x="1730" y="0"/>
                  </a:lnTo>
                  <a:lnTo>
                    <a:pt x="1730" y="0"/>
                  </a:lnTo>
                  <a:lnTo>
                    <a:pt x="1730" y="0"/>
                  </a:lnTo>
                  <a:lnTo>
                    <a:pt x="145" y="625"/>
                  </a:lnTo>
                  <a:lnTo>
                    <a:pt x="145" y="625"/>
                  </a:lnTo>
                  <a:lnTo>
                    <a:pt x="1" y="1009"/>
                  </a:lnTo>
                  <a:lnTo>
                    <a:pt x="1" y="1009"/>
                  </a:lnTo>
                  <a:lnTo>
                    <a:pt x="481" y="1153"/>
                  </a:lnTo>
                  <a:lnTo>
                    <a:pt x="481" y="1153"/>
                  </a:lnTo>
                  <a:lnTo>
                    <a:pt x="673" y="865"/>
                  </a:lnTo>
                  <a:lnTo>
                    <a:pt x="913" y="577"/>
                  </a:lnTo>
                  <a:lnTo>
                    <a:pt x="1105" y="337"/>
                  </a:lnTo>
                  <a:lnTo>
                    <a:pt x="1345" y="193"/>
                  </a:lnTo>
                  <a:lnTo>
                    <a:pt x="1345" y="193"/>
                  </a:lnTo>
                  <a:lnTo>
                    <a:pt x="1730" y="0"/>
                  </a:lnTo>
                  <a:lnTo>
                    <a:pt x="1730" y="0"/>
                  </a:lnTo>
                  <a:lnTo>
                    <a:pt x="173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9" name="Google Shape;4133;p71"/>
            <p:cNvSpPr/>
            <p:nvPr/>
          </p:nvSpPr>
          <p:spPr>
            <a:xfrm>
              <a:off x="1742500" y="2983550"/>
              <a:ext cx="212550" cy="212525"/>
            </a:xfrm>
            <a:custGeom>
              <a:avLst/>
              <a:gdLst/>
              <a:ahLst/>
              <a:cxnLst/>
              <a:rect l="l" t="t" r="r" b="b"/>
              <a:pathLst>
                <a:path w="8502" h="8501" extrusionOk="0">
                  <a:moveTo>
                    <a:pt x="1585" y="0"/>
                  </a:moveTo>
                  <a:lnTo>
                    <a:pt x="1" y="1777"/>
                  </a:lnTo>
                  <a:lnTo>
                    <a:pt x="625" y="2594"/>
                  </a:lnTo>
                  <a:lnTo>
                    <a:pt x="1345" y="3410"/>
                  </a:lnTo>
                  <a:lnTo>
                    <a:pt x="2306" y="4418"/>
                  </a:lnTo>
                  <a:lnTo>
                    <a:pt x="3410" y="5523"/>
                  </a:lnTo>
                  <a:lnTo>
                    <a:pt x="4035" y="6051"/>
                  </a:lnTo>
                  <a:lnTo>
                    <a:pt x="4707" y="6628"/>
                  </a:lnTo>
                  <a:lnTo>
                    <a:pt x="5379" y="7108"/>
                  </a:lnTo>
                  <a:lnTo>
                    <a:pt x="6100" y="7588"/>
                  </a:lnTo>
                  <a:lnTo>
                    <a:pt x="6868" y="8020"/>
                  </a:lnTo>
                  <a:lnTo>
                    <a:pt x="7589" y="8405"/>
                  </a:lnTo>
                  <a:lnTo>
                    <a:pt x="7877" y="8501"/>
                  </a:lnTo>
                  <a:lnTo>
                    <a:pt x="8117" y="8501"/>
                  </a:lnTo>
                  <a:lnTo>
                    <a:pt x="8261" y="8453"/>
                  </a:lnTo>
                  <a:lnTo>
                    <a:pt x="8357" y="8405"/>
                  </a:lnTo>
                  <a:lnTo>
                    <a:pt x="8453" y="8309"/>
                  </a:lnTo>
                  <a:lnTo>
                    <a:pt x="8501" y="8164"/>
                  </a:lnTo>
                  <a:lnTo>
                    <a:pt x="8261" y="4803"/>
                  </a:lnTo>
                  <a:lnTo>
                    <a:pt x="6868" y="3890"/>
                  </a:lnTo>
                  <a:lnTo>
                    <a:pt x="5139" y="2690"/>
                  </a:lnTo>
                  <a:lnTo>
                    <a:pt x="3266" y="1297"/>
                  </a:lnTo>
                  <a:lnTo>
                    <a:pt x="1585" y="0"/>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0" name="Google Shape;4134;p71"/>
            <p:cNvSpPr/>
            <p:nvPr/>
          </p:nvSpPr>
          <p:spPr>
            <a:xfrm>
              <a:off x="1652450" y="2899500"/>
              <a:ext cx="141700" cy="145300"/>
            </a:xfrm>
            <a:custGeom>
              <a:avLst/>
              <a:gdLst/>
              <a:ahLst/>
              <a:cxnLst/>
              <a:rect l="l" t="t" r="r" b="b"/>
              <a:pathLst>
                <a:path w="5668" h="5812" extrusionOk="0">
                  <a:moveTo>
                    <a:pt x="1682" y="0"/>
                  </a:moveTo>
                  <a:lnTo>
                    <a:pt x="1634" y="48"/>
                  </a:lnTo>
                  <a:lnTo>
                    <a:pt x="1634" y="289"/>
                  </a:lnTo>
                  <a:lnTo>
                    <a:pt x="1778" y="529"/>
                  </a:lnTo>
                  <a:lnTo>
                    <a:pt x="1922" y="817"/>
                  </a:lnTo>
                  <a:lnTo>
                    <a:pt x="2114" y="1153"/>
                  </a:lnTo>
                  <a:lnTo>
                    <a:pt x="2546" y="1681"/>
                  </a:lnTo>
                  <a:lnTo>
                    <a:pt x="2882" y="2065"/>
                  </a:lnTo>
                  <a:lnTo>
                    <a:pt x="2834" y="2065"/>
                  </a:lnTo>
                  <a:lnTo>
                    <a:pt x="2354" y="1729"/>
                  </a:lnTo>
                  <a:lnTo>
                    <a:pt x="1586" y="1249"/>
                  </a:lnTo>
                  <a:lnTo>
                    <a:pt x="1201" y="1057"/>
                  </a:lnTo>
                  <a:lnTo>
                    <a:pt x="817" y="913"/>
                  </a:lnTo>
                  <a:lnTo>
                    <a:pt x="577" y="865"/>
                  </a:lnTo>
                  <a:lnTo>
                    <a:pt x="529" y="913"/>
                  </a:lnTo>
                  <a:lnTo>
                    <a:pt x="481" y="1009"/>
                  </a:lnTo>
                  <a:lnTo>
                    <a:pt x="481" y="1105"/>
                  </a:lnTo>
                  <a:lnTo>
                    <a:pt x="481" y="1249"/>
                  </a:lnTo>
                  <a:lnTo>
                    <a:pt x="673" y="1537"/>
                  </a:lnTo>
                  <a:lnTo>
                    <a:pt x="913" y="1825"/>
                  </a:lnTo>
                  <a:lnTo>
                    <a:pt x="1201" y="2162"/>
                  </a:lnTo>
                  <a:lnTo>
                    <a:pt x="1826" y="2690"/>
                  </a:lnTo>
                  <a:lnTo>
                    <a:pt x="2066" y="2930"/>
                  </a:lnTo>
                  <a:lnTo>
                    <a:pt x="1730" y="2786"/>
                  </a:lnTo>
                  <a:lnTo>
                    <a:pt x="1057" y="2450"/>
                  </a:lnTo>
                  <a:lnTo>
                    <a:pt x="673" y="2306"/>
                  </a:lnTo>
                  <a:lnTo>
                    <a:pt x="337" y="2210"/>
                  </a:lnTo>
                  <a:lnTo>
                    <a:pt x="97" y="2210"/>
                  </a:lnTo>
                  <a:lnTo>
                    <a:pt x="49" y="2258"/>
                  </a:lnTo>
                  <a:lnTo>
                    <a:pt x="1" y="2306"/>
                  </a:lnTo>
                  <a:lnTo>
                    <a:pt x="1" y="2402"/>
                  </a:lnTo>
                  <a:lnTo>
                    <a:pt x="49" y="2498"/>
                  </a:lnTo>
                  <a:lnTo>
                    <a:pt x="241" y="2690"/>
                  </a:lnTo>
                  <a:lnTo>
                    <a:pt x="481" y="2882"/>
                  </a:lnTo>
                  <a:lnTo>
                    <a:pt x="769" y="3074"/>
                  </a:lnTo>
                  <a:lnTo>
                    <a:pt x="1345" y="3410"/>
                  </a:lnTo>
                  <a:lnTo>
                    <a:pt x="1730" y="3602"/>
                  </a:lnTo>
                  <a:lnTo>
                    <a:pt x="1393" y="3554"/>
                  </a:lnTo>
                  <a:lnTo>
                    <a:pt x="817" y="3506"/>
                  </a:lnTo>
                  <a:lnTo>
                    <a:pt x="529" y="3506"/>
                  </a:lnTo>
                  <a:lnTo>
                    <a:pt x="289" y="3554"/>
                  </a:lnTo>
                  <a:lnTo>
                    <a:pt x="97" y="3602"/>
                  </a:lnTo>
                  <a:lnTo>
                    <a:pt x="49" y="3650"/>
                  </a:lnTo>
                  <a:lnTo>
                    <a:pt x="49" y="3746"/>
                  </a:lnTo>
                  <a:lnTo>
                    <a:pt x="97" y="3842"/>
                  </a:lnTo>
                  <a:lnTo>
                    <a:pt x="193" y="3938"/>
                  </a:lnTo>
                  <a:lnTo>
                    <a:pt x="625" y="4131"/>
                  </a:lnTo>
                  <a:lnTo>
                    <a:pt x="1153" y="4323"/>
                  </a:lnTo>
                  <a:lnTo>
                    <a:pt x="1730" y="4515"/>
                  </a:lnTo>
                  <a:lnTo>
                    <a:pt x="1778" y="4755"/>
                  </a:lnTo>
                  <a:lnTo>
                    <a:pt x="1922" y="4995"/>
                  </a:lnTo>
                  <a:lnTo>
                    <a:pt x="2066" y="5187"/>
                  </a:lnTo>
                  <a:lnTo>
                    <a:pt x="2258" y="5379"/>
                  </a:lnTo>
                  <a:lnTo>
                    <a:pt x="2546" y="5571"/>
                  </a:lnTo>
                  <a:lnTo>
                    <a:pt x="2882" y="5715"/>
                  </a:lnTo>
                  <a:lnTo>
                    <a:pt x="3218" y="5811"/>
                  </a:lnTo>
                  <a:lnTo>
                    <a:pt x="3555" y="5811"/>
                  </a:lnTo>
                  <a:lnTo>
                    <a:pt x="3843" y="5715"/>
                  </a:lnTo>
                  <a:lnTo>
                    <a:pt x="4179" y="5619"/>
                  </a:lnTo>
                  <a:lnTo>
                    <a:pt x="4467" y="5427"/>
                  </a:lnTo>
                  <a:lnTo>
                    <a:pt x="4707" y="5187"/>
                  </a:lnTo>
                  <a:lnTo>
                    <a:pt x="5283" y="4563"/>
                  </a:lnTo>
                  <a:lnTo>
                    <a:pt x="5476" y="4275"/>
                  </a:lnTo>
                  <a:lnTo>
                    <a:pt x="5572" y="3986"/>
                  </a:lnTo>
                  <a:lnTo>
                    <a:pt x="5668" y="3746"/>
                  </a:lnTo>
                  <a:lnTo>
                    <a:pt x="5668" y="3410"/>
                  </a:lnTo>
                  <a:lnTo>
                    <a:pt x="5668" y="3122"/>
                  </a:lnTo>
                  <a:lnTo>
                    <a:pt x="5572" y="2834"/>
                  </a:lnTo>
                  <a:lnTo>
                    <a:pt x="5476" y="2594"/>
                  </a:lnTo>
                  <a:lnTo>
                    <a:pt x="5283" y="2306"/>
                  </a:lnTo>
                  <a:lnTo>
                    <a:pt x="5139" y="1825"/>
                  </a:lnTo>
                  <a:lnTo>
                    <a:pt x="4899" y="1153"/>
                  </a:lnTo>
                  <a:lnTo>
                    <a:pt x="4707" y="865"/>
                  </a:lnTo>
                  <a:lnTo>
                    <a:pt x="4563" y="673"/>
                  </a:lnTo>
                  <a:lnTo>
                    <a:pt x="4371" y="529"/>
                  </a:lnTo>
                  <a:lnTo>
                    <a:pt x="4179" y="529"/>
                  </a:lnTo>
                  <a:lnTo>
                    <a:pt x="4083" y="625"/>
                  </a:lnTo>
                  <a:lnTo>
                    <a:pt x="3987" y="721"/>
                  </a:lnTo>
                  <a:lnTo>
                    <a:pt x="3939" y="865"/>
                  </a:lnTo>
                  <a:lnTo>
                    <a:pt x="3939" y="1009"/>
                  </a:lnTo>
                  <a:lnTo>
                    <a:pt x="3939" y="1345"/>
                  </a:lnTo>
                  <a:lnTo>
                    <a:pt x="3987" y="1681"/>
                  </a:lnTo>
                  <a:lnTo>
                    <a:pt x="3699" y="1681"/>
                  </a:lnTo>
                  <a:lnTo>
                    <a:pt x="3170" y="1153"/>
                  </a:lnTo>
                  <a:lnTo>
                    <a:pt x="2498" y="529"/>
                  </a:lnTo>
                  <a:lnTo>
                    <a:pt x="2210" y="289"/>
                  </a:lnTo>
                  <a:lnTo>
                    <a:pt x="1922" y="96"/>
                  </a:lnTo>
                  <a:lnTo>
                    <a:pt x="1730" y="0"/>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1" name="Google Shape;4135;p71"/>
            <p:cNvSpPr/>
            <p:nvPr/>
          </p:nvSpPr>
          <p:spPr>
            <a:xfrm>
              <a:off x="1652450" y="2899500"/>
              <a:ext cx="141700" cy="145300"/>
            </a:xfrm>
            <a:custGeom>
              <a:avLst/>
              <a:gdLst/>
              <a:ahLst/>
              <a:cxnLst/>
              <a:rect l="l" t="t" r="r" b="b"/>
              <a:pathLst>
                <a:path w="5668" h="5812" fill="none" extrusionOk="0">
                  <a:moveTo>
                    <a:pt x="49" y="3746"/>
                  </a:moveTo>
                  <a:lnTo>
                    <a:pt x="49" y="3746"/>
                  </a:lnTo>
                  <a:lnTo>
                    <a:pt x="49" y="3650"/>
                  </a:lnTo>
                  <a:lnTo>
                    <a:pt x="97" y="3602"/>
                  </a:lnTo>
                  <a:lnTo>
                    <a:pt x="289" y="3554"/>
                  </a:lnTo>
                  <a:lnTo>
                    <a:pt x="529" y="3506"/>
                  </a:lnTo>
                  <a:lnTo>
                    <a:pt x="817" y="3506"/>
                  </a:lnTo>
                  <a:lnTo>
                    <a:pt x="1393" y="3554"/>
                  </a:lnTo>
                  <a:lnTo>
                    <a:pt x="1730" y="3602"/>
                  </a:lnTo>
                  <a:lnTo>
                    <a:pt x="1730" y="3602"/>
                  </a:lnTo>
                  <a:lnTo>
                    <a:pt x="1730" y="3602"/>
                  </a:lnTo>
                  <a:lnTo>
                    <a:pt x="1345" y="3410"/>
                  </a:lnTo>
                  <a:lnTo>
                    <a:pt x="769" y="3074"/>
                  </a:lnTo>
                  <a:lnTo>
                    <a:pt x="481" y="2882"/>
                  </a:lnTo>
                  <a:lnTo>
                    <a:pt x="241" y="2690"/>
                  </a:lnTo>
                  <a:lnTo>
                    <a:pt x="49" y="2498"/>
                  </a:lnTo>
                  <a:lnTo>
                    <a:pt x="1" y="2402"/>
                  </a:lnTo>
                  <a:lnTo>
                    <a:pt x="1" y="2306"/>
                  </a:lnTo>
                  <a:lnTo>
                    <a:pt x="1" y="2306"/>
                  </a:lnTo>
                  <a:lnTo>
                    <a:pt x="49" y="2258"/>
                  </a:lnTo>
                  <a:lnTo>
                    <a:pt x="97" y="2210"/>
                  </a:lnTo>
                  <a:lnTo>
                    <a:pt x="337" y="2210"/>
                  </a:lnTo>
                  <a:lnTo>
                    <a:pt x="673" y="2306"/>
                  </a:lnTo>
                  <a:lnTo>
                    <a:pt x="1057" y="2450"/>
                  </a:lnTo>
                  <a:lnTo>
                    <a:pt x="1730" y="2786"/>
                  </a:lnTo>
                  <a:lnTo>
                    <a:pt x="2066" y="2930"/>
                  </a:lnTo>
                  <a:lnTo>
                    <a:pt x="2066" y="2930"/>
                  </a:lnTo>
                  <a:lnTo>
                    <a:pt x="1826" y="2690"/>
                  </a:lnTo>
                  <a:lnTo>
                    <a:pt x="1201" y="2162"/>
                  </a:lnTo>
                  <a:lnTo>
                    <a:pt x="913" y="1825"/>
                  </a:lnTo>
                  <a:lnTo>
                    <a:pt x="673" y="1537"/>
                  </a:lnTo>
                  <a:lnTo>
                    <a:pt x="481" y="1249"/>
                  </a:lnTo>
                  <a:lnTo>
                    <a:pt x="481" y="1105"/>
                  </a:lnTo>
                  <a:lnTo>
                    <a:pt x="481" y="1009"/>
                  </a:lnTo>
                  <a:lnTo>
                    <a:pt x="481" y="1009"/>
                  </a:lnTo>
                  <a:lnTo>
                    <a:pt x="529" y="913"/>
                  </a:lnTo>
                  <a:lnTo>
                    <a:pt x="577" y="865"/>
                  </a:lnTo>
                  <a:lnTo>
                    <a:pt x="817" y="913"/>
                  </a:lnTo>
                  <a:lnTo>
                    <a:pt x="1201" y="1057"/>
                  </a:lnTo>
                  <a:lnTo>
                    <a:pt x="1586" y="1249"/>
                  </a:lnTo>
                  <a:lnTo>
                    <a:pt x="2354" y="1729"/>
                  </a:lnTo>
                  <a:lnTo>
                    <a:pt x="2834" y="2065"/>
                  </a:lnTo>
                  <a:lnTo>
                    <a:pt x="2882" y="2065"/>
                  </a:lnTo>
                  <a:lnTo>
                    <a:pt x="2882" y="2065"/>
                  </a:lnTo>
                  <a:lnTo>
                    <a:pt x="2546" y="1681"/>
                  </a:lnTo>
                  <a:lnTo>
                    <a:pt x="2114" y="1153"/>
                  </a:lnTo>
                  <a:lnTo>
                    <a:pt x="1922" y="817"/>
                  </a:lnTo>
                  <a:lnTo>
                    <a:pt x="1778" y="529"/>
                  </a:lnTo>
                  <a:lnTo>
                    <a:pt x="1634" y="289"/>
                  </a:lnTo>
                  <a:lnTo>
                    <a:pt x="1634" y="48"/>
                  </a:lnTo>
                  <a:lnTo>
                    <a:pt x="1634" y="48"/>
                  </a:lnTo>
                  <a:lnTo>
                    <a:pt x="1682" y="0"/>
                  </a:lnTo>
                  <a:lnTo>
                    <a:pt x="1730" y="0"/>
                  </a:lnTo>
                  <a:lnTo>
                    <a:pt x="1922" y="96"/>
                  </a:lnTo>
                  <a:lnTo>
                    <a:pt x="2210" y="289"/>
                  </a:lnTo>
                  <a:lnTo>
                    <a:pt x="2498" y="529"/>
                  </a:lnTo>
                  <a:lnTo>
                    <a:pt x="3170" y="1153"/>
                  </a:lnTo>
                  <a:lnTo>
                    <a:pt x="3699" y="1681"/>
                  </a:lnTo>
                  <a:lnTo>
                    <a:pt x="3699" y="1681"/>
                  </a:lnTo>
                  <a:lnTo>
                    <a:pt x="3843" y="1681"/>
                  </a:lnTo>
                  <a:lnTo>
                    <a:pt x="3987" y="1681"/>
                  </a:lnTo>
                  <a:lnTo>
                    <a:pt x="3987" y="1681"/>
                  </a:lnTo>
                  <a:lnTo>
                    <a:pt x="3939" y="1345"/>
                  </a:lnTo>
                  <a:lnTo>
                    <a:pt x="3939" y="1009"/>
                  </a:lnTo>
                  <a:lnTo>
                    <a:pt x="3939" y="865"/>
                  </a:lnTo>
                  <a:lnTo>
                    <a:pt x="3987" y="721"/>
                  </a:lnTo>
                  <a:lnTo>
                    <a:pt x="4083" y="625"/>
                  </a:lnTo>
                  <a:lnTo>
                    <a:pt x="4179" y="529"/>
                  </a:lnTo>
                  <a:lnTo>
                    <a:pt x="4179" y="529"/>
                  </a:lnTo>
                  <a:lnTo>
                    <a:pt x="4275" y="529"/>
                  </a:lnTo>
                  <a:lnTo>
                    <a:pt x="4371" y="529"/>
                  </a:lnTo>
                  <a:lnTo>
                    <a:pt x="4563" y="673"/>
                  </a:lnTo>
                  <a:lnTo>
                    <a:pt x="4707" y="865"/>
                  </a:lnTo>
                  <a:lnTo>
                    <a:pt x="4899" y="1153"/>
                  </a:lnTo>
                  <a:lnTo>
                    <a:pt x="5139" y="1825"/>
                  </a:lnTo>
                  <a:lnTo>
                    <a:pt x="5283" y="2306"/>
                  </a:lnTo>
                  <a:lnTo>
                    <a:pt x="5283" y="2306"/>
                  </a:lnTo>
                  <a:lnTo>
                    <a:pt x="5476" y="2594"/>
                  </a:lnTo>
                  <a:lnTo>
                    <a:pt x="5572" y="2834"/>
                  </a:lnTo>
                  <a:lnTo>
                    <a:pt x="5668" y="3122"/>
                  </a:lnTo>
                  <a:lnTo>
                    <a:pt x="5668" y="3410"/>
                  </a:lnTo>
                  <a:lnTo>
                    <a:pt x="5668" y="3746"/>
                  </a:lnTo>
                  <a:lnTo>
                    <a:pt x="5572" y="3986"/>
                  </a:lnTo>
                  <a:lnTo>
                    <a:pt x="5476" y="4275"/>
                  </a:lnTo>
                  <a:lnTo>
                    <a:pt x="5283" y="4563"/>
                  </a:lnTo>
                  <a:lnTo>
                    <a:pt x="4707" y="5187"/>
                  </a:lnTo>
                  <a:lnTo>
                    <a:pt x="4707" y="5187"/>
                  </a:lnTo>
                  <a:lnTo>
                    <a:pt x="4467" y="5427"/>
                  </a:lnTo>
                  <a:lnTo>
                    <a:pt x="4179" y="5619"/>
                  </a:lnTo>
                  <a:lnTo>
                    <a:pt x="3843" y="5715"/>
                  </a:lnTo>
                  <a:lnTo>
                    <a:pt x="3555" y="5811"/>
                  </a:lnTo>
                  <a:lnTo>
                    <a:pt x="3218" y="5811"/>
                  </a:lnTo>
                  <a:lnTo>
                    <a:pt x="2882" y="5715"/>
                  </a:lnTo>
                  <a:lnTo>
                    <a:pt x="2546" y="5571"/>
                  </a:lnTo>
                  <a:lnTo>
                    <a:pt x="2258" y="5379"/>
                  </a:lnTo>
                  <a:lnTo>
                    <a:pt x="2258" y="5379"/>
                  </a:lnTo>
                  <a:lnTo>
                    <a:pt x="2258" y="5379"/>
                  </a:lnTo>
                  <a:lnTo>
                    <a:pt x="2066" y="5187"/>
                  </a:lnTo>
                  <a:lnTo>
                    <a:pt x="1922" y="4995"/>
                  </a:lnTo>
                  <a:lnTo>
                    <a:pt x="1778" y="4755"/>
                  </a:lnTo>
                  <a:lnTo>
                    <a:pt x="1730" y="4515"/>
                  </a:lnTo>
                  <a:lnTo>
                    <a:pt x="1730" y="4515"/>
                  </a:lnTo>
                  <a:lnTo>
                    <a:pt x="1153" y="4323"/>
                  </a:lnTo>
                  <a:lnTo>
                    <a:pt x="625" y="4131"/>
                  </a:lnTo>
                  <a:lnTo>
                    <a:pt x="193" y="3938"/>
                  </a:lnTo>
                  <a:lnTo>
                    <a:pt x="97" y="3842"/>
                  </a:lnTo>
                  <a:lnTo>
                    <a:pt x="49" y="3746"/>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2" name="Google Shape;4136;p71"/>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3" name="Google Shape;4137;p71"/>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4" name="Google Shape;4138;p71"/>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5" name="Google Shape;4139;p71"/>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6" name="Google Shape;4140;p71"/>
            <p:cNvSpPr/>
            <p:nvPr/>
          </p:nvSpPr>
          <p:spPr>
            <a:xfrm>
              <a:off x="2297200" y="3032775"/>
              <a:ext cx="54050" cy="106875"/>
            </a:xfrm>
            <a:custGeom>
              <a:avLst/>
              <a:gdLst/>
              <a:ahLst/>
              <a:cxnLst/>
              <a:rect l="l" t="t" r="r" b="b"/>
              <a:pathLst>
                <a:path w="2162" h="4275" extrusionOk="0">
                  <a:moveTo>
                    <a:pt x="961" y="0"/>
                  </a:moveTo>
                  <a:lnTo>
                    <a:pt x="0" y="96"/>
                  </a:lnTo>
                  <a:lnTo>
                    <a:pt x="480" y="1009"/>
                  </a:lnTo>
                  <a:lnTo>
                    <a:pt x="913" y="2017"/>
                  </a:lnTo>
                  <a:lnTo>
                    <a:pt x="1297" y="3122"/>
                  </a:lnTo>
                  <a:lnTo>
                    <a:pt x="1633" y="4274"/>
                  </a:lnTo>
                  <a:lnTo>
                    <a:pt x="1921" y="3890"/>
                  </a:lnTo>
                  <a:lnTo>
                    <a:pt x="2161" y="3458"/>
                  </a:lnTo>
                  <a:lnTo>
                    <a:pt x="1921" y="2546"/>
                  </a:lnTo>
                  <a:lnTo>
                    <a:pt x="1633" y="1681"/>
                  </a:lnTo>
                  <a:lnTo>
                    <a:pt x="1297" y="817"/>
                  </a:lnTo>
                  <a:lnTo>
                    <a:pt x="961" y="0"/>
                  </a:lnTo>
                  <a:close/>
                </a:path>
              </a:pathLst>
            </a:custGeom>
            <a:solidFill>
              <a:srgbClr val="46322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7" name="Google Shape;4141;p71"/>
            <p:cNvSpPr/>
            <p:nvPr/>
          </p:nvSpPr>
          <p:spPr>
            <a:xfrm>
              <a:off x="2297200" y="3032775"/>
              <a:ext cx="54050" cy="106875"/>
            </a:xfrm>
            <a:custGeom>
              <a:avLst/>
              <a:gdLst/>
              <a:ahLst/>
              <a:cxnLst/>
              <a:rect l="l" t="t" r="r" b="b"/>
              <a:pathLst>
                <a:path w="2162" h="4275" fill="none" extrusionOk="0">
                  <a:moveTo>
                    <a:pt x="961" y="0"/>
                  </a:moveTo>
                  <a:lnTo>
                    <a:pt x="0" y="96"/>
                  </a:lnTo>
                  <a:lnTo>
                    <a:pt x="0" y="96"/>
                  </a:lnTo>
                  <a:lnTo>
                    <a:pt x="480" y="1009"/>
                  </a:lnTo>
                  <a:lnTo>
                    <a:pt x="913" y="2017"/>
                  </a:lnTo>
                  <a:lnTo>
                    <a:pt x="1297" y="3122"/>
                  </a:lnTo>
                  <a:lnTo>
                    <a:pt x="1633" y="4274"/>
                  </a:lnTo>
                  <a:lnTo>
                    <a:pt x="1633" y="4274"/>
                  </a:lnTo>
                  <a:lnTo>
                    <a:pt x="1921" y="3890"/>
                  </a:lnTo>
                  <a:lnTo>
                    <a:pt x="2161" y="3458"/>
                  </a:lnTo>
                  <a:lnTo>
                    <a:pt x="2161" y="3458"/>
                  </a:lnTo>
                  <a:lnTo>
                    <a:pt x="1921" y="2546"/>
                  </a:lnTo>
                  <a:lnTo>
                    <a:pt x="1633" y="1681"/>
                  </a:lnTo>
                  <a:lnTo>
                    <a:pt x="1297" y="817"/>
                  </a:lnTo>
                  <a:lnTo>
                    <a:pt x="96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8" name="Google Shape;4142;p71"/>
            <p:cNvSpPr/>
            <p:nvPr/>
          </p:nvSpPr>
          <p:spPr>
            <a:xfrm>
              <a:off x="2039050" y="3109600"/>
              <a:ext cx="24050" cy="36050"/>
            </a:xfrm>
            <a:custGeom>
              <a:avLst/>
              <a:gdLst/>
              <a:ahLst/>
              <a:cxnLst/>
              <a:rect l="l" t="t" r="r" b="b"/>
              <a:pathLst>
                <a:path w="962" h="1442" extrusionOk="0">
                  <a:moveTo>
                    <a:pt x="97" y="1"/>
                  </a:moveTo>
                  <a:lnTo>
                    <a:pt x="1" y="1057"/>
                  </a:lnTo>
                  <a:lnTo>
                    <a:pt x="865" y="1442"/>
                  </a:lnTo>
                  <a:lnTo>
                    <a:pt x="961" y="433"/>
                  </a:lnTo>
                  <a:lnTo>
                    <a:pt x="97" y="1"/>
                  </a:lnTo>
                  <a:close/>
                </a:path>
              </a:pathLst>
            </a:custGeom>
            <a:solidFill>
              <a:srgbClr val="FA81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9" name="Google Shape;4143;p71"/>
            <p:cNvSpPr/>
            <p:nvPr/>
          </p:nvSpPr>
          <p:spPr>
            <a:xfrm>
              <a:off x="2039050" y="3109600"/>
              <a:ext cx="24050" cy="36050"/>
            </a:xfrm>
            <a:custGeom>
              <a:avLst/>
              <a:gdLst/>
              <a:ahLst/>
              <a:cxnLst/>
              <a:rect l="l" t="t" r="r" b="b"/>
              <a:pathLst>
                <a:path w="962" h="1442" fill="none" extrusionOk="0">
                  <a:moveTo>
                    <a:pt x="97" y="1"/>
                  </a:moveTo>
                  <a:lnTo>
                    <a:pt x="97" y="1"/>
                  </a:lnTo>
                  <a:lnTo>
                    <a:pt x="1" y="1057"/>
                  </a:lnTo>
                  <a:lnTo>
                    <a:pt x="1" y="1057"/>
                  </a:lnTo>
                  <a:lnTo>
                    <a:pt x="865" y="1442"/>
                  </a:lnTo>
                  <a:lnTo>
                    <a:pt x="865" y="1442"/>
                  </a:lnTo>
                  <a:lnTo>
                    <a:pt x="961" y="433"/>
                  </a:lnTo>
                  <a:lnTo>
                    <a:pt x="961" y="433"/>
                  </a:lnTo>
                  <a:lnTo>
                    <a:pt x="97"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0" name="Google Shape;4144;p71"/>
            <p:cNvSpPr/>
            <p:nvPr/>
          </p:nvSpPr>
          <p:spPr>
            <a:xfrm>
              <a:off x="2060675" y="3120425"/>
              <a:ext cx="8425" cy="27625"/>
            </a:xfrm>
            <a:custGeom>
              <a:avLst/>
              <a:gdLst/>
              <a:ahLst/>
              <a:cxnLst/>
              <a:rect l="l" t="t" r="r" b="b"/>
              <a:pathLst>
                <a:path w="337" h="1105" extrusionOk="0">
                  <a:moveTo>
                    <a:pt x="96" y="0"/>
                  </a:moveTo>
                  <a:lnTo>
                    <a:pt x="0" y="1009"/>
                  </a:lnTo>
                  <a:lnTo>
                    <a:pt x="192" y="1105"/>
                  </a:lnTo>
                  <a:lnTo>
                    <a:pt x="336" y="96"/>
                  </a:lnTo>
                  <a:lnTo>
                    <a:pt x="96" y="0"/>
                  </a:lnTo>
                  <a:close/>
                </a:path>
              </a:pathLst>
            </a:custGeom>
            <a:solidFill>
              <a:srgbClr val="F7919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1" name="Google Shape;4145;p71"/>
            <p:cNvSpPr/>
            <p:nvPr/>
          </p:nvSpPr>
          <p:spPr>
            <a:xfrm>
              <a:off x="2060675" y="3120425"/>
              <a:ext cx="8425" cy="27625"/>
            </a:xfrm>
            <a:custGeom>
              <a:avLst/>
              <a:gdLst/>
              <a:ahLst/>
              <a:cxnLst/>
              <a:rect l="l" t="t" r="r" b="b"/>
              <a:pathLst>
                <a:path w="337" h="1105" fill="none" extrusionOk="0">
                  <a:moveTo>
                    <a:pt x="96" y="0"/>
                  </a:moveTo>
                  <a:lnTo>
                    <a:pt x="96" y="0"/>
                  </a:lnTo>
                  <a:lnTo>
                    <a:pt x="0" y="1009"/>
                  </a:lnTo>
                  <a:lnTo>
                    <a:pt x="0" y="1009"/>
                  </a:lnTo>
                  <a:lnTo>
                    <a:pt x="192" y="1105"/>
                  </a:lnTo>
                  <a:lnTo>
                    <a:pt x="192" y="1105"/>
                  </a:lnTo>
                  <a:lnTo>
                    <a:pt x="336" y="96"/>
                  </a:lnTo>
                  <a:lnTo>
                    <a:pt x="336" y="96"/>
                  </a:lnTo>
                  <a:lnTo>
                    <a:pt x="96"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2" name="Google Shape;4146;p71"/>
            <p:cNvSpPr/>
            <p:nvPr/>
          </p:nvSpPr>
          <p:spPr>
            <a:xfrm>
              <a:off x="2065475" y="3035175"/>
              <a:ext cx="272575" cy="153700"/>
            </a:xfrm>
            <a:custGeom>
              <a:avLst/>
              <a:gdLst/>
              <a:ahLst/>
              <a:cxnLst/>
              <a:rect l="l" t="t" r="r" b="b"/>
              <a:pathLst>
                <a:path w="10903" h="6148" extrusionOk="0">
                  <a:moveTo>
                    <a:pt x="9269" y="0"/>
                  </a:move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98" y="3314"/>
                  </a:lnTo>
                  <a:lnTo>
                    <a:pt x="9846" y="3554"/>
                  </a:lnTo>
                  <a:lnTo>
                    <a:pt x="9798" y="3842"/>
                  </a:lnTo>
                  <a:lnTo>
                    <a:pt x="9701" y="4082"/>
                  </a:lnTo>
                  <a:lnTo>
                    <a:pt x="9557" y="4274"/>
                  </a:lnTo>
                  <a:lnTo>
                    <a:pt x="9365" y="4467"/>
                  </a:lnTo>
                  <a:lnTo>
                    <a:pt x="9125" y="4611"/>
                  </a:lnTo>
                  <a:lnTo>
                    <a:pt x="8885" y="4707"/>
                  </a:lnTo>
                  <a:lnTo>
                    <a:pt x="8213" y="4803"/>
                  </a:lnTo>
                  <a:lnTo>
                    <a:pt x="7588" y="4899"/>
                  </a:lnTo>
                  <a:lnTo>
                    <a:pt x="6964" y="4947"/>
                  </a:lnTo>
                  <a:lnTo>
                    <a:pt x="5475" y="4947"/>
                  </a:lnTo>
                  <a:lnTo>
                    <a:pt x="4707" y="4851"/>
                  </a:lnTo>
                  <a:lnTo>
                    <a:pt x="3890" y="4707"/>
                  </a:lnTo>
                  <a:lnTo>
                    <a:pt x="3122" y="4563"/>
                  </a:lnTo>
                  <a:lnTo>
                    <a:pt x="2354" y="4371"/>
                  </a:lnTo>
                  <a:lnTo>
                    <a:pt x="1585" y="4082"/>
                  </a:lnTo>
                  <a:lnTo>
                    <a:pt x="865" y="3842"/>
                  </a:lnTo>
                  <a:lnTo>
                    <a:pt x="144" y="3506"/>
                  </a:lnTo>
                  <a:lnTo>
                    <a:pt x="0" y="4515"/>
                  </a:lnTo>
                  <a:lnTo>
                    <a:pt x="1489" y="5139"/>
                  </a:lnTo>
                  <a:lnTo>
                    <a:pt x="2258" y="5427"/>
                  </a:lnTo>
                  <a:lnTo>
                    <a:pt x="3074" y="5667"/>
                  </a:lnTo>
                  <a:lnTo>
                    <a:pt x="3890" y="5859"/>
                  </a:lnTo>
                  <a:lnTo>
                    <a:pt x="4707" y="6003"/>
                  </a:lnTo>
                  <a:lnTo>
                    <a:pt x="5523" y="6147"/>
                  </a:lnTo>
                  <a:lnTo>
                    <a:pt x="7012" y="6147"/>
                  </a:lnTo>
                  <a:lnTo>
                    <a:pt x="7636" y="6051"/>
                  </a:lnTo>
                  <a:lnTo>
                    <a:pt x="8261" y="5907"/>
                  </a:lnTo>
                  <a:lnTo>
                    <a:pt x="8837" y="5715"/>
                  </a:lnTo>
                  <a:lnTo>
                    <a:pt x="9413" y="5427"/>
                  </a:lnTo>
                  <a:lnTo>
                    <a:pt x="9942" y="5091"/>
                  </a:lnTo>
                  <a:lnTo>
                    <a:pt x="10422" y="4659"/>
                  </a:lnTo>
                  <a:lnTo>
                    <a:pt x="10902" y="4178"/>
                  </a:lnTo>
                  <a:lnTo>
                    <a:pt x="10566" y="3026"/>
                  </a:lnTo>
                  <a:lnTo>
                    <a:pt x="10182" y="1921"/>
                  </a:lnTo>
                  <a:lnTo>
                    <a:pt x="9749" y="913"/>
                  </a:lnTo>
                  <a:lnTo>
                    <a:pt x="9269"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3" name="Google Shape;4147;p71"/>
            <p:cNvSpPr/>
            <p:nvPr/>
          </p:nvSpPr>
          <p:spPr>
            <a:xfrm>
              <a:off x="2065475" y="3035175"/>
              <a:ext cx="272575" cy="153700"/>
            </a:xfrm>
            <a:custGeom>
              <a:avLst/>
              <a:gdLst/>
              <a:ahLst/>
              <a:cxnLst/>
              <a:rect l="l" t="t" r="r" b="b"/>
              <a:pathLst>
                <a:path w="10903" h="6148" fill="none" extrusionOk="0">
                  <a:moveTo>
                    <a:pt x="9269" y="0"/>
                  </a:moveTo>
                  <a:lnTo>
                    <a:pt x="7396" y="192"/>
                  </a:ln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49" y="3026"/>
                  </a:lnTo>
                  <a:lnTo>
                    <a:pt x="9798" y="3314"/>
                  </a:lnTo>
                  <a:lnTo>
                    <a:pt x="9846" y="3554"/>
                  </a:lnTo>
                  <a:lnTo>
                    <a:pt x="9798" y="3842"/>
                  </a:lnTo>
                  <a:lnTo>
                    <a:pt x="9701" y="4082"/>
                  </a:lnTo>
                  <a:lnTo>
                    <a:pt x="9557" y="4274"/>
                  </a:lnTo>
                  <a:lnTo>
                    <a:pt x="9365" y="4467"/>
                  </a:lnTo>
                  <a:lnTo>
                    <a:pt x="9125" y="4611"/>
                  </a:lnTo>
                  <a:lnTo>
                    <a:pt x="8885" y="4707"/>
                  </a:lnTo>
                  <a:lnTo>
                    <a:pt x="8885" y="4707"/>
                  </a:lnTo>
                  <a:lnTo>
                    <a:pt x="8213" y="4803"/>
                  </a:lnTo>
                  <a:lnTo>
                    <a:pt x="7588" y="4899"/>
                  </a:lnTo>
                  <a:lnTo>
                    <a:pt x="6964" y="4947"/>
                  </a:lnTo>
                  <a:lnTo>
                    <a:pt x="6340" y="4947"/>
                  </a:lnTo>
                  <a:lnTo>
                    <a:pt x="6340" y="4947"/>
                  </a:lnTo>
                  <a:lnTo>
                    <a:pt x="5475" y="4947"/>
                  </a:lnTo>
                  <a:lnTo>
                    <a:pt x="4707" y="4851"/>
                  </a:lnTo>
                  <a:lnTo>
                    <a:pt x="3890" y="4707"/>
                  </a:lnTo>
                  <a:lnTo>
                    <a:pt x="3122" y="4563"/>
                  </a:lnTo>
                  <a:lnTo>
                    <a:pt x="2354" y="4371"/>
                  </a:lnTo>
                  <a:lnTo>
                    <a:pt x="1585" y="4082"/>
                  </a:lnTo>
                  <a:lnTo>
                    <a:pt x="865" y="3842"/>
                  </a:lnTo>
                  <a:lnTo>
                    <a:pt x="144" y="3506"/>
                  </a:lnTo>
                  <a:lnTo>
                    <a:pt x="144" y="3506"/>
                  </a:lnTo>
                  <a:lnTo>
                    <a:pt x="0" y="4515"/>
                  </a:lnTo>
                  <a:lnTo>
                    <a:pt x="0" y="4515"/>
                  </a:lnTo>
                  <a:lnTo>
                    <a:pt x="1489" y="5139"/>
                  </a:lnTo>
                  <a:lnTo>
                    <a:pt x="2258" y="5427"/>
                  </a:lnTo>
                  <a:lnTo>
                    <a:pt x="3074" y="5667"/>
                  </a:lnTo>
                  <a:lnTo>
                    <a:pt x="3890" y="5859"/>
                  </a:lnTo>
                  <a:lnTo>
                    <a:pt x="4707" y="6003"/>
                  </a:lnTo>
                  <a:lnTo>
                    <a:pt x="5523" y="6147"/>
                  </a:lnTo>
                  <a:lnTo>
                    <a:pt x="6340" y="6147"/>
                  </a:lnTo>
                  <a:lnTo>
                    <a:pt x="6340" y="6147"/>
                  </a:lnTo>
                  <a:lnTo>
                    <a:pt x="7012" y="6147"/>
                  </a:lnTo>
                  <a:lnTo>
                    <a:pt x="7636" y="6051"/>
                  </a:lnTo>
                  <a:lnTo>
                    <a:pt x="8261" y="5907"/>
                  </a:lnTo>
                  <a:lnTo>
                    <a:pt x="8837" y="5715"/>
                  </a:lnTo>
                  <a:lnTo>
                    <a:pt x="9413" y="5427"/>
                  </a:lnTo>
                  <a:lnTo>
                    <a:pt x="9942" y="5091"/>
                  </a:lnTo>
                  <a:lnTo>
                    <a:pt x="10422" y="4659"/>
                  </a:lnTo>
                  <a:lnTo>
                    <a:pt x="10902" y="4178"/>
                  </a:lnTo>
                  <a:lnTo>
                    <a:pt x="10902" y="4178"/>
                  </a:lnTo>
                  <a:lnTo>
                    <a:pt x="10566" y="3026"/>
                  </a:lnTo>
                  <a:lnTo>
                    <a:pt x="10182" y="1921"/>
                  </a:lnTo>
                  <a:lnTo>
                    <a:pt x="9749" y="913"/>
                  </a:lnTo>
                  <a:lnTo>
                    <a:pt x="926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4" name="Google Shape;4148;p71"/>
            <p:cNvSpPr/>
            <p:nvPr/>
          </p:nvSpPr>
          <p:spPr>
            <a:xfrm>
              <a:off x="2155525" y="2987150"/>
              <a:ext cx="87675" cy="55250"/>
            </a:xfrm>
            <a:custGeom>
              <a:avLst/>
              <a:gdLst/>
              <a:ahLst/>
              <a:cxnLst/>
              <a:rect l="l" t="t" r="r" b="b"/>
              <a:pathLst>
                <a:path w="3507" h="2210" extrusionOk="0">
                  <a:moveTo>
                    <a:pt x="1009" y="0"/>
                  </a:moveTo>
                  <a:lnTo>
                    <a:pt x="192" y="48"/>
                  </a:lnTo>
                  <a:lnTo>
                    <a:pt x="48" y="384"/>
                  </a:lnTo>
                  <a:lnTo>
                    <a:pt x="0" y="721"/>
                  </a:lnTo>
                  <a:lnTo>
                    <a:pt x="0" y="1009"/>
                  </a:lnTo>
                  <a:lnTo>
                    <a:pt x="96" y="1297"/>
                  </a:lnTo>
                  <a:lnTo>
                    <a:pt x="240" y="1537"/>
                  </a:lnTo>
                  <a:lnTo>
                    <a:pt x="481" y="1777"/>
                  </a:lnTo>
                  <a:lnTo>
                    <a:pt x="721" y="1921"/>
                  </a:lnTo>
                  <a:lnTo>
                    <a:pt x="1009" y="2065"/>
                  </a:lnTo>
                  <a:lnTo>
                    <a:pt x="1345" y="2161"/>
                  </a:lnTo>
                  <a:lnTo>
                    <a:pt x="1681" y="2209"/>
                  </a:lnTo>
                  <a:lnTo>
                    <a:pt x="2065" y="2209"/>
                  </a:lnTo>
                  <a:lnTo>
                    <a:pt x="2402" y="2113"/>
                  </a:lnTo>
                  <a:lnTo>
                    <a:pt x="2690" y="2017"/>
                  </a:lnTo>
                  <a:lnTo>
                    <a:pt x="2978" y="1825"/>
                  </a:lnTo>
                  <a:lnTo>
                    <a:pt x="3170" y="1633"/>
                  </a:lnTo>
                  <a:lnTo>
                    <a:pt x="3362" y="1393"/>
                  </a:lnTo>
                  <a:lnTo>
                    <a:pt x="3458" y="1153"/>
                  </a:lnTo>
                  <a:lnTo>
                    <a:pt x="3506" y="865"/>
                  </a:lnTo>
                  <a:lnTo>
                    <a:pt x="3506" y="529"/>
                  </a:lnTo>
                  <a:lnTo>
                    <a:pt x="3362" y="240"/>
                  </a:lnTo>
                  <a:lnTo>
                    <a:pt x="2642" y="96"/>
                  </a:lnTo>
                  <a:lnTo>
                    <a:pt x="1825" y="48"/>
                  </a:lnTo>
                  <a:lnTo>
                    <a:pt x="1009" y="0"/>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5" name="Google Shape;4149;p71"/>
            <p:cNvSpPr/>
            <p:nvPr/>
          </p:nvSpPr>
          <p:spPr>
            <a:xfrm>
              <a:off x="2155525" y="2987150"/>
              <a:ext cx="87675" cy="55250"/>
            </a:xfrm>
            <a:custGeom>
              <a:avLst/>
              <a:gdLst/>
              <a:ahLst/>
              <a:cxnLst/>
              <a:rect l="l" t="t" r="r" b="b"/>
              <a:pathLst>
                <a:path w="3507" h="2210" fill="none" extrusionOk="0">
                  <a:moveTo>
                    <a:pt x="1681" y="2209"/>
                  </a:moveTo>
                  <a:lnTo>
                    <a:pt x="1681" y="2209"/>
                  </a:lnTo>
                  <a:lnTo>
                    <a:pt x="2065" y="2209"/>
                  </a:lnTo>
                  <a:lnTo>
                    <a:pt x="2402" y="2113"/>
                  </a:lnTo>
                  <a:lnTo>
                    <a:pt x="2690" y="2017"/>
                  </a:lnTo>
                  <a:lnTo>
                    <a:pt x="2978" y="1825"/>
                  </a:lnTo>
                  <a:lnTo>
                    <a:pt x="3170" y="1633"/>
                  </a:lnTo>
                  <a:lnTo>
                    <a:pt x="3362" y="1393"/>
                  </a:lnTo>
                  <a:lnTo>
                    <a:pt x="3458" y="1153"/>
                  </a:lnTo>
                  <a:lnTo>
                    <a:pt x="3506" y="865"/>
                  </a:lnTo>
                  <a:lnTo>
                    <a:pt x="3506" y="865"/>
                  </a:lnTo>
                  <a:lnTo>
                    <a:pt x="3506" y="529"/>
                  </a:lnTo>
                  <a:lnTo>
                    <a:pt x="3362" y="240"/>
                  </a:lnTo>
                  <a:lnTo>
                    <a:pt x="3362" y="240"/>
                  </a:lnTo>
                  <a:lnTo>
                    <a:pt x="2642" y="96"/>
                  </a:lnTo>
                  <a:lnTo>
                    <a:pt x="1825" y="48"/>
                  </a:lnTo>
                  <a:lnTo>
                    <a:pt x="1009" y="0"/>
                  </a:lnTo>
                  <a:lnTo>
                    <a:pt x="192" y="48"/>
                  </a:lnTo>
                  <a:lnTo>
                    <a:pt x="192" y="48"/>
                  </a:lnTo>
                  <a:lnTo>
                    <a:pt x="48" y="384"/>
                  </a:lnTo>
                  <a:lnTo>
                    <a:pt x="0" y="721"/>
                  </a:lnTo>
                  <a:lnTo>
                    <a:pt x="0" y="721"/>
                  </a:lnTo>
                  <a:lnTo>
                    <a:pt x="0" y="1009"/>
                  </a:lnTo>
                  <a:lnTo>
                    <a:pt x="96" y="1297"/>
                  </a:lnTo>
                  <a:lnTo>
                    <a:pt x="240" y="1537"/>
                  </a:lnTo>
                  <a:lnTo>
                    <a:pt x="481" y="1777"/>
                  </a:lnTo>
                  <a:lnTo>
                    <a:pt x="721" y="1921"/>
                  </a:lnTo>
                  <a:lnTo>
                    <a:pt x="1009" y="2065"/>
                  </a:lnTo>
                  <a:lnTo>
                    <a:pt x="1345" y="2161"/>
                  </a:lnTo>
                  <a:lnTo>
                    <a:pt x="1681" y="2209"/>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6" name="Google Shape;4150;p71"/>
            <p:cNvSpPr/>
            <p:nvPr/>
          </p:nvSpPr>
          <p:spPr>
            <a:xfrm>
              <a:off x="2155525" y="2988350"/>
              <a:ext cx="87675" cy="50450"/>
            </a:xfrm>
            <a:custGeom>
              <a:avLst/>
              <a:gdLst/>
              <a:ahLst/>
              <a:cxnLst/>
              <a:rect l="l" t="t" r="r" b="b"/>
              <a:pathLst>
                <a:path w="3507" h="2018" extrusionOk="0">
                  <a:moveTo>
                    <a:pt x="192" y="0"/>
                  </a:moveTo>
                  <a:lnTo>
                    <a:pt x="48" y="336"/>
                  </a:lnTo>
                  <a:lnTo>
                    <a:pt x="0" y="673"/>
                  </a:lnTo>
                  <a:lnTo>
                    <a:pt x="0" y="721"/>
                  </a:lnTo>
                  <a:lnTo>
                    <a:pt x="0" y="913"/>
                  </a:lnTo>
                  <a:lnTo>
                    <a:pt x="48" y="1105"/>
                  </a:lnTo>
                  <a:lnTo>
                    <a:pt x="144" y="1297"/>
                  </a:lnTo>
                  <a:lnTo>
                    <a:pt x="240" y="1489"/>
                  </a:lnTo>
                  <a:lnTo>
                    <a:pt x="529" y="1777"/>
                  </a:lnTo>
                  <a:lnTo>
                    <a:pt x="913" y="2017"/>
                  </a:lnTo>
                  <a:lnTo>
                    <a:pt x="1441" y="2017"/>
                  </a:lnTo>
                  <a:lnTo>
                    <a:pt x="2690" y="1969"/>
                  </a:lnTo>
                  <a:lnTo>
                    <a:pt x="3026" y="1777"/>
                  </a:lnTo>
                  <a:lnTo>
                    <a:pt x="3266" y="1489"/>
                  </a:lnTo>
                  <a:lnTo>
                    <a:pt x="3458" y="1153"/>
                  </a:lnTo>
                  <a:lnTo>
                    <a:pt x="3506" y="1009"/>
                  </a:lnTo>
                  <a:lnTo>
                    <a:pt x="3506" y="817"/>
                  </a:lnTo>
                  <a:lnTo>
                    <a:pt x="3506" y="769"/>
                  </a:lnTo>
                  <a:lnTo>
                    <a:pt x="3506" y="529"/>
                  </a:lnTo>
                  <a:lnTo>
                    <a:pt x="3410" y="288"/>
                  </a:lnTo>
                  <a:lnTo>
                    <a:pt x="2642" y="336"/>
                  </a:lnTo>
                  <a:lnTo>
                    <a:pt x="2498" y="336"/>
                  </a:lnTo>
                  <a:lnTo>
                    <a:pt x="2498" y="1105"/>
                  </a:lnTo>
                  <a:lnTo>
                    <a:pt x="913" y="913"/>
                  </a:lnTo>
                  <a:lnTo>
                    <a:pt x="961" y="144"/>
                  </a:lnTo>
                  <a:lnTo>
                    <a:pt x="240" y="0"/>
                  </a:lnTo>
                  <a:close/>
                </a:path>
              </a:pathLst>
            </a:custGeom>
            <a:solidFill>
              <a:srgbClr val="FA81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7" name="Google Shape;4151;p71"/>
            <p:cNvSpPr/>
            <p:nvPr/>
          </p:nvSpPr>
          <p:spPr>
            <a:xfrm>
              <a:off x="2155525" y="2988350"/>
              <a:ext cx="87675" cy="50450"/>
            </a:xfrm>
            <a:custGeom>
              <a:avLst/>
              <a:gdLst/>
              <a:ahLst/>
              <a:cxnLst/>
              <a:rect l="l" t="t" r="r" b="b"/>
              <a:pathLst>
                <a:path w="3507" h="2018" fill="none" extrusionOk="0">
                  <a:moveTo>
                    <a:pt x="240" y="0"/>
                  </a:moveTo>
                  <a:lnTo>
                    <a:pt x="240" y="0"/>
                  </a:lnTo>
                  <a:lnTo>
                    <a:pt x="192" y="0"/>
                  </a:lnTo>
                  <a:lnTo>
                    <a:pt x="192" y="0"/>
                  </a:lnTo>
                  <a:lnTo>
                    <a:pt x="48" y="336"/>
                  </a:lnTo>
                  <a:lnTo>
                    <a:pt x="0" y="673"/>
                  </a:lnTo>
                  <a:lnTo>
                    <a:pt x="0" y="673"/>
                  </a:lnTo>
                  <a:lnTo>
                    <a:pt x="0" y="721"/>
                  </a:lnTo>
                  <a:lnTo>
                    <a:pt x="0" y="721"/>
                  </a:lnTo>
                  <a:lnTo>
                    <a:pt x="0" y="913"/>
                  </a:lnTo>
                  <a:lnTo>
                    <a:pt x="48" y="1105"/>
                  </a:lnTo>
                  <a:lnTo>
                    <a:pt x="144" y="1297"/>
                  </a:lnTo>
                  <a:lnTo>
                    <a:pt x="240" y="1489"/>
                  </a:lnTo>
                  <a:lnTo>
                    <a:pt x="529" y="1777"/>
                  </a:lnTo>
                  <a:lnTo>
                    <a:pt x="913" y="2017"/>
                  </a:lnTo>
                  <a:lnTo>
                    <a:pt x="913" y="2017"/>
                  </a:lnTo>
                  <a:lnTo>
                    <a:pt x="1249" y="2017"/>
                  </a:lnTo>
                  <a:lnTo>
                    <a:pt x="1249" y="2017"/>
                  </a:lnTo>
                  <a:lnTo>
                    <a:pt x="1249" y="2017"/>
                  </a:lnTo>
                  <a:lnTo>
                    <a:pt x="1441" y="2017"/>
                  </a:lnTo>
                  <a:lnTo>
                    <a:pt x="1441" y="2017"/>
                  </a:lnTo>
                  <a:lnTo>
                    <a:pt x="2690" y="1969"/>
                  </a:lnTo>
                  <a:lnTo>
                    <a:pt x="2690" y="1969"/>
                  </a:lnTo>
                  <a:lnTo>
                    <a:pt x="3026" y="1777"/>
                  </a:lnTo>
                  <a:lnTo>
                    <a:pt x="3266" y="1489"/>
                  </a:lnTo>
                  <a:lnTo>
                    <a:pt x="3458" y="1153"/>
                  </a:lnTo>
                  <a:lnTo>
                    <a:pt x="3506" y="1009"/>
                  </a:lnTo>
                  <a:lnTo>
                    <a:pt x="3506" y="817"/>
                  </a:lnTo>
                  <a:lnTo>
                    <a:pt x="3506" y="817"/>
                  </a:lnTo>
                  <a:lnTo>
                    <a:pt x="3506" y="769"/>
                  </a:lnTo>
                  <a:lnTo>
                    <a:pt x="3506" y="769"/>
                  </a:lnTo>
                  <a:lnTo>
                    <a:pt x="3506" y="529"/>
                  </a:lnTo>
                  <a:lnTo>
                    <a:pt x="3410" y="288"/>
                  </a:lnTo>
                  <a:lnTo>
                    <a:pt x="3410" y="288"/>
                  </a:lnTo>
                  <a:lnTo>
                    <a:pt x="2642" y="336"/>
                  </a:lnTo>
                  <a:lnTo>
                    <a:pt x="2642" y="336"/>
                  </a:lnTo>
                  <a:lnTo>
                    <a:pt x="2498" y="336"/>
                  </a:lnTo>
                  <a:lnTo>
                    <a:pt x="2498" y="1105"/>
                  </a:lnTo>
                  <a:lnTo>
                    <a:pt x="913" y="913"/>
                  </a:lnTo>
                  <a:lnTo>
                    <a:pt x="961" y="144"/>
                  </a:lnTo>
                  <a:lnTo>
                    <a:pt x="961" y="144"/>
                  </a:lnTo>
                  <a:lnTo>
                    <a:pt x="24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8" name="Google Shape;4152;p71"/>
            <p:cNvSpPr/>
            <p:nvPr/>
          </p:nvSpPr>
          <p:spPr>
            <a:xfrm>
              <a:off x="2178325" y="2971525"/>
              <a:ext cx="39650" cy="44450"/>
            </a:xfrm>
            <a:custGeom>
              <a:avLst/>
              <a:gdLst/>
              <a:ahLst/>
              <a:cxnLst/>
              <a:rect l="l" t="t" r="r" b="b"/>
              <a:pathLst>
                <a:path w="1586" h="1778" extrusionOk="0">
                  <a:moveTo>
                    <a:pt x="97" y="1"/>
                  </a:moveTo>
                  <a:lnTo>
                    <a:pt x="1" y="1586"/>
                  </a:lnTo>
                  <a:lnTo>
                    <a:pt x="1586" y="1778"/>
                  </a:lnTo>
                  <a:lnTo>
                    <a:pt x="1586" y="1778"/>
                  </a:lnTo>
                  <a:lnTo>
                    <a:pt x="1538" y="97"/>
                  </a:lnTo>
                  <a:lnTo>
                    <a:pt x="97"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9" name="Google Shape;4153;p71"/>
            <p:cNvSpPr/>
            <p:nvPr/>
          </p:nvSpPr>
          <p:spPr>
            <a:xfrm>
              <a:off x="2178325" y="2971525"/>
              <a:ext cx="39650" cy="44450"/>
            </a:xfrm>
            <a:custGeom>
              <a:avLst/>
              <a:gdLst/>
              <a:ahLst/>
              <a:cxnLst/>
              <a:rect l="l" t="t" r="r" b="b"/>
              <a:pathLst>
                <a:path w="1586" h="1778" fill="none" extrusionOk="0">
                  <a:moveTo>
                    <a:pt x="97" y="1"/>
                  </a:moveTo>
                  <a:lnTo>
                    <a:pt x="1" y="1586"/>
                  </a:lnTo>
                  <a:lnTo>
                    <a:pt x="1586" y="1778"/>
                  </a:lnTo>
                  <a:lnTo>
                    <a:pt x="1538" y="97"/>
                  </a:lnTo>
                  <a:lnTo>
                    <a:pt x="97"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0" name="Google Shape;4154;p71"/>
            <p:cNvSpPr/>
            <p:nvPr/>
          </p:nvSpPr>
          <p:spPr>
            <a:xfrm>
              <a:off x="2178325" y="2991950"/>
              <a:ext cx="39650" cy="24025"/>
            </a:xfrm>
            <a:custGeom>
              <a:avLst/>
              <a:gdLst/>
              <a:ahLst/>
              <a:cxnLst/>
              <a:rect l="l" t="t" r="r" b="b"/>
              <a:pathLst>
                <a:path w="1586" h="961" extrusionOk="0">
                  <a:moveTo>
                    <a:pt x="49" y="0"/>
                  </a:moveTo>
                  <a:lnTo>
                    <a:pt x="1" y="769"/>
                  </a:lnTo>
                  <a:lnTo>
                    <a:pt x="1586" y="961"/>
                  </a:lnTo>
                  <a:lnTo>
                    <a:pt x="1586" y="192"/>
                  </a:lnTo>
                  <a:lnTo>
                    <a:pt x="769" y="144"/>
                  </a:lnTo>
                  <a:lnTo>
                    <a:pt x="49"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1" name="Google Shape;4155;p71"/>
            <p:cNvSpPr/>
            <p:nvPr/>
          </p:nvSpPr>
          <p:spPr>
            <a:xfrm>
              <a:off x="2178325" y="2991950"/>
              <a:ext cx="39650" cy="24025"/>
            </a:xfrm>
            <a:custGeom>
              <a:avLst/>
              <a:gdLst/>
              <a:ahLst/>
              <a:cxnLst/>
              <a:rect l="l" t="t" r="r" b="b"/>
              <a:pathLst>
                <a:path w="1586" h="961" fill="none" extrusionOk="0">
                  <a:moveTo>
                    <a:pt x="49" y="0"/>
                  </a:moveTo>
                  <a:lnTo>
                    <a:pt x="1" y="769"/>
                  </a:lnTo>
                  <a:lnTo>
                    <a:pt x="1586" y="961"/>
                  </a:lnTo>
                  <a:lnTo>
                    <a:pt x="1586" y="192"/>
                  </a:lnTo>
                  <a:lnTo>
                    <a:pt x="1586" y="192"/>
                  </a:lnTo>
                  <a:lnTo>
                    <a:pt x="769" y="144"/>
                  </a:lnTo>
                  <a:lnTo>
                    <a:pt x="4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2" name="Google Shape;4156;p71"/>
            <p:cNvSpPr/>
            <p:nvPr/>
          </p:nvSpPr>
          <p:spPr>
            <a:xfrm>
              <a:off x="1874575" y="2642550"/>
              <a:ext cx="144100" cy="154925"/>
            </a:xfrm>
            <a:custGeom>
              <a:avLst/>
              <a:gdLst/>
              <a:ahLst/>
              <a:cxnLst/>
              <a:rect l="l" t="t" r="r" b="b"/>
              <a:pathLst>
                <a:path w="5764" h="6197" extrusionOk="0">
                  <a:moveTo>
                    <a:pt x="2642" y="1"/>
                  </a:moveTo>
                  <a:lnTo>
                    <a:pt x="2354" y="97"/>
                  </a:lnTo>
                  <a:lnTo>
                    <a:pt x="2065" y="145"/>
                  </a:lnTo>
                  <a:lnTo>
                    <a:pt x="1585" y="385"/>
                  </a:lnTo>
                  <a:lnTo>
                    <a:pt x="1105" y="721"/>
                  </a:lnTo>
                  <a:lnTo>
                    <a:pt x="673" y="1154"/>
                  </a:lnTo>
                  <a:lnTo>
                    <a:pt x="385" y="1682"/>
                  </a:lnTo>
                  <a:lnTo>
                    <a:pt x="240" y="1970"/>
                  </a:ln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2258" y="6196"/>
                  </a:lnTo>
                  <a:lnTo>
                    <a:pt x="3122" y="6196"/>
                  </a:lnTo>
                  <a:lnTo>
                    <a:pt x="3362" y="6148"/>
                  </a:lnTo>
                  <a:lnTo>
                    <a:pt x="3650" y="6052"/>
                  </a:lnTo>
                  <a:lnTo>
                    <a:pt x="4179" y="5812"/>
                  </a:lnTo>
                  <a:lnTo>
                    <a:pt x="4659" y="5476"/>
                  </a:lnTo>
                  <a:lnTo>
                    <a:pt x="5043" y="5044"/>
                  </a:lnTo>
                  <a:lnTo>
                    <a:pt x="5379" y="4515"/>
                  </a:lnTo>
                  <a:lnTo>
                    <a:pt x="5523" y="4227"/>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506" y="49"/>
                  </a:lnTo>
                  <a:lnTo>
                    <a:pt x="3218"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3" name="Google Shape;4157;p71"/>
            <p:cNvSpPr/>
            <p:nvPr/>
          </p:nvSpPr>
          <p:spPr>
            <a:xfrm>
              <a:off x="1874575" y="2642550"/>
              <a:ext cx="144100" cy="154925"/>
            </a:xfrm>
            <a:custGeom>
              <a:avLst/>
              <a:gdLst/>
              <a:ahLst/>
              <a:cxnLst/>
              <a:rect l="l" t="t" r="r" b="b"/>
              <a:pathLst>
                <a:path w="5764" h="6197" fill="none" extrusionOk="0">
                  <a:moveTo>
                    <a:pt x="144" y="2258"/>
                  </a:move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1969" y="6100"/>
                  </a:lnTo>
                  <a:lnTo>
                    <a:pt x="2258" y="6196"/>
                  </a:lnTo>
                  <a:lnTo>
                    <a:pt x="2546" y="6196"/>
                  </a:lnTo>
                  <a:lnTo>
                    <a:pt x="2834" y="6196"/>
                  </a:lnTo>
                  <a:lnTo>
                    <a:pt x="3122" y="6196"/>
                  </a:lnTo>
                  <a:lnTo>
                    <a:pt x="3362" y="6148"/>
                  </a:lnTo>
                  <a:lnTo>
                    <a:pt x="3650" y="6052"/>
                  </a:lnTo>
                  <a:lnTo>
                    <a:pt x="4179" y="5812"/>
                  </a:lnTo>
                  <a:lnTo>
                    <a:pt x="4659" y="5476"/>
                  </a:lnTo>
                  <a:lnTo>
                    <a:pt x="5043" y="5044"/>
                  </a:lnTo>
                  <a:lnTo>
                    <a:pt x="5379" y="4515"/>
                  </a:lnTo>
                  <a:lnTo>
                    <a:pt x="5523" y="4227"/>
                  </a:lnTo>
                  <a:lnTo>
                    <a:pt x="5619" y="3939"/>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794" y="97"/>
                  </a:lnTo>
                  <a:lnTo>
                    <a:pt x="3506" y="49"/>
                  </a:lnTo>
                  <a:lnTo>
                    <a:pt x="3218" y="1"/>
                  </a:lnTo>
                  <a:lnTo>
                    <a:pt x="2930" y="1"/>
                  </a:lnTo>
                  <a:lnTo>
                    <a:pt x="2642" y="1"/>
                  </a:lnTo>
                  <a:lnTo>
                    <a:pt x="2354" y="97"/>
                  </a:lnTo>
                  <a:lnTo>
                    <a:pt x="2065" y="145"/>
                  </a:lnTo>
                  <a:lnTo>
                    <a:pt x="1585" y="385"/>
                  </a:lnTo>
                  <a:lnTo>
                    <a:pt x="1105" y="721"/>
                  </a:lnTo>
                  <a:lnTo>
                    <a:pt x="673" y="1154"/>
                  </a:lnTo>
                  <a:lnTo>
                    <a:pt x="385" y="1682"/>
                  </a:lnTo>
                  <a:lnTo>
                    <a:pt x="240" y="1970"/>
                  </a:lnTo>
                  <a:lnTo>
                    <a:pt x="144" y="2258"/>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4" name="Google Shape;4158;p71"/>
            <p:cNvSpPr/>
            <p:nvPr/>
          </p:nvSpPr>
          <p:spPr>
            <a:xfrm>
              <a:off x="1892575" y="2676175"/>
              <a:ext cx="51650" cy="86475"/>
            </a:xfrm>
            <a:custGeom>
              <a:avLst/>
              <a:gdLst/>
              <a:ahLst/>
              <a:cxnLst/>
              <a:rect l="l" t="t" r="r" b="b"/>
              <a:pathLst>
                <a:path w="2066" h="3459" extrusionOk="0">
                  <a:moveTo>
                    <a:pt x="1009" y="1"/>
                  </a:moveTo>
                  <a:lnTo>
                    <a:pt x="721" y="193"/>
                  </a:lnTo>
                  <a:lnTo>
                    <a:pt x="433" y="481"/>
                  </a:lnTo>
                  <a:lnTo>
                    <a:pt x="241" y="769"/>
                  </a:lnTo>
                  <a:lnTo>
                    <a:pt x="97" y="1153"/>
                  </a:lnTo>
                  <a:lnTo>
                    <a:pt x="1" y="1489"/>
                  </a:lnTo>
                  <a:lnTo>
                    <a:pt x="1" y="1874"/>
                  </a:lnTo>
                  <a:lnTo>
                    <a:pt x="49" y="2210"/>
                  </a:lnTo>
                  <a:lnTo>
                    <a:pt x="193" y="2546"/>
                  </a:lnTo>
                  <a:lnTo>
                    <a:pt x="337" y="2834"/>
                  </a:lnTo>
                  <a:lnTo>
                    <a:pt x="577" y="3074"/>
                  </a:lnTo>
                  <a:lnTo>
                    <a:pt x="865" y="3266"/>
                  </a:lnTo>
                  <a:lnTo>
                    <a:pt x="1153" y="3410"/>
                  </a:lnTo>
                  <a:lnTo>
                    <a:pt x="1393" y="3459"/>
                  </a:lnTo>
                  <a:lnTo>
                    <a:pt x="1634" y="3459"/>
                  </a:lnTo>
                  <a:lnTo>
                    <a:pt x="1970" y="3410"/>
                  </a:lnTo>
                  <a:lnTo>
                    <a:pt x="2066" y="2978"/>
                  </a:lnTo>
                  <a:lnTo>
                    <a:pt x="1682" y="2210"/>
                  </a:lnTo>
                  <a:lnTo>
                    <a:pt x="1393" y="1441"/>
                  </a:lnTo>
                  <a:lnTo>
                    <a:pt x="1201" y="721"/>
                  </a:lnTo>
                  <a:lnTo>
                    <a:pt x="1009" y="1"/>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5" name="Google Shape;4159;p71"/>
            <p:cNvSpPr/>
            <p:nvPr/>
          </p:nvSpPr>
          <p:spPr>
            <a:xfrm>
              <a:off x="1892575" y="2676175"/>
              <a:ext cx="51650" cy="86475"/>
            </a:xfrm>
            <a:custGeom>
              <a:avLst/>
              <a:gdLst/>
              <a:ahLst/>
              <a:cxnLst/>
              <a:rect l="l" t="t" r="r" b="b"/>
              <a:pathLst>
                <a:path w="2066" h="3459" fill="none" extrusionOk="0">
                  <a:moveTo>
                    <a:pt x="1009" y="1"/>
                  </a:moveTo>
                  <a:lnTo>
                    <a:pt x="1009" y="1"/>
                  </a:lnTo>
                  <a:lnTo>
                    <a:pt x="721" y="193"/>
                  </a:lnTo>
                  <a:lnTo>
                    <a:pt x="433" y="481"/>
                  </a:lnTo>
                  <a:lnTo>
                    <a:pt x="241" y="769"/>
                  </a:lnTo>
                  <a:lnTo>
                    <a:pt x="97" y="1153"/>
                  </a:lnTo>
                  <a:lnTo>
                    <a:pt x="97" y="1153"/>
                  </a:lnTo>
                  <a:lnTo>
                    <a:pt x="1" y="1489"/>
                  </a:lnTo>
                  <a:lnTo>
                    <a:pt x="1" y="1874"/>
                  </a:lnTo>
                  <a:lnTo>
                    <a:pt x="49" y="2210"/>
                  </a:lnTo>
                  <a:lnTo>
                    <a:pt x="193" y="2546"/>
                  </a:lnTo>
                  <a:lnTo>
                    <a:pt x="337" y="2834"/>
                  </a:lnTo>
                  <a:lnTo>
                    <a:pt x="577" y="3074"/>
                  </a:lnTo>
                  <a:lnTo>
                    <a:pt x="865" y="3266"/>
                  </a:lnTo>
                  <a:lnTo>
                    <a:pt x="1153" y="3410"/>
                  </a:lnTo>
                  <a:lnTo>
                    <a:pt x="1153" y="3410"/>
                  </a:lnTo>
                  <a:lnTo>
                    <a:pt x="1393" y="3459"/>
                  </a:lnTo>
                  <a:lnTo>
                    <a:pt x="1634" y="3459"/>
                  </a:lnTo>
                  <a:lnTo>
                    <a:pt x="1634" y="3459"/>
                  </a:lnTo>
                  <a:lnTo>
                    <a:pt x="1970" y="3410"/>
                  </a:lnTo>
                  <a:lnTo>
                    <a:pt x="1970" y="3410"/>
                  </a:lnTo>
                  <a:lnTo>
                    <a:pt x="2066" y="2978"/>
                  </a:lnTo>
                  <a:lnTo>
                    <a:pt x="2066" y="2978"/>
                  </a:lnTo>
                  <a:lnTo>
                    <a:pt x="1682" y="2210"/>
                  </a:lnTo>
                  <a:lnTo>
                    <a:pt x="1393" y="1441"/>
                  </a:lnTo>
                  <a:lnTo>
                    <a:pt x="1201" y="721"/>
                  </a:lnTo>
                  <a:lnTo>
                    <a:pt x="1009"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6" name="Google Shape;4160;p71"/>
            <p:cNvSpPr/>
            <p:nvPr/>
          </p:nvSpPr>
          <p:spPr>
            <a:xfrm>
              <a:off x="1941800" y="2540500"/>
              <a:ext cx="475475" cy="456275"/>
            </a:xfrm>
            <a:custGeom>
              <a:avLst/>
              <a:gdLst/>
              <a:ahLst/>
              <a:cxnLst/>
              <a:rect l="l" t="t" r="r" b="b"/>
              <a:pathLst>
                <a:path w="19019" h="18251" extrusionOk="0">
                  <a:moveTo>
                    <a:pt x="8117" y="1"/>
                  </a:moveTo>
                  <a:lnTo>
                    <a:pt x="7349" y="97"/>
                  </a:lnTo>
                  <a:lnTo>
                    <a:pt x="6580" y="289"/>
                  </a:lnTo>
                  <a:lnTo>
                    <a:pt x="5860" y="529"/>
                  </a:lnTo>
                  <a:lnTo>
                    <a:pt x="5139" y="865"/>
                  </a:lnTo>
                  <a:lnTo>
                    <a:pt x="4467" y="1250"/>
                  </a:lnTo>
                  <a:lnTo>
                    <a:pt x="3843" y="1682"/>
                  </a:lnTo>
                  <a:lnTo>
                    <a:pt x="3218" y="2162"/>
                  </a:lnTo>
                  <a:lnTo>
                    <a:pt x="2642" y="2738"/>
                  </a:lnTo>
                  <a:lnTo>
                    <a:pt x="2162" y="3363"/>
                  </a:lnTo>
                  <a:lnTo>
                    <a:pt x="1682" y="3987"/>
                  </a:lnTo>
                  <a:lnTo>
                    <a:pt x="1297" y="4659"/>
                  </a:lnTo>
                  <a:lnTo>
                    <a:pt x="961" y="5380"/>
                  </a:lnTo>
                  <a:lnTo>
                    <a:pt x="673" y="6148"/>
                  </a:lnTo>
                  <a:lnTo>
                    <a:pt x="337" y="7349"/>
                  </a:lnTo>
                  <a:lnTo>
                    <a:pt x="145" y="8117"/>
                  </a:lnTo>
                  <a:lnTo>
                    <a:pt x="1" y="8886"/>
                  </a:lnTo>
                  <a:lnTo>
                    <a:pt x="1" y="9606"/>
                  </a:lnTo>
                  <a:lnTo>
                    <a:pt x="49" y="10374"/>
                  </a:lnTo>
                  <a:lnTo>
                    <a:pt x="145" y="11095"/>
                  </a:lnTo>
                  <a:lnTo>
                    <a:pt x="337" y="11815"/>
                  </a:lnTo>
                  <a:lnTo>
                    <a:pt x="577" y="12535"/>
                  </a:lnTo>
                  <a:lnTo>
                    <a:pt x="865" y="13160"/>
                  </a:lnTo>
                  <a:lnTo>
                    <a:pt x="1249" y="13832"/>
                  </a:lnTo>
                  <a:lnTo>
                    <a:pt x="1682" y="14408"/>
                  </a:lnTo>
                  <a:lnTo>
                    <a:pt x="2210" y="14937"/>
                  </a:lnTo>
                  <a:lnTo>
                    <a:pt x="2738" y="15465"/>
                  </a:lnTo>
                  <a:lnTo>
                    <a:pt x="3315" y="15897"/>
                  </a:lnTo>
                  <a:lnTo>
                    <a:pt x="3987" y="16281"/>
                  </a:lnTo>
                  <a:lnTo>
                    <a:pt x="4659" y="16618"/>
                  </a:lnTo>
                  <a:lnTo>
                    <a:pt x="5428" y="16906"/>
                  </a:lnTo>
                  <a:lnTo>
                    <a:pt x="8549" y="17866"/>
                  </a:lnTo>
                  <a:lnTo>
                    <a:pt x="9318" y="18058"/>
                  </a:lnTo>
                  <a:lnTo>
                    <a:pt x="10134" y="18154"/>
                  </a:lnTo>
                  <a:lnTo>
                    <a:pt x="10951" y="18250"/>
                  </a:lnTo>
                  <a:lnTo>
                    <a:pt x="11767" y="18202"/>
                  </a:lnTo>
                  <a:lnTo>
                    <a:pt x="12583" y="18154"/>
                  </a:lnTo>
                  <a:lnTo>
                    <a:pt x="13352" y="17962"/>
                  </a:lnTo>
                  <a:lnTo>
                    <a:pt x="14168" y="17770"/>
                  </a:lnTo>
                  <a:lnTo>
                    <a:pt x="14889" y="17482"/>
                  </a:lnTo>
                  <a:lnTo>
                    <a:pt x="15561" y="17098"/>
                  </a:lnTo>
                  <a:lnTo>
                    <a:pt x="16185" y="16714"/>
                  </a:lnTo>
                  <a:lnTo>
                    <a:pt x="16762" y="16185"/>
                  </a:lnTo>
                  <a:lnTo>
                    <a:pt x="17194" y="15657"/>
                  </a:lnTo>
                  <a:lnTo>
                    <a:pt x="17434" y="15321"/>
                  </a:lnTo>
                  <a:lnTo>
                    <a:pt x="17578" y="15033"/>
                  </a:lnTo>
                  <a:lnTo>
                    <a:pt x="17770" y="14697"/>
                  </a:lnTo>
                  <a:lnTo>
                    <a:pt x="17866" y="14312"/>
                  </a:lnTo>
                  <a:lnTo>
                    <a:pt x="17962" y="13976"/>
                  </a:lnTo>
                  <a:lnTo>
                    <a:pt x="18058" y="13592"/>
                  </a:lnTo>
                  <a:lnTo>
                    <a:pt x="18106" y="13160"/>
                  </a:lnTo>
                  <a:lnTo>
                    <a:pt x="18106" y="12728"/>
                  </a:lnTo>
                  <a:lnTo>
                    <a:pt x="18490" y="11527"/>
                  </a:lnTo>
                  <a:lnTo>
                    <a:pt x="18683" y="10758"/>
                  </a:lnTo>
                  <a:lnTo>
                    <a:pt x="18827" y="9990"/>
                  </a:lnTo>
                  <a:lnTo>
                    <a:pt x="18971" y="9222"/>
                  </a:lnTo>
                  <a:lnTo>
                    <a:pt x="19019" y="8453"/>
                  </a:lnTo>
                  <a:lnTo>
                    <a:pt x="19019" y="7685"/>
                  </a:lnTo>
                  <a:lnTo>
                    <a:pt x="18971" y="6916"/>
                  </a:lnTo>
                  <a:lnTo>
                    <a:pt x="18875" y="6196"/>
                  </a:lnTo>
                  <a:lnTo>
                    <a:pt x="18683" y="5476"/>
                  </a:lnTo>
                  <a:lnTo>
                    <a:pt x="18442" y="4803"/>
                  </a:lnTo>
                  <a:lnTo>
                    <a:pt x="18106" y="4179"/>
                  </a:lnTo>
                  <a:lnTo>
                    <a:pt x="17674" y="3603"/>
                  </a:lnTo>
                  <a:lnTo>
                    <a:pt x="17146" y="3074"/>
                  </a:lnTo>
                  <a:lnTo>
                    <a:pt x="16569" y="2642"/>
                  </a:lnTo>
                  <a:lnTo>
                    <a:pt x="15897" y="2258"/>
                  </a:lnTo>
                  <a:lnTo>
                    <a:pt x="15081" y="1922"/>
                  </a:lnTo>
                  <a:lnTo>
                    <a:pt x="14216" y="1682"/>
                  </a:lnTo>
                  <a:lnTo>
                    <a:pt x="10374" y="289"/>
                  </a:lnTo>
                  <a:lnTo>
                    <a:pt x="9654" y="97"/>
                  </a:lnTo>
                  <a:lnTo>
                    <a:pt x="8885"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7" name="Google Shape;4161;p71"/>
            <p:cNvSpPr/>
            <p:nvPr/>
          </p:nvSpPr>
          <p:spPr>
            <a:xfrm>
              <a:off x="1941800" y="2540500"/>
              <a:ext cx="475475" cy="456275"/>
            </a:xfrm>
            <a:custGeom>
              <a:avLst/>
              <a:gdLst/>
              <a:ahLst/>
              <a:cxnLst/>
              <a:rect l="l" t="t" r="r" b="b"/>
              <a:pathLst>
                <a:path w="19019" h="18251" fill="none" extrusionOk="0">
                  <a:moveTo>
                    <a:pt x="10374" y="289"/>
                  </a:moveTo>
                  <a:lnTo>
                    <a:pt x="14216" y="1682"/>
                  </a:lnTo>
                  <a:lnTo>
                    <a:pt x="14216" y="1682"/>
                  </a:lnTo>
                  <a:lnTo>
                    <a:pt x="15081" y="1922"/>
                  </a:lnTo>
                  <a:lnTo>
                    <a:pt x="15897" y="2258"/>
                  </a:lnTo>
                  <a:lnTo>
                    <a:pt x="16569" y="2642"/>
                  </a:lnTo>
                  <a:lnTo>
                    <a:pt x="17146" y="3074"/>
                  </a:lnTo>
                  <a:lnTo>
                    <a:pt x="17674" y="3603"/>
                  </a:lnTo>
                  <a:lnTo>
                    <a:pt x="18106" y="4179"/>
                  </a:lnTo>
                  <a:lnTo>
                    <a:pt x="18442" y="4803"/>
                  </a:lnTo>
                  <a:lnTo>
                    <a:pt x="18683" y="5476"/>
                  </a:lnTo>
                  <a:lnTo>
                    <a:pt x="18875" y="6196"/>
                  </a:lnTo>
                  <a:lnTo>
                    <a:pt x="18971" y="6916"/>
                  </a:lnTo>
                  <a:lnTo>
                    <a:pt x="19019" y="7685"/>
                  </a:lnTo>
                  <a:lnTo>
                    <a:pt x="19019" y="8453"/>
                  </a:lnTo>
                  <a:lnTo>
                    <a:pt x="18971" y="9222"/>
                  </a:lnTo>
                  <a:lnTo>
                    <a:pt x="18827" y="9990"/>
                  </a:lnTo>
                  <a:lnTo>
                    <a:pt x="18683" y="10758"/>
                  </a:lnTo>
                  <a:lnTo>
                    <a:pt x="18490" y="11527"/>
                  </a:lnTo>
                  <a:lnTo>
                    <a:pt x="18106" y="12728"/>
                  </a:lnTo>
                  <a:lnTo>
                    <a:pt x="18106" y="12728"/>
                  </a:lnTo>
                  <a:lnTo>
                    <a:pt x="18106" y="13160"/>
                  </a:lnTo>
                  <a:lnTo>
                    <a:pt x="18058" y="13592"/>
                  </a:lnTo>
                  <a:lnTo>
                    <a:pt x="17962" y="13976"/>
                  </a:lnTo>
                  <a:lnTo>
                    <a:pt x="17866" y="14312"/>
                  </a:lnTo>
                  <a:lnTo>
                    <a:pt x="17770" y="14697"/>
                  </a:lnTo>
                  <a:lnTo>
                    <a:pt x="17578" y="15033"/>
                  </a:lnTo>
                  <a:lnTo>
                    <a:pt x="17434" y="15321"/>
                  </a:lnTo>
                  <a:lnTo>
                    <a:pt x="17194" y="15657"/>
                  </a:lnTo>
                  <a:lnTo>
                    <a:pt x="16762" y="16185"/>
                  </a:lnTo>
                  <a:lnTo>
                    <a:pt x="16185" y="16714"/>
                  </a:lnTo>
                  <a:lnTo>
                    <a:pt x="15561" y="17098"/>
                  </a:lnTo>
                  <a:lnTo>
                    <a:pt x="14889" y="17482"/>
                  </a:lnTo>
                  <a:lnTo>
                    <a:pt x="14168" y="17770"/>
                  </a:lnTo>
                  <a:lnTo>
                    <a:pt x="13352" y="17962"/>
                  </a:lnTo>
                  <a:lnTo>
                    <a:pt x="12583" y="18154"/>
                  </a:lnTo>
                  <a:lnTo>
                    <a:pt x="11767" y="18202"/>
                  </a:lnTo>
                  <a:lnTo>
                    <a:pt x="10951" y="18250"/>
                  </a:lnTo>
                  <a:lnTo>
                    <a:pt x="10134" y="18154"/>
                  </a:lnTo>
                  <a:lnTo>
                    <a:pt x="9318" y="18058"/>
                  </a:lnTo>
                  <a:lnTo>
                    <a:pt x="8549" y="17866"/>
                  </a:lnTo>
                  <a:lnTo>
                    <a:pt x="5428" y="16906"/>
                  </a:lnTo>
                  <a:lnTo>
                    <a:pt x="5428" y="16906"/>
                  </a:lnTo>
                  <a:lnTo>
                    <a:pt x="4659" y="16618"/>
                  </a:lnTo>
                  <a:lnTo>
                    <a:pt x="3987" y="16281"/>
                  </a:lnTo>
                  <a:lnTo>
                    <a:pt x="3315" y="15897"/>
                  </a:lnTo>
                  <a:lnTo>
                    <a:pt x="2738" y="15465"/>
                  </a:lnTo>
                  <a:lnTo>
                    <a:pt x="2210" y="14937"/>
                  </a:lnTo>
                  <a:lnTo>
                    <a:pt x="1682" y="14408"/>
                  </a:lnTo>
                  <a:lnTo>
                    <a:pt x="1249" y="13832"/>
                  </a:lnTo>
                  <a:lnTo>
                    <a:pt x="865" y="13160"/>
                  </a:lnTo>
                  <a:lnTo>
                    <a:pt x="577" y="12535"/>
                  </a:lnTo>
                  <a:lnTo>
                    <a:pt x="337" y="11815"/>
                  </a:lnTo>
                  <a:lnTo>
                    <a:pt x="145" y="11095"/>
                  </a:lnTo>
                  <a:lnTo>
                    <a:pt x="49" y="10374"/>
                  </a:lnTo>
                  <a:lnTo>
                    <a:pt x="1" y="9606"/>
                  </a:lnTo>
                  <a:lnTo>
                    <a:pt x="1" y="8886"/>
                  </a:lnTo>
                  <a:lnTo>
                    <a:pt x="145" y="8117"/>
                  </a:lnTo>
                  <a:lnTo>
                    <a:pt x="337" y="7349"/>
                  </a:lnTo>
                  <a:lnTo>
                    <a:pt x="673" y="6148"/>
                  </a:lnTo>
                  <a:lnTo>
                    <a:pt x="673" y="6148"/>
                  </a:lnTo>
                  <a:lnTo>
                    <a:pt x="961" y="5380"/>
                  </a:lnTo>
                  <a:lnTo>
                    <a:pt x="1297" y="4659"/>
                  </a:lnTo>
                  <a:lnTo>
                    <a:pt x="1682" y="3987"/>
                  </a:lnTo>
                  <a:lnTo>
                    <a:pt x="2162" y="3363"/>
                  </a:lnTo>
                  <a:lnTo>
                    <a:pt x="2642" y="2738"/>
                  </a:lnTo>
                  <a:lnTo>
                    <a:pt x="3218" y="2162"/>
                  </a:lnTo>
                  <a:lnTo>
                    <a:pt x="3843" y="1682"/>
                  </a:lnTo>
                  <a:lnTo>
                    <a:pt x="4467" y="1250"/>
                  </a:lnTo>
                  <a:lnTo>
                    <a:pt x="5139" y="865"/>
                  </a:lnTo>
                  <a:lnTo>
                    <a:pt x="5860" y="529"/>
                  </a:lnTo>
                  <a:lnTo>
                    <a:pt x="6580" y="289"/>
                  </a:lnTo>
                  <a:lnTo>
                    <a:pt x="7349" y="97"/>
                  </a:lnTo>
                  <a:lnTo>
                    <a:pt x="8117" y="1"/>
                  </a:lnTo>
                  <a:lnTo>
                    <a:pt x="8885" y="1"/>
                  </a:lnTo>
                  <a:lnTo>
                    <a:pt x="9654" y="97"/>
                  </a:lnTo>
                  <a:lnTo>
                    <a:pt x="10374" y="289"/>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8" name="Google Shape;4162;p71"/>
            <p:cNvSpPr/>
            <p:nvPr/>
          </p:nvSpPr>
          <p:spPr>
            <a:xfrm>
              <a:off x="2126700" y="2775825"/>
              <a:ext cx="93675" cy="38450"/>
            </a:xfrm>
            <a:custGeom>
              <a:avLst/>
              <a:gdLst/>
              <a:ahLst/>
              <a:cxnLst/>
              <a:rect l="l" t="t" r="r" b="b"/>
              <a:pathLst>
                <a:path w="3747" h="1538" extrusionOk="0">
                  <a:moveTo>
                    <a:pt x="97" y="1"/>
                  </a:moveTo>
                  <a:lnTo>
                    <a:pt x="49" y="49"/>
                  </a:lnTo>
                  <a:lnTo>
                    <a:pt x="1" y="97"/>
                  </a:lnTo>
                  <a:lnTo>
                    <a:pt x="49" y="385"/>
                  </a:lnTo>
                  <a:lnTo>
                    <a:pt x="193" y="673"/>
                  </a:lnTo>
                  <a:lnTo>
                    <a:pt x="385" y="913"/>
                  </a:lnTo>
                  <a:lnTo>
                    <a:pt x="577" y="1105"/>
                  </a:lnTo>
                  <a:lnTo>
                    <a:pt x="817" y="1249"/>
                  </a:lnTo>
                  <a:lnTo>
                    <a:pt x="1105" y="1394"/>
                  </a:lnTo>
                  <a:lnTo>
                    <a:pt x="1393" y="1490"/>
                  </a:lnTo>
                  <a:lnTo>
                    <a:pt x="1682" y="1538"/>
                  </a:lnTo>
                  <a:lnTo>
                    <a:pt x="2594" y="1538"/>
                  </a:lnTo>
                  <a:lnTo>
                    <a:pt x="2882" y="1442"/>
                  </a:lnTo>
                  <a:lnTo>
                    <a:pt x="3170" y="1345"/>
                  </a:lnTo>
                  <a:lnTo>
                    <a:pt x="3410" y="1153"/>
                  </a:lnTo>
                  <a:lnTo>
                    <a:pt x="3603" y="961"/>
                  </a:lnTo>
                  <a:lnTo>
                    <a:pt x="3747" y="673"/>
                  </a:lnTo>
                  <a:lnTo>
                    <a:pt x="3747" y="625"/>
                  </a:lnTo>
                  <a:lnTo>
                    <a:pt x="3699" y="577"/>
                  </a:lnTo>
                  <a:lnTo>
                    <a:pt x="3651" y="625"/>
                  </a:lnTo>
                  <a:lnTo>
                    <a:pt x="3506" y="865"/>
                  </a:lnTo>
                  <a:lnTo>
                    <a:pt x="3314" y="1057"/>
                  </a:lnTo>
                  <a:lnTo>
                    <a:pt x="3074" y="1201"/>
                  </a:lnTo>
                  <a:lnTo>
                    <a:pt x="2786" y="1297"/>
                  </a:lnTo>
                  <a:lnTo>
                    <a:pt x="2498" y="1345"/>
                  </a:lnTo>
                  <a:lnTo>
                    <a:pt x="2210" y="1394"/>
                  </a:lnTo>
                  <a:lnTo>
                    <a:pt x="1634" y="1345"/>
                  </a:lnTo>
                  <a:lnTo>
                    <a:pt x="1153" y="1201"/>
                  </a:lnTo>
                  <a:lnTo>
                    <a:pt x="913" y="1057"/>
                  </a:lnTo>
                  <a:lnTo>
                    <a:pt x="673" y="913"/>
                  </a:lnTo>
                  <a:lnTo>
                    <a:pt x="481" y="769"/>
                  </a:lnTo>
                  <a:lnTo>
                    <a:pt x="337" y="577"/>
                  </a:lnTo>
                  <a:lnTo>
                    <a:pt x="241" y="337"/>
                  </a:lnTo>
                  <a:lnTo>
                    <a:pt x="145" y="49"/>
                  </a:lnTo>
                  <a:lnTo>
                    <a:pt x="97"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9" name="Google Shape;4163;p71"/>
            <p:cNvSpPr/>
            <p:nvPr/>
          </p:nvSpPr>
          <p:spPr>
            <a:xfrm>
              <a:off x="2211950" y="2787850"/>
              <a:ext cx="12025" cy="13225"/>
            </a:xfrm>
            <a:custGeom>
              <a:avLst/>
              <a:gdLst/>
              <a:ahLst/>
              <a:cxnLst/>
              <a:rect l="l" t="t" r="r" b="b"/>
              <a:pathLst>
                <a:path w="481" h="529" extrusionOk="0">
                  <a:moveTo>
                    <a:pt x="193" y="0"/>
                  </a:moveTo>
                  <a:lnTo>
                    <a:pt x="193" y="48"/>
                  </a:lnTo>
                  <a:lnTo>
                    <a:pt x="48" y="48"/>
                  </a:lnTo>
                  <a:lnTo>
                    <a:pt x="0" y="96"/>
                  </a:lnTo>
                  <a:lnTo>
                    <a:pt x="0" y="144"/>
                  </a:lnTo>
                  <a:lnTo>
                    <a:pt x="48" y="144"/>
                  </a:lnTo>
                  <a:lnTo>
                    <a:pt x="96" y="192"/>
                  </a:lnTo>
                  <a:lnTo>
                    <a:pt x="96" y="144"/>
                  </a:lnTo>
                  <a:lnTo>
                    <a:pt x="145" y="144"/>
                  </a:lnTo>
                  <a:lnTo>
                    <a:pt x="193" y="192"/>
                  </a:lnTo>
                  <a:lnTo>
                    <a:pt x="241" y="192"/>
                  </a:lnTo>
                  <a:lnTo>
                    <a:pt x="289" y="240"/>
                  </a:lnTo>
                  <a:lnTo>
                    <a:pt x="337" y="240"/>
                  </a:lnTo>
                  <a:lnTo>
                    <a:pt x="337" y="288"/>
                  </a:lnTo>
                  <a:lnTo>
                    <a:pt x="337" y="336"/>
                  </a:lnTo>
                  <a:lnTo>
                    <a:pt x="385" y="384"/>
                  </a:lnTo>
                  <a:lnTo>
                    <a:pt x="385" y="432"/>
                  </a:lnTo>
                  <a:lnTo>
                    <a:pt x="337" y="480"/>
                  </a:lnTo>
                  <a:lnTo>
                    <a:pt x="337" y="528"/>
                  </a:lnTo>
                  <a:lnTo>
                    <a:pt x="433" y="528"/>
                  </a:lnTo>
                  <a:lnTo>
                    <a:pt x="481" y="336"/>
                  </a:lnTo>
                  <a:lnTo>
                    <a:pt x="481" y="192"/>
                  </a:lnTo>
                  <a:lnTo>
                    <a:pt x="337" y="48"/>
                  </a:lnTo>
                  <a:lnTo>
                    <a:pt x="289" y="48"/>
                  </a:lnTo>
                  <a:lnTo>
                    <a:pt x="241" y="0"/>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0" name="Google Shape;4164;p71"/>
            <p:cNvSpPr/>
            <p:nvPr/>
          </p:nvSpPr>
          <p:spPr>
            <a:xfrm>
              <a:off x="2120700" y="2774625"/>
              <a:ext cx="18025" cy="8425"/>
            </a:xfrm>
            <a:custGeom>
              <a:avLst/>
              <a:gdLst/>
              <a:ahLst/>
              <a:cxnLst/>
              <a:rect l="l" t="t" r="r" b="b"/>
              <a:pathLst>
                <a:path w="721" h="337" extrusionOk="0">
                  <a:moveTo>
                    <a:pt x="385" y="1"/>
                  </a:moveTo>
                  <a:lnTo>
                    <a:pt x="145" y="49"/>
                  </a:lnTo>
                  <a:lnTo>
                    <a:pt x="49" y="241"/>
                  </a:lnTo>
                  <a:lnTo>
                    <a:pt x="1" y="289"/>
                  </a:lnTo>
                  <a:lnTo>
                    <a:pt x="49" y="337"/>
                  </a:lnTo>
                  <a:lnTo>
                    <a:pt x="97" y="337"/>
                  </a:lnTo>
                  <a:lnTo>
                    <a:pt x="193" y="289"/>
                  </a:lnTo>
                  <a:lnTo>
                    <a:pt x="193" y="241"/>
                  </a:lnTo>
                  <a:lnTo>
                    <a:pt x="241" y="241"/>
                  </a:lnTo>
                  <a:lnTo>
                    <a:pt x="289" y="193"/>
                  </a:lnTo>
                  <a:lnTo>
                    <a:pt x="481" y="193"/>
                  </a:lnTo>
                  <a:lnTo>
                    <a:pt x="577" y="241"/>
                  </a:lnTo>
                  <a:lnTo>
                    <a:pt x="625" y="289"/>
                  </a:lnTo>
                  <a:lnTo>
                    <a:pt x="673" y="289"/>
                  </a:lnTo>
                  <a:lnTo>
                    <a:pt x="721" y="241"/>
                  </a:lnTo>
                  <a:lnTo>
                    <a:pt x="721" y="193"/>
                  </a:lnTo>
                  <a:lnTo>
                    <a:pt x="577" y="49"/>
                  </a:lnTo>
                  <a:lnTo>
                    <a:pt x="481"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1" name="Google Shape;4165;p71"/>
            <p:cNvSpPr/>
            <p:nvPr/>
          </p:nvSpPr>
          <p:spPr>
            <a:xfrm>
              <a:off x="2334425" y="2762625"/>
              <a:ext cx="144100" cy="156100"/>
            </a:xfrm>
            <a:custGeom>
              <a:avLst/>
              <a:gdLst/>
              <a:ahLst/>
              <a:cxnLst/>
              <a:rect l="l" t="t" r="r" b="b"/>
              <a:pathLst>
                <a:path w="5764" h="6244" extrusionOk="0">
                  <a:moveTo>
                    <a:pt x="2930" y="1"/>
                  </a:moveTo>
                  <a:lnTo>
                    <a:pt x="2641" y="49"/>
                  </a:lnTo>
                  <a:lnTo>
                    <a:pt x="2401" y="97"/>
                  </a:lnTo>
                  <a:lnTo>
                    <a:pt x="2113" y="145"/>
                  </a:lnTo>
                  <a:lnTo>
                    <a:pt x="1585" y="433"/>
                  </a:lnTo>
                  <a:lnTo>
                    <a:pt x="1105" y="769"/>
                  </a:lnTo>
                  <a:lnTo>
                    <a:pt x="720" y="1201"/>
                  </a:lnTo>
                  <a:lnTo>
                    <a:pt x="384" y="1681"/>
                  </a:lnTo>
                  <a:lnTo>
                    <a:pt x="240" y="1970"/>
                  </a:ln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506" y="49"/>
                  </a:lnTo>
                  <a:lnTo>
                    <a:pt x="3218"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2" name="Google Shape;4166;p71"/>
            <p:cNvSpPr/>
            <p:nvPr/>
          </p:nvSpPr>
          <p:spPr>
            <a:xfrm>
              <a:off x="2334425" y="2762625"/>
              <a:ext cx="144100" cy="156100"/>
            </a:xfrm>
            <a:custGeom>
              <a:avLst/>
              <a:gdLst/>
              <a:ahLst/>
              <a:cxnLst/>
              <a:rect l="l" t="t" r="r" b="b"/>
              <a:pathLst>
                <a:path w="5764" h="6244" fill="none" extrusionOk="0">
                  <a:moveTo>
                    <a:pt x="144" y="2306"/>
                  </a:move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794" y="145"/>
                  </a:lnTo>
                  <a:lnTo>
                    <a:pt x="3506" y="49"/>
                  </a:lnTo>
                  <a:lnTo>
                    <a:pt x="3218" y="1"/>
                  </a:lnTo>
                  <a:lnTo>
                    <a:pt x="2930" y="1"/>
                  </a:lnTo>
                  <a:lnTo>
                    <a:pt x="2641" y="49"/>
                  </a:lnTo>
                  <a:lnTo>
                    <a:pt x="2401" y="97"/>
                  </a:lnTo>
                  <a:lnTo>
                    <a:pt x="2113" y="145"/>
                  </a:lnTo>
                  <a:lnTo>
                    <a:pt x="1585" y="433"/>
                  </a:lnTo>
                  <a:lnTo>
                    <a:pt x="1105" y="769"/>
                  </a:lnTo>
                  <a:lnTo>
                    <a:pt x="720" y="1201"/>
                  </a:lnTo>
                  <a:lnTo>
                    <a:pt x="384" y="1681"/>
                  </a:lnTo>
                  <a:lnTo>
                    <a:pt x="240" y="1970"/>
                  </a:lnTo>
                  <a:lnTo>
                    <a:pt x="144" y="2306"/>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3" name="Google Shape;4167;p71"/>
            <p:cNvSpPr/>
            <p:nvPr/>
          </p:nvSpPr>
          <p:spPr>
            <a:xfrm>
              <a:off x="2368025" y="2795050"/>
              <a:ext cx="84075" cy="92475"/>
            </a:xfrm>
            <a:custGeom>
              <a:avLst/>
              <a:gdLst/>
              <a:ahLst/>
              <a:cxnLst/>
              <a:rect l="l" t="t" r="r" b="b"/>
              <a:pathLst>
                <a:path w="3363" h="3699" extrusionOk="0">
                  <a:moveTo>
                    <a:pt x="1778" y="0"/>
                  </a:moveTo>
                  <a:lnTo>
                    <a:pt x="1490" y="48"/>
                  </a:lnTo>
                  <a:lnTo>
                    <a:pt x="1201" y="96"/>
                  </a:lnTo>
                  <a:lnTo>
                    <a:pt x="961" y="192"/>
                  </a:lnTo>
                  <a:lnTo>
                    <a:pt x="721" y="384"/>
                  </a:lnTo>
                  <a:lnTo>
                    <a:pt x="529" y="576"/>
                  </a:lnTo>
                  <a:lnTo>
                    <a:pt x="337" y="817"/>
                  </a:lnTo>
                  <a:lnTo>
                    <a:pt x="193" y="1057"/>
                  </a:lnTo>
                  <a:lnTo>
                    <a:pt x="49" y="1345"/>
                  </a:lnTo>
                  <a:lnTo>
                    <a:pt x="1" y="1729"/>
                  </a:lnTo>
                  <a:lnTo>
                    <a:pt x="1" y="2065"/>
                  </a:lnTo>
                  <a:lnTo>
                    <a:pt x="49" y="2401"/>
                  </a:lnTo>
                  <a:lnTo>
                    <a:pt x="145" y="2738"/>
                  </a:lnTo>
                  <a:lnTo>
                    <a:pt x="337" y="3026"/>
                  </a:lnTo>
                  <a:lnTo>
                    <a:pt x="577" y="3266"/>
                  </a:lnTo>
                  <a:lnTo>
                    <a:pt x="817" y="3458"/>
                  </a:lnTo>
                  <a:lnTo>
                    <a:pt x="1153" y="3602"/>
                  </a:lnTo>
                  <a:lnTo>
                    <a:pt x="1393" y="3650"/>
                  </a:lnTo>
                  <a:lnTo>
                    <a:pt x="1586" y="3698"/>
                  </a:lnTo>
                  <a:lnTo>
                    <a:pt x="1874" y="3650"/>
                  </a:lnTo>
                  <a:lnTo>
                    <a:pt x="2162" y="3602"/>
                  </a:lnTo>
                  <a:lnTo>
                    <a:pt x="2402" y="3458"/>
                  </a:lnTo>
                  <a:lnTo>
                    <a:pt x="2642" y="3314"/>
                  </a:lnTo>
                  <a:lnTo>
                    <a:pt x="2834" y="3122"/>
                  </a:lnTo>
                  <a:lnTo>
                    <a:pt x="3026" y="2882"/>
                  </a:lnTo>
                  <a:lnTo>
                    <a:pt x="3170" y="2642"/>
                  </a:lnTo>
                  <a:lnTo>
                    <a:pt x="3314" y="2353"/>
                  </a:lnTo>
                  <a:lnTo>
                    <a:pt x="3362" y="1969"/>
                  </a:lnTo>
                  <a:lnTo>
                    <a:pt x="3362" y="1585"/>
                  </a:lnTo>
                  <a:lnTo>
                    <a:pt x="3314" y="1249"/>
                  </a:lnTo>
                  <a:lnTo>
                    <a:pt x="3218" y="961"/>
                  </a:lnTo>
                  <a:lnTo>
                    <a:pt x="3026" y="673"/>
                  </a:lnTo>
                  <a:lnTo>
                    <a:pt x="2786" y="384"/>
                  </a:lnTo>
                  <a:lnTo>
                    <a:pt x="2546" y="192"/>
                  </a:lnTo>
                  <a:lnTo>
                    <a:pt x="2210" y="96"/>
                  </a:lnTo>
                  <a:lnTo>
                    <a:pt x="1970"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4" name="Google Shape;4168;p71"/>
            <p:cNvSpPr/>
            <p:nvPr/>
          </p:nvSpPr>
          <p:spPr>
            <a:xfrm>
              <a:off x="2368025" y="2795050"/>
              <a:ext cx="84075" cy="92475"/>
            </a:xfrm>
            <a:custGeom>
              <a:avLst/>
              <a:gdLst/>
              <a:ahLst/>
              <a:cxnLst/>
              <a:rect l="l" t="t" r="r" b="b"/>
              <a:pathLst>
                <a:path w="3363" h="3699" fill="none" extrusionOk="0">
                  <a:moveTo>
                    <a:pt x="1778" y="0"/>
                  </a:moveTo>
                  <a:lnTo>
                    <a:pt x="1778" y="0"/>
                  </a:lnTo>
                  <a:lnTo>
                    <a:pt x="1490" y="48"/>
                  </a:lnTo>
                  <a:lnTo>
                    <a:pt x="1201" y="96"/>
                  </a:lnTo>
                  <a:lnTo>
                    <a:pt x="961" y="192"/>
                  </a:lnTo>
                  <a:lnTo>
                    <a:pt x="721" y="384"/>
                  </a:lnTo>
                  <a:lnTo>
                    <a:pt x="529" y="576"/>
                  </a:lnTo>
                  <a:lnTo>
                    <a:pt x="337" y="817"/>
                  </a:lnTo>
                  <a:lnTo>
                    <a:pt x="193" y="1057"/>
                  </a:lnTo>
                  <a:lnTo>
                    <a:pt x="49" y="1345"/>
                  </a:lnTo>
                  <a:lnTo>
                    <a:pt x="49" y="1345"/>
                  </a:lnTo>
                  <a:lnTo>
                    <a:pt x="1" y="1729"/>
                  </a:lnTo>
                  <a:lnTo>
                    <a:pt x="1" y="2065"/>
                  </a:lnTo>
                  <a:lnTo>
                    <a:pt x="49" y="2401"/>
                  </a:lnTo>
                  <a:lnTo>
                    <a:pt x="145" y="2738"/>
                  </a:lnTo>
                  <a:lnTo>
                    <a:pt x="337" y="3026"/>
                  </a:lnTo>
                  <a:lnTo>
                    <a:pt x="577" y="3266"/>
                  </a:lnTo>
                  <a:lnTo>
                    <a:pt x="817" y="3458"/>
                  </a:lnTo>
                  <a:lnTo>
                    <a:pt x="1153" y="3602"/>
                  </a:lnTo>
                  <a:lnTo>
                    <a:pt x="1153" y="3602"/>
                  </a:lnTo>
                  <a:lnTo>
                    <a:pt x="1393" y="3650"/>
                  </a:lnTo>
                  <a:lnTo>
                    <a:pt x="1586" y="3698"/>
                  </a:lnTo>
                  <a:lnTo>
                    <a:pt x="1586" y="3698"/>
                  </a:lnTo>
                  <a:lnTo>
                    <a:pt x="1874" y="3650"/>
                  </a:lnTo>
                  <a:lnTo>
                    <a:pt x="2162" y="3602"/>
                  </a:lnTo>
                  <a:lnTo>
                    <a:pt x="2402" y="3458"/>
                  </a:lnTo>
                  <a:lnTo>
                    <a:pt x="2642" y="3314"/>
                  </a:lnTo>
                  <a:lnTo>
                    <a:pt x="2834" y="3122"/>
                  </a:lnTo>
                  <a:lnTo>
                    <a:pt x="3026" y="2882"/>
                  </a:lnTo>
                  <a:lnTo>
                    <a:pt x="3170" y="2642"/>
                  </a:lnTo>
                  <a:lnTo>
                    <a:pt x="3314" y="2353"/>
                  </a:lnTo>
                  <a:lnTo>
                    <a:pt x="3314" y="2353"/>
                  </a:lnTo>
                  <a:lnTo>
                    <a:pt x="3362" y="1969"/>
                  </a:lnTo>
                  <a:lnTo>
                    <a:pt x="3362" y="1585"/>
                  </a:lnTo>
                  <a:lnTo>
                    <a:pt x="3314" y="1249"/>
                  </a:lnTo>
                  <a:lnTo>
                    <a:pt x="3218" y="961"/>
                  </a:lnTo>
                  <a:lnTo>
                    <a:pt x="3026" y="673"/>
                  </a:lnTo>
                  <a:lnTo>
                    <a:pt x="2786" y="384"/>
                  </a:lnTo>
                  <a:lnTo>
                    <a:pt x="2546" y="192"/>
                  </a:lnTo>
                  <a:lnTo>
                    <a:pt x="2210" y="96"/>
                  </a:lnTo>
                  <a:lnTo>
                    <a:pt x="2210" y="96"/>
                  </a:lnTo>
                  <a:lnTo>
                    <a:pt x="1970" y="0"/>
                  </a:lnTo>
                  <a:lnTo>
                    <a:pt x="177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5" name="Google Shape;4169;p71"/>
            <p:cNvSpPr/>
            <p:nvPr/>
          </p:nvSpPr>
          <p:spPr>
            <a:xfrm>
              <a:off x="2467675" y="2816650"/>
              <a:ext cx="25" cy="1225"/>
            </a:xfrm>
            <a:custGeom>
              <a:avLst/>
              <a:gdLst/>
              <a:ahLst/>
              <a:cxnLst/>
              <a:rect l="l" t="t" r="r" b="b"/>
              <a:pathLst>
                <a:path w="1" h="49" extrusionOk="0">
                  <a:moveTo>
                    <a:pt x="1" y="49"/>
                  </a:moveTo>
                  <a:lnTo>
                    <a:pt x="1" y="1"/>
                  </a:lnTo>
                  <a:lnTo>
                    <a:pt x="1" y="49"/>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6" name="Google Shape;4170;p71"/>
            <p:cNvSpPr/>
            <p:nvPr/>
          </p:nvSpPr>
          <p:spPr>
            <a:xfrm>
              <a:off x="2477300" y="2808250"/>
              <a:ext cx="1225" cy="25"/>
            </a:xfrm>
            <a:custGeom>
              <a:avLst/>
              <a:gdLst/>
              <a:ahLst/>
              <a:cxnLst/>
              <a:rect l="l" t="t" r="r" b="b"/>
              <a:pathLst>
                <a:path w="49" h="1" extrusionOk="0">
                  <a:moveTo>
                    <a:pt x="0" y="0"/>
                  </a:moveTo>
                  <a:lnTo>
                    <a:pt x="48" y="0"/>
                  </a:lnTo>
                  <a:lnTo>
                    <a:pt x="0" y="0"/>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7" name="Google Shape;4171;p71"/>
            <p:cNvSpPr/>
            <p:nvPr/>
          </p:nvSpPr>
          <p:spPr>
            <a:xfrm>
              <a:off x="2262375" y="2826250"/>
              <a:ext cx="79275" cy="66075"/>
            </a:xfrm>
            <a:custGeom>
              <a:avLst/>
              <a:gdLst/>
              <a:ahLst/>
              <a:cxnLst/>
              <a:rect l="l" t="t" r="r" b="b"/>
              <a:pathLst>
                <a:path w="3171" h="2643" extrusionOk="0">
                  <a:moveTo>
                    <a:pt x="1681" y="1"/>
                  </a:moveTo>
                  <a:lnTo>
                    <a:pt x="1345" y="49"/>
                  </a:lnTo>
                  <a:lnTo>
                    <a:pt x="1009" y="97"/>
                  </a:lnTo>
                  <a:lnTo>
                    <a:pt x="721" y="241"/>
                  </a:lnTo>
                  <a:lnTo>
                    <a:pt x="481" y="433"/>
                  </a:lnTo>
                  <a:lnTo>
                    <a:pt x="289" y="625"/>
                  </a:lnTo>
                  <a:lnTo>
                    <a:pt x="97" y="865"/>
                  </a:lnTo>
                  <a:lnTo>
                    <a:pt x="49" y="1105"/>
                  </a:lnTo>
                  <a:lnTo>
                    <a:pt x="1" y="1346"/>
                  </a:lnTo>
                  <a:lnTo>
                    <a:pt x="49" y="1634"/>
                  </a:lnTo>
                  <a:lnTo>
                    <a:pt x="145" y="1874"/>
                  </a:lnTo>
                  <a:lnTo>
                    <a:pt x="289" y="2066"/>
                  </a:lnTo>
                  <a:lnTo>
                    <a:pt x="529" y="2258"/>
                  </a:lnTo>
                  <a:lnTo>
                    <a:pt x="769" y="2402"/>
                  </a:lnTo>
                  <a:lnTo>
                    <a:pt x="1057" y="2546"/>
                  </a:lnTo>
                  <a:lnTo>
                    <a:pt x="1345" y="2594"/>
                  </a:lnTo>
                  <a:lnTo>
                    <a:pt x="1681" y="2642"/>
                  </a:lnTo>
                  <a:lnTo>
                    <a:pt x="1777" y="2642"/>
                  </a:lnTo>
                  <a:lnTo>
                    <a:pt x="2162" y="2546"/>
                  </a:lnTo>
                  <a:lnTo>
                    <a:pt x="2546" y="2450"/>
                  </a:lnTo>
                  <a:lnTo>
                    <a:pt x="2882" y="2258"/>
                  </a:lnTo>
                  <a:lnTo>
                    <a:pt x="3170" y="2018"/>
                  </a:lnTo>
                  <a:lnTo>
                    <a:pt x="2978" y="1634"/>
                  </a:lnTo>
                  <a:lnTo>
                    <a:pt x="2930" y="1201"/>
                  </a:lnTo>
                  <a:lnTo>
                    <a:pt x="2882" y="769"/>
                  </a:lnTo>
                  <a:lnTo>
                    <a:pt x="2882" y="337"/>
                  </a:lnTo>
                  <a:lnTo>
                    <a:pt x="2642" y="193"/>
                  </a:lnTo>
                  <a:lnTo>
                    <a:pt x="2402" y="97"/>
                  </a:lnTo>
                  <a:lnTo>
                    <a:pt x="2066" y="1"/>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8" name="Google Shape;4172;p71"/>
            <p:cNvSpPr/>
            <p:nvPr/>
          </p:nvSpPr>
          <p:spPr>
            <a:xfrm>
              <a:off x="2262375" y="2826250"/>
              <a:ext cx="79275" cy="66075"/>
            </a:xfrm>
            <a:custGeom>
              <a:avLst/>
              <a:gdLst/>
              <a:ahLst/>
              <a:cxnLst/>
              <a:rect l="l" t="t" r="r" b="b"/>
              <a:pathLst>
                <a:path w="3171" h="2643" fill="none" extrusionOk="0">
                  <a:moveTo>
                    <a:pt x="1777" y="1"/>
                  </a:moveTo>
                  <a:lnTo>
                    <a:pt x="1777" y="1"/>
                  </a:lnTo>
                  <a:lnTo>
                    <a:pt x="1681" y="1"/>
                  </a:lnTo>
                  <a:lnTo>
                    <a:pt x="1681" y="1"/>
                  </a:lnTo>
                  <a:lnTo>
                    <a:pt x="1345" y="49"/>
                  </a:lnTo>
                  <a:lnTo>
                    <a:pt x="1009" y="97"/>
                  </a:lnTo>
                  <a:lnTo>
                    <a:pt x="721" y="241"/>
                  </a:lnTo>
                  <a:lnTo>
                    <a:pt x="481" y="433"/>
                  </a:lnTo>
                  <a:lnTo>
                    <a:pt x="289" y="625"/>
                  </a:lnTo>
                  <a:lnTo>
                    <a:pt x="97" y="865"/>
                  </a:lnTo>
                  <a:lnTo>
                    <a:pt x="49" y="1105"/>
                  </a:lnTo>
                  <a:lnTo>
                    <a:pt x="1" y="1346"/>
                  </a:lnTo>
                  <a:lnTo>
                    <a:pt x="1" y="1346"/>
                  </a:lnTo>
                  <a:lnTo>
                    <a:pt x="49" y="1634"/>
                  </a:lnTo>
                  <a:lnTo>
                    <a:pt x="145" y="1874"/>
                  </a:lnTo>
                  <a:lnTo>
                    <a:pt x="289" y="2066"/>
                  </a:lnTo>
                  <a:lnTo>
                    <a:pt x="529" y="2258"/>
                  </a:lnTo>
                  <a:lnTo>
                    <a:pt x="769" y="2402"/>
                  </a:lnTo>
                  <a:lnTo>
                    <a:pt x="1057" y="2546"/>
                  </a:lnTo>
                  <a:lnTo>
                    <a:pt x="1345" y="2594"/>
                  </a:lnTo>
                  <a:lnTo>
                    <a:pt x="1681" y="2642"/>
                  </a:lnTo>
                  <a:lnTo>
                    <a:pt x="1681" y="2642"/>
                  </a:lnTo>
                  <a:lnTo>
                    <a:pt x="1777" y="2642"/>
                  </a:lnTo>
                  <a:lnTo>
                    <a:pt x="1777" y="2642"/>
                  </a:lnTo>
                  <a:lnTo>
                    <a:pt x="2162" y="2546"/>
                  </a:lnTo>
                  <a:lnTo>
                    <a:pt x="2546" y="2450"/>
                  </a:lnTo>
                  <a:lnTo>
                    <a:pt x="2882" y="2258"/>
                  </a:lnTo>
                  <a:lnTo>
                    <a:pt x="3170" y="2018"/>
                  </a:lnTo>
                  <a:lnTo>
                    <a:pt x="3170" y="2018"/>
                  </a:lnTo>
                  <a:lnTo>
                    <a:pt x="2978" y="1634"/>
                  </a:lnTo>
                  <a:lnTo>
                    <a:pt x="2930" y="1201"/>
                  </a:lnTo>
                  <a:lnTo>
                    <a:pt x="2882" y="769"/>
                  </a:lnTo>
                  <a:lnTo>
                    <a:pt x="2882" y="337"/>
                  </a:lnTo>
                  <a:lnTo>
                    <a:pt x="2882" y="337"/>
                  </a:lnTo>
                  <a:lnTo>
                    <a:pt x="2642" y="193"/>
                  </a:lnTo>
                  <a:lnTo>
                    <a:pt x="2402" y="97"/>
                  </a:lnTo>
                  <a:lnTo>
                    <a:pt x="2066" y="1"/>
                  </a:lnTo>
                  <a:lnTo>
                    <a:pt x="1777"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9" name="Google Shape;4173;p71"/>
            <p:cNvSpPr/>
            <p:nvPr/>
          </p:nvSpPr>
          <p:spPr>
            <a:xfrm>
              <a:off x="2334425" y="2834675"/>
              <a:ext cx="14425" cy="42025"/>
            </a:xfrm>
            <a:custGeom>
              <a:avLst/>
              <a:gdLst/>
              <a:ahLst/>
              <a:cxnLst/>
              <a:rect l="l" t="t" r="r" b="b"/>
              <a:pathLst>
                <a:path w="577" h="1681" extrusionOk="0">
                  <a:moveTo>
                    <a:pt x="0" y="0"/>
                  </a:moveTo>
                  <a:lnTo>
                    <a:pt x="0" y="432"/>
                  </a:lnTo>
                  <a:lnTo>
                    <a:pt x="48" y="864"/>
                  </a:lnTo>
                  <a:lnTo>
                    <a:pt x="96" y="1297"/>
                  </a:lnTo>
                  <a:lnTo>
                    <a:pt x="288" y="1681"/>
                  </a:lnTo>
                  <a:lnTo>
                    <a:pt x="384" y="1537"/>
                  </a:lnTo>
                  <a:lnTo>
                    <a:pt x="480" y="1345"/>
                  </a:lnTo>
                  <a:lnTo>
                    <a:pt x="576" y="1105"/>
                  </a:lnTo>
                  <a:lnTo>
                    <a:pt x="576" y="913"/>
                  </a:lnTo>
                  <a:lnTo>
                    <a:pt x="528" y="624"/>
                  </a:lnTo>
                  <a:lnTo>
                    <a:pt x="432" y="384"/>
                  </a:lnTo>
                  <a:lnTo>
                    <a:pt x="240" y="192"/>
                  </a:lnTo>
                  <a:lnTo>
                    <a:pt x="0"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0" name="Google Shape;4174;p71"/>
            <p:cNvSpPr/>
            <p:nvPr/>
          </p:nvSpPr>
          <p:spPr>
            <a:xfrm>
              <a:off x="2334425" y="2834675"/>
              <a:ext cx="14425" cy="42025"/>
            </a:xfrm>
            <a:custGeom>
              <a:avLst/>
              <a:gdLst/>
              <a:ahLst/>
              <a:cxnLst/>
              <a:rect l="l" t="t" r="r" b="b"/>
              <a:pathLst>
                <a:path w="577" h="1681" fill="none" extrusionOk="0">
                  <a:moveTo>
                    <a:pt x="0" y="0"/>
                  </a:moveTo>
                  <a:lnTo>
                    <a:pt x="0" y="0"/>
                  </a:lnTo>
                  <a:lnTo>
                    <a:pt x="0" y="432"/>
                  </a:lnTo>
                  <a:lnTo>
                    <a:pt x="48" y="864"/>
                  </a:lnTo>
                  <a:lnTo>
                    <a:pt x="96" y="1297"/>
                  </a:lnTo>
                  <a:lnTo>
                    <a:pt x="288" y="1681"/>
                  </a:lnTo>
                  <a:lnTo>
                    <a:pt x="288" y="1681"/>
                  </a:lnTo>
                  <a:lnTo>
                    <a:pt x="384" y="1537"/>
                  </a:lnTo>
                  <a:lnTo>
                    <a:pt x="480" y="1345"/>
                  </a:lnTo>
                  <a:lnTo>
                    <a:pt x="576" y="1105"/>
                  </a:lnTo>
                  <a:lnTo>
                    <a:pt x="576" y="913"/>
                  </a:lnTo>
                  <a:lnTo>
                    <a:pt x="576" y="913"/>
                  </a:lnTo>
                  <a:lnTo>
                    <a:pt x="528" y="624"/>
                  </a:lnTo>
                  <a:lnTo>
                    <a:pt x="432" y="384"/>
                  </a:lnTo>
                  <a:lnTo>
                    <a:pt x="240" y="192"/>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1" name="Google Shape;4175;p71"/>
            <p:cNvSpPr/>
            <p:nvPr/>
          </p:nvSpPr>
          <p:spPr>
            <a:xfrm>
              <a:off x="2053475" y="2612550"/>
              <a:ext cx="84050" cy="37250"/>
            </a:xfrm>
            <a:custGeom>
              <a:avLst/>
              <a:gdLst/>
              <a:ahLst/>
              <a:cxnLst/>
              <a:rect l="l" t="t" r="r" b="b"/>
              <a:pathLst>
                <a:path w="3362" h="1490" extrusionOk="0">
                  <a:moveTo>
                    <a:pt x="1825" y="0"/>
                  </a:moveTo>
                  <a:lnTo>
                    <a:pt x="1585" y="48"/>
                  </a:lnTo>
                  <a:lnTo>
                    <a:pt x="1345" y="96"/>
                  </a:lnTo>
                  <a:lnTo>
                    <a:pt x="1057" y="192"/>
                  </a:lnTo>
                  <a:lnTo>
                    <a:pt x="865" y="289"/>
                  </a:lnTo>
                  <a:lnTo>
                    <a:pt x="624" y="433"/>
                  </a:lnTo>
                  <a:lnTo>
                    <a:pt x="432" y="625"/>
                  </a:lnTo>
                  <a:lnTo>
                    <a:pt x="288" y="817"/>
                  </a:lnTo>
                  <a:lnTo>
                    <a:pt x="144" y="1057"/>
                  </a:lnTo>
                  <a:lnTo>
                    <a:pt x="0" y="1297"/>
                  </a:lnTo>
                  <a:lnTo>
                    <a:pt x="0" y="1393"/>
                  </a:lnTo>
                  <a:lnTo>
                    <a:pt x="96" y="1441"/>
                  </a:lnTo>
                  <a:lnTo>
                    <a:pt x="192" y="1489"/>
                  </a:lnTo>
                  <a:lnTo>
                    <a:pt x="288" y="1393"/>
                  </a:lnTo>
                  <a:lnTo>
                    <a:pt x="384" y="1201"/>
                  </a:lnTo>
                  <a:lnTo>
                    <a:pt x="528" y="1057"/>
                  </a:lnTo>
                  <a:lnTo>
                    <a:pt x="817" y="769"/>
                  </a:lnTo>
                  <a:lnTo>
                    <a:pt x="1201" y="529"/>
                  </a:lnTo>
                  <a:lnTo>
                    <a:pt x="1633" y="433"/>
                  </a:lnTo>
                  <a:lnTo>
                    <a:pt x="2017" y="385"/>
                  </a:lnTo>
                  <a:lnTo>
                    <a:pt x="2209" y="433"/>
                  </a:lnTo>
                  <a:lnTo>
                    <a:pt x="2449" y="481"/>
                  </a:lnTo>
                  <a:lnTo>
                    <a:pt x="2642" y="625"/>
                  </a:lnTo>
                  <a:lnTo>
                    <a:pt x="2786" y="817"/>
                  </a:lnTo>
                  <a:lnTo>
                    <a:pt x="2930" y="1009"/>
                  </a:lnTo>
                  <a:lnTo>
                    <a:pt x="3074" y="1201"/>
                  </a:lnTo>
                  <a:lnTo>
                    <a:pt x="3122" y="1297"/>
                  </a:lnTo>
                  <a:lnTo>
                    <a:pt x="3266" y="1297"/>
                  </a:lnTo>
                  <a:lnTo>
                    <a:pt x="3362" y="1201"/>
                  </a:lnTo>
                  <a:lnTo>
                    <a:pt x="3362" y="1105"/>
                  </a:lnTo>
                  <a:lnTo>
                    <a:pt x="3362" y="1057"/>
                  </a:lnTo>
                  <a:lnTo>
                    <a:pt x="3218" y="817"/>
                  </a:lnTo>
                  <a:lnTo>
                    <a:pt x="3026" y="577"/>
                  </a:lnTo>
                  <a:lnTo>
                    <a:pt x="2834" y="385"/>
                  </a:lnTo>
                  <a:lnTo>
                    <a:pt x="2593" y="240"/>
                  </a:lnTo>
                  <a:lnTo>
                    <a:pt x="2353" y="144"/>
                  </a:lnTo>
                  <a:lnTo>
                    <a:pt x="2113" y="48"/>
                  </a:lnTo>
                  <a:lnTo>
                    <a:pt x="1825" y="0"/>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2" name="Google Shape;4176;p71"/>
            <p:cNvSpPr/>
            <p:nvPr/>
          </p:nvSpPr>
          <p:spPr>
            <a:xfrm>
              <a:off x="2257575" y="2640150"/>
              <a:ext cx="79275" cy="45650"/>
            </a:xfrm>
            <a:custGeom>
              <a:avLst/>
              <a:gdLst/>
              <a:ahLst/>
              <a:cxnLst/>
              <a:rect l="l" t="t" r="r" b="b"/>
              <a:pathLst>
                <a:path w="3171" h="1826" extrusionOk="0">
                  <a:moveTo>
                    <a:pt x="1009" y="1"/>
                  </a:moveTo>
                  <a:lnTo>
                    <a:pt x="769" y="49"/>
                  </a:lnTo>
                  <a:lnTo>
                    <a:pt x="529" y="145"/>
                  </a:lnTo>
                  <a:lnTo>
                    <a:pt x="289" y="289"/>
                  </a:lnTo>
                  <a:lnTo>
                    <a:pt x="48" y="433"/>
                  </a:lnTo>
                  <a:lnTo>
                    <a:pt x="48" y="529"/>
                  </a:lnTo>
                  <a:lnTo>
                    <a:pt x="0" y="577"/>
                  </a:lnTo>
                  <a:lnTo>
                    <a:pt x="48" y="673"/>
                  </a:lnTo>
                  <a:lnTo>
                    <a:pt x="193" y="721"/>
                  </a:lnTo>
                  <a:lnTo>
                    <a:pt x="241" y="721"/>
                  </a:lnTo>
                  <a:lnTo>
                    <a:pt x="289" y="673"/>
                  </a:lnTo>
                  <a:lnTo>
                    <a:pt x="481" y="529"/>
                  </a:lnTo>
                  <a:lnTo>
                    <a:pt x="673" y="433"/>
                  </a:lnTo>
                  <a:lnTo>
                    <a:pt x="865" y="385"/>
                  </a:lnTo>
                  <a:lnTo>
                    <a:pt x="1057" y="337"/>
                  </a:lnTo>
                  <a:lnTo>
                    <a:pt x="1297" y="337"/>
                  </a:lnTo>
                  <a:lnTo>
                    <a:pt x="1489" y="385"/>
                  </a:lnTo>
                  <a:lnTo>
                    <a:pt x="1873" y="529"/>
                  </a:lnTo>
                  <a:lnTo>
                    <a:pt x="2210" y="721"/>
                  </a:lnTo>
                  <a:lnTo>
                    <a:pt x="2546" y="1009"/>
                  </a:lnTo>
                  <a:lnTo>
                    <a:pt x="2786" y="1346"/>
                  </a:lnTo>
                  <a:lnTo>
                    <a:pt x="2834" y="1538"/>
                  </a:lnTo>
                  <a:lnTo>
                    <a:pt x="2882" y="1730"/>
                  </a:lnTo>
                  <a:lnTo>
                    <a:pt x="2978" y="1826"/>
                  </a:lnTo>
                  <a:lnTo>
                    <a:pt x="3074" y="1826"/>
                  </a:lnTo>
                  <a:lnTo>
                    <a:pt x="3170" y="1730"/>
                  </a:lnTo>
                  <a:lnTo>
                    <a:pt x="3170" y="1634"/>
                  </a:lnTo>
                  <a:lnTo>
                    <a:pt x="3122" y="1394"/>
                  </a:lnTo>
                  <a:lnTo>
                    <a:pt x="3026" y="1154"/>
                  </a:lnTo>
                  <a:lnTo>
                    <a:pt x="2930" y="961"/>
                  </a:lnTo>
                  <a:lnTo>
                    <a:pt x="2786" y="769"/>
                  </a:lnTo>
                  <a:lnTo>
                    <a:pt x="2642" y="577"/>
                  </a:lnTo>
                  <a:lnTo>
                    <a:pt x="2450" y="385"/>
                  </a:lnTo>
                  <a:lnTo>
                    <a:pt x="2017" y="145"/>
                  </a:lnTo>
                  <a:lnTo>
                    <a:pt x="1777" y="49"/>
                  </a:lnTo>
                  <a:lnTo>
                    <a:pt x="1489" y="49"/>
                  </a:lnTo>
                  <a:lnTo>
                    <a:pt x="1249"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3" name="Google Shape;4177;p71"/>
            <p:cNvSpPr/>
            <p:nvPr/>
          </p:nvSpPr>
          <p:spPr>
            <a:xfrm>
              <a:off x="1988625" y="2762625"/>
              <a:ext cx="85275" cy="67250"/>
            </a:xfrm>
            <a:custGeom>
              <a:avLst/>
              <a:gdLst/>
              <a:ahLst/>
              <a:cxnLst/>
              <a:rect l="l" t="t" r="r" b="b"/>
              <a:pathLst>
                <a:path w="3411" h="2690" extrusionOk="0">
                  <a:moveTo>
                    <a:pt x="1201" y="1"/>
                  </a:moveTo>
                  <a:lnTo>
                    <a:pt x="961" y="49"/>
                  </a:lnTo>
                  <a:lnTo>
                    <a:pt x="721" y="97"/>
                  </a:lnTo>
                  <a:lnTo>
                    <a:pt x="529" y="241"/>
                  </a:lnTo>
                  <a:lnTo>
                    <a:pt x="385" y="337"/>
                  </a:lnTo>
                  <a:lnTo>
                    <a:pt x="193" y="481"/>
                  </a:lnTo>
                  <a:lnTo>
                    <a:pt x="97" y="673"/>
                  </a:lnTo>
                  <a:lnTo>
                    <a:pt x="49" y="865"/>
                  </a:lnTo>
                  <a:lnTo>
                    <a:pt x="1" y="1153"/>
                  </a:lnTo>
                  <a:lnTo>
                    <a:pt x="1" y="1393"/>
                  </a:lnTo>
                  <a:lnTo>
                    <a:pt x="97" y="1681"/>
                  </a:lnTo>
                  <a:lnTo>
                    <a:pt x="289" y="1922"/>
                  </a:lnTo>
                  <a:lnTo>
                    <a:pt x="481" y="2114"/>
                  </a:lnTo>
                  <a:lnTo>
                    <a:pt x="721" y="2306"/>
                  </a:lnTo>
                  <a:lnTo>
                    <a:pt x="1009" y="2450"/>
                  </a:lnTo>
                  <a:lnTo>
                    <a:pt x="1345" y="2594"/>
                  </a:lnTo>
                  <a:lnTo>
                    <a:pt x="1634" y="2642"/>
                  </a:lnTo>
                  <a:lnTo>
                    <a:pt x="1922" y="2690"/>
                  </a:lnTo>
                  <a:lnTo>
                    <a:pt x="2162" y="2642"/>
                  </a:lnTo>
                  <a:lnTo>
                    <a:pt x="2402" y="2594"/>
                  </a:lnTo>
                  <a:lnTo>
                    <a:pt x="2642" y="2546"/>
                  </a:lnTo>
                  <a:lnTo>
                    <a:pt x="2834" y="2402"/>
                  </a:lnTo>
                  <a:lnTo>
                    <a:pt x="3026" y="2306"/>
                  </a:lnTo>
                  <a:lnTo>
                    <a:pt x="3170" y="2162"/>
                  </a:lnTo>
                  <a:lnTo>
                    <a:pt x="3266" y="1970"/>
                  </a:lnTo>
                  <a:lnTo>
                    <a:pt x="3363" y="1777"/>
                  </a:lnTo>
                  <a:lnTo>
                    <a:pt x="3411" y="1489"/>
                  </a:lnTo>
                  <a:lnTo>
                    <a:pt x="3363" y="1249"/>
                  </a:lnTo>
                  <a:lnTo>
                    <a:pt x="3266" y="1009"/>
                  </a:lnTo>
                  <a:lnTo>
                    <a:pt x="3122" y="721"/>
                  </a:lnTo>
                  <a:lnTo>
                    <a:pt x="2882" y="529"/>
                  </a:lnTo>
                  <a:lnTo>
                    <a:pt x="2642" y="337"/>
                  </a:lnTo>
                  <a:lnTo>
                    <a:pt x="2354" y="193"/>
                  </a:lnTo>
                  <a:lnTo>
                    <a:pt x="2018" y="49"/>
                  </a:lnTo>
                  <a:lnTo>
                    <a:pt x="1730" y="1"/>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4" name="Google Shape;4178;p71"/>
            <p:cNvSpPr/>
            <p:nvPr/>
          </p:nvSpPr>
          <p:spPr>
            <a:xfrm>
              <a:off x="1988625" y="2762625"/>
              <a:ext cx="85275" cy="67250"/>
            </a:xfrm>
            <a:custGeom>
              <a:avLst/>
              <a:gdLst/>
              <a:ahLst/>
              <a:cxnLst/>
              <a:rect l="l" t="t" r="r" b="b"/>
              <a:pathLst>
                <a:path w="3411" h="2690" fill="none" extrusionOk="0">
                  <a:moveTo>
                    <a:pt x="1442" y="1"/>
                  </a:moveTo>
                  <a:lnTo>
                    <a:pt x="1442" y="1"/>
                  </a:lnTo>
                  <a:lnTo>
                    <a:pt x="1201" y="1"/>
                  </a:lnTo>
                  <a:lnTo>
                    <a:pt x="961" y="49"/>
                  </a:lnTo>
                  <a:lnTo>
                    <a:pt x="721" y="97"/>
                  </a:lnTo>
                  <a:lnTo>
                    <a:pt x="529" y="241"/>
                  </a:lnTo>
                  <a:lnTo>
                    <a:pt x="385" y="337"/>
                  </a:lnTo>
                  <a:lnTo>
                    <a:pt x="193" y="481"/>
                  </a:lnTo>
                  <a:lnTo>
                    <a:pt x="97" y="673"/>
                  </a:lnTo>
                  <a:lnTo>
                    <a:pt x="49" y="865"/>
                  </a:lnTo>
                  <a:lnTo>
                    <a:pt x="49" y="865"/>
                  </a:lnTo>
                  <a:lnTo>
                    <a:pt x="1" y="1153"/>
                  </a:lnTo>
                  <a:lnTo>
                    <a:pt x="1" y="1393"/>
                  </a:lnTo>
                  <a:lnTo>
                    <a:pt x="97" y="1681"/>
                  </a:lnTo>
                  <a:lnTo>
                    <a:pt x="289" y="1922"/>
                  </a:lnTo>
                  <a:lnTo>
                    <a:pt x="481" y="2114"/>
                  </a:lnTo>
                  <a:lnTo>
                    <a:pt x="721" y="2306"/>
                  </a:lnTo>
                  <a:lnTo>
                    <a:pt x="1009" y="2450"/>
                  </a:lnTo>
                  <a:lnTo>
                    <a:pt x="1345" y="2594"/>
                  </a:lnTo>
                  <a:lnTo>
                    <a:pt x="1345" y="2594"/>
                  </a:lnTo>
                  <a:lnTo>
                    <a:pt x="1634" y="2642"/>
                  </a:lnTo>
                  <a:lnTo>
                    <a:pt x="1922" y="2690"/>
                  </a:lnTo>
                  <a:lnTo>
                    <a:pt x="1922" y="2690"/>
                  </a:lnTo>
                  <a:lnTo>
                    <a:pt x="2162" y="2642"/>
                  </a:lnTo>
                  <a:lnTo>
                    <a:pt x="2402" y="2594"/>
                  </a:lnTo>
                  <a:lnTo>
                    <a:pt x="2642" y="2546"/>
                  </a:lnTo>
                  <a:lnTo>
                    <a:pt x="2834" y="2402"/>
                  </a:lnTo>
                  <a:lnTo>
                    <a:pt x="3026" y="2306"/>
                  </a:lnTo>
                  <a:lnTo>
                    <a:pt x="3170" y="2162"/>
                  </a:lnTo>
                  <a:lnTo>
                    <a:pt x="3266" y="1970"/>
                  </a:lnTo>
                  <a:lnTo>
                    <a:pt x="3363" y="1777"/>
                  </a:lnTo>
                  <a:lnTo>
                    <a:pt x="3363" y="1777"/>
                  </a:lnTo>
                  <a:lnTo>
                    <a:pt x="3411" y="1489"/>
                  </a:lnTo>
                  <a:lnTo>
                    <a:pt x="3363" y="1249"/>
                  </a:lnTo>
                  <a:lnTo>
                    <a:pt x="3266" y="1009"/>
                  </a:lnTo>
                  <a:lnTo>
                    <a:pt x="3122" y="721"/>
                  </a:lnTo>
                  <a:lnTo>
                    <a:pt x="2882" y="529"/>
                  </a:lnTo>
                  <a:lnTo>
                    <a:pt x="2642" y="337"/>
                  </a:lnTo>
                  <a:lnTo>
                    <a:pt x="2354" y="193"/>
                  </a:lnTo>
                  <a:lnTo>
                    <a:pt x="2018" y="49"/>
                  </a:lnTo>
                  <a:lnTo>
                    <a:pt x="2018" y="49"/>
                  </a:lnTo>
                  <a:lnTo>
                    <a:pt x="1730" y="1"/>
                  </a:lnTo>
                  <a:lnTo>
                    <a:pt x="1442"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5" name="Google Shape;4179;p71"/>
            <p:cNvSpPr/>
            <p:nvPr/>
          </p:nvSpPr>
          <p:spPr>
            <a:xfrm>
              <a:off x="2229950" y="2694200"/>
              <a:ext cx="100875" cy="121275"/>
            </a:xfrm>
            <a:custGeom>
              <a:avLst/>
              <a:gdLst/>
              <a:ahLst/>
              <a:cxnLst/>
              <a:rect l="l" t="t" r="r" b="b"/>
              <a:pathLst>
                <a:path w="4035" h="4851" extrusionOk="0">
                  <a:moveTo>
                    <a:pt x="2018" y="0"/>
                  </a:moveTo>
                  <a:lnTo>
                    <a:pt x="1634" y="96"/>
                  </a:lnTo>
                  <a:lnTo>
                    <a:pt x="1298" y="192"/>
                  </a:lnTo>
                  <a:lnTo>
                    <a:pt x="961" y="384"/>
                  </a:lnTo>
                  <a:lnTo>
                    <a:pt x="721" y="624"/>
                  </a:lnTo>
                  <a:lnTo>
                    <a:pt x="481" y="913"/>
                  </a:lnTo>
                  <a:lnTo>
                    <a:pt x="289" y="1249"/>
                  </a:lnTo>
                  <a:lnTo>
                    <a:pt x="193" y="1633"/>
                  </a:lnTo>
                  <a:lnTo>
                    <a:pt x="49" y="2641"/>
                  </a:lnTo>
                  <a:lnTo>
                    <a:pt x="1" y="3026"/>
                  </a:lnTo>
                  <a:lnTo>
                    <a:pt x="49" y="3410"/>
                  </a:lnTo>
                  <a:lnTo>
                    <a:pt x="193" y="3746"/>
                  </a:lnTo>
                  <a:lnTo>
                    <a:pt x="385" y="4082"/>
                  </a:lnTo>
                  <a:lnTo>
                    <a:pt x="625" y="4370"/>
                  </a:lnTo>
                  <a:lnTo>
                    <a:pt x="913" y="4562"/>
                  </a:lnTo>
                  <a:lnTo>
                    <a:pt x="1249" y="4755"/>
                  </a:lnTo>
                  <a:lnTo>
                    <a:pt x="1634" y="4851"/>
                  </a:lnTo>
                  <a:lnTo>
                    <a:pt x="2018" y="4851"/>
                  </a:lnTo>
                  <a:lnTo>
                    <a:pt x="2402" y="4803"/>
                  </a:lnTo>
                  <a:lnTo>
                    <a:pt x="2738" y="4707"/>
                  </a:lnTo>
                  <a:lnTo>
                    <a:pt x="3074" y="4514"/>
                  </a:lnTo>
                  <a:lnTo>
                    <a:pt x="3315" y="4274"/>
                  </a:lnTo>
                  <a:lnTo>
                    <a:pt x="3555" y="3986"/>
                  </a:lnTo>
                  <a:lnTo>
                    <a:pt x="3747" y="3650"/>
                  </a:lnTo>
                  <a:lnTo>
                    <a:pt x="3843" y="3266"/>
                  </a:lnTo>
                  <a:lnTo>
                    <a:pt x="3987" y="2257"/>
                  </a:lnTo>
                  <a:lnTo>
                    <a:pt x="4035" y="1873"/>
                  </a:lnTo>
                  <a:lnTo>
                    <a:pt x="3987" y="1489"/>
                  </a:lnTo>
                  <a:lnTo>
                    <a:pt x="3843" y="1153"/>
                  </a:lnTo>
                  <a:lnTo>
                    <a:pt x="3651" y="817"/>
                  </a:lnTo>
                  <a:lnTo>
                    <a:pt x="3411" y="528"/>
                  </a:lnTo>
                  <a:lnTo>
                    <a:pt x="3122" y="336"/>
                  </a:lnTo>
                  <a:lnTo>
                    <a:pt x="2786" y="144"/>
                  </a:lnTo>
                  <a:lnTo>
                    <a:pt x="2402" y="48"/>
                  </a:lnTo>
                  <a:lnTo>
                    <a:pt x="2018"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6" name="Google Shape;4180;p71"/>
            <p:cNvSpPr/>
            <p:nvPr/>
          </p:nvSpPr>
          <p:spPr>
            <a:xfrm>
              <a:off x="2229950" y="2701400"/>
              <a:ext cx="73275" cy="104475"/>
            </a:xfrm>
            <a:custGeom>
              <a:avLst/>
              <a:gdLst/>
              <a:ahLst/>
              <a:cxnLst/>
              <a:rect l="l" t="t" r="r" b="b"/>
              <a:pathLst>
                <a:path w="2931" h="4179" extrusionOk="0">
                  <a:moveTo>
                    <a:pt x="1298" y="0"/>
                  </a:moveTo>
                  <a:lnTo>
                    <a:pt x="1057" y="48"/>
                  </a:lnTo>
                  <a:lnTo>
                    <a:pt x="769" y="288"/>
                  </a:lnTo>
                  <a:lnTo>
                    <a:pt x="481" y="577"/>
                  </a:lnTo>
                  <a:lnTo>
                    <a:pt x="289" y="961"/>
                  </a:lnTo>
                  <a:lnTo>
                    <a:pt x="193" y="1345"/>
                  </a:lnTo>
                  <a:lnTo>
                    <a:pt x="49" y="2353"/>
                  </a:lnTo>
                  <a:lnTo>
                    <a:pt x="1" y="2594"/>
                  </a:lnTo>
                  <a:lnTo>
                    <a:pt x="1" y="2834"/>
                  </a:lnTo>
                  <a:lnTo>
                    <a:pt x="49" y="3074"/>
                  </a:lnTo>
                  <a:lnTo>
                    <a:pt x="145" y="3314"/>
                  </a:lnTo>
                  <a:lnTo>
                    <a:pt x="193" y="3554"/>
                  </a:lnTo>
                  <a:lnTo>
                    <a:pt x="337" y="3746"/>
                  </a:lnTo>
                  <a:lnTo>
                    <a:pt x="625" y="4082"/>
                  </a:lnTo>
                  <a:lnTo>
                    <a:pt x="865" y="4178"/>
                  </a:lnTo>
                  <a:lnTo>
                    <a:pt x="1249" y="4178"/>
                  </a:lnTo>
                  <a:lnTo>
                    <a:pt x="1586" y="4082"/>
                  </a:lnTo>
                  <a:lnTo>
                    <a:pt x="1874" y="3938"/>
                  </a:lnTo>
                  <a:lnTo>
                    <a:pt x="2162" y="3746"/>
                  </a:lnTo>
                  <a:lnTo>
                    <a:pt x="2402" y="3458"/>
                  </a:lnTo>
                  <a:lnTo>
                    <a:pt x="2642" y="3122"/>
                  </a:lnTo>
                  <a:lnTo>
                    <a:pt x="2786" y="2786"/>
                  </a:lnTo>
                  <a:lnTo>
                    <a:pt x="2882" y="2353"/>
                  </a:lnTo>
                  <a:lnTo>
                    <a:pt x="2930" y="1921"/>
                  </a:lnTo>
                  <a:lnTo>
                    <a:pt x="2882" y="1537"/>
                  </a:lnTo>
                  <a:lnTo>
                    <a:pt x="2786" y="1153"/>
                  </a:lnTo>
                  <a:lnTo>
                    <a:pt x="2642" y="817"/>
                  </a:lnTo>
                  <a:lnTo>
                    <a:pt x="2450" y="529"/>
                  </a:lnTo>
                  <a:lnTo>
                    <a:pt x="2210" y="288"/>
                  </a:lnTo>
                  <a:lnTo>
                    <a:pt x="1874" y="96"/>
                  </a:lnTo>
                  <a:lnTo>
                    <a:pt x="1586" y="0"/>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7" name="Google Shape;4181;p71"/>
            <p:cNvSpPr/>
            <p:nvPr/>
          </p:nvSpPr>
          <p:spPr>
            <a:xfrm>
              <a:off x="2161525" y="2737400"/>
              <a:ext cx="22825" cy="22850"/>
            </a:xfrm>
            <a:custGeom>
              <a:avLst/>
              <a:gdLst/>
              <a:ahLst/>
              <a:cxnLst/>
              <a:rect l="l" t="t" r="r" b="b"/>
              <a:pathLst>
                <a:path w="913" h="914" extrusionOk="0">
                  <a:moveTo>
                    <a:pt x="144" y="1"/>
                  </a:moveTo>
                  <a:lnTo>
                    <a:pt x="96" y="49"/>
                  </a:lnTo>
                  <a:lnTo>
                    <a:pt x="0" y="433"/>
                  </a:lnTo>
                  <a:lnTo>
                    <a:pt x="0" y="625"/>
                  </a:lnTo>
                  <a:lnTo>
                    <a:pt x="0" y="769"/>
                  </a:lnTo>
                  <a:lnTo>
                    <a:pt x="0" y="865"/>
                  </a:lnTo>
                  <a:lnTo>
                    <a:pt x="48" y="913"/>
                  </a:lnTo>
                  <a:lnTo>
                    <a:pt x="144" y="865"/>
                  </a:lnTo>
                  <a:lnTo>
                    <a:pt x="144" y="769"/>
                  </a:lnTo>
                  <a:lnTo>
                    <a:pt x="144" y="673"/>
                  </a:lnTo>
                  <a:lnTo>
                    <a:pt x="192" y="481"/>
                  </a:lnTo>
                  <a:lnTo>
                    <a:pt x="213" y="319"/>
                  </a:lnTo>
                  <a:lnTo>
                    <a:pt x="289" y="433"/>
                  </a:lnTo>
                  <a:lnTo>
                    <a:pt x="433" y="673"/>
                  </a:lnTo>
                  <a:lnTo>
                    <a:pt x="481" y="721"/>
                  </a:lnTo>
                  <a:lnTo>
                    <a:pt x="529" y="721"/>
                  </a:lnTo>
                  <a:lnTo>
                    <a:pt x="625" y="673"/>
                  </a:lnTo>
                  <a:lnTo>
                    <a:pt x="913" y="241"/>
                  </a:lnTo>
                  <a:lnTo>
                    <a:pt x="913" y="193"/>
                  </a:lnTo>
                  <a:lnTo>
                    <a:pt x="865" y="145"/>
                  </a:lnTo>
                  <a:lnTo>
                    <a:pt x="769" y="97"/>
                  </a:lnTo>
                  <a:lnTo>
                    <a:pt x="721" y="145"/>
                  </a:lnTo>
                  <a:lnTo>
                    <a:pt x="520" y="446"/>
                  </a:lnTo>
                  <a:lnTo>
                    <a:pt x="520" y="446"/>
                  </a:lnTo>
                  <a:lnTo>
                    <a:pt x="433" y="337"/>
                  </a:lnTo>
                  <a:lnTo>
                    <a:pt x="337" y="193"/>
                  </a:lnTo>
                  <a:lnTo>
                    <a:pt x="241" y="49"/>
                  </a:lnTo>
                  <a:lnTo>
                    <a:pt x="192" y="49"/>
                  </a:lnTo>
                  <a:lnTo>
                    <a:pt x="144"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8" name="Google Shape;4182;p71"/>
            <p:cNvSpPr/>
            <p:nvPr/>
          </p:nvSpPr>
          <p:spPr>
            <a:xfrm>
              <a:off x="2046250" y="2656975"/>
              <a:ext cx="102100" cy="121275"/>
            </a:xfrm>
            <a:custGeom>
              <a:avLst/>
              <a:gdLst/>
              <a:ahLst/>
              <a:cxnLst/>
              <a:rect l="l" t="t" r="r" b="b"/>
              <a:pathLst>
                <a:path w="4084" h="4851" extrusionOk="0">
                  <a:moveTo>
                    <a:pt x="2162" y="0"/>
                  </a:moveTo>
                  <a:lnTo>
                    <a:pt x="1826" y="48"/>
                  </a:lnTo>
                  <a:lnTo>
                    <a:pt x="1442" y="144"/>
                  </a:lnTo>
                  <a:lnTo>
                    <a:pt x="1106" y="288"/>
                  </a:lnTo>
                  <a:lnTo>
                    <a:pt x="817" y="529"/>
                  </a:lnTo>
                  <a:lnTo>
                    <a:pt x="577" y="817"/>
                  </a:lnTo>
                  <a:lnTo>
                    <a:pt x="385" y="1153"/>
                  </a:lnTo>
                  <a:lnTo>
                    <a:pt x="289" y="1489"/>
                  </a:lnTo>
                  <a:lnTo>
                    <a:pt x="49" y="2498"/>
                  </a:lnTo>
                  <a:lnTo>
                    <a:pt x="1" y="2882"/>
                  </a:lnTo>
                  <a:lnTo>
                    <a:pt x="49" y="3266"/>
                  </a:lnTo>
                  <a:lnTo>
                    <a:pt x="145" y="3650"/>
                  </a:lnTo>
                  <a:lnTo>
                    <a:pt x="337" y="3938"/>
                  </a:lnTo>
                  <a:lnTo>
                    <a:pt x="577" y="4227"/>
                  </a:lnTo>
                  <a:lnTo>
                    <a:pt x="817" y="4467"/>
                  </a:lnTo>
                  <a:lnTo>
                    <a:pt x="1154" y="4659"/>
                  </a:lnTo>
                  <a:lnTo>
                    <a:pt x="1538" y="4803"/>
                  </a:lnTo>
                  <a:lnTo>
                    <a:pt x="1922" y="4851"/>
                  </a:lnTo>
                  <a:lnTo>
                    <a:pt x="2306" y="4803"/>
                  </a:lnTo>
                  <a:lnTo>
                    <a:pt x="2642" y="4707"/>
                  </a:lnTo>
                  <a:lnTo>
                    <a:pt x="2979" y="4515"/>
                  </a:lnTo>
                  <a:lnTo>
                    <a:pt x="3267" y="4323"/>
                  </a:lnTo>
                  <a:lnTo>
                    <a:pt x="3507" y="4034"/>
                  </a:lnTo>
                  <a:lnTo>
                    <a:pt x="3699" y="3698"/>
                  </a:lnTo>
                  <a:lnTo>
                    <a:pt x="3843" y="3314"/>
                  </a:lnTo>
                  <a:lnTo>
                    <a:pt x="4035" y="2306"/>
                  </a:lnTo>
                  <a:lnTo>
                    <a:pt x="4083" y="1921"/>
                  </a:lnTo>
                  <a:lnTo>
                    <a:pt x="4035" y="1537"/>
                  </a:lnTo>
                  <a:lnTo>
                    <a:pt x="3939" y="1201"/>
                  </a:lnTo>
                  <a:lnTo>
                    <a:pt x="3795" y="865"/>
                  </a:lnTo>
                  <a:lnTo>
                    <a:pt x="3555" y="577"/>
                  </a:lnTo>
                  <a:lnTo>
                    <a:pt x="3267" y="336"/>
                  </a:lnTo>
                  <a:lnTo>
                    <a:pt x="2931" y="144"/>
                  </a:lnTo>
                  <a:lnTo>
                    <a:pt x="2594" y="48"/>
                  </a:lnTo>
                  <a:lnTo>
                    <a:pt x="2162"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9" name="Google Shape;4183;p71"/>
            <p:cNvSpPr/>
            <p:nvPr/>
          </p:nvSpPr>
          <p:spPr>
            <a:xfrm>
              <a:off x="2046250" y="2656975"/>
              <a:ext cx="102100" cy="121275"/>
            </a:xfrm>
            <a:custGeom>
              <a:avLst/>
              <a:gdLst/>
              <a:ahLst/>
              <a:cxnLst/>
              <a:rect l="l" t="t" r="r" b="b"/>
              <a:pathLst>
                <a:path w="4084" h="4851" fill="none" extrusionOk="0">
                  <a:moveTo>
                    <a:pt x="1538" y="4803"/>
                  </a:moveTo>
                  <a:lnTo>
                    <a:pt x="1538" y="4803"/>
                  </a:lnTo>
                  <a:lnTo>
                    <a:pt x="1538" y="4803"/>
                  </a:lnTo>
                  <a:lnTo>
                    <a:pt x="1154" y="4659"/>
                  </a:lnTo>
                  <a:lnTo>
                    <a:pt x="817" y="4467"/>
                  </a:lnTo>
                  <a:lnTo>
                    <a:pt x="577" y="4227"/>
                  </a:lnTo>
                  <a:lnTo>
                    <a:pt x="337" y="3938"/>
                  </a:lnTo>
                  <a:lnTo>
                    <a:pt x="145" y="3650"/>
                  </a:lnTo>
                  <a:lnTo>
                    <a:pt x="49" y="3266"/>
                  </a:lnTo>
                  <a:lnTo>
                    <a:pt x="1" y="2882"/>
                  </a:lnTo>
                  <a:lnTo>
                    <a:pt x="49" y="2498"/>
                  </a:lnTo>
                  <a:lnTo>
                    <a:pt x="289" y="1489"/>
                  </a:lnTo>
                  <a:lnTo>
                    <a:pt x="289" y="1489"/>
                  </a:lnTo>
                  <a:lnTo>
                    <a:pt x="385" y="1153"/>
                  </a:lnTo>
                  <a:lnTo>
                    <a:pt x="577" y="817"/>
                  </a:lnTo>
                  <a:lnTo>
                    <a:pt x="817" y="529"/>
                  </a:lnTo>
                  <a:lnTo>
                    <a:pt x="1106" y="288"/>
                  </a:lnTo>
                  <a:lnTo>
                    <a:pt x="1442" y="144"/>
                  </a:lnTo>
                  <a:lnTo>
                    <a:pt x="1826" y="48"/>
                  </a:lnTo>
                  <a:lnTo>
                    <a:pt x="2162" y="0"/>
                  </a:lnTo>
                  <a:lnTo>
                    <a:pt x="2594" y="48"/>
                  </a:lnTo>
                  <a:lnTo>
                    <a:pt x="2594" y="48"/>
                  </a:lnTo>
                  <a:lnTo>
                    <a:pt x="2931" y="144"/>
                  </a:lnTo>
                  <a:lnTo>
                    <a:pt x="3267" y="336"/>
                  </a:lnTo>
                  <a:lnTo>
                    <a:pt x="3555" y="577"/>
                  </a:lnTo>
                  <a:lnTo>
                    <a:pt x="3795" y="865"/>
                  </a:lnTo>
                  <a:lnTo>
                    <a:pt x="3939" y="1201"/>
                  </a:lnTo>
                  <a:lnTo>
                    <a:pt x="4035" y="1537"/>
                  </a:lnTo>
                  <a:lnTo>
                    <a:pt x="4083" y="1921"/>
                  </a:lnTo>
                  <a:lnTo>
                    <a:pt x="4035" y="2306"/>
                  </a:lnTo>
                  <a:lnTo>
                    <a:pt x="3843" y="3314"/>
                  </a:lnTo>
                  <a:lnTo>
                    <a:pt x="3843" y="3314"/>
                  </a:lnTo>
                  <a:lnTo>
                    <a:pt x="3699" y="3698"/>
                  </a:lnTo>
                  <a:lnTo>
                    <a:pt x="3507" y="4034"/>
                  </a:lnTo>
                  <a:lnTo>
                    <a:pt x="3267" y="4323"/>
                  </a:lnTo>
                  <a:lnTo>
                    <a:pt x="2979" y="4515"/>
                  </a:lnTo>
                  <a:lnTo>
                    <a:pt x="2642" y="4707"/>
                  </a:lnTo>
                  <a:lnTo>
                    <a:pt x="2306" y="4803"/>
                  </a:lnTo>
                  <a:lnTo>
                    <a:pt x="1922" y="4851"/>
                  </a:lnTo>
                  <a:lnTo>
                    <a:pt x="1538" y="480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0" name="Google Shape;4184;p71"/>
            <p:cNvSpPr/>
            <p:nvPr/>
          </p:nvSpPr>
          <p:spPr>
            <a:xfrm>
              <a:off x="2073875" y="2671375"/>
              <a:ext cx="74475" cy="103275"/>
            </a:xfrm>
            <a:custGeom>
              <a:avLst/>
              <a:gdLst/>
              <a:ahLst/>
              <a:cxnLst/>
              <a:rect l="l" t="t" r="r" b="b"/>
              <a:pathLst>
                <a:path w="2979" h="4131" extrusionOk="0">
                  <a:moveTo>
                    <a:pt x="1826" y="1"/>
                  </a:moveTo>
                  <a:lnTo>
                    <a:pt x="1489" y="49"/>
                  </a:lnTo>
                  <a:lnTo>
                    <a:pt x="1153" y="145"/>
                  </a:lnTo>
                  <a:lnTo>
                    <a:pt x="865" y="385"/>
                  </a:lnTo>
                  <a:lnTo>
                    <a:pt x="577" y="625"/>
                  </a:lnTo>
                  <a:lnTo>
                    <a:pt x="337" y="913"/>
                  </a:lnTo>
                  <a:lnTo>
                    <a:pt x="193" y="1297"/>
                  </a:lnTo>
                  <a:lnTo>
                    <a:pt x="49" y="1681"/>
                  </a:lnTo>
                  <a:lnTo>
                    <a:pt x="1" y="2114"/>
                  </a:lnTo>
                  <a:lnTo>
                    <a:pt x="1" y="2546"/>
                  </a:lnTo>
                  <a:lnTo>
                    <a:pt x="97" y="2930"/>
                  </a:lnTo>
                  <a:lnTo>
                    <a:pt x="241" y="3266"/>
                  </a:lnTo>
                  <a:lnTo>
                    <a:pt x="433" y="3554"/>
                  </a:lnTo>
                  <a:lnTo>
                    <a:pt x="673" y="3795"/>
                  </a:lnTo>
                  <a:lnTo>
                    <a:pt x="961" y="3987"/>
                  </a:lnTo>
                  <a:lnTo>
                    <a:pt x="1249" y="4131"/>
                  </a:lnTo>
                  <a:lnTo>
                    <a:pt x="1537" y="4131"/>
                  </a:lnTo>
                  <a:lnTo>
                    <a:pt x="1922" y="3939"/>
                  </a:lnTo>
                  <a:lnTo>
                    <a:pt x="2114" y="3795"/>
                  </a:lnTo>
                  <a:lnTo>
                    <a:pt x="2306" y="3602"/>
                  </a:lnTo>
                  <a:lnTo>
                    <a:pt x="2450" y="3410"/>
                  </a:lnTo>
                  <a:lnTo>
                    <a:pt x="2546" y="3218"/>
                  </a:lnTo>
                  <a:lnTo>
                    <a:pt x="2642" y="2978"/>
                  </a:lnTo>
                  <a:lnTo>
                    <a:pt x="2738" y="2738"/>
                  </a:lnTo>
                  <a:lnTo>
                    <a:pt x="2930" y="1730"/>
                  </a:lnTo>
                  <a:lnTo>
                    <a:pt x="2978" y="1345"/>
                  </a:lnTo>
                  <a:lnTo>
                    <a:pt x="2930" y="913"/>
                  </a:lnTo>
                  <a:lnTo>
                    <a:pt x="2786" y="529"/>
                  </a:lnTo>
                  <a:lnTo>
                    <a:pt x="2594" y="193"/>
                  </a:lnTo>
                  <a:lnTo>
                    <a:pt x="2402" y="97"/>
                  </a:lnTo>
                  <a:lnTo>
                    <a:pt x="2162" y="1"/>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1" name="Google Shape;4185;p71"/>
            <p:cNvSpPr/>
            <p:nvPr/>
          </p:nvSpPr>
          <p:spPr>
            <a:xfrm>
              <a:off x="1915400" y="2386825"/>
              <a:ext cx="641150" cy="595550"/>
            </a:xfrm>
            <a:custGeom>
              <a:avLst/>
              <a:gdLst/>
              <a:ahLst/>
              <a:cxnLst/>
              <a:rect l="l" t="t" r="r" b="b"/>
              <a:pathLst>
                <a:path w="25646" h="23822" extrusionOk="0">
                  <a:moveTo>
                    <a:pt x="11094" y="1"/>
                  </a:moveTo>
                  <a:lnTo>
                    <a:pt x="9941" y="97"/>
                  </a:lnTo>
                  <a:lnTo>
                    <a:pt x="8837" y="241"/>
                  </a:lnTo>
                  <a:lnTo>
                    <a:pt x="8309" y="385"/>
                  </a:lnTo>
                  <a:lnTo>
                    <a:pt x="7732" y="529"/>
                  </a:lnTo>
                  <a:lnTo>
                    <a:pt x="6628" y="961"/>
                  </a:lnTo>
                  <a:lnTo>
                    <a:pt x="5571" y="1441"/>
                  </a:lnTo>
                  <a:lnTo>
                    <a:pt x="4563" y="2066"/>
                  </a:lnTo>
                  <a:lnTo>
                    <a:pt x="3650" y="2738"/>
                  </a:lnTo>
                  <a:lnTo>
                    <a:pt x="3218" y="3122"/>
                  </a:lnTo>
                  <a:lnTo>
                    <a:pt x="2786" y="3506"/>
                  </a:lnTo>
                  <a:lnTo>
                    <a:pt x="2401" y="3939"/>
                  </a:lnTo>
                  <a:lnTo>
                    <a:pt x="2017" y="4371"/>
                  </a:lnTo>
                  <a:lnTo>
                    <a:pt x="1681" y="4851"/>
                  </a:lnTo>
                  <a:lnTo>
                    <a:pt x="1393" y="5331"/>
                  </a:lnTo>
                  <a:lnTo>
                    <a:pt x="1105" y="5812"/>
                  </a:lnTo>
                  <a:lnTo>
                    <a:pt x="817" y="6292"/>
                  </a:lnTo>
                  <a:lnTo>
                    <a:pt x="625" y="6820"/>
                  </a:lnTo>
                  <a:lnTo>
                    <a:pt x="432" y="7348"/>
                  </a:lnTo>
                  <a:lnTo>
                    <a:pt x="240" y="7925"/>
                  </a:lnTo>
                  <a:lnTo>
                    <a:pt x="144" y="8453"/>
                  </a:lnTo>
                  <a:lnTo>
                    <a:pt x="48" y="9029"/>
                  </a:lnTo>
                  <a:lnTo>
                    <a:pt x="0" y="9606"/>
                  </a:lnTo>
                  <a:lnTo>
                    <a:pt x="0" y="10230"/>
                  </a:lnTo>
                  <a:lnTo>
                    <a:pt x="0" y="10806"/>
                  </a:lnTo>
                  <a:lnTo>
                    <a:pt x="96" y="11431"/>
                  </a:lnTo>
                  <a:lnTo>
                    <a:pt x="192" y="12055"/>
                  </a:lnTo>
                  <a:lnTo>
                    <a:pt x="384" y="12631"/>
                  </a:lnTo>
                  <a:lnTo>
                    <a:pt x="577" y="13304"/>
                  </a:lnTo>
                  <a:lnTo>
                    <a:pt x="817" y="13928"/>
                  </a:lnTo>
                  <a:lnTo>
                    <a:pt x="1153" y="14552"/>
                  </a:lnTo>
                  <a:lnTo>
                    <a:pt x="1201" y="14312"/>
                  </a:lnTo>
                  <a:lnTo>
                    <a:pt x="1345" y="13688"/>
                  </a:lnTo>
                  <a:lnTo>
                    <a:pt x="1633" y="12775"/>
                  </a:lnTo>
                  <a:lnTo>
                    <a:pt x="1825" y="12247"/>
                  </a:lnTo>
                  <a:lnTo>
                    <a:pt x="2065" y="11671"/>
                  </a:lnTo>
                  <a:lnTo>
                    <a:pt x="2401" y="11046"/>
                  </a:lnTo>
                  <a:lnTo>
                    <a:pt x="2738" y="10422"/>
                  </a:lnTo>
                  <a:lnTo>
                    <a:pt x="3122" y="9846"/>
                  </a:lnTo>
                  <a:lnTo>
                    <a:pt x="3602" y="9221"/>
                  </a:lnTo>
                  <a:lnTo>
                    <a:pt x="4130" y="8645"/>
                  </a:lnTo>
                  <a:lnTo>
                    <a:pt x="4707" y="8117"/>
                  </a:lnTo>
                  <a:lnTo>
                    <a:pt x="5331" y="7637"/>
                  </a:lnTo>
                  <a:lnTo>
                    <a:pt x="6051" y="7204"/>
                  </a:lnTo>
                  <a:lnTo>
                    <a:pt x="5907" y="7589"/>
                  </a:lnTo>
                  <a:lnTo>
                    <a:pt x="5715" y="7973"/>
                  </a:lnTo>
                  <a:lnTo>
                    <a:pt x="5475" y="8789"/>
                  </a:lnTo>
                  <a:lnTo>
                    <a:pt x="5283" y="9654"/>
                  </a:lnTo>
                  <a:lnTo>
                    <a:pt x="8357" y="10422"/>
                  </a:lnTo>
                  <a:lnTo>
                    <a:pt x="8453" y="9462"/>
                  </a:lnTo>
                  <a:lnTo>
                    <a:pt x="8549" y="8933"/>
                  </a:lnTo>
                  <a:lnTo>
                    <a:pt x="8645" y="8405"/>
                  </a:lnTo>
                  <a:lnTo>
                    <a:pt x="8837" y="7877"/>
                  </a:lnTo>
                  <a:lnTo>
                    <a:pt x="9077" y="7397"/>
                  </a:lnTo>
                  <a:lnTo>
                    <a:pt x="9365" y="6964"/>
                  </a:lnTo>
                  <a:lnTo>
                    <a:pt x="9509" y="6772"/>
                  </a:lnTo>
                  <a:lnTo>
                    <a:pt x="9701" y="6676"/>
                  </a:lnTo>
                  <a:lnTo>
                    <a:pt x="9605" y="7060"/>
                  </a:lnTo>
                  <a:lnTo>
                    <a:pt x="9317" y="8069"/>
                  </a:lnTo>
                  <a:lnTo>
                    <a:pt x="9221" y="8693"/>
                  </a:lnTo>
                  <a:lnTo>
                    <a:pt x="9125" y="9366"/>
                  </a:lnTo>
                  <a:lnTo>
                    <a:pt x="9077" y="9990"/>
                  </a:lnTo>
                  <a:lnTo>
                    <a:pt x="9077" y="10566"/>
                  </a:lnTo>
                  <a:lnTo>
                    <a:pt x="13303" y="11623"/>
                  </a:lnTo>
                  <a:lnTo>
                    <a:pt x="13159" y="11431"/>
                  </a:lnTo>
                  <a:lnTo>
                    <a:pt x="13063" y="11239"/>
                  </a:lnTo>
                  <a:lnTo>
                    <a:pt x="13015" y="10998"/>
                  </a:lnTo>
                  <a:lnTo>
                    <a:pt x="13015" y="10758"/>
                  </a:lnTo>
                  <a:lnTo>
                    <a:pt x="13063" y="10182"/>
                  </a:lnTo>
                  <a:lnTo>
                    <a:pt x="13159" y="9558"/>
                  </a:lnTo>
                  <a:lnTo>
                    <a:pt x="13447" y="8261"/>
                  </a:lnTo>
                  <a:lnTo>
                    <a:pt x="13591" y="7685"/>
                  </a:lnTo>
                  <a:lnTo>
                    <a:pt x="13591" y="7108"/>
                  </a:lnTo>
                  <a:lnTo>
                    <a:pt x="13783" y="8069"/>
                  </a:lnTo>
                  <a:lnTo>
                    <a:pt x="14072" y="8933"/>
                  </a:lnTo>
                  <a:lnTo>
                    <a:pt x="14312" y="9798"/>
                  </a:lnTo>
                  <a:lnTo>
                    <a:pt x="14600" y="10566"/>
                  </a:lnTo>
                  <a:lnTo>
                    <a:pt x="15032" y="11719"/>
                  </a:lnTo>
                  <a:lnTo>
                    <a:pt x="15224" y="12151"/>
                  </a:lnTo>
                  <a:lnTo>
                    <a:pt x="20363" y="15225"/>
                  </a:lnTo>
                  <a:lnTo>
                    <a:pt x="20747" y="15369"/>
                  </a:lnTo>
                  <a:lnTo>
                    <a:pt x="21227" y="15657"/>
                  </a:lnTo>
                  <a:lnTo>
                    <a:pt x="21660" y="16041"/>
                  </a:lnTo>
                  <a:lnTo>
                    <a:pt x="21900" y="16233"/>
                  </a:lnTo>
                  <a:lnTo>
                    <a:pt x="22092" y="16521"/>
                  </a:lnTo>
                  <a:lnTo>
                    <a:pt x="22236" y="16761"/>
                  </a:lnTo>
                  <a:lnTo>
                    <a:pt x="22380" y="17098"/>
                  </a:lnTo>
                  <a:lnTo>
                    <a:pt x="22476" y="17434"/>
                  </a:lnTo>
                  <a:lnTo>
                    <a:pt x="22476" y="17818"/>
                  </a:lnTo>
                  <a:lnTo>
                    <a:pt x="22476" y="18202"/>
                  </a:lnTo>
                  <a:lnTo>
                    <a:pt x="22428" y="18634"/>
                  </a:lnTo>
                  <a:lnTo>
                    <a:pt x="22236" y="19115"/>
                  </a:lnTo>
                  <a:lnTo>
                    <a:pt x="22044" y="19643"/>
                  </a:lnTo>
                  <a:lnTo>
                    <a:pt x="21804" y="19979"/>
                  </a:lnTo>
                  <a:lnTo>
                    <a:pt x="21612" y="20315"/>
                  </a:lnTo>
                  <a:lnTo>
                    <a:pt x="21323" y="20555"/>
                  </a:lnTo>
                  <a:lnTo>
                    <a:pt x="21083" y="20748"/>
                  </a:lnTo>
                  <a:lnTo>
                    <a:pt x="20795" y="20940"/>
                  </a:lnTo>
                  <a:lnTo>
                    <a:pt x="20507" y="21036"/>
                  </a:lnTo>
                  <a:lnTo>
                    <a:pt x="19979" y="21180"/>
                  </a:lnTo>
                  <a:lnTo>
                    <a:pt x="19498" y="21228"/>
                  </a:lnTo>
                  <a:lnTo>
                    <a:pt x="19114" y="21228"/>
                  </a:lnTo>
                  <a:lnTo>
                    <a:pt x="18730" y="21132"/>
                  </a:lnTo>
                  <a:lnTo>
                    <a:pt x="18490" y="21516"/>
                  </a:lnTo>
                  <a:lnTo>
                    <a:pt x="18202" y="21948"/>
                  </a:lnTo>
                  <a:lnTo>
                    <a:pt x="17818" y="22428"/>
                  </a:lnTo>
                  <a:lnTo>
                    <a:pt x="17337" y="22909"/>
                  </a:lnTo>
                  <a:lnTo>
                    <a:pt x="17049" y="23101"/>
                  </a:lnTo>
                  <a:lnTo>
                    <a:pt x="16761" y="23341"/>
                  </a:lnTo>
                  <a:lnTo>
                    <a:pt x="16425" y="23485"/>
                  </a:lnTo>
                  <a:lnTo>
                    <a:pt x="16089" y="23629"/>
                  </a:lnTo>
                  <a:lnTo>
                    <a:pt x="15781" y="23744"/>
                  </a:lnTo>
                  <a:lnTo>
                    <a:pt x="15781" y="23744"/>
                  </a:lnTo>
                  <a:lnTo>
                    <a:pt x="15897" y="23725"/>
                  </a:lnTo>
                  <a:lnTo>
                    <a:pt x="16569" y="23629"/>
                  </a:lnTo>
                  <a:lnTo>
                    <a:pt x="17433" y="23437"/>
                  </a:lnTo>
                  <a:lnTo>
                    <a:pt x="18394" y="23149"/>
                  </a:lnTo>
                  <a:lnTo>
                    <a:pt x="19450" y="22765"/>
                  </a:lnTo>
                  <a:lnTo>
                    <a:pt x="20027" y="22476"/>
                  </a:lnTo>
                  <a:lnTo>
                    <a:pt x="20603" y="22188"/>
                  </a:lnTo>
                  <a:lnTo>
                    <a:pt x="21131" y="21900"/>
                  </a:lnTo>
                  <a:lnTo>
                    <a:pt x="21708" y="21516"/>
                  </a:lnTo>
                  <a:lnTo>
                    <a:pt x="22236" y="21132"/>
                  </a:lnTo>
                  <a:lnTo>
                    <a:pt x="22764" y="20699"/>
                  </a:lnTo>
                  <a:lnTo>
                    <a:pt x="23244" y="20171"/>
                  </a:lnTo>
                  <a:lnTo>
                    <a:pt x="23725" y="19643"/>
                  </a:lnTo>
                  <a:lnTo>
                    <a:pt x="24157" y="19067"/>
                  </a:lnTo>
                  <a:lnTo>
                    <a:pt x="24541" y="18394"/>
                  </a:lnTo>
                  <a:lnTo>
                    <a:pt x="24877" y="17722"/>
                  </a:lnTo>
                  <a:lnTo>
                    <a:pt x="25165" y="16954"/>
                  </a:lnTo>
                  <a:lnTo>
                    <a:pt x="25406" y="16137"/>
                  </a:lnTo>
                  <a:lnTo>
                    <a:pt x="25550" y="15273"/>
                  </a:lnTo>
                  <a:lnTo>
                    <a:pt x="25646" y="14312"/>
                  </a:lnTo>
                  <a:lnTo>
                    <a:pt x="25646" y="13352"/>
                  </a:lnTo>
                  <a:lnTo>
                    <a:pt x="25598" y="12247"/>
                  </a:lnTo>
                  <a:lnTo>
                    <a:pt x="25406" y="11094"/>
                  </a:lnTo>
                  <a:lnTo>
                    <a:pt x="25165" y="9894"/>
                  </a:lnTo>
                  <a:lnTo>
                    <a:pt x="24781" y="8597"/>
                  </a:lnTo>
                  <a:lnTo>
                    <a:pt x="24589" y="7973"/>
                  </a:lnTo>
                  <a:lnTo>
                    <a:pt x="24349" y="7397"/>
                  </a:lnTo>
                  <a:lnTo>
                    <a:pt x="24061" y="6820"/>
                  </a:lnTo>
                  <a:lnTo>
                    <a:pt x="23725" y="6244"/>
                  </a:lnTo>
                  <a:lnTo>
                    <a:pt x="23388" y="5716"/>
                  </a:lnTo>
                  <a:lnTo>
                    <a:pt x="23004" y="5187"/>
                  </a:lnTo>
                  <a:lnTo>
                    <a:pt x="22620" y="4707"/>
                  </a:lnTo>
                  <a:lnTo>
                    <a:pt x="22188" y="4275"/>
                  </a:lnTo>
                  <a:lnTo>
                    <a:pt x="21756" y="3843"/>
                  </a:lnTo>
                  <a:lnTo>
                    <a:pt x="21323" y="3410"/>
                  </a:lnTo>
                  <a:lnTo>
                    <a:pt x="20843" y="3026"/>
                  </a:lnTo>
                  <a:lnTo>
                    <a:pt x="20315" y="2642"/>
                  </a:lnTo>
                  <a:lnTo>
                    <a:pt x="19258" y="2018"/>
                  </a:lnTo>
                  <a:lnTo>
                    <a:pt x="18154" y="1441"/>
                  </a:lnTo>
                  <a:lnTo>
                    <a:pt x="17001" y="961"/>
                  </a:lnTo>
                  <a:lnTo>
                    <a:pt x="15849" y="577"/>
                  </a:lnTo>
                  <a:lnTo>
                    <a:pt x="14648" y="289"/>
                  </a:lnTo>
                  <a:lnTo>
                    <a:pt x="13447" y="97"/>
                  </a:lnTo>
                  <a:lnTo>
                    <a:pt x="12247" y="1"/>
                  </a:lnTo>
                  <a:close/>
                  <a:moveTo>
                    <a:pt x="15781" y="23744"/>
                  </a:moveTo>
                  <a:lnTo>
                    <a:pt x="15320" y="23821"/>
                  </a:lnTo>
                  <a:lnTo>
                    <a:pt x="15320" y="23821"/>
                  </a:lnTo>
                  <a:lnTo>
                    <a:pt x="15704" y="23773"/>
                  </a:lnTo>
                  <a:lnTo>
                    <a:pt x="15781" y="23744"/>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2" name="Google Shape;4186;p71"/>
            <p:cNvSpPr/>
            <p:nvPr/>
          </p:nvSpPr>
          <p:spPr>
            <a:xfrm>
              <a:off x="1915400" y="2386825"/>
              <a:ext cx="641150" cy="595550"/>
            </a:xfrm>
            <a:custGeom>
              <a:avLst/>
              <a:gdLst/>
              <a:ahLst/>
              <a:cxnLst/>
              <a:rect l="l" t="t" r="r" b="b"/>
              <a:pathLst>
                <a:path w="25646" h="23822" fill="none" extrusionOk="0">
                  <a:moveTo>
                    <a:pt x="8837" y="241"/>
                  </a:moveTo>
                  <a:lnTo>
                    <a:pt x="8837" y="241"/>
                  </a:lnTo>
                  <a:lnTo>
                    <a:pt x="9941" y="97"/>
                  </a:lnTo>
                  <a:lnTo>
                    <a:pt x="11094" y="1"/>
                  </a:lnTo>
                  <a:lnTo>
                    <a:pt x="12247" y="1"/>
                  </a:lnTo>
                  <a:lnTo>
                    <a:pt x="13447" y="97"/>
                  </a:lnTo>
                  <a:lnTo>
                    <a:pt x="14648" y="289"/>
                  </a:lnTo>
                  <a:lnTo>
                    <a:pt x="15849" y="577"/>
                  </a:lnTo>
                  <a:lnTo>
                    <a:pt x="17001" y="961"/>
                  </a:lnTo>
                  <a:lnTo>
                    <a:pt x="18154" y="1441"/>
                  </a:lnTo>
                  <a:lnTo>
                    <a:pt x="19258" y="2018"/>
                  </a:lnTo>
                  <a:lnTo>
                    <a:pt x="20315" y="2642"/>
                  </a:lnTo>
                  <a:lnTo>
                    <a:pt x="20843" y="3026"/>
                  </a:lnTo>
                  <a:lnTo>
                    <a:pt x="21323" y="3410"/>
                  </a:lnTo>
                  <a:lnTo>
                    <a:pt x="21756" y="3843"/>
                  </a:lnTo>
                  <a:lnTo>
                    <a:pt x="22188" y="4275"/>
                  </a:lnTo>
                  <a:lnTo>
                    <a:pt x="22620" y="4707"/>
                  </a:lnTo>
                  <a:lnTo>
                    <a:pt x="23004" y="5187"/>
                  </a:lnTo>
                  <a:lnTo>
                    <a:pt x="23388" y="5716"/>
                  </a:lnTo>
                  <a:lnTo>
                    <a:pt x="23725" y="6244"/>
                  </a:lnTo>
                  <a:lnTo>
                    <a:pt x="24061" y="6820"/>
                  </a:lnTo>
                  <a:lnTo>
                    <a:pt x="24349" y="7397"/>
                  </a:lnTo>
                  <a:lnTo>
                    <a:pt x="24589" y="7973"/>
                  </a:lnTo>
                  <a:lnTo>
                    <a:pt x="24781" y="8597"/>
                  </a:lnTo>
                  <a:lnTo>
                    <a:pt x="24781" y="8597"/>
                  </a:lnTo>
                  <a:lnTo>
                    <a:pt x="25165" y="9894"/>
                  </a:lnTo>
                  <a:lnTo>
                    <a:pt x="25406" y="11094"/>
                  </a:lnTo>
                  <a:lnTo>
                    <a:pt x="25598" y="12247"/>
                  </a:lnTo>
                  <a:lnTo>
                    <a:pt x="25646" y="13352"/>
                  </a:lnTo>
                  <a:lnTo>
                    <a:pt x="25646" y="14312"/>
                  </a:lnTo>
                  <a:lnTo>
                    <a:pt x="25550" y="15273"/>
                  </a:lnTo>
                  <a:lnTo>
                    <a:pt x="25406" y="16137"/>
                  </a:lnTo>
                  <a:lnTo>
                    <a:pt x="25165" y="16954"/>
                  </a:lnTo>
                  <a:lnTo>
                    <a:pt x="24877" y="17722"/>
                  </a:lnTo>
                  <a:lnTo>
                    <a:pt x="24541" y="18394"/>
                  </a:lnTo>
                  <a:lnTo>
                    <a:pt x="24157" y="19067"/>
                  </a:lnTo>
                  <a:lnTo>
                    <a:pt x="23725" y="19643"/>
                  </a:lnTo>
                  <a:lnTo>
                    <a:pt x="23244" y="20171"/>
                  </a:lnTo>
                  <a:lnTo>
                    <a:pt x="22764" y="20699"/>
                  </a:lnTo>
                  <a:lnTo>
                    <a:pt x="22236" y="21132"/>
                  </a:lnTo>
                  <a:lnTo>
                    <a:pt x="21708" y="21516"/>
                  </a:lnTo>
                  <a:lnTo>
                    <a:pt x="21131" y="21900"/>
                  </a:lnTo>
                  <a:lnTo>
                    <a:pt x="20603" y="22188"/>
                  </a:lnTo>
                  <a:lnTo>
                    <a:pt x="20027" y="22476"/>
                  </a:lnTo>
                  <a:lnTo>
                    <a:pt x="19450" y="22765"/>
                  </a:lnTo>
                  <a:lnTo>
                    <a:pt x="18394" y="23149"/>
                  </a:lnTo>
                  <a:lnTo>
                    <a:pt x="17433" y="23437"/>
                  </a:lnTo>
                  <a:lnTo>
                    <a:pt x="16569" y="23629"/>
                  </a:lnTo>
                  <a:lnTo>
                    <a:pt x="15897" y="23725"/>
                  </a:lnTo>
                  <a:lnTo>
                    <a:pt x="15320" y="23821"/>
                  </a:lnTo>
                  <a:lnTo>
                    <a:pt x="15320" y="23821"/>
                  </a:lnTo>
                  <a:lnTo>
                    <a:pt x="15704" y="23773"/>
                  </a:lnTo>
                  <a:lnTo>
                    <a:pt x="16089" y="23629"/>
                  </a:lnTo>
                  <a:lnTo>
                    <a:pt x="16425" y="23485"/>
                  </a:lnTo>
                  <a:lnTo>
                    <a:pt x="16761" y="23341"/>
                  </a:lnTo>
                  <a:lnTo>
                    <a:pt x="17049" y="23101"/>
                  </a:lnTo>
                  <a:lnTo>
                    <a:pt x="17337" y="22909"/>
                  </a:lnTo>
                  <a:lnTo>
                    <a:pt x="17818" y="22428"/>
                  </a:lnTo>
                  <a:lnTo>
                    <a:pt x="18202" y="21948"/>
                  </a:lnTo>
                  <a:lnTo>
                    <a:pt x="18490" y="21516"/>
                  </a:lnTo>
                  <a:lnTo>
                    <a:pt x="18730" y="21132"/>
                  </a:lnTo>
                  <a:lnTo>
                    <a:pt x="18730" y="21132"/>
                  </a:lnTo>
                  <a:lnTo>
                    <a:pt x="19114" y="21228"/>
                  </a:lnTo>
                  <a:lnTo>
                    <a:pt x="19498" y="21228"/>
                  </a:lnTo>
                  <a:lnTo>
                    <a:pt x="19979" y="21180"/>
                  </a:lnTo>
                  <a:lnTo>
                    <a:pt x="20507" y="21036"/>
                  </a:lnTo>
                  <a:lnTo>
                    <a:pt x="20795" y="20940"/>
                  </a:lnTo>
                  <a:lnTo>
                    <a:pt x="21083" y="20748"/>
                  </a:lnTo>
                  <a:lnTo>
                    <a:pt x="21323" y="20555"/>
                  </a:lnTo>
                  <a:lnTo>
                    <a:pt x="21612" y="20315"/>
                  </a:lnTo>
                  <a:lnTo>
                    <a:pt x="21804" y="19979"/>
                  </a:lnTo>
                  <a:lnTo>
                    <a:pt x="22044" y="19643"/>
                  </a:lnTo>
                  <a:lnTo>
                    <a:pt x="22044" y="19643"/>
                  </a:lnTo>
                  <a:lnTo>
                    <a:pt x="22236" y="19115"/>
                  </a:lnTo>
                  <a:lnTo>
                    <a:pt x="22428" y="18634"/>
                  </a:lnTo>
                  <a:lnTo>
                    <a:pt x="22476" y="18202"/>
                  </a:lnTo>
                  <a:lnTo>
                    <a:pt x="22476" y="17818"/>
                  </a:lnTo>
                  <a:lnTo>
                    <a:pt x="22476" y="17434"/>
                  </a:lnTo>
                  <a:lnTo>
                    <a:pt x="22380" y="17098"/>
                  </a:lnTo>
                  <a:lnTo>
                    <a:pt x="22236" y="16761"/>
                  </a:lnTo>
                  <a:lnTo>
                    <a:pt x="22092" y="16521"/>
                  </a:lnTo>
                  <a:lnTo>
                    <a:pt x="21900" y="16233"/>
                  </a:lnTo>
                  <a:lnTo>
                    <a:pt x="21660" y="16041"/>
                  </a:lnTo>
                  <a:lnTo>
                    <a:pt x="21227" y="15657"/>
                  </a:lnTo>
                  <a:lnTo>
                    <a:pt x="20747" y="15369"/>
                  </a:lnTo>
                  <a:lnTo>
                    <a:pt x="20363" y="15225"/>
                  </a:lnTo>
                  <a:lnTo>
                    <a:pt x="15224" y="12151"/>
                  </a:lnTo>
                  <a:lnTo>
                    <a:pt x="15224" y="12151"/>
                  </a:lnTo>
                  <a:lnTo>
                    <a:pt x="15032" y="11719"/>
                  </a:lnTo>
                  <a:lnTo>
                    <a:pt x="14600" y="10566"/>
                  </a:lnTo>
                  <a:lnTo>
                    <a:pt x="14312" y="9798"/>
                  </a:lnTo>
                  <a:lnTo>
                    <a:pt x="14072" y="8933"/>
                  </a:lnTo>
                  <a:lnTo>
                    <a:pt x="13783" y="8069"/>
                  </a:lnTo>
                  <a:lnTo>
                    <a:pt x="13591" y="7108"/>
                  </a:lnTo>
                  <a:lnTo>
                    <a:pt x="13591" y="7108"/>
                  </a:lnTo>
                  <a:lnTo>
                    <a:pt x="13591" y="7685"/>
                  </a:lnTo>
                  <a:lnTo>
                    <a:pt x="13447" y="8261"/>
                  </a:lnTo>
                  <a:lnTo>
                    <a:pt x="13159" y="9558"/>
                  </a:lnTo>
                  <a:lnTo>
                    <a:pt x="13063" y="10182"/>
                  </a:lnTo>
                  <a:lnTo>
                    <a:pt x="13015" y="10758"/>
                  </a:lnTo>
                  <a:lnTo>
                    <a:pt x="13015" y="10998"/>
                  </a:lnTo>
                  <a:lnTo>
                    <a:pt x="13063" y="11239"/>
                  </a:lnTo>
                  <a:lnTo>
                    <a:pt x="13159" y="11431"/>
                  </a:lnTo>
                  <a:lnTo>
                    <a:pt x="13303" y="11623"/>
                  </a:lnTo>
                  <a:lnTo>
                    <a:pt x="9077" y="10566"/>
                  </a:lnTo>
                  <a:lnTo>
                    <a:pt x="9077" y="10566"/>
                  </a:lnTo>
                  <a:lnTo>
                    <a:pt x="9077" y="9990"/>
                  </a:lnTo>
                  <a:lnTo>
                    <a:pt x="9125" y="9366"/>
                  </a:lnTo>
                  <a:lnTo>
                    <a:pt x="9221" y="8693"/>
                  </a:lnTo>
                  <a:lnTo>
                    <a:pt x="9317" y="8069"/>
                  </a:lnTo>
                  <a:lnTo>
                    <a:pt x="9605" y="7060"/>
                  </a:lnTo>
                  <a:lnTo>
                    <a:pt x="9701" y="6676"/>
                  </a:lnTo>
                  <a:lnTo>
                    <a:pt x="9701" y="6676"/>
                  </a:lnTo>
                  <a:lnTo>
                    <a:pt x="9509" y="6772"/>
                  </a:lnTo>
                  <a:lnTo>
                    <a:pt x="9365" y="6964"/>
                  </a:lnTo>
                  <a:lnTo>
                    <a:pt x="9077" y="7397"/>
                  </a:lnTo>
                  <a:lnTo>
                    <a:pt x="8837" y="7877"/>
                  </a:lnTo>
                  <a:lnTo>
                    <a:pt x="8645" y="8405"/>
                  </a:lnTo>
                  <a:lnTo>
                    <a:pt x="8549" y="8933"/>
                  </a:lnTo>
                  <a:lnTo>
                    <a:pt x="8453" y="9462"/>
                  </a:lnTo>
                  <a:lnTo>
                    <a:pt x="8357" y="10422"/>
                  </a:lnTo>
                  <a:lnTo>
                    <a:pt x="5283" y="9654"/>
                  </a:lnTo>
                  <a:lnTo>
                    <a:pt x="5283" y="9654"/>
                  </a:lnTo>
                  <a:lnTo>
                    <a:pt x="5475" y="8789"/>
                  </a:lnTo>
                  <a:lnTo>
                    <a:pt x="5715" y="7973"/>
                  </a:lnTo>
                  <a:lnTo>
                    <a:pt x="5907" y="7589"/>
                  </a:lnTo>
                  <a:lnTo>
                    <a:pt x="6051" y="7204"/>
                  </a:lnTo>
                  <a:lnTo>
                    <a:pt x="6051" y="7204"/>
                  </a:lnTo>
                  <a:lnTo>
                    <a:pt x="5331" y="7637"/>
                  </a:lnTo>
                  <a:lnTo>
                    <a:pt x="4707" y="8117"/>
                  </a:lnTo>
                  <a:lnTo>
                    <a:pt x="4130" y="8645"/>
                  </a:lnTo>
                  <a:lnTo>
                    <a:pt x="3602" y="9221"/>
                  </a:lnTo>
                  <a:lnTo>
                    <a:pt x="3122" y="9846"/>
                  </a:lnTo>
                  <a:lnTo>
                    <a:pt x="2738" y="10422"/>
                  </a:lnTo>
                  <a:lnTo>
                    <a:pt x="2401" y="11046"/>
                  </a:lnTo>
                  <a:lnTo>
                    <a:pt x="2065" y="11671"/>
                  </a:lnTo>
                  <a:lnTo>
                    <a:pt x="1825" y="12247"/>
                  </a:lnTo>
                  <a:lnTo>
                    <a:pt x="1633" y="12775"/>
                  </a:lnTo>
                  <a:lnTo>
                    <a:pt x="1345" y="13688"/>
                  </a:lnTo>
                  <a:lnTo>
                    <a:pt x="1201" y="14312"/>
                  </a:lnTo>
                  <a:lnTo>
                    <a:pt x="1153" y="14552"/>
                  </a:lnTo>
                  <a:lnTo>
                    <a:pt x="1153" y="14552"/>
                  </a:lnTo>
                  <a:lnTo>
                    <a:pt x="817" y="13928"/>
                  </a:lnTo>
                  <a:lnTo>
                    <a:pt x="577" y="13304"/>
                  </a:lnTo>
                  <a:lnTo>
                    <a:pt x="384" y="12631"/>
                  </a:lnTo>
                  <a:lnTo>
                    <a:pt x="192" y="12055"/>
                  </a:lnTo>
                  <a:lnTo>
                    <a:pt x="96" y="11431"/>
                  </a:lnTo>
                  <a:lnTo>
                    <a:pt x="0" y="10806"/>
                  </a:lnTo>
                  <a:lnTo>
                    <a:pt x="0" y="10230"/>
                  </a:lnTo>
                  <a:lnTo>
                    <a:pt x="0" y="9606"/>
                  </a:lnTo>
                  <a:lnTo>
                    <a:pt x="48" y="9029"/>
                  </a:lnTo>
                  <a:lnTo>
                    <a:pt x="144" y="8453"/>
                  </a:lnTo>
                  <a:lnTo>
                    <a:pt x="240" y="7925"/>
                  </a:lnTo>
                  <a:lnTo>
                    <a:pt x="432" y="7348"/>
                  </a:lnTo>
                  <a:lnTo>
                    <a:pt x="625" y="6820"/>
                  </a:lnTo>
                  <a:lnTo>
                    <a:pt x="817" y="6292"/>
                  </a:lnTo>
                  <a:lnTo>
                    <a:pt x="1105" y="5812"/>
                  </a:lnTo>
                  <a:lnTo>
                    <a:pt x="1393" y="5331"/>
                  </a:lnTo>
                  <a:lnTo>
                    <a:pt x="1681" y="4851"/>
                  </a:lnTo>
                  <a:lnTo>
                    <a:pt x="2017" y="4371"/>
                  </a:lnTo>
                  <a:lnTo>
                    <a:pt x="2401" y="3939"/>
                  </a:lnTo>
                  <a:lnTo>
                    <a:pt x="2786" y="3506"/>
                  </a:lnTo>
                  <a:lnTo>
                    <a:pt x="3218" y="3122"/>
                  </a:lnTo>
                  <a:lnTo>
                    <a:pt x="3650" y="2738"/>
                  </a:lnTo>
                  <a:lnTo>
                    <a:pt x="4563" y="2066"/>
                  </a:lnTo>
                  <a:lnTo>
                    <a:pt x="5571" y="1441"/>
                  </a:lnTo>
                  <a:lnTo>
                    <a:pt x="6628" y="961"/>
                  </a:lnTo>
                  <a:lnTo>
                    <a:pt x="7732" y="529"/>
                  </a:lnTo>
                  <a:lnTo>
                    <a:pt x="8309" y="385"/>
                  </a:lnTo>
                  <a:lnTo>
                    <a:pt x="8837" y="24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3" name="Google Shape;4187;p71"/>
            <p:cNvSpPr/>
            <p:nvPr/>
          </p:nvSpPr>
          <p:spPr>
            <a:xfrm>
              <a:off x="2048675" y="2421650"/>
              <a:ext cx="92450" cy="37250"/>
            </a:xfrm>
            <a:custGeom>
              <a:avLst/>
              <a:gdLst/>
              <a:ahLst/>
              <a:cxnLst/>
              <a:rect l="l" t="t" r="r" b="b"/>
              <a:pathLst>
                <a:path w="3698" h="1490" extrusionOk="0">
                  <a:moveTo>
                    <a:pt x="1969" y="0"/>
                  </a:moveTo>
                  <a:lnTo>
                    <a:pt x="1489" y="48"/>
                  </a:lnTo>
                  <a:lnTo>
                    <a:pt x="1009" y="144"/>
                  </a:lnTo>
                  <a:lnTo>
                    <a:pt x="624" y="289"/>
                  </a:lnTo>
                  <a:lnTo>
                    <a:pt x="288" y="433"/>
                  </a:lnTo>
                  <a:lnTo>
                    <a:pt x="48" y="625"/>
                  </a:lnTo>
                  <a:lnTo>
                    <a:pt x="0" y="721"/>
                  </a:lnTo>
                  <a:lnTo>
                    <a:pt x="0" y="865"/>
                  </a:lnTo>
                  <a:lnTo>
                    <a:pt x="0" y="961"/>
                  </a:lnTo>
                  <a:lnTo>
                    <a:pt x="96" y="1057"/>
                  </a:lnTo>
                  <a:lnTo>
                    <a:pt x="288" y="1249"/>
                  </a:lnTo>
                  <a:lnTo>
                    <a:pt x="576" y="1393"/>
                  </a:lnTo>
                  <a:lnTo>
                    <a:pt x="864" y="1441"/>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02" y="240"/>
                  </a:lnTo>
                  <a:lnTo>
                    <a:pt x="3506" y="192"/>
                  </a:lnTo>
                  <a:lnTo>
                    <a:pt x="3266" y="96"/>
                  </a:lnTo>
                  <a:lnTo>
                    <a:pt x="2882" y="0"/>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4" name="Google Shape;4188;p71"/>
            <p:cNvSpPr/>
            <p:nvPr/>
          </p:nvSpPr>
          <p:spPr>
            <a:xfrm>
              <a:off x="2048675" y="2421650"/>
              <a:ext cx="92450" cy="37250"/>
            </a:xfrm>
            <a:custGeom>
              <a:avLst/>
              <a:gdLst/>
              <a:ahLst/>
              <a:cxnLst/>
              <a:rect l="l" t="t" r="r" b="b"/>
              <a:pathLst>
                <a:path w="3698" h="1490" fill="none" extrusionOk="0">
                  <a:moveTo>
                    <a:pt x="2449" y="0"/>
                  </a:moveTo>
                  <a:lnTo>
                    <a:pt x="2449" y="0"/>
                  </a:lnTo>
                  <a:lnTo>
                    <a:pt x="1969" y="0"/>
                  </a:lnTo>
                  <a:lnTo>
                    <a:pt x="1489" y="48"/>
                  </a:lnTo>
                  <a:lnTo>
                    <a:pt x="1009" y="144"/>
                  </a:lnTo>
                  <a:lnTo>
                    <a:pt x="624" y="289"/>
                  </a:lnTo>
                  <a:lnTo>
                    <a:pt x="288" y="433"/>
                  </a:lnTo>
                  <a:lnTo>
                    <a:pt x="48" y="625"/>
                  </a:lnTo>
                  <a:lnTo>
                    <a:pt x="0" y="721"/>
                  </a:lnTo>
                  <a:lnTo>
                    <a:pt x="0" y="865"/>
                  </a:lnTo>
                  <a:lnTo>
                    <a:pt x="0" y="961"/>
                  </a:lnTo>
                  <a:lnTo>
                    <a:pt x="96" y="1057"/>
                  </a:lnTo>
                  <a:lnTo>
                    <a:pt x="96" y="1057"/>
                  </a:lnTo>
                  <a:lnTo>
                    <a:pt x="288" y="1249"/>
                  </a:lnTo>
                  <a:lnTo>
                    <a:pt x="576" y="1393"/>
                  </a:lnTo>
                  <a:lnTo>
                    <a:pt x="864" y="1441"/>
                  </a:lnTo>
                  <a:lnTo>
                    <a:pt x="1249" y="1489"/>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50" y="337"/>
                  </a:lnTo>
                  <a:lnTo>
                    <a:pt x="3602" y="240"/>
                  </a:lnTo>
                  <a:lnTo>
                    <a:pt x="3506" y="192"/>
                  </a:lnTo>
                  <a:lnTo>
                    <a:pt x="3266" y="96"/>
                  </a:lnTo>
                  <a:lnTo>
                    <a:pt x="2882" y="0"/>
                  </a:lnTo>
                  <a:lnTo>
                    <a:pt x="244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5" name="Google Shape;4189;p71"/>
            <p:cNvSpPr/>
            <p:nvPr/>
          </p:nvSpPr>
          <p:spPr>
            <a:xfrm>
              <a:off x="2099100" y="2457675"/>
              <a:ext cx="51650" cy="33625"/>
            </a:xfrm>
            <a:custGeom>
              <a:avLst/>
              <a:gdLst/>
              <a:ahLst/>
              <a:cxnLst/>
              <a:rect l="l" t="t" r="r" b="b"/>
              <a:pathLst>
                <a:path w="2066" h="1345" extrusionOk="0">
                  <a:moveTo>
                    <a:pt x="1585" y="0"/>
                  </a:moveTo>
                  <a:lnTo>
                    <a:pt x="1249" y="48"/>
                  </a:lnTo>
                  <a:lnTo>
                    <a:pt x="961" y="144"/>
                  </a:lnTo>
                  <a:lnTo>
                    <a:pt x="624" y="336"/>
                  </a:lnTo>
                  <a:lnTo>
                    <a:pt x="336" y="528"/>
                  </a:lnTo>
                  <a:lnTo>
                    <a:pt x="144" y="720"/>
                  </a:lnTo>
                  <a:lnTo>
                    <a:pt x="0" y="913"/>
                  </a:lnTo>
                  <a:lnTo>
                    <a:pt x="0" y="1009"/>
                  </a:lnTo>
                  <a:lnTo>
                    <a:pt x="48" y="1105"/>
                  </a:lnTo>
                  <a:lnTo>
                    <a:pt x="96" y="1201"/>
                  </a:lnTo>
                  <a:lnTo>
                    <a:pt x="192" y="1249"/>
                  </a:lnTo>
                  <a:lnTo>
                    <a:pt x="43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777" y="48"/>
                  </a:lnTo>
                  <a:lnTo>
                    <a:pt x="1585" y="0"/>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6" name="Google Shape;4190;p71"/>
            <p:cNvSpPr/>
            <p:nvPr/>
          </p:nvSpPr>
          <p:spPr>
            <a:xfrm>
              <a:off x="2099100" y="2457675"/>
              <a:ext cx="51650" cy="33625"/>
            </a:xfrm>
            <a:custGeom>
              <a:avLst/>
              <a:gdLst/>
              <a:ahLst/>
              <a:cxnLst/>
              <a:rect l="l" t="t" r="r" b="b"/>
              <a:pathLst>
                <a:path w="2066" h="1345" fill="none" extrusionOk="0">
                  <a:moveTo>
                    <a:pt x="1585" y="0"/>
                  </a:moveTo>
                  <a:lnTo>
                    <a:pt x="1585" y="0"/>
                  </a:lnTo>
                  <a:lnTo>
                    <a:pt x="1249" y="48"/>
                  </a:lnTo>
                  <a:lnTo>
                    <a:pt x="961" y="144"/>
                  </a:lnTo>
                  <a:lnTo>
                    <a:pt x="624" y="336"/>
                  </a:lnTo>
                  <a:lnTo>
                    <a:pt x="336" y="528"/>
                  </a:lnTo>
                  <a:lnTo>
                    <a:pt x="144" y="720"/>
                  </a:lnTo>
                  <a:lnTo>
                    <a:pt x="0" y="913"/>
                  </a:lnTo>
                  <a:lnTo>
                    <a:pt x="0" y="1009"/>
                  </a:lnTo>
                  <a:lnTo>
                    <a:pt x="48" y="1105"/>
                  </a:lnTo>
                  <a:lnTo>
                    <a:pt x="96" y="1201"/>
                  </a:lnTo>
                  <a:lnTo>
                    <a:pt x="192" y="1249"/>
                  </a:lnTo>
                  <a:lnTo>
                    <a:pt x="192" y="1249"/>
                  </a:lnTo>
                  <a:lnTo>
                    <a:pt x="432" y="1345"/>
                  </a:lnTo>
                  <a:lnTo>
                    <a:pt x="67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969" y="144"/>
                  </a:lnTo>
                  <a:lnTo>
                    <a:pt x="1777" y="48"/>
                  </a:lnTo>
                  <a:lnTo>
                    <a:pt x="1585"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7" name="Google Shape;4191;p71"/>
            <p:cNvSpPr/>
            <p:nvPr/>
          </p:nvSpPr>
          <p:spPr>
            <a:xfrm>
              <a:off x="2449675" y="2594525"/>
              <a:ext cx="37250" cy="61275"/>
            </a:xfrm>
            <a:custGeom>
              <a:avLst/>
              <a:gdLst/>
              <a:ahLst/>
              <a:cxnLst/>
              <a:rect l="l" t="t" r="r" b="b"/>
              <a:pathLst>
                <a:path w="1490" h="2451" extrusionOk="0">
                  <a:moveTo>
                    <a:pt x="385" y="1"/>
                  </a:moveTo>
                  <a:lnTo>
                    <a:pt x="241" y="49"/>
                  </a:lnTo>
                  <a:lnTo>
                    <a:pt x="145" y="97"/>
                  </a:lnTo>
                  <a:lnTo>
                    <a:pt x="96" y="241"/>
                  </a:lnTo>
                  <a:lnTo>
                    <a:pt x="48" y="385"/>
                  </a:lnTo>
                  <a:lnTo>
                    <a:pt x="0" y="769"/>
                  </a:lnTo>
                  <a:lnTo>
                    <a:pt x="0" y="1202"/>
                  </a:lnTo>
                  <a:lnTo>
                    <a:pt x="145" y="1682"/>
                  </a:lnTo>
                  <a:lnTo>
                    <a:pt x="337" y="2066"/>
                  </a:lnTo>
                  <a:lnTo>
                    <a:pt x="433" y="2210"/>
                  </a:lnTo>
                  <a:lnTo>
                    <a:pt x="577" y="2354"/>
                  </a:lnTo>
                  <a:lnTo>
                    <a:pt x="721" y="2402"/>
                  </a:lnTo>
                  <a:lnTo>
                    <a:pt x="913"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385" y="1"/>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8" name="Google Shape;4192;p71"/>
            <p:cNvSpPr/>
            <p:nvPr/>
          </p:nvSpPr>
          <p:spPr>
            <a:xfrm>
              <a:off x="2449675" y="2594525"/>
              <a:ext cx="37250" cy="61275"/>
            </a:xfrm>
            <a:custGeom>
              <a:avLst/>
              <a:gdLst/>
              <a:ahLst/>
              <a:cxnLst/>
              <a:rect l="l" t="t" r="r" b="b"/>
              <a:pathLst>
                <a:path w="1490" h="2451" fill="none" extrusionOk="0">
                  <a:moveTo>
                    <a:pt x="385" y="1"/>
                  </a:moveTo>
                  <a:lnTo>
                    <a:pt x="385" y="1"/>
                  </a:lnTo>
                  <a:lnTo>
                    <a:pt x="241" y="49"/>
                  </a:lnTo>
                  <a:lnTo>
                    <a:pt x="145" y="97"/>
                  </a:lnTo>
                  <a:lnTo>
                    <a:pt x="96" y="241"/>
                  </a:lnTo>
                  <a:lnTo>
                    <a:pt x="48" y="385"/>
                  </a:lnTo>
                  <a:lnTo>
                    <a:pt x="0" y="769"/>
                  </a:lnTo>
                  <a:lnTo>
                    <a:pt x="0" y="1202"/>
                  </a:lnTo>
                  <a:lnTo>
                    <a:pt x="0" y="1202"/>
                  </a:lnTo>
                  <a:lnTo>
                    <a:pt x="145" y="1682"/>
                  </a:lnTo>
                  <a:lnTo>
                    <a:pt x="337" y="2066"/>
                  </a:lnTo>
                  <a:lnTo>
                    <a:pt x="433" y="2210"/>
                  </a:lnTo>
                  <a:lnTo>
                    <a:pt x="577" y="2354"/>
                  </a:lnTo>
                  <a:lnTo>
                    <a:pt x="721" y="2402"/>
                  </a:lnTo>
                  <a:lnTo>
                    <a:pt x="913" y="2450"/>
                  </a:lnTo>
                  <a:lnTo>
                    <a:pt x="913" y="2450"/>
                  </a:lnTo>
                  <a:lnTo>
                    <a:pt x="961"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529" y="49"/>
                  </a:lnTo>
                  <a:lnTo>
                    <a:pt x="385"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9" name="Google Shape;4193;p71"/>
            <p:cNvSpPr/>
            <p:nvPr/>
          </p:nvSpPr>
          <p:spPr>
            <a:xfrm>
              <a:off x="2412450" y="2611350"/>
              <a:ext cx="26450" cy="43250"/>
            </a:xfrm>
            <a:custGeom>
              <a:avLst/>
              <a:gdLst/>
              <a:ahLst/>
              <a:cxnLst/>
              <a:rect l="l" t="t" r="r" b="b"/>
              <a:pathLst>
                <a:path w="1058" h="1730" extrusionOk="0">
                  <a:moveTo>
                    <a:pt x="289" y="0"/>
                  </a:moveTo>
                  <a:lnTo>
                    <a:pt x="193" y="48"/>
                  </a:lnTo>
                  <a:lnTo>
                    <a:pt x="97" y="96"/>
                  </a:lnTo>
                  <a:lnTo>
                    <a:pt x="1" y="288"/>
                  </a:lnTo>
                  <a:lnTo>
                    <a:pt x="1" y="577"/>
                  </a:lnTo>
                  <a:lnTo>
                    <a:pt x="1" y="865"/>
                  </a:lnTo>
                  <a:lnTo>
                    <a:pt x="97" y="1201"/>
                  </a:lnTo>
                  <a:lnTo>
                    <a:pt x="241" y="1441"/>
                  </a:lnTo>
                  <a:lnTo>
                    <a:pt x="385" y="1633"/>
                  </a:lnTo>
                  <a:lnTo>
                    <a:pt x="529" y="1681"/>
                  </a:lnTo>
                  <a:lnTo>
                    <a:pt x="625"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289" y="0"/>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0" name="Google Shape;4194;p71"/>
            <p:cNvSpPr/>
            <p:nvPr/>
          </p:nvSpPr>
          <p:spPr>
            <a:xfrm>
              <a:off x="2412450" y="2611350"/>
              <a:ext cx="26450" cy="43250"/>
            </a:xfrm>
            <a:custGeom>
              <a:avLst/>
              <a:gdLst/>
              <a:ahLst/>
              <a:cxnLst/>
              <a:rect l="l" t="t" r="r" b="b"/>
              <a:pathLst>
                <a:path w="1058" h="1730" fill="none" extrusionOk="0">
                  <a:moveTo>
                    <a:pt x="289" y="0"/>
                  </a:moveTo>
                  <a:lnTo>
                    <a:pt x="289" y="0"/>
                  </a:lnTo>
                  <a:lnTo>
                    <a:pt x="193" y="48"/>
                  </a:lnTo>
                  <a:lnTo>
                    <a:pt x="97" y="96"/>
                  </a:lnTo>
                  <a:lnTo>
                    <a:pt x="1" y="288"/>
                  </a:lnTo>
                  <a:lnTo>
                    <a:pt x="1" y="577"/>
                  </a:lnTo>
                  <a:lnTo>
                    <a:pt x="1" y="865"/>
                  </a:lnTo>
                  <a:lnTo>
                    <a:pt x="1" y="865"/>
                  </a:lnTo>
                  <a:lnTo>
                    <a:pt x="97" y="1201"/>
                  </a:lnTo>
                  <a:lnTo>
                    <a:pt x="241" y="1441"/>
                  </a:lnTo>
                  <a:lnTo>
                    <a:pt x="385" y="1633"/>
                  </a:lnTo>
                  <a:lnTo>
                    <a:pt x="529" y="1681"/>
                  </a:lnTo>
                  <a:lnTo>
                    <a:pt x="625" y="1729"/>
                  </a:lnTo>
                  <a:lnTo>
                    <a:pt x="625" y="1729"/>
                  </a:lnTo>
                  <a:lnTo>
                    <a:pt x="673"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385" y="48"/>
                  </a:lnTo>
                  <a:lnTo>
                    <a:pt x="28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1" name="Google Shape;4195;p71"/>
            <p:cNvSpPr/>
            <p:nvPr/>
          </p:nvSpPr>
          <p:spPr>
            <a:xfrm>
              <a:off x="1849350" y="2905500"/>
              <a:ext cx="462275" cy="253350"/>
            </a:xfrm>
            <a:custGeom>
              <a:avLst/>
              <a:gdLst/>
              <a:ahLst/>
              <a:cxnLst/>
              <a:rect l="l" t="t" r="r" b="b"/>
              <a:pathLst>
                <a:path w="18491" h="10134" extrusionOk="0">
                  <a:moveTo>
                    <a:pt x="1586" y="1"/>
                  </a:move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674" y="6580"/>
                  </a:lnTo>
                  <a:lnTo>
                    <a:pt x="17434" y="6244"/>
                  </a:lnTo>
                  <a:lnTo>
                    <a:pt x="17146" y="5956"/>
                  </a:lnTo>
                  <a:lnTo>
                    <a:pt x="16858" y="5716"/>
                  </a:lnTo>
                  <a:lnTo>
                    <a:pt x="16473" y="5523"/>
                  </a:lnTo>
                  <a:lnTo>
                    <a:pt x="16137" y="5379"/>
                  </a:lnTo>
                  <a:lnTo>
                    <a:pt x="15705" y="5283"/>
                  </a:ln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2" name="Google Shape;4196;p71"/>
            <p:cNvSpPr/>
            <p:nvPr/>
          </p:nvSpPr>
          <p:spPr>
            <a:xfrm>
              <a:off x="1849350" y="2905500"/>
              <a:ext cx="462275" cy="253350"/>
            </a:xfrm>
            <a:custGeom>
              <a:avLst/>
              <a:gdLst/>
              <a:ahLst/>
              <a:cxnLst/>
              <a:rect l="l" t="t" r="r" b="b"/>
              <a:pathLst>
                <a:path w="18491" h="10134" fill="none" extrusionOk="0">
                  <a:moveTo>
                    <a:pt x="15321" y="5283"/>
                  </a:move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lnTo>
                    <a:pt x="1" y="1777"/>
                  </a:ln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866" y="6964"/>
                  </a:lnTo>
                  <a:lnTo>
                    <a:pt x="17674" y="6580"/>
                  </a:lnTo>
                  <a:lnTo>
                    <a:pt x="17434" y="6244"/>
                  </a:lnTo>
                  <a:lnTo>
                    <a:pt x="17146" y="5956"/>
                  </a:lnTo>
                  <a:lnTo>
                    <a:pt x="16858" y="5716"/>
                  </a:lnTo>
                  <a:lnTo>
                    <a:pt x="16473" y="5523"/>
                  </a:lnTo>
                  <a:lnTo>
                    <a:pt x="16137" y="5379"/>
                  </a:lnTo>
                  <a:lnTo>
                    <a:pt x="15705" y="5283"/>
                  </a:lnTo>
                  <a:lnTo>
                    <a:pt x="15321" y="528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3" name="Google Shape;4197;p71"/>
            <p:cNvSpPr/>
            <p:nvPr/>
          </p:nvSpPr>
          <p:spPr>
            <a:xfrm>
              <a:off x="2111100" y="3029175"/>
              <a:ext cx="67250" cy="9625"/>
            </a:xfrm>
            <a:custGeom>
              <a:avLst/>
              <a:gdLst/>
              <a:ahLst/>
              <a:cxnLst/>
              <a:rect l="l" t="t" r="r" b="b"/>
              <a:pathLst>
                <a:path w="2690" h="385"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close/>
                </a:path>
              </a:pathLst>
            </a:custGeom>
            <a:solidFill>
              <a:srgbClr val="FECAC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4" name="Google Shape;4198;p71"/>
            <p:cNvSpPr/>
            <p:nvPr/>
          </p:nvSpPr>
          <p:spPr>
            <a:xfrm>
              <a:off x="2111100" y="3029175"/>
              <a:ext cx="67250" cy="9625"/>
            </a:xfrm>
            <a:custGeom>
              <a:avLst/>
              <a:gdLst/>
              <a:ahLst/>
              <a:cxnLst/>
              <a:rect l="l" t="t" r="r" b="b"/>
              <a:pathLst>
                <a:path w="2690" h="385" fill="none"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5" name="Google Shape;4199;p71"/>
            <p:cNvSpPr/>
            <p:nvPr/>
          </p:nvSpPr>
          <p:spPr>
            <a:xfrm>
              <a:off x="2178325" y="3038775"/>
              <a:ext cx="8425" cy="25"/>
            </a:xfrm>
            <a:custGeom>
              <a:avLst/>
              <a:gdLst/>
              <a:ahLst/>
              <a:cxnLst/>
              <a:rect l="l" t="t" r="r" b="b"/>
              <a:pathLst>
                <a:path w="337" h="1" extrusionOk="0">
                  <a:moveTo>
                    <a:pt x="1" y="0"/>
                  </a:moveTo>
                  <a:lnTo>
                    <a:pt x="1" y="0"/>
                  </a:lnTo>
                  <a:lnTo>
                    <a:pt x="1" y="0"/>
                  </a:lnTo>
                  <a:lnTo>
                    <a:pt x="1" y="0"/>
                  </a:lnTo>
                  <a:lnTo>
                    <a:pt x="337" y="0"/>
                  </a:lnTo>
                  <a:lnTo>
                    <a:pt x="337" y="0"/>
                  </a:lnTo>
                  <a:lnTo>
                    <a:pt x="337" y="0"/>
                  </a:lnTo>
                  <a:lnTo>
                    <a:pt x="1" y="0"/>
                  </a:lnTo>
                  <a:close/>
                </a:path>
              </a:pathLst>
            </a:custGeom>
            <a:solidFill>
              <a:srgbClr val="FC797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6" name="Google Shape;4200;p71"/>
            <p:cNvSpPr/>
            <p:nvPr/>
          </p:nvSpPr>
          <p:spPr>
            <a:xfrm>
              <a:off x="2178325" y="3038775"/>
              <a:ext cx="8425" cy="25"/>
            </a:xfrm>
            <a:custGeom>
              <a:avLst/>
              <a:gdLst/>
              <a:ahLst/>
              <a:cxnLst/>
              <a:rect l="l" t="t" r="r" b="b"/>
              <a:pathLst>
                <a:path w="337" h="1" fill="none" extrusionOk="0">
                  <a:moveTo>
                    <a:pt x="1" y="0"/>
                  </a:moveTo>
                  <a:lnTo>
                    <a:pt x="1" y="0"/>
                  </a:lnTo>
                  <a:lnTo>
                    <a:pt x="1" y="0"/>
                  </a:lnTo>
                  <a:lnTo>
                    <a:pt x="1" y="0"/>
                  </a:lnTo>
                  <a:lnTo>
                    <a:pt x="337" y="0"/>
                  </a:lnTo>
                  <a:lnTo>
                    <a:pt x="337" y="0"/>
                  </a:lnTo>
                  <a:lnTo>
                    <a:pt x="337"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7" name="Google Shape;4201;p71"/>
            <p:cNvSpPr/>
            <p:nvPr/>
          </p:nvSpPr>
          <p:spPr>
            <a:xfrm>
              <a:off x="2099100" y="3029175"/>
              <a:ext cx="87650" cy="123675"/>
            </a:xfrm>
            <a:custGeom>
              <a:avLst/>
              <a:gdLst/>
              <a:ahLst/>
              <a:cxnLst/>
              <a:rect l="l" t="t" r="r" b="b"/>
              <a:pathLst>
                <a:path w="3506" h="4947" extrusionOk="0">
                  <a:moveTo>
                    <a:pt x="480" y="0"/>
                  </a:moveTo>
                  <a:lnTo>
                    <a:pt x="0" y="4226"/>
                  </a:lnTo>
                  <a:lnTo>
                    <a:pt x="1201" y="4659"/>
                  </a:lnTo>
                  <a:lnTo>
                    <a:pt x="1825" y="4803"/>
                  </a:lnTo>
                  <a:lnTo>
                    <a:pt x="2497" y="4947"/>
                  </a:lnTo>
                  <a:lnTo>
                    <a:pt x="3170" y="3410"/>
                  </a:lnTo>
                  <a:lnTo>
                    <a:pt x="3506" y="384"/>
                  </a:lnTo>
                  <a:lnTo>
                    <a:pt x="3170" y="384"/>
                  </a:lnTo>
                  <a:lnTo>
                    <a:pt x="2545" y="336"/>
                  </a:lnTo>
                  <a:lnTo>
                    <a:pt x="1921" y="240"/>
                  </a:lnTo>
                  <a:lnTo>
                    <a:pt x="1249" y="144"/>
                  </a:lnTo>
                  <a:lnTo>
                    <a:pt x="480"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8" name="Google Shape;4202;p71"/>
            <p:cNvSpPr/>
            <p:nvPr/>
          </p:nvSpPr>
          <p:spPr>
            <a:xfrm>
              <a:off x="2099100" y="3029175"/>
              <a:ext cx="87650" cy="123675"/>
            </a:xfrm>
            <a:custGeom>
              <a:avLst/>
              <a:gdLst/>
              <a:ahLst/>
              <a:cxnLst/>
              <a:rect l="l" t="t" r="r" b="b"/>
              <a:pathLst>
                <a:path w="3506" h="4947" fill="none" extrusionOk="0">
                  <a:moveTo>
                    <a:pt x="480" y="0"/>
                  </a:moveTo>
                  <a:lnTo>
                    <a:pt x="0" y="4226"/>
                  </a:lnTo>
                  <a:lnTo>
                    <a:pt x="0" y="4226"/>
                  </a:lnTo>
                  <a:lnTo>
                    <a:pt x="1201" y="4659"/>
                  </a:lnTo>
                  <a:lnTo>
                    <a:pt x="1825" y="4803"/>
                  </a:lnTo>
                  <a:lnTo>
                    <a:pt x="2497" y="4947"/>
                  </a:lnTo>
                  <a:lnTo>
                    <a:pt x="3170" y="3410"/>
                  </a:lnTo>
                  <a:lnTo>
                    <a:pt x="3506" y="384"/>
                  </a:lnTo>
                  <a:lnTo>
                    <a:pt x="3506" y="384"/>
                  </a:lnTo>
                  <a:lnTo>
                    <a:pt x="3170" y="384"/>
                  </a:lnTo>
                  <a:lnTo>
                    <a:pt x="3170" y="384"/>
                  </a:lnTo>
                  <a:lnTo>
                    <a:pt x="3170" y="384"/>
                  </a:lnTo>
                  <a:lnTo>
                    <a:pt x="2545" y="336"/>
                  </a:lnTo>
                  <a:lnTo>
                    <a:pt x="1921" y="240"/>
                  </a:lnTo>
                  <a:lnTo>
                    <a:pt x="1249" y="144"/>
                  </a:lnTo>
                  <a:lnTo>
                    <a:pt x="48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9" name="Google Shape;4203;p71"/>
            <p:cNvSpPr/>
            <p:nvPr/>
          </p:nvSpPr>
          <p:spPr>
            <a:xfrm>
              <a:off x="2123100" y="3012350"/>
              <a:ext cx="202925" cy="156125"/>
            </a:xfrm>
            <a:custGeom>
              <a:avLst/>
              <a:gdLst/>
              <a:ahLst/>
              <a:cxnLst/>
              <a:rect l="l" t="t" r="r" b="b"/>
              <a:pathLst>
                <a:path w="8117" h="6245" extrusionOk="0">
                  <a:moveTo>
                    <a:pt x="241" y="1"/>
                  </a:moveTo>
                  <a:lnTo>
                    <a:pt x="1" y="5716"/>
                  </a:lnTo>
                  <a:lnTo>
                    <a:pt x="1057" y="5908"/>
                  </a:lnTo>
                  <a:lnTo>
                    <a:pt x="2114" y="6052"/>
                  </a:lnTo>
                  <a:lnTo>
                    <a:pt x="3410" y="6196"/>
                  </a:lnTo>
                  <a:lnTo>
                    <a:pt x="4755" y="6244"/>
                  </a:lnTo>
                  <a:lnTo>
                    <a:pt x="5379" y="6244"/>
                  </a:lnTo>
                  <a:lnTo>
                    <a:pt x="6004" y="6196"/>
                  </a:lnTo>
                  <a:lnTo>
                    <a:pt x="6532" y="6100"/>
                  </a:lnTo>
                  <a:lnTo>
                    <a:pt x="7012" y="5956"/>
                  </a:lnTo>
                  <a:lnTo>
                    <a:pt x="7444" y="5764"/>
                  </a:lnTo>
                  <a:lnTo>
                    <a:pt x="7589" y="5620"/>
                  </a:lnTo>
                  <a:lnTo>
                    <a:pt x="7685" y="5476"/>
                  </a:lnTo>
                  <a:lnTo>
                    <a:pt x="7925" y="5187"/>
                  </a:lnTo>
                  <a:lnTo>
                    <a:pt x="8021" y="4851"/>
                  </a:lnTo>
                  <a:lnTo>
                    <a:pt x="8117" y="4467"/>
                  </a:lnTo>
                  <a:lnTo>
                    <a:pt x="8117" y="4083"/>
                  </a:lnTo>
                  <a:lnTo>
                    <a:pt x="8069" y="3699"/>
                  </a:lnTo>
                  <a:lnTo>
                    <a:pt x="7973" y="3314"/>
                  </a:lnTo>
                  <a:lnTo>
                    <a:pt x="7829" y="2930"/>
                  </a:lnTo>
                  <a:lnTo>
                    <a:pt x="7685" y="2546"/>
                  </a:lnTo>
                  <a:lnTo>
                    <a:pt x="7444" y="2210"/>
                  </a:lnTo>
                  <a:lnTo>
                    <a:pt x="7252" y="1874"/>
                  </a:lnTo>
                  <a:lnTo>
                    <a:pt x="6964" y="1586"/>
                  </a:lnTo>
                  <a:lnTo>
                    <a:pt x="6724" y="1345"/>
                  </a:lnTo>
                  <a:lnTo>
                    <a:pt x="6436" y="1105"/>
                  </a:lnTo>
                  <a:lnTo>
                    <a:pt x="6148" y="961"/>
                  </a:lnTo>
                  <a:lnTo>
                    <a:pt x="5812" y="865"/>
                  </a:lnTo>
                  <a:lnTo>
                    <a:pt x="5523" y="865"/>
                  </a:lnTo>
                  <a:lnTo>
                    <a:pt x="4851" y="817"/>
                  </a:lnTo>
                  <a:lnTo>
                    <a:pt x="4035" y="721"/>
                  </a:lnTo>
                  <a:lnTo>
                    <a:pt x="2306" y="433"/>
                  </a:lnTo>
                  <a:lnTo>
                    <a:pt x="865" y="145"/>
                  </a:lnTo>
                  <a:lnTo>
                    <a:pt x="241" y="1"/>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0" name="Google Shape;4204;p71"/>
            <p:cNvSpPr/>
            <p:nvPr/>
          </p:nvSpPr>
          <p:spPr>
            <a:xfrm>
              <a:off x="1758100" y="2821450"/>
              <a:ext cx="142900" cy="145300"/>
            </a:xfrm>
            <a:custGeom>
              <a:avLst/>
              <a:gdLst/>
              <a:ahLst/>
              <a:cxnLst/>
              <a:rect l="l" t="t" r="r" b="b"/>
              <a:pathLst>
                <a:path w="5716" h="5812" extrusionOk="0">
                  <a:moveTo>
                    <a:pt x="1730" y="1"/>
                  </a:moveTo>
                  <a:lnTo>
                    <a:pt x="1682" y="49"/>
                  </a:lnTo>
                  <a:lnTo>
                    <a:pt x="1634" y="97"/>
                  </a:lnTo>
                  <a:lnTo>
                    <a:pt x="1634" y="289"/>
                  </a:lnTo>
                  <a:lnTo>
                    <a:pt x="1778" y="529"/>
                  </a:lnTo>
                  <a:lnTo>
                    <a:pt x="1922" y="817"/>
                  </a:lnTo>
                  <a:lnTo>
                    <a:pt x="2114" y="1153"/>
                  </a:lnTo>
                  <a:lnTo>
                    <a:pt x="2594" y="1730"/>
                  </a:lnTo>
                  <a:lnTo>
                    <a:pt x="2882" y="2066"/>
                  </a:lnTo>
                  <a:lnTo>
                    <a:pt x="2354" y="1730"/>
                  </a:lnTo>
                  <a:lnTo>
                    <a:pt x="1586" y="1297"/>
                  </a:lnTo>
                  <a:lnTo>
                    <a:pt x="1202" y="1057"/>
                  </a:lnTo>
                  <a:lnTo>
                    <a:pt x="865" y="961"/>
                  </a:lnTo>
                  <a:lnTo>
                    <a:pt x="577" y="913"/>
                  </a:lnTo>
                  <a:lnTo>
                    <a:pt x="529" y="961"/>
                  </a:lnTo>
                  <a:lnTo>
                    <a:pt x="481" y="1009"/>
                  </a:lnTo>
                  <a:lnTo>
                    <a:pt x="481" y="1105"/>
                  </a:lnTo>
                  <a:lnTo>
                    <a:pt x="481" y="1249"/>
                  </a:lnTo>
                  <a:lnTo>
                    <a:pt x="673" y="1538"/>
                  </a:lnTo>
                  <a:lnTo>
                    <a:pt x="913" y="1874"/>
                  </a:lnTo>
                  <a:lnTo>
                    <a:pt x="1250" y="2162"/>
                  </a:lnTo>
                  <a:lnTo>
                    <a:pt x="1826" y="2738"/>
                  </a:lnTo>
                  <a:lnTo>
                    <a:pt x="2066" y="2930"/>
                  </a:lnTo>
                  <a:lnTo>
                    <a:pt x="2066" y="2930"/>
                  </a:lnTo>
                  <a:lnTo>
                    <a:pt x="1778" y="2786"/>
                  </a:lnTo>
                  <a:lnTo>
                    <a:pt x="1057" y="2498"/>
                  </a:lnTo>
                  <a:lnTo>
                    <a:pt x="673" y="2354"/>
                  </a:lnTo>
                  <a:lnTo>
                    <a:pt x="337" y="2258"/>
                  </a:lnTo>
                  <a:lnTo>
                    <a:pt x="49" y="2258"/>
                  </a:lnTo>
                  <a:lnTo>
                    <a:pt x="1" y="2354"/>
                  </a:lnTo>
                  <a:lnTo>
                    <a:pt x="1" y="2402"/>
                  </a:lnTo>
                  <a:lnTo>
                    <a:pt x="49" y="2498"/>
                  </a:lnTo>
                  <a:lnTo>
                    <a:pt x="241" y="2690"/>
                  </a:lnTo>
                  <a:lnTo>
                    <a:pt x="481" y="2882"/>
                  </a:lnTo>
                  <a:lnTo>
                    <a:pt x="769" y="3074"/>
                  </a:lnTo>
                  <a:lnTo>
                    <a:pt x="1394" y="3411"/>
                  </a:lnTo>
                  <a:lnTo>
                    <a:pt x="1730" y="3603"/>
                  </a:lnTo>
                  <a:lnTo>
                    <a:pt x="1730" y="3603"/>
                  </a:lnTo>
                  <a:lnTo>
                    <a:pt x="1394" y="3555"/>
                  </a:lnTo>
                  <a:lnTo>
                    <a:pt x="529" y="3555"/>
                  </a:lnTo>
                  <a:lnTo>
                    <a:pt x="289" y="3603"/>
                  </a:lnTo>
                  <a:lnTo>
                    <a:pt x="145" y="3651"/>
                  </a:lnTo>
                  <a:lnTo>
                    <a:pt x="97" y="3699"/>
                  </a:lnTo>
                  <a:lnTo>
                    <a:pt x="49" y="3747"/>
                  </a:lnTo>
                  <a:lnTo>
                    <a:pt x="97" y="3843"/>
                  </a:lnTo>
                  <a:lnTo>
                    <a:pt x="241" y="3939"/>
                  </a:lnTo>
                  <a:lnTo>
                    <a:pt x="625" y="4179"/>
                  </a:lnTo>
                  <a:lnTo>
                    <a:pt x="1202" y="4371"/>
                  </a:lnTo>
                  <a:lnTo>
                    <a:pt x="1730" y="4515"/>
                  </a:lnTo>
                  <a:lnTo>
                    <a:pt x="1826" y="4755"/>
                  </a:lnTo>
                  <a:lnTo>
                    <a:pt x="1970" y="4995"/>
                  </a:lnTo>
                  <a:lnTo>
                    <a:pt x="2114" y="5187"/>
                  </a:lnTo>
                  <a:lnTo>
                    <a:pt x="2306" y="5380"/>
                  </a:lnTo>
                  <a:lnTo>
                    <a:pt x="2594" y="5572"/>
                  </a:lnTo>
                  <a:lnTo>
                    <a:pt x="2882" y="5716"/>
                  </a:lnTo>
                  <a:lnTo>
                    <a:pt x="3219" y="5812"/>
                  </a:lnTo>
                  <a:lnTo>
                    <a:pt x="3555" y="5812"/>
                  </a:lnTo>
                  <a:lnTo>
                    <a:pt x="3891" y="5716"/>
                  </a:lnTo>
                  <a:lnTo>
                    <a:pt x="4227" y="5620"/>
                  </a:lnTo>
                  <a:lnTo>
                    <a:pt x="4515" y="5428"/>
                  </a:lnTo>
                  <a:lnTo>
                    <a:pt x="4755" y="5187"/>
                  </a:lnTo>
                  <a:lnTo>
                    <a:pt x="5284" y="4515"/>
                  </a:lnTo>
                  <a:lnTo>
                    <a:pt x="5476" y="4275"/>
                  </a:lnTo>
                  <a:lnTo>
                    <a:pt x="5620" y="3987"/>
                  </a:lnTo>
                  <a:lnTo>
                    <a:pt x="5668" y="3699"/>
                  </a:lnTo>
                  <a:lnTo>
                    <a:pt x="5716" y="3411"/>
                  </a:lnTo>
                  <a:lnTo>
                    <a:pt x="5668" y="3122"/>
                  </a:lnTo>
                  <a:lnTo>
                    <a:pt x="5620" y="2834"/>
                  </a:lnTo>
                  <a:lnTo>
                    <a:pt x="5476" y="2546"/>
                  </a:lnTo>
                  <a:lnTo>
                    <a:pt x="5332" y="2306"/>
                  </a:lnTo>
                  <a:lnTo>
                    <a:pt x="5188" y="1730"/>
                  </a:lnTo>
                  <a:lnTo>
                    <a:pt x="4996" y="913"/>
                  </a:lnTo>
                  <a:lnTo>
                    <a:pt x="4851" y="529"/>
                  </a:lnTo>
                  <a:lnTo>
                    <a:pt x="4707" y="241"/>
                  </a:lnTo>
                  <a:lnTo>
                    <a:pt x="4563" y="49"/>
                  </a:lnTo>
                  <a:lnTo>
                    <a:pt x="4467" y="1"/>
                  </a:lnTo>
                  <a:lnTo>
                    <a:pt x="4419" y="49"/>
                  </a:lnTo>
                  <a:lnTo>
                    <a:pt x="4275" y="145"/>
                  </a:lnTo>
                  <a:lnTo>
                    <a:pt x="4179" y="289"/>
                  </a:lnTo>
                  <a:lnTo>
                    <a:pt x="4131" y="481"/>
                  </a:lnTo>
                  <a:lnTo>
                    <a:pt x="4131" y="721"/>
                  </a:lnTo>
                  <a:lnTo>
                    <a:pt x="4131" y="1249"/>
                  </a:lnTo>
                  <a:lnTo>
                    <a:pt x="4179" y="1682"/>
                  </a:lnTo>
                  <a:lnTo>
                    <a:pt x="3699" y="1682"/>
                  </a:lnTo>
                  <a:lnTo>
                    <a:pt x="3171" y="1153"/>
                  </a:lnTo>
                  <a:lnTo>
                    <a:pt x="2498" y="529"/>
                  </a:lnTo>
                  <a:lnTo>
                    <a:pt x="2210" y="289"/>
                  </a:lnTo>
                  <a:lnTo>
                    <a:pt x="1922" y="97"/>
                  </a:lnTo>
                  <a:lnTo>
                    <a:pt x="1730"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21" name="Google Shape;4205;p71"/>
          <p:cNvGrpSpPr/>
          <p:nvPr/>
        </p:nvGrpSpPr>
        <p:grpSpPr>
          <a:xfrm flipH="1">
            <a:off x="518308" y="2819869"/>
            <a:ext cx="2963960" cy="3630764"/>
            <a:chOff x="1856550" y="593100"/>
            <a:chExt cx="1159850" cy="1401150"/>
          </a:xfrm>
        </p:grpSpPr>
        <p:sp>
          <p:nvSpPr>
            <p:cNvPr id="222" name="Google Shape;4206;p71"/>
            <p:cNvSpPr/>
            <p:nvPr/>
          </p:nvSpPr>
          <p:spPr>
            <a:xfrm>
              <a:off x="2866300" y="1556000"/>
              <a:ext cx="150100" cy="141700"/>
            </a:xfrm>
            <a:custGeom>
              <a:avLst/>
              <a:gdLst/>
              <a:ahLst/>
              <a:cxnLst/>
              <a:rect l="l" t="t" r="r" b="b"/>
              <a:pathLst>
                <a:path w="6004" h="5668" extrusionOk="0">
                  <a:moveTo>
                    <a:pt x="2305" y="0"/>
                  </a:moveTo>
                  <a:lnTo>
                    <a:pt x="2017" y="48"/>
                  </a:lnTo>
                  <a:lnTo>
                    <a:pt x="1729" y="96"/>
                  </a:lnTo>
                  <a:lnTo>
                    <a:pt x="1489" y="240"/>
                  </a:lnTo>
                  <a:lnTo>
                    <a:pt x="1201" y="384"/>
                  </a:lnTo>
                  <a:lnTo>
                    <a:pt x="1009" y="625"/>
                  </a:lnTo>
                  <a:lnTo>
                    <a:pt x="432" y="1249"/>
                  </a:lnTo>
                  <a:lnTo>
                    <a:pt x="240" y="1537"/>
                  </a:lnTo>
                  <a:lnTo>
                    <a:pt x="96" y="1825"/>
                  </a:lnTo>
                  <a:lnTo>
                    <a:pt x="0" y="2161"/>
                  </a:lnTo>
                  <a:lnTo>
                    <a:pt x="0" y="2498"/>
                  </a:lnTo>
                  <a:lnTo>
                    <a:pt x="48" y="2834"/>
                  </a:lnTo>
                  <a:lnTo>
                    <a:pt x="192" y="3122"/>
                  </a:lnTo>
                  <a:lnTo>
                    <a:pt x="336" y="3458"/>
                  </a:lnTo>
                  <a:lnTo>
                    <a:pt x="576" y="3698"/>
                  </a:lnTo>
                  <a:lnTo>
                    <a:pt x="817" y="3842"/>
                  </a:lnTo>
                  <a:lnTo>
                    <a:pt x="1057" y="3986"/>
                  </a:lnTo>
                  <a:lnTo>
                    <a:pt x="1297" y="4082"/>
                  </a:lnTo>
                  <a:lnTo>
                    <a:pt x="1537" y="4130"/>
                  </a:lnTo>
                  <a:lnTo>
                    <a:pt x="1777" y="4611"/>
                  </a:lnTo>
                  <a:lnTo>
                    <a:pt x="2065" y="5139"/>
                  </a:lnTo>
                  <a:lnTo>
                    <a:pt x="2305" y="5523"/>
                  </a:lnTo>
                  <a:lnTo>
                    <a:pt x="2449" y="5619"/>
                  </a:lnTo>
                  <a:lnTo>
                    <a:pt x="2546" y="5667"/>
                  </a:lnTo>
                  <a:lnTo>
                    <a:pt x="2594" y="5619"/>
                  </a:lnTo>
                  <a:lnTo>
                    <a:pt x="2642" y="5571"/>
                  </a:lnTo>
                  <a:lnTo>
                    <a:pt x="2690" y="5379"/>
                  </a:lnTo>
                  <a:lnTo>
                    <a:pt x="2690" y="5139"/>
                  </a:lnTo>
                  <a:lnTo>
                    <a:pt x="2642" y="4851"/>
                  </a:lnTo>
                  <a:lnTo>
                    <a:pt x="2546" y="4322"/>
                  </a:lnTo>
                  <a:lnTo>
                    <a:pt x="2449" y="3986"/>
                  </a:lnTo>
                  <a:lnTo>
                    <a:pt x="2690" y="4322"/>
                  </a:lnTo>
                  <a:lnTo>
                    <a:pt x="3074" y="4851"/>
                  </a:lnTo>
                  <a:lnTo>
                    <a:pt x="3314" y="5091"/>
                  </a:lnTo>
                  <a:lnTo>
                    <a:pt x="3554" y="5331"/>
                  </a:lnTo>
                  <a:lnTo>
                    <a:pt x="3794" y="5475"/>
                  </a:lnTo>
                  <a:lnTo>
                    <a:pt x="4034" y="5475"/>
                  </a:lnTo>
                  <a:lnTo>
                    <a:pt x="4034" y="5379"/>
                  </a:lnTo>
                  <a:lnTo>
                    <a:pt x="3986" y="5139"/>
                  </a:lnTo>
                  <a:lnTo>
                    <a:pt x="3842" y="4851"/>
                  </a:lnTo>
                  <a:lnTo>
                    <a:pt x="3650" y="4467"/>
                  </a:lnTo>
                  <a:lnTo>
                    <a:pt x="3266" y="3842"/>
                  </a:lnTo>
                  <a:lnTo>
                    <a:pt x="3026" y="3554"/>
                  </a:lnTo>
                  <a:lnTo>
                    <a:pt x="3314" y="3746"/>
                  </a:lnTo>
                  <a:lnTo>
                    <a:pt x="3938" y="4274"/>
                  </a:lnTo>
                  <a:lnTo>
                    <a:pt x="4274" y="4515"/>
                  </a:lnTo>
                  <a:lnTo>
                    <a:pt x="4659" y="4707"/>
                  </a:lnTo>
                  <a:lnTo>
                    <a:pt x="4947" y="4851"/>
                  </a:lnTo>
                  <a:lnTo>
                    <a:pt x="5187" y="4851"/>
                  </a:lnTo>
                  <a:lnTo>
                    <a:pt x="5235" y="4803"/>
                  </a:lnTo>
                  <a:lnTo>
                    <a:pt x="5283" y="4707"/>
                  </a:lnTo>
                  <a:lnTo>
                    <a:pt x="5187" y="4467"/>
                  </a:lnTo>
                  <a:lnTo>
                    <a:pt x="5043" y="4130"/>
                  </a:lnTo>
                  <a:lnTo>
                    <a:pt x="4755" y="3794"/>
                  </a:lnTo>
                  <a:lnTo>
                    <a:pt x="4178" y="3074"/>
                  </a:lnTo>
                  <a:lnTo>
                    <a:pt x="3794" y="2642"/>
                  </a:lnTo>
                  <a:lnTo>
                    <a:pt x="4178" y="2882"/>
                  </a:lnTo>
                  <a:lnTo>
                    <a:pt x="4803" y="3218"/>
                  </a:lnTo>
                  <a:lnTo>
                    <a:pt x="5139" y="3362"/>
                  </a:lnTo>
                  <a:lnTo>
                    <a:pt x="5475" y="3506"/>
                  </a:lnTo>
                  <a:lnTo>
                    <a:pt x="5715" y="3554"/>
                  </a:lnTo>
                  <a:lnTo>
                    <a:pt x="5955" y="3554"/>
                  </a:lnTo>
                  <a:lnTo>
                    <a:pt x="6003" y="3506"/>
                  </a:lnTo>
                  <a:lnTo>
                    <a:pt x="6003" y="3458"/>
                  </a:lnTo>
                  <a:lnTo>
                    <a:pt x="5859" y="3266"/>
                  </a:lnTo>
                  <a:lnTo>
                    <a:pt x="5667" y="3026"/>
                  </a:lnTo>
                  <a:lnTo>
                    <a:pt x="5331" y="2738"/>
                  </a:lnTo>
                  <a:lnTo>
                    <a:pt x="4611" y="2209"/>
                  </a:lnTo>
                  <a:lnTo>
                    <a:pt x="4034" y="1777"/>
                  </a:lnTo>
                  <a:lnTo>
                    <a:pt x="4034" y="1537"/>
                  </a:lnTo>
                  <a:lnTo>
                    <a:pt x="3986" y="1297"/>
                  </a:lnTo>
                  <a:lnTo>
                    <a:pt x="4419" y="1297"/>
                  </a:lnTo>
                  <a:lnTo>
                    <a:pt x="4899" y="1201"/>
                  </a:lnTo>
                  <a:lnTo>
                    <a:pt x="5139" y="1153"/>
                  </a:lnTo>
                  <a:lnTo>
                    <a:pt x="5331" y="1057"/>
                  </a:lnTo>
                  <a:lnTo>
                    <a:pt x="5475" y="961"/>
                  </a:lnTo>
                  <a:lnTo>
                    <a:pt x="5571" y="817"/>
                  </a:lnTo>
                  <a:lnTo>
                    <a:pt x="5571" y="721"/>
                  </a:lnTo>
                  <a:lnTo>
                    <a:pt x="5523" y="673"/>
                  </a:lnTo>
                  <a:lnTo>
                    <a:pt x="5331" y="528"/>
                  </a:lnTo>
                  <a:lnTo>
                    <a:pt x="4995" y="432"/>
                  </a:lnTo>
                  <a:lnTo>
                    <a:pt x="4611" y="336"/>
                  </a:lnTo>
                  <a:lnTo>
                    <a:pt x="3794" y="288"/>
                  </a:lnTo>
                  <a:lnTo>
                    <a:pt x="3170" y="240"/>
                  </a:lnTo>
                  <a:lnTo>
                    <a:pt x="2882" y="144"/>
                  </a:lnTo>
                  <a:lnTo>
                    <a:pt x="2594" y="48"/>
                  </a:lnTo>
                  <a:lnTo>
                    <a:pt x="2305"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3" name="Google Shape;4207;p71"/>
            <p:cNvSpPr/>
            <p:nvPr/>
          </p:nvSpPr>
          <p:spPr>
            <a:xfrm>
              <a:off x="2486900" y="1272650"/>
              <a:ext cx="438250" cy="350600"/>
            </a:xfrm>
            <a:custGeom>
              <a:avLst/>
              <a:gdLst/>
              <a:ahLst/>
              <a:cxnLst/>
              <a:rect l="l" t="t" r="r" b="b"/>
              <a:pathLst>
                <a:path w="17530" h="14024" extrusionOk="0">
                  <a:moveTo>
                    <a:pt x="384" y="0"/>
                  </a:moveTo>
                  <a:lnTo>
                    <a:pt x="0" y="4851"/>
                  </a:lnTo>
                  <a:lnTo>
                    <a:pt x="16089" y="14024"/>
                  </a:lnTo>
                  <a:lnTo>
                    <a:pt x="17529" y="12055"/>
                  </a:lnTo>
                  <a:lnTo>
                    <a:pt x="17193" y="11622"/>
                  </a:lnTo>
                  <a:lnTo>
                    <a:pt x="16761" y="11190"/>
                  </a:lnTo>
                  <a:lnTo>
                    <a:pt x="15752" y="10230"/>
                  </a:lnTo>
                  <a:lnTo>
                    <a:pt x="14648" y="9221"/>
                  </a:lnTo>
                  <a:lnTo>
                    <a:pt x="13351" y="8213"/>
                  </a:lnTo>
                  <a:lnTo>
                    <a:pt x="11958" y="7204"/>
                  </a:lnTo>
                  <a:lnTo>
                    <a:pt x="10566" y="6244"/>
                  </a:lnTo>
                  <a:lnTo>
                    <a:pt x="9077" y="5235"/>
                  </a:lnTo>
                  <a:lnTo>
                    <a:pt x="7636" y="4323"/>
                  </a:lnTo>
                  <a:lnTo>
                    <a:pt x="4899" y="2594"/>
                  </a:lnTo>
                  <a:lnTo>
                    <a:pt x="2594" y="1249"/>
                  </a:lnTo>
                  <a:lnTo>
                    <a:pt x="384"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4" name="Google Shape;4208;p71"/>
            <p:cNvSpPr/>
            <p:nvPr/>
          </p:nvSpPr>
          <p:spPr>
            <a:xfrm>
              <a:off x="2486900" y="1272650"/>
              <a:ext cx="438250" cy="350600"/>
            </a:xfrm>
            <a:custGeom>
              <a:avLst/>
              <a:gdLst/>
              <a:ahLst/>
              <a:cxnLst/>
              <a:rect l="l" t="t" r="r" b="b"/>
              <a:pathLst>
                <a:path w="17530" h="14024" fill="none" extrusionOk="0">
                  <a:moveTo>
                    <a:pt x="384" y="0"/>
                  </a:moveTo>
                  <a:lnTo>
                    <a:pt x="384" y="0"/>
                  </a:lnTo>
                  <a:lnTo>
                    <a:pt x="2594" y="1249"/>
                  </a:lnTo>
                  <a:lnTo>
                    <a:pt x="4899" y="2594"/>
                  </a:lnTo>
                  <a:lnTo>
                    <a:pt x="7636" y="4323"/>
                  </a:lnTo>
                  <a:lnTo>
                    <a:pt x="9077" y="5235"/>
                  </a:lnTo>
                  <a:lnTo>
                    <a:pt x="10566" y="6244"/>
                  </a:lnTo>
                  <a:lnTo>
                    <a:pt x="11958" y="7204"/>
                  </a:lnTo>
                  <a:lnTo>
                    <a:pt x="13351" y="8213"/>
                  </a:lnTo>
                  <a:lnTo>
                    <a:pt x="14648" y="9221"/>
                  </a:lnTo>
                  <a:lnTo>
                    <a:pt x="15752" y="10230"/>
                  </a:lnTo>
                  <a:lnTo>
                    <a:pt x="16761" y="11190"/>
                  </a:lnTo>
                  <a:lnTo>
                    <a:pt x="17193" y="11622"/>
                  </a:lnTo>
                  <a:lnTo>
                    <a:pt x="17529" y="12055"/>
                  </a:lnTo>
                  <a:lnTo>
                    <a:pt x="16089" y="14024"/>
                  </a:lnTo>
                  <a:lnTo>
                    <a:pt x="0" y="4851"/>
                  </a:lnTo>
                  <a:lnTo>
                    <a:pt x="384"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5" name="Google Shape;4209;p71"/>
            <p:cNvSpPr/>
            <p:nvPr/>
          </p:nvSpPr>
          <p:spPr>
            <a:xfrm>
              <a:off x="2624975" y="1353075"/>
              <a:ext cx="283375" cy="265375"/>
            </a:xfrm>
            <a:custGeom>
              <a:avLst/>
              <a:gdLst/>
              <a:ahLst/>
              <a:cxnLst/>
              <a:rect l="l" t="t" r="r" b="b"/>
              <a:pathLst>
                <a:path w="11335" h="10615" extrusionOk="0">
                  <a:moveTo>
                    <a:pt x="961" y="1"/>
                  </a:moveTo>
                  <a:lnTo>
                    <a:pt x="480" y="2354"/>
                  </a:lnTo>
                  <a:lnTo>
                    <a:pt x="144" y="4083"/>
                  </a:lnTo>
                  <a:lnTo>
                    <a:pt x="0" y="5092"/>
                  </a:lnTo>
                  <a:lnTo>
                    <a:pt x="48" y="5188"/>
                  </a:lnTo>
                  <a:lnTo>
                    <a:pt x="240" y="5380"/>
                  </a:lnTo>
                  <a:lnTo>
                    <a:pt x="865" y="5812"/>
                  </a:lnTo>
                  <a:lnTo>
                    <a:pt x="1777" y="6388"/>
                  </a:lnTo>
                  <a:lnTo>
                    <a:pt x="2786" y="6965"/>
                  </a:lnTo>
                  <a:lnTo>
                    <a:pt x="4755" y="8021"/>
                  </a:lnTo>
                  <a:lnTo>
                    <a:pt x="5619" y="8501"/>
                  </a:lnTo>
                  <a:lnTo>
                    <a:pt x="6291" y="9606"/>
                  </a:lnTo>
                  <a:lnTo>
                    <a:pt x="6435" y="9750"/>
                  </a:lnTo>
                  <a:lnTo>
                    <a:pt x="6676" y="9846"/>
                  </a:lnTo>
                  <a:lnTo>
                    <a:pt x="7012" y="9942"/>
                  </a:lnTo>
                  <a:lnTo>
                    <a:pt x="7300" y="9990"/>
                  </a:lnTo>
                  <a:lnTo>
                    <a:pt x="7876" y="10038"/>
                  </a:lnTo>
                  <a:lnTo>
                    <a:pt x="8116" y="10038"/>
                  </a:lnTo>
                  <a:lnTo>
                    <a:pt x="8164" y="10086"/>
                  </a:lnTo>
                  <a:lnTo>
                    <a:pt x="8357" y="10278"/>
                  </a:lnTo>
                  <a:lnTo>
                    <a:pt x="8645" y="10470"/>
                  </a:lnTo>
                  <a:lnTo>
                    <a:pt x="8837" y="10566"/>
                  </a:lnTo>
                  <a:lnTo>
                    <a:pt x="9125" y="10615"/>
                  </a:lnTo>
                  <a:lnTo>
                    <a:pt x="9269" y="10615"/>
                  </a:lnTo>
                  <a:lnTo>
                    <a:pt x="9413" y="10566"/>
                  </a:lnTo>
                  <a:lnTo>
                    <a:pt x="9605" y="10422"/>
                  </a:lnTo>
                  <a:lnTo>
                    <a:pt x="9749" y="10230"/>
                  </a:lnTo>
                  <a:lnTo>
                    <a:pt x="10085" y="9798"/>
                  </a:lnTo>
                  <a:lnTo>
                    <a:pt x="10470" y="9222"/>
                  </a:lnTo>
                  <a:lnTo>
                    <a:pt x="10758" y="8645"/>
                  </a:lnTo>
                  <a:lnTo>
                    <a:pt x="11046" y="8069"/>
                  </a:lnTo>
                  <a:lnTo>
                    <a:pt x="11334" y="7349"/>
                  </a:lnTo>
                  <a:lnTo>
                    <a:pt x="11334" y="7205"/>
                  </a:lnTo>
                  <a:lnTo>
                    <a:pt x="11286" y="7109"/>
                  </a:lnTo>
                  <a:lnTo>
                    <a:pt x="11190" y="7061"/>
                  </a:lnTo>
                  <a:lnTo>
                    <a:pt x="10806" y="7061"/>
                  </a:lnTo>
                  <a:lnTo>
                    <a:pt x="10662" y="7109"/>
                  </a:lnTo>
                  <a:lnTo>
                    <a:pt x="10614" y="6580"/>
                  </a:lnTo>
                  <a:lnTo>
                    <a:pt x="10470" y="6148"/>
                  </a:lnTo>
                  <a:lnTo>
                    <a:pt x="10374" y="5908"/>
                  </a:lnTo>
                  <a:lnTo>
                    <a:pt x="10278" y="5716"/>
                  </a:lnTo>
                  <a:lnTo>
                    <a:pt x="10085" y="5524"/>
                  </a:lnTo>
                  <a:lnTo>
                    <a:pt x="9941" y="5476"/>
                  </a:lnTo>
                  <a:lnTo>
                    <a:pt x="9749" y="5428"/>
                  </a:lnTo>
                  <a:lnTo>
                    <a:pt x="9605" y="5428"/>
                  </a:lnTo>
                  <a:lnTo>
                    <a:pt x="9317" y="5524"/>
                  </a:lnTo>
                  <a:lnTo>
                    <a:pt x="9173" y="5572"/>
                  </a:lnTo>
                  <a:lnTo>
                    <a:pt x="9077" y="5476"/>
                  </a:lnTo>
                  <a:lnTo>
                    <a:pt x="8789" y="5092"/>
                  </a:lnTo>
                  <a:lnTo>
                    <a:pt x="8164" y="4563"/>
                  </a:lnTo>
                  <a:lnTo>
                    <a:pt x="7732" y="4227"/>
                  </a:lnTo>
                  <a:lnTo>
                    <a:pt x="7156" y="3843"/>
                  </a:lnTo>
                  <a:lnTo>
                    <a:pt x="3458" y="1538"/>
                  </a:lnTo>
                  <a:lnTo>
                    <a:pt x="961" y="1"/>
                  </a:lnTo>
                  <a:close/>
                </a:path>
              </a:pathLst>
            </a:custGeom>
            <a:solidFill>
              <a:srgbClr val="4D6D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6" name="Google Shape;4210;p71"/>
            <p:cNvSpPr/>
            <p:nvPr/>
          </p:nvSpPr>
          <p:spPr>
            <a:xfrm>
              <a:off x="2624975" y="1353075"/>
              <a:ext cx="283375" cy="265375"/>
            </a:xfrm>
            <a:custGeom>
              <a:avLst/>
              <a:gdLst/>
              <a:ahLst/>
              <a:cxnLst/>
              <a:rect l="l" t="t" r="r" b="b"/>
              <a:pathLst>
                <a:path w="11335" h="10615" fill="none" extrusionOk="0">
                  <a:moveTo>
                    <a:pt x="961" y="1"/>
                  </a:moveTo>
                  <a:lnTo>
                    <a:pt x="961" y="1"/>
                  </a:lnTo>
                  <a:lnTo>
                    <a:pt x="3458" y="1538"/>
                  </a:lnTo>
                  <a:lnTo>
                    <a:pt x="7156" y="3843"/>
                  </a:lnTo>
                  <a:lnTo>
                    <a:pt x="7156" y="3843"/>
                  </a:lnTo>
                  <a:lnTo>
                    <a:pt x="7732" y="4227"/>
                  </a:lnTo>
                  <a:lnTo>
                    <a:pt x="8164" y="4563"/>
                  </a:lnTo>
                  <a:lnTo>
                    <a:pt x="8789" y="5092"/>
                  </a:lnTo>
                  <a:lnTo>
                    <a:pt x="9077" y="5476"/>
                  </a:lnTo>
                  <a:lnTo>
                    <a:pt x="9173" y="5572"/>
                  </a:lnTo>
                  <a:lnTo>
                    <a:pt x="9173" y="5572"/>
                  </a:lnTo>
                  <a:lnTo>
                    <a:pt x="9317" y="5524"/>
                  </a:lnTo>
                  <a:lnTo>
                    <a:pt x="9605" y="5428"/>
                  </a:lnTo>
                  <a:lnTo>
                    <a:pt x="9749" y="5428"/>
                  </a:lnTo>
                  <a:lnTo>
                    <a:pt x="9941" y="5476"/>
                  </a:lnTo>
                  <a:lnTo>
                    <a:pt x="10085" y="5524"/>
                  </a:lnTo>
                  <a:lnTo>
                    <a:pt x="10278" y="5716"/>
                  </a:lnTo>
                  <a:lnTo>
                    <a:pt x="10278" y="5716"/>
                  </a:lnTo>
                  <a:lnTo>
                    <a:pt x="10374" y="5908"/>
                  </a:lnTo>
                  <a:lnTo>
                    <a:pt x="10470" y="6148"/>
                  </a:lnTo>
                  <a:lnTo>
                    <a:pt x="10614" y="6580"/>
                  </a:lnTo>
                  <a:lnTo>
                    <a:pt x="10662" y="7109"/>
                  </a:lnTo>
                  <a:lnTo>
                    <a:pt x="10662" y="7109"/>
                  </a:lnTo>
                  <a:lnTo>
                    <a:pt x="10806" y="7061"/>
                  </a:lnTo>
                  <a:lnTo>
                    <a:pt x="11046" y="7061"/>
                  </a:lnTo>
                  <a:lnTo>
                    <a:pt x="11190" y="7061"/>
                  </a:lnTo>
                  <a:lnTo>
                    <a:pt x="11286" y="7109"/>
                  </a:lnTo>
                  <a:lnTo>
                    <a:pt x="11334" y="7205"/>
                  </a:lnTo>
                  <a:lnTo>
                    <a:pt x="11334" y="7349"/>
                  </a:lnTo>
                  <a:lnTo>
                    <a:pt x="11334" y="7349"/>
                  </a:lnTo>
                  <a:lnTo>
                    <a:pt x="11046" y="8069"/>
                  </a:lnTo>
                  <a:lnTo>
                    <a:pt x="10758" y="8645"/>
                  </a:lnTo>
                  <a:lnTo>
                    <a:pt x="10470" y="9222"/>
                  </a:lnTo>
                  <a:lnTo>
                    <a:pt x="10085" y="9798"/>
                  </a:lnTo>
                  <a:lnTo>
                    <a:pt x="9749" y="10230"/>
                  </a:lnTo>
                  <a:lnTo>
                    <a:pt x="9605" y="10422"/>
                  </a:lnTo>
                  <a:lnTo>
                    <a:pt x="9413" y="10566"/>
                  </a:lnTo>
                  <a:lnTo>
                    <a:pt x="9269" y="10615"/>
                  </a:lnTo>
                  <a:lnTo>
                    <a:pt x="9125" y="10615"/>
                  </a:lnTo>
                  <a:lnTo>
                    <a:pt x="9125" y="10615"/>
                  </a:lnTo>
                  <a:lnTo>
                    <a:pt x="8837" y="10566"/>
                  </a:lnTo>
                  <a:lnTo>
                    <a:pt x="8645" y="10470"/>
                  </a:lnTo>
                  <a:lnTo>
                    <a:pt x="8357" y="10278"/>
                  </a:lnTo>
                  <a:lnTo>
                    <a:pt x="8164" y="10086"/>
                  </a:lnTo>
                  <a:lnTo>
                    <a:pt x="8116" y="10038"/>
                  </a:lnTo>
                  <a:lnTo>
                    <a:pt x="8116" y="10038"/>
                  </a:lnTo>
                  <a:lnTo>
                    <a:pt x="7876" y="10038"/>
                  </a:lnTo>
                  <a:lnTo>
                    <a:pt x="7300" y="9990"/>
                  </a:lnTo>
                  <a:lnTo>
                    <a:pt x="7012" y="9942"/>
                  </a:lnTo>
                  <a:lnTo>
                    <a:pt x="6676" y="9846"/>
                  </a:lnTo>
                  <a:lnTo>
                    <a:pt x="6435" y="9750"/>
                  </a:lnTo>
                  <a:lnTo>
                    <a:pt x="6291" y="9606"/>
                  </a:lnTo>
                  <a:lnTo>
                    <a:pt x="6291" y="9606"/>
                  </a:lnTo>
                  <a:lnTo>
                    <a:pt x="5619" y="8501"/>
                  </a:lnTo>
                  <a:lnTo>
                    <a:pt x="5619" y="8501"/>
                  </a:lnTo>
                  <a:lnTo>
                    <a:pt x="4755" y="8021"/>
                  </a:lnTo>
                  <a:lnTo>
                    <a:pt x="2786" y="6965"/>
                  </a:lnTo>
                  <a:lnTo>
                    <a:pt x="1777" y="6388"/>
                  </a:lnTo>
                  <a:lnTo>
                    <a:pt x="865" y="5812"/>
                  </a:lnTo>
                  <a:lnTo>
                    <a:pt x="240" y="5380"/>
                  </a:lnTo>
                  <a:lnTo>
                    <a:pt x="48" y="5188"/>
                  </a:lnTo>
                  <a:lnTo>
                    <a:pt x="0" y="5092"/>
                  </a:lnTo>
                  <a:lnTo>
                    <a:pt x="0" y="5092"/>
                  </a:lnTo>
                  <a:lnTo>
                    <a:pt x="144" y="4083"/>
                  </a:lnTo>
                  <a:lnTo>
                    <a:pt x="480" y="2354"/>
                  </a:lnTo>
                  <a:lnTo>
                    <a:pt x="961"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7" name="Google Shape;4211;p71"/>
            <p:cNvSpPr/>
            <p:nvPr/>
          </p:nvSpPr>
          <p:spPr>
            <a:xfrm>
              <a:off x="2638175" y="1369900"/>
              <a:ext cx="62450" cy="134500"/>
            </a:xfrm>
            <a:custGeom>
              <a:avLst/>
              <a:gdLst/>
              <a:ahLst/>
              <a:cxnLst/>
              <a:rect l="l" t="t" r="r" b="b"/>
              <a:pathLst>
                <a:path w="2498" h="5380" extrusionOk="0">
                  <a:moveTo>
                    <a:pt x="1537" y="0"/>
                  </a:moveTo>
                  <a:lnTo>
                    <a:pt x="1201" y="1105"/>
                  </a:lnTo>
                  <a:lnTo>
                    <a:pt x="769" y="2546"/>
                  </a:lnTo>
                  <a:lnTo>
                    <a:pt x="0" y="4899"/>
                  </a:lnTo>
                  <a:lnTo>
                    <a:pt x="673" y="5379"/>
                  </a:lnTo>
                  <a:lnTo>
                    <a:pt x="2498" y="577"/>
                  </a:lnTo>
                  <a:lnTo>
                    <a:pt x="1537" y="0"/>
                  </a:lnTo>
                  <a:close/>
                </a:path>
              </a:pathLst>
            </a:custGeom>
            <a:solidFill>
              <a:srgbClr val="4D6D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8" name="Google Shape;4212;p71"/>
            <p:cNvSpPr/>
            <p:nvPr/>
          </p:nvSpPr>
          <p:spPr>
            <a:xfrm>
              <a:off x="2638175" y="1369900"/>
              <a:ext cx="62450" cy="134500"/>
            </a:xfrm>
            <a:custGeom>
              <a:avLst/>
              <a:gdLst/>
              <a:ahLst/>
              <a:cxnLst/>
              <a:rect l="l" t="t" r="r" b="b"/>
              <a:pathLst>
                <a:path w="2498" h="5380" fill="none" extrusionOk="0">
                  <a:moveTo>
                    <a:pt x="1537" y="0"/>
                  </a:moveTo>
                  <a:lnTo>
                    <a:pt x="1537" y="0"/>
                  </a:lnTo>
                  <a:lnTo>
                    <a:pt x="1201" y="1105"/>
                  </a:lnTo>
                  <a:lnTo>
                    <a:pt x="769" y="2546"/>
                  </a:lnTo>
                  <a:lnTo>
                    <a:pt x="0" y="4899"/>
                  </a:lnTo>
                  <a:lnTo>
                    <a:pt x="0" y="4899"/>
                  </a:lnTo>
                  <a:lnTo>
                    <a:pt x="673" y="5379"/>
                  </a:lnTo>
                  <a:lnTo>
                    <a:pt x="2498" y="577"/>
                  </a:lnTo>
                  <a:lnTo>
                    <a:pt x="2498" y="577"/>
                  </a:lnTo>
                  <a:lnTo>
                    <a:pt x="1537"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9" name="Google Shape;4213;p71"/>
            <p:cNvSpPr/>
            <p:nvPr/>
          </p:nvSpPr>
          <p:spPr>
            <a:xfrm>
              <a:off x="2496500" y="1272650"/>
              <a:ext cx="182525" cy="228150"/>
            </a:xfrm>
            <a:custGeom>
              <a:avLst/>
              <a:gdLst/>
              <a:ahLst/>
              <a:cxnLst/>
              <a:rect l="l" t="t" r="r" b="b"/>
              <a:pathLst>
                <a:path w="7301" h="9126" extrusionOk="0">
                  <a:moveTo>
                    <a:pt x="0" y="0"/>
                  </a:moveTo>
                  <a:lnTo>
                    <a:pt x="721" y="6484"/>
                  </a:lnTo>
                  <a:lnTo>
                    <a:pt x="5571" y="9125"/>
                  </a:lnTo>
                  <a:lnTo>
                    <a:pt x="6340" y="6580"/>
                  </a:lnTo>
                  <a:lnTo>
                    <a:pt x="6964" y="4707"/>
                  </a:lnTo>
                  <a:lnTo>
                    <a:pt x="7156" y="3938"/>
                  </a:lnTo>
                  <a:lnTo>
                    <a:pt x="7300" y="3458"/>
                  </a:lnTo>
                  <a:lnTo>
                    <a:pt x="7252" y="3362"/>
                  </a:lnTo>
                  <a:lnTo>
                    <a:pt x="7204" y="3266"/>
                  </a:lnTo>
                  <a:lnTo>
                    <a:pt x="7012" y="3074"/>
                  </a:lnTo>
                  <a:lnTo>
                    <a:pt x="6676" y="2834"/>
                  </a:lnTo>
                  <a:lnTo>
                    <a:pt x="6196" y="2546"/>
                  </a:lnTo>
                  <a:lnTo>
                    <a:pt x="5043" y="1969"/>
                  </a:lnTo>
                  <a:lnTo>
                    <a:pt x="3698" y="1393"/>
                  </a:lnTo>
                  <a:lnTo>
                    <a:pt x="1153" y="432"/>
                  </a:lnTo>
                  <a:lnTo>
                    <a:pt x="0" y="0"/>
                  </a:lnTo>
                  <a:close/>
                </a:path>
              </a:pathLst>
            </a:custGeom>
            <a:solidFill>
              <a:srgbClr val="FFDA7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0" name="Google Shape;4214;p71"/>
            <p:cNvSpPr/>
            <p:nvPr/>
          </p:nvSpPr>
          <p:spPr>
            <a:xfrm>
              <a:off x="2496500" y="1272650"/>
              <a:ext cx="182525" cy="228150"/>
            </a:xfrm>
            <a:custGeom>
              <a:avLst/>
              <a:gdLst/>
              <a:ahLst/>
              <a:cxnLst/>
              <a:rect l="l" t="t" r="r" b="b"/>
              <a:pathLst>
                <a:path w="7301" h="9126" fill="none" extrusionOk="0">
                  <a:moveTo>
                    <a:pt x="0" y="0"/>
                  </a:moveTo>
                  <a:lnTo>
                    <a:pt x="0" y="0"/>
                  </a:lnTo>
                  <a:lnTo>
                    <a:pt x="1153" y="432"/>
                  </a:lnTo>
                  <a:lnTo>
                    <a:pt x="3698" y="1393"/>
                  </a:lnTo>
                  <a:lnTo>
                    <a:pt x="5043" y="1969"/>
                  </a:lnTo>
                  <a:lnTo>
                    <a:pt x="6196" y="2546"/>
                  </a:lnTo>
                  <a:lnTo>
                    <a:pt x="6676" y="2834"/>
                  </a:lnTo>
                  <a:lnTo>
                    <a:pt x="7012" y="3074"/>
                  </a:lnTo>
                  <a:lnTo>
                    <a:pt x="7204" y="3266"/>
                  </a:lnTo>
                  <a:lnTo>
                    <a:pt x="7252" y="3362"/>
                  </a:lnTo>
                  <a:lnTo>
                    <a:pt x="7300" y="3458"/>
                  </a:lnTo>
                  <a:lnTo>
                    <a:pt x="7300" y="3458"/>
                  </a:lnTo>
                  <a:lnTo>
                    <a:pt x="7156" y="3938"/>
                  </a:lnTo>
                  <a:lnTo>
                    <a:pt x="6964" y="4707"/>
                  </a:lnTo>
                  <a:lnTo>
                    <a:pt x="6340" y="6580"/>
                  </a:lnTo>
                  <a:lnTo>
                    <a:pt x="5571" y="9125"/>
                  </a:lnTo>
                  <a:lnTo>
                    <a:pt x="721" y="6484"/>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1" name="Google Shape;4215;p71"/>
            <p:cNvSpPr/>
            <p:nvPr/>
          </p:nvSpPr>
          <p:spPr>
            <a:xfrm>
              <a:off x="1856550" y="1399900"/>
              <a:ext cx="153725" cy="141700"/>
            </a:xfrm>
            <a:custGeom>
              <a:avLst/>
              <a:gdLst/>
              <a:ahLst/>
              <a:cxnLst/>
              <a:rect l="l" t="t" r="r" b="b"/>
              <a:pathLst>
                <a:path w="6149" h="5668" extrusionOk="0">
                  <a:moveTo>
                    <a:pt x="1586" y="1"/>
                  </a:moveTo>
                  <a:lnTo>
                    <a:pt x="1250" y="49"/>
                  </a:lnTo>
                  <a:lnTo>
                    <a:pt x="1058" y="145"/>
                  </a:lnTo>
                  <a:lnTo>
                    <a:pt x="1010" y="193"/>
                  </a:lnTo>
                  <a:lnTo>
                    <a:pt x="961" y="289"/>
                  </a:lnTo>
                  <a:lnTo>
                    <a:pt x="1010" y="433"/>
                  </a:lnTo>
                  <a:lnTo>
                    <a:pt x="1154" y="577"/>
                  </a:lnTo>
                  <a:lnTo>
                    <a:pt x="1298" y="673"/>
                  </a:lnTo>
                  <a:lnTo>
                    <a:pt x="1538" y="817"/>
                  </a:lnTo>
                  <a:lnTo>
                    <a:pt x="2018" y="961"/>
                  </a:lnTo>
                  <a:lnTo>
                    <a:pt x="2450" y="1106"/>
                  </a:lnTo>
                  <a:lnTo>
                    <a:pt x="2354" y="1298"/>
                  </a:lnTo>
                  <a:lnTo>
                    <a:pt x="2258" y="1538"/>
                  </a:lnTo>
                  <a:lnTo>
                    <a:pt x="1586" y="1826"/>
                  </a:lnTo>
                  <a:lnTo>
                    <a:pt x="769" y="2210"/>
                  </a:lnTo>
                  <a:lnTo>
                    <a:pt x="433" y="2450"/>
                  </a:lnTo>
                  <a:lnTo>
                    <a:pt x="145" y="2594"/>
                  </a:lnTo>
                  <a:lnTo>
                    <a:pt x="1" y="2786"/>
                  </a:lnTo>
                  <a:lnTo>
                    <a:pt x="1" y="2834"/>
                  </a:lnTo>
                  <a:lnTo>
                    <a:pt x="49" y="2882"/>
                  </a:lnTo>
                  <a:lnTo>
                    <a:pt x="241" y="2930"/>
                  </a:lnTo>
                  <a:lnTo>
                    <a:pt x="529" y="2930"/>
                  </a:lnTo>
                  <a:lnTo>
                    <a:pt x="865" y="2882"/>
                  </a:lnTo>
                  <a:lnTo>
                    <a:pt x="1202" y="2786"/>
                  </a:lnTo>
                  <a:lnTo>
                    <a:pt x="1922" y="2594"/>
                  </a:lnTo>
                  <a:lnTo>
                    <a:pt x="2354" y="2402"/>
                  </a:lnTo>
                  <a:lnTo>
                    <a:pt x="2354" y="2450"/>
                  </a:lnTo>
                  <a:lnTo>
                    <a:pt x="1874" y="2786"/>
                  </a:lnTo>
                  <a:lnTo>
                    <a:pt x="1154" y="3363"/>
                  </a:lnTo>
                  <a:lnTo>
                    <a:pt x="817" y="3651"/>
                  </a:lnTo>
                  <a:lnTo>
                    <a:pt x="577" y="3939"/>
                  </a:lnTo>
                  <a:lnTo>
                    <a:pt x="433" y="4179"/>
                  </a:lnTo>
                  <a:lnTo>
                    <a:pt x="433" y="4227"/>
                  </a:lnTo>
                  <a:lnTo>
                    <a:pt x="529" y="4323"/>
                  </a:lnTo>
                  <a:lnTo>
                    <a:pt x="625" y="4371"/>
                  </a:lnTo>
                  <a:lnTo>
                    <a:pt x="721" y="4371"/>
                  </a:lnTo>
                  <a:lnTo>
                    <a:pt x="1058" y="4323"/>
                  </a:lnTo>
                  <a:lnTo>
                    <a:pt x="1442" y="4179"/>
                  </a:lnTo>
                  <a:lnTo>
                    <a:pt x="1874" y="3987"/>
                  </a:lnTo>
                  <a:lnTo>
                    <a:pt x="2594" y="3651"/>
                  </a:lnTo>
                  <a:lnTo>
                    <a:pt x="2882" y="3459"/>
                  </a:lnTo>
                  <a:lnTo>
                    <a:pt x="2642" y="3699"/>
                  </a:lnTo>
                  <a:lnTo>
                    <a:pt x="2066" y="4275"/>
                  </a:lnTo>
                  <a:lnTo>
                    <a:pt x="1826" y="4563"/>
                  </a:lnTo>
                  <a:lnTo>
                    <a:pt x="1634" y="4851"/>
                  </a:lnTo>
                  <a:lnTo>
                    <a:pt x="1538" y="5092"/>
                  </a:lnTo>
                  <a:lnTo>
                    <a:pt x="1538" y="5140"/>
                  </a:lnTo>
                  <a:lnTo>
                    <a:pt x="1586" y="5188"/>
                  </a:lnTo>
                  <a:lnTo>
                    <a:pt x="1682" y="5236"/>
                  </a:lnTo>
                  <a:lnTo>
                    <a:pt x="1778" y="5188"/>
                  </a:lnTo>
                  <a:lnTo>
                    <a:pt x="2018" y="5092"/>
                  </a:lnTo>
                  <a:lnTo>
                    <a:pt x="2258" y="4948"/>
                  </a:lnTo>
                  <a:lnTo>
                    <a:pt x="2546" y="4755"/>
                  </a:lnTo>
                  <a:lnTo>
                    <a:pt x="3075" y="4323"/>
                  </a:lnTo>
                  <a:lnTo>
                    <a:pt x="3363" y="4035"/>
                  </a:lnTo>
                  <a:lnTo>
                    <a:pt x="3411" y="4035"/>
                  </a:lnTo>
                  <a:lnTo>
                    <a:pt x="3219" y="4323"/>
                  </a:lnTo>
                  <a:lnTo>
                    <a:pt x="2979" y="4851"/>
                  </a:lnTo>
                  <a:lnTo>
                    <a:pt x="2882" y="5140"/>
                  </a:lnTo>
                  <a:lnTo>
                    <a:pt x="2834" y="5380"/>
                  </a:lnTo>
                  <a:lnTo>
                    <a:pt x="2834" y="5524"/>
                  </a:lnTo>
                  <a:lnTo>
                    <a:pt x="2882" y="5620"/>
                  </a:lnTo>
                  <a:lnTo>
                    <a:pt x="2931" y="5668"/>
                  </a:lnTo>
                  <a:lnTo>
                    <a:pt x="3027" y="5620"/>
                  </a:lnTo>
                  <a:lnTo>
                    <a:pt x="3171" y="5572"/>
                  </a:lnTo>
                  <a:lnTo>
                    <a:pt x="3507" y="5236"/>
                  </a:lnTo>
                  <a:lnTo>
                    <a:pt x="3891" y="4803"/>
                  </a:lnTo>
                  <a:lnTo>
                    <a:pt x="4227" y="4323"/>
                  </a:lnTo>
                  <a:lnTo>
                    <a:pt x="4515" y="4371"/>
                  </a:lnTo>
                  <a:lnTo>
                    <a:pt x="4755" y="4323"/>
                  </a:lnTo>
                  <a:lnTo>
                    <a:pt x="4996" y="4227"/>
                  </a:lnTo>
                  <a:lnTo>
                    <a:pt x="5236" y="4131"/>
                  </a:lnTo>
                  <a:lnTo>
                    <a:pt x="5524" y="3939"/>
                  </a:lnTo>
                  <a:lnTo>
                    <a:pt x="5764" y="3699"/>
                  </a:lnTo>
                  <a:lnTo>
                    <a:pt x="5956" y="3411"/>
                  </a:lnTo>
                  <a:lnTo>
                    <a:pt x="6052" y="3075"/>
                  </a:lnTo>
                  <a:lnTo>
                    <a:pt x="6148" y="2738"/>
                  </a:lnTo>
                  <a:lnTo>
                    <a:pt x="6100" y="2402"/>
                  </a:lnTo>
                  <a:lnTo>
                    <a:pt x="6052" y="2066"/>
                  </a:lnTo>
                  <a:lnTo>
                    <a:pt x="5908" y="1778"/>
                  </a:lnTo>
                  <a:lnTo>
                    <a:pt x="5476" y="1009"/>
                  </a:lnTo>
                  <a:lnTo>
                    <a:pt x="5332" y="769"/>
                  </a:lnTo>
                  <a:lnTo>
                    <a:pt x="5092" y="529"/>
                  </a:lnTo>
                  <a:lnTo>
                    <a:pt x="4852" y="385"/>
                  </a:lnTo>
                  <a:lnTo>
                    <a:pt x="4611" y="241"/>
                  </a:lnTo>
                  <a:lnTo>
                    <a:pt x="4323" y="193"/>
                  </a:lnTo>
                  <a:lnTo>
                    <a:pt x="4035" y="145"/>
                  </a:lnTo>
                  <a:lnTo>
                    <a:pt x="3699" y="145"/>
                  </a:lnTo>
                  <a:lnTo>
                    <a:pt x="3411" y="241"/>
                  </a:lnTo>
                  <a:lnTo>
                    <a:pt x="2834" y="145"/>
                  </a:lnTo>
                  <a:lnTo>
                    <a:pt x="2018" y="49"/>
                  </a:lnTo>
                  <a:lnTo>
                    <a:pt x="1586" y="1"/>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2" name="Google Shape;4216;p71"/>
            <p:cNvSpPr/>
            <p:nvPr/>
          </p:nvSpPr>
          <p:spPr>
            <a:xfrm>
              <a:off x="1959825" y="1248625"/>
              <a:ext cx="467050" cy="228150"/>
            </a:xfrm>
            <a:custGeom>
              <a:avLst/>
              <a:gdLst/>
              <a:ahLst/>
              <a:cxnLst/>
              <a:rect l="l" t="t" r="r" b="b"/>
              <a:pathLst>
                <a:path w="18682" h="9126" extrusionOk="0">
                  <a:moveTo>
                    <a:pt x="15368" y="1"/>
                  </a:moveTo>
                  <a:lnTo>
                    <a:pt x="14984" y="49"/>
                  </a:ln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3" name="Google Shape;4217;p71"/>
            <p:cNvSpPr/>
            <p:nvPr/>
          </p:nvSpPr>
          <p:spPr>
            <a:xfrm>
              <a:off x="1959825" y="1248625"/>
              <a:ext cx="467050" cy="228150"/>
            </a:xfrm>
            <a:custGeom>
              <a:avLst/>
              <a:gdLst/>
              <a:ahLst/>
              <a:cxnLst/>
              <a:rect l="l" t="t" r="r" b="b"/>
              <a:pathLst>
                <a:path w="18682" h="9126" fill="none" extrusionOk="0">
                  <a:moveTo>
                    <a:pt x="14552" y="193"/>
                  </a:move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lnTo>
                    <a:pt x="15368" y="1"/>
                  </a:lnTo>
                  <a:lnTo>
                    <a:pt x="14984" y="49"/>
                  </a:lnTo>
                  <a:lnTo>
                    <a:pt x="14552" y="19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4" name="Google Shape;4218;p71"/>
            <p:cNvSpPr/>
            <p:nvPr/>
          </p:nvSpPr>
          <p:spPr>
            <a:xfrm>
              <a:off x="1987425" y="1284650"/>
              <a:ext cx="225750" cy="190925"/>
            </a:xfrm>
            <a:custGeom>
              <a:avLst/>
              <a:gdLst/>
              <a:ahLst/>
              <a:cxnLst/>
              <a:rect l="l" t="t" r="r" b="b"/>
              <a:pathLst>
                <a:path w="9030" h="7637" extrusionOk="0">
                  <a:moveTo>
                    <a:pt x="9029" y="1"/>
                  </a:moveTo>
                  <a:lnTo>
                    <a:pt x="8405" y="241"/>
                  </a:lnTo>
                  <a:lnTo>
                    <a:pt x="7445" y="625"/>
                  </a:lnTo>
                  <a:lnTo>
                    <a:pt x="5043" y="1633"/>
                  </a:lnTo>
                  <a:lnTo>
                    <a:pt x="1922" y="2978"/>
                  </a:lnTo>
                  <a:lnTo>
                    <a:pt x="1634" y="2834"/>
                  </a:lnTo>
                  <a:lnTo>
                    <a:pt x="1393" y="2786"/>
                  </a:lnTo>
                  <a:lnTo>
                    <a:pt x="1153" y="2738"/>
                  </a:lnTo>
                  <a:lnTo>
                    <a:pt x="1057" y="2786"/>
                  </a:lnTo>
                  <a:lnTo>
                    <a:pt x="1009" y="2882"/>
                  </a:lnTo>
                  <a:lnTo>
                    <a:pt x="1009" y="3122"/>
                  </a:lnTo>
                  <a:lnTo>
                    <a:pt x="1057" y="3362"/>
                  </a:lnTo>
                  <a:lnTo>
                    <a:pt x="1105" y="3458"/>
                  </a:lnTo>
                  <a:lnTo>
                    <a:pt x="1009" y="3458"/>
                  </a:lnTo>
                  <a:lnTo>
                    <a:pt x="721" y="3410"/>
                  </a:lnTo>
                  <a:lnTo>
                    <a:pt x="577" y="3458"/>
                  </a:lnTo>
                  <a:lnTo>
                    <a:pt x="385" y="3506"/>
                  </a:lnTo>
                  <a:lnTo>
                    <a:pt x="241" y="3602"/>
                  </a:lnTo>
                  <a:lnTo>
                    <a:pt x="49" y="3698"/>
                  </a:lnTo>
                  <a:lnTo>
                    <a:pt x="1" y="3843"/>
                  </a:lnTo>
                  <a:lnTo>
                    <a:pt x="1" y="4035"/>
                  </a:lnTo>
                  <a:lnTo>
                    <a:pt x="49" y="4515"/>
                  </a:lnTo>
                  <a:lnTo>
                    <a:pt x="241" y="5139"/>
                  </a:lnTo>
                  <a:lnTo>
                    <a:pt x="481" y="5764"/>
                  </a:lnTo>
                  <a:lnTo>
                    <a:pt x="913" y="6964"/>
                  </a:lnTo>
                  <a:lnTo>
                    <a:pt x="1153" y="7492"/>
                  </a:lnTo>
                  <a:lnTo>
                    <a:pt x="1345" y="7588"/>
                  </a:lnTo>
                  <a:lnTo>
                    <a:pt x="1441" y="7637"/>
                  </a:lnTo>
                  <a:lnTo>
                    <a:pt x="1538" y="7588"/>
                  </a:lnTo>
                  <a:lnTo>
                    <a:pt x="1634" y="7540"/>
                  </a:lnTo>
                  <a:lnTo>
                    <a:pt x="1682" y="7444"/>
                  </a:lnTo>
                  <a:lnTo>
                    <a:pt x="1682" y="7396"/>
                  </a:lnTo>
                  <a:lnTo>
                    <a:pt x="2114" y="7492"/>
                  </a:lnTo>
                  <a:lnTo>
                    <a:pt x="2210" y="7492"/>
                  </a:lnTo>
                  <a:lnTo>
                    <a:pt x="2306" y="7444"/>
                  </a:lnTo>
                  <a:lnTo>
                    <a:pt x="2402" y="7396"/>
                  </a:lnTo>
                  <a:lnTo>
                    <a:pt x="2450" y="7300"/>
                  </a:lnTo>
                  <a:lnTo>
                    <a:pt x="2498" y="7060"/>
                  </a:lnTo>
                  <a:lnTo>
                    <a:pt x="2498" y="6964"/>
                  </a:lnTo>
                  <a:lnTo>
                    <a:pt x="8501" y="5187"/>
                  </a:lnTo>
                  <a:lnTo>
                    <a:pt x="9029" y="1"/>
                  </a:lnTo>
                  <a:close/>
                </a:path>
              </a:pathLst>
            </a:custGeom>
            <a:solidFill>
              <a:srgbClr val="4D6D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5" name="Google Shape;4219;p71"/>
            <p:cNvSpPr/>
            <p:nvPr/>
          </p:nvSpPr>
          <p:spPr>
            <a:xfrm>
              <a:off x="1987425" y="1284650"/>
              <a:ext cx="225750" cy="190925"/>
            </a:xfrm>
            <a:custGeom>
              <a:avLst/>
              <a:gdLst/>
              <a:ahLst/>
              <a:cxnLst/>
              <a:rect l="l" t="t" r="r" b="b"/>
              <a:pathLst>
                <a:path w="9030" h="7637" fill="none" extrusionOk="0">
                  <a:moveTo>
                    <a:pt x="1153" y="7492"/>
                  </a:moveTo>
                  <a:lnTo>
                    <a:pt x="1153" y="7492"/>
                  </a:lnTo>
                  <a:lnTo>
                    <a:pt x="913" y="6964"/>
                  </a:lnTo>
                  <a:lnTo>
                    <a:pt x="481" y="5764"/>
                  </a:lnTo>
                  <a:lnTo>
                    <a:pt x="241" y="5139"/>
                  </a:lnTo>
                  <a:lnTo>
                    <a:pt x="49" y="4515"/>
                  </a:lnTo>
                  <a:lnTo>
                    <a:pt x="1" y="4035"/>
                  </a:lnTo>
                  <a:lnTo>
                    <a:pt x="1" y="3843"/>
                  </a:lnTo>
                  <a:lnTo>
                    <a:pt x="49" y="3698"/>
                  </a:lnTo>
                  <a:lnTo>
                    <a:pt x="49" y="3698"/>
                  </a:lnTo>
                  <a:lnTo>
                    <a:pt x="241" y="3602"/>
                  </a:lnTo>
                  <a:lnTo>
                    <a:pt x="385" y="3506"/>
                  </a:lnTo>
                  <a:lnTo>
                    <a:pt x="577" y="3458"/>
                  </a:lnTo>
                  <a:lnTo>
                    <a:pt x="721" y="3410"/>
                  </a:lnTo>
                  <a:lnTo>
                    <a:pt x="1009" y="3458"/>
                  </a:lnTo>
                  <a:lnTo>
                    <a:pt x="1105" y="3458"/>
                  </a:lnTo>
                  <a:lnTo>
                    <a:pt x="1105" y="3458"/>
                  </a:lnTo>
                  <a:lnTo>
                    <a:pt x="1057" y="3362"/>
                  </a:lnTo>
                  <a:lnTo>
                    <a:pt x="1009" y="3122"/>
                  </a:lnTo>
                  <a:lnTo>
                    <a:pt x="1009" y="2882"/>
                  </a:lnTo>
                  <a:lnTo>
                    <a:pt x="1057" y="2786"/>
                  </a:lnTo>
                  <a:lnTo>
                    <a:pt x="1153" y="2738"/>
                  </a:lnTo>
                  <a:lnTo>
                    <a:pt x="1153" y="2738"/>
                  </a:lnTo>
                  <a:lnTo>
                    <a:pt x="1393" y="2786"/>
                  </a:lnTo>
                  <a:lnTo>
                    <a:pt x="1634" y="2834"/>
                  </a:lnTo>
                  <a:lnTo>
                    <a:pt x="1922" y="2978"/>
                  </a:lnTo>
                  <a:lnTo>
                    <a:pt x="1922" y="2978"/>
                  </a:lnTo>
                  <a:lnTo>
                    <a:pt x="5043" y="1633"/>
                  </a:lnTo>
                  <a:lnTo>
                    <a:pt x="7445" y="625"/>
                  </a:lnTo>
                  <a:lnTo>
                    <a:pt x="8405" y="241"/>
                  </a:lnTo>
                  <a:lnTo>
                    <a:pt x="9029" y="1"/>
                  </a:lnTo>
                  <a:lnTo>
                    <a:pt x="8501" y="5187"/>
                  </a:lnTo>
                  <a:lnTo>
                    <a:pt x="2498" y="6964"/>
                  </a:lnTo>
                  <a:lnTo>
                    <a:pt x="2498" y="6964"/>
                  </a:lnTo>
                  <a:lnTo>
                    <a:pt x="2498" y="7060"/>
                  </a:lnTo>
                  <a:lnTo>
                    <a:pt x="2450" y="7300"/>
                  </a:lnTo>
                  <a:lnTo>
                    <a:pt x="2402" y="7396"/>
                  </a:lnTo>
                  <a:lnTo>
                    <a:pt x="2306" y="7444"/>
                  </a:lnTo>
                  <a:lnTo>
                    <a:pt x="2210" y="7492"/>
                  </a:lnTo>
                  <a:lnTo>
                    <a:pt x="2114" y="7492"/>
                  </a:lnTo>
                  <a:lnTo>
                    <a:pt x="2114" y="7492"/>
                  </a:lnTo>
                  <a:lnTo>
                    <a:pt x="1682" y="7396"/>
                  </a:lnTo>
                  <a:lnTo>
                    <a:pt x="1682" y="7396"/>
                  </a:lnTo>
                  <a:lnTo>
                    <a:pt x="1682" y="7444"/>
                  </a:lnTo>
                  <a:lnTo>
                    <a:pt x="1634" y="7540"/>
                  </a:lnTo>
                  <a:lnTo>
                    <a:pt x="1538" y="7588"/>
                  </a:lnTo>
                  <a:lnTo>
                    <a:pt x="1441" y="7637"/>
                  </a:lnTo>
                  <a:lnTo>
                    <a:pt x="1345" y="7588"/>
                  </a:lnTo>
                  <a:lnTo>
                    <a:pt x="1153" y="7492"/>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6" name="Google Shape;4220;p71"/>
            <p:cNvSpPr/>
            <p:nvPr/>
          </p:nvSpPr>
          <p:spPr>
            <a:xfrm>
              <a:off x="2161525" y="1296650"/>
              <a:ext cx="38450" cy="124900"/>
            </a:xfrm>
            <a:custGeom>
              <a:avLst/>
              <a:gdLst/>
              <a:ahLst/>
              <a:cxnLst/>
              <a:rect l="l" t="t" r="r" b="b"/>
              <a:pathLst>
                <a:path w="1538" h="4996" extrusionOk="0">
                  <a:moveTo>
                    <a:pt x="817" y="1"/>
                  </a:moveTo>
                  <a:lnTo>
                    <a:pt x="0" y="337"/>
                  </a:lnTo>
                  <a:lnTo>
                    <a:pt x="48" y="1490"/>
                  </a:lnTo>
                  <a:lnTo>
                    <a:pt x="144" y="2738"/>
                  </a:lnTo>
                  <a:lnTo>
                    <a:pt x="241" y="3939"/>
                  </a:lnTo>
                  <a:lnTo>
                    <a:pt x="433" y="4995"/>
                  </a:lnTo>
                  <a:lnTo>
                    <a:pt x="1537" y="4707"/>
                  </a:lnTo>
                  <a:lnTo>
                    <a:pt x="1441" y="4659"/>
                  </a:lnTo>
                  <a:lnTo>
                    <a:pt x="1393" y="4563"/>
                  </a:lnTo>
                  <a:lnTo>
                    <a:pt x="1249" y="4179"/>
                  </a:lnTo>
                  <a:lnTo>
                    <a:pt x="1105" y="3603"/>
                  </a:lnTo>
                  <a:lnTo>
                    <a:pt x="1009" y="2882"/>
                  </a:lnTo>
                  <a:lnTo>
                    <a:pt x="865" y="1345"/>
                  </a:lnTo>
                  <a:lnTo>
                    <a:pt x="817" y="1"/>
                  </a:lnTo>
                  <a:close/>
                </a:path>
              </a:pathLst>
            </a:custGeom>
            <a:solidFill>
              <a:srgbClr val="4D6D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7" name="Google Shape;4221;p71"/>
            <p:cNvSpPr/>
            <p:nvPr/>
          </p:nvSpPr>
          <p:spPr>
            <a:xfrm>
              <a:off x="2161525" y="1296650"/>
              <a:ext cx="38450" cy="124900"/>
            </a:xfrm>
            <a:custGeom>
              <a:avLst/>
              <a:gdLst/>
              <a:ahLst/>
              <a:cxnLst/>
              <a:rect l="l" t="t" r="r" b="b"/>
              <a:pathLst>
                <a:path w="1538" h="4996" fill="none" extrusionOk="0">
                  <a:moveTo>
                    <a:pt x="817" y="1"/>
                  </a:moveTo>
                  <a:lnTo>
                    <a:pt x="817" y="1"/>
                  </a:lnTo>
                  <a:lnTo>
                    <a:pt x="0" y="337"/>
                  </a:lnTo>
                  <a:lnTo>
                    <a:pt x="0" y="337"/>
                  </a:lnTo>
                  <a:lnTo>
                    <a:pt x="48" y="1490"/>
                  </a:lnTo>
                  <a:lnTo>
                    <a:pt x="144" y="2738"/>
                  </a:lnTo>
                  <a:lnTo>
                    <a:pt x="241" y="3939"/>
                  </a:lnTo>
                  <a:lnTo>
                    <a:pt x="433" y="4995"/>
                  </a:lnTo>
                  <a:lnTo>
                    <a:pt x="1537" y="4707"/>
                  </a:lnTo>
                  <a:lnTo>
                    <a:pt x="1537" y="4707"/>
                  </a:lnTo>
                  <a:lnTo>
                    <a:pt x="1537" y="4707"/>
                  </a:lnTo>
                  <a:lnTo>
                    <a:pt x="1537" y="4707"/>
                  </a:lnTo>
                  <a:lnTo>
                    <a:pt x="1537" y="4707"/>
                  </a:lnTo>
                  <a:lnTo>
                    <a:pt x="1441" y="4659"/>
                  </a:lnTo>
                  <a:lnTo>
                    <a:pt x="1393" y="4563"/>
                  </a:lnTo>
                  <a:lnTo>
                    <a:pt x="1249" y="4179"/>
                  </a:lnTo>
                  <a:lnTo>
                    <a:pt x="1105" y="3603"/>
                  </a:lnTo>
                  <a:lnTo>
                    <a:pt x="1009" y="2882"/>
                  </a:lnTo>
                  <a:lnTo>
                    <a:pt x="865" y="1345"/>
                  </a:lnTo>
                  <a:lnTo>
                    <a:pt x="817"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8" name="Google Shape;4222;p71"/>
            <p:cNvSpPr/>
            <p:nvPr/>
          </p:nvSpPr>
          <p:spPr>
            <a:xfrm>
              <a:off x="2181925" y="1234225"/>
              <a:ext cx="187325" cy="180125"/>
            </a:xfrm>
            <a:custGeom>
              <a:avLst/>
              <a:gdLst/>
              <a:ahLst/>
              <a:cxnLst/>
              <a:rect l="l" t="t" r="r" b="b"/>
              <a:pathLst>
                <a:path w="7493" h="7205" extrusionOk="0">
                  <a:moveTo>
                    <a:pt x="7493" y="0"/>
                  </a:moveTo>
                  <a:lnTo>
                    <a:pt x="6340" y="193"/>
                  </a:lnTo>
                  <a:lnTo>
                    <a:pt x="3891" y="721"/>
                  </a:lnTo>
                  <a:lnTo>
                    <a:pt x="2546" y="1009"/>
                  </a:lnTo>
                  <a:lnTo>
                    <a:pt x="1346" y="1297"/>
                  </a:lnTo>
                  <a:lnTo>
                    <a:pt x="481" y="1537"/>
                  </a:lnTo>
                  <a:lnTo>
                    <a:pt x="193" y="1681"/>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1105" y="7108"/>
                  </a:lnTo>
                  <a:lnTo>
                    <a:pt x="1874" y="6916"/>
                  </a:lnTo>
                  <a:lnTo>
                    <a:pt x="3939" y="6292"/>
                  </a:lnTo>
                  <a:lnTo>
                    <a:pt x="6772" y="5427"/>
                  </a:lnTo>
                  <a:lnTo>
                    <a:pt x="7493" y="0"/>
                  </a:lnTo>
                  <a:close/>
                </a:path>
              </a:pathLst>
            </a:custGeom>
            <a:solidFill>
              <a:srgbClr val="FFDA7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9" name="Google Shape;4223;p71"/>
            <p:cNvSpPr/>
            <p:nvPr/>
          </p:nvSpPr>
          <p:spPr>
            <a:xfrm>
              <a:off x="2181925" y="1234225"/>
              <a:ext cx="187325" cy="180125"/>
            </a:xfrm>
            <a:custGeom>
              <a:avLst/>
              <a:gdLst/>
              <a:ahLst/>
              <a:cxnLst/>
              <a:rect l="l" t="t" r="r" b="b"/>
              <a:pathLst>
                <a:path w="7493" h="7205" fill="none" extrusionOk="0">
                  <a:moveTo>
                    <a:pt x="7493" y="0"/>
                  </a:moveTo>
                  <a:lnTo>
                    <a:pt x="7493" y="0"/>
                  </a:lnTo>
                  <a:lnTo>
                    <a:pt x="6340" y="193"/>
                  </a:lnTo>
                  <a:lnTo>
                    <a:pt x="3891" y="721"/>
                  </a:lnTo>
                  <a:lnTo>
                    <a:pt x="2546" y="1009"/>
                  </a:lnTo>
                  <a:lnTo>
                    <a:pt x="1346" y="1297"/>
                  </a:lnTo>
                  <a:lnTo>
                    <a:pt x="481" y="1537"/>
                  </a:lnTo>
                  <a:lnTo>
                    <a:pt x="193" y="1681"/>
                  </a:lnTo>
                  <a:lnTo>
                    <a:pt x="97" y="1777"/>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721" y="7204"/>
                  </a:lnTo>
                  <a:lnTo>
                    <a:pt x="1105" y="7108"/>
                  </a:lnTo>
                  <a:lnTo>
                    <a:pt x="1874" y="6916"/>
                  </a:lnTo>
                  <a:lnTo>
                    <a:pt x="3939" y="6292"/>
                  </a:lnTo>
                  <a:lnTo>
                    <a:pt x="6772" y="5427"/>
                  </a:lnTo>
                  <a:lnTo>
                    <a:pt x="7493"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0" name="Google Shape;4224;p71"/>
            <p:cNvSpPr/>
            <p:nvPr/>
          </p:nvSpPr>
          <p:spPr>
            <a:xfrm>
              <a:off x="2359625" y="1596825"/>
              <a:ext cx="366225" cy="220925"/>
            </a:xfrm>
            <a:custGeom>
              <a:avLst/>
              <a:gdLst/>
              <a:ahLst/>
              <a:cxnLst/>
              <a:rect l="l" t="t" r="r" b="b"/>
              <a:pathLst>
                <a:path w="14649" h="8837" extrusionOk="0">
                  <a:moveTo>
                    <a:pt x="1" y="0"/>
                  </a:move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1" name="Google Shape;4225;p71"/>
            <p:cNvSpPr/>
            <p:nvPr/>
          </p:nvSpPr>
          <p:spPr>
            <a:xfrm>
              <a:off x="2359625" y="1596825"/>
              <a:ext cx="366225" cy="220925"/>
            </a:xfrm>
            <a:custGeom>
              <a:avLst/>
              <a:gdLst/>
              <a:ahLst/>
              <a:cxnLst/>
              <a:rect l="l" t="t" r="r" b="b"/>
              <a:pathLst>
                <a:path w="14649" h="8837" fill="none" extrusionOk="0">
                  <a:moveTo>
                    <a:pt x="1" y="0"/>
                  </a:moveTo>
                  <a:lnTo>
                    <a:pt x="1" y="0"/>
                  </a:ln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2" name="Google Shape;4226;p71"/>
            <p:cNvSpPr/>
            <p:nvPr/>
          </p:nvSpPr>
          <p:spPr>
            <a:xfrm>
              <a:off x="2240775" y="1553600"/>
              <a:ext cx="252150" cy="421425"/>
            </a:xfrm>
            <a:custGeom>
              <a:avLst/>
              <a:gdLst/>
              <a:ahLst/>
              <a:cxnLst/>
              <a:rect l="l" t="t" r="r" b="b"/>
              <a:pathLst>
                <a:path w="10086" h="16857" extrusionOk="0">
                  <a:moveTo>
                    <a:pt x="720" y="0"/>
                  </a:move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2305" y="12775"/>
                  </a:lnTo>
                  <a:lnTo>
                    <a:pt x="3458" y="13207"/>
                  </a:lnTo>
                  <a:lnTo>
                    <a:pt x="4658" y="13591"/>
                  </a:lnTo>
                  <a:lnTo>
                    <a:pt x="5859" y="13927"/>
                  </a:lnTo>
                  <a:lnTo>
                    <a:pt x="7780" y="14456"/>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845" y="16665"/>
                  </a:lnTo>
                  <a:lnTo>
                    <a:pt x="9893" y="16473"/>
                  </a:lnTo>
                  <a:lnTo>
                    <a:pt x="9989" y="15800"/>
                  </a:lnTo>
                  <a:lnTo>
                    <a:pt x="10037" y="14936"/>
                  </a:lnTo>
                  <a:lnTo>
                    <a:pt x="10085" y="14024"/>
                  </a:lnTo>
                  <a:lnTo>
                    <a:pt x="10037" y="12295"/>
                  </a:lnTo>
                  <a:lnTo>
                    <a:pt x="10037" y="11526"/>
                  </a:lnTo>
                  <a:lnTo>
                    <a:pt x="9269" y="11334"/>
                  </a:lnTo>
                  <a:lnTo>
                    <a:pt x="7492" y="10806"/>
                  </a:lnTo>
                  <a:lnTo>
                    <a:pt x="6531" y="10470"/>
                  </a:lnTo>
                  <a:lnTo>
                    <a:pt x="5667" y="10133"/>
                  </a:lnTo>
                  <a:lnTo>
                    <a:pt x="5283" y="9941"/>
                  </a:lnTo>
                  <a:lnTo>
                    <a:pt x="4995" y="9749"/>
                  </a:lnTo>
                  <a:lnTo>
                    <a:pt x="4755" y="9557"/>
                  </a:lnTo>
                  <a:lnTo>
                    <a:pt x="4610" y="9365"/>
                  </a:lnTo>
                  <a:lnTo>
                    <a:pt x="4562" y="9125"/>
                  </a:lnTo>
                  <a:lnTo>
                    <a:pt x="4514" y="8789"/>
                  </a:lnTo>
                  <a:lnTo>
                    <a:pt x="4466" y="7732"/>
                  </a:lnTo>
                  <a:lnTo>
                    <a:pt x="4514" y="6484"/>
                  </a:lnTo>
                  <a:lnTo>
                    <a:pt x="4610" y="5091"/>
                  </a:lnTo>
                  <a:lnTo>
                    <a:pt x="4803" y="2594"/>
                  </a:lnTo>
                  <a:lnTo>
                    <a:pt x="4899" y="1537"/>
                  </a:lnTo>
                  <a:lnTo>
                    <a:pt x="720"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3" name="Google Shape;4227;p71"/>
            <p:cNvSpPr/>
            <p:nvPr/>
          </p:nvSpPr>
          <p:spPr>
            <a:xfrm>
              <a:off x="2240775" y="1553600"/>
              <a:ext cx="252150" cy="421425"/>
            </a:xfrm>
            <a:custGeom>
              <a:avLst/>
              <a:gdLst/>
              <a:ahLst/>
              <a:cxnLst/>
              <a:rect l="l" t="t" r="r" b="b"/>
              <a:pathLst>
                <a:path w="10086" h="16857" fill="none" extrusionOk="0">
                  <a:moveTo>
                    <a:pt x="720" y="0"/>
                  </a:moveTo>
                  <a:lnTo>
                    <a:pt x="720" y="0"/>
                  </a:ln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1297" y="12295"/>
                  </a:lnTo>
                  <a:lnTo>
                    <a:pt x="2305" y="12775"/>
                  </a:lnTo>
                  <a:lnTo>
                    <a:pt x="3458" y="13207"/>
                  </a:lnTo>
                  <a:lnTo>
                    <a:pt x="4658" y="13591"/>
                  </a:lnTo>
                  <a:lnTo>
                    <a:pt x="5859" y="13927"/>
                  </a:lnTo>
                  <a:lnTo>
                    <a:pt x="7780" y="14456"/>
                  </a:lnTo>
                  <a:lnTo>
                    <a:pt x="8597" y="14648"/>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749" y="16809"/>
                  </a:lnTo>
                  <a:lnTo>
                    <a:pt x="9845" y="16665"/>
                  </a:lnTo>
                  <a:lnTo>
                    <a:pt x="9893" y="16473"/>
                  </a:lnTo>
                  <a:lnTo>
                    <a:pt x="9989" y="15800"/>
                  </a:lnTo>
                  <a:lnTo>
                    <a:pt x="10037" y="14936"/>
                  </a:lnTo>
                  <a:lnTo>
                    <a:pt x="10085" y="14024"/>
                  </a:lnTo>
                  <a:lnTo>
                    <a:pt x="10037" y="12295"/>
                  </a:lnTo>
                  <a:lnTo>
                    <a:pt x="10037" y="11526"/>
                  </a:lnTo>
                  <a:lnTo>
                    <a:pt x="10037" y="11526"/>
                  </a:lnTo>
                  <a:lnTo>
                    <a:pt x="9269" y="11334"/>
                  </a:lnTo>
                  <a:lnTo>
                    <a:pt x="7492" y="10806"/>
                  </a:lnTo>
                  <a:lnTo>
                    <a:pt x="6531" y="10470"/>
                  </a:lnTo>
                  <a:lnTo>
                    <a:pt x="5667" y="10133"/>
                  </a:lnTo>
                  <a:lnTo>
                    <a:pt x="5283" y="9941"/>
                  </a:lnTo>
                  <a:lnTo>
                    <a:pt x="4995" y="9749"/>
                  </a:lnTo>
                  <a:lnTo>
                    <a:pt x="4755" y="9557"/>
                  </a:lnTo>
                  <a:lnTo>
                    <a:pt x="4610" y="9365"/>
                  </a:lnTo>
                  <a:lnTo>
                    <a:pt x="4610" y="9365"/>
                  </a:lnTo>
                  <a:lnTo>
                    <a:pt x="4562" y="9125"/>
                  </a:lnTo>
                  <a:lnTo>
                    <a:pt x="4514" y="8789"/>
                  </a:lnTo>
                  <a:lnTo>
                    <a:pt x="4466" y="7732"/>
                  </a:lnTo>
                  <a:lnTo>
                    <a:pt x="4514" y="6484"/>
                  </a:lnTo>
                  <a:lnTo>
                    <a:pt x="4610" y="5091"/>
                  </a:lnTo>
                  <a:lnTo>
                    <a:pt x="4803" y="2594"/>
                  </a:lnTo>
                  <a:lnTo>
                    <a:pt x="4899" y="1537"/>
                  </a:lnTo>
                  <a:lnTo>
                    <a:pt x="72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4" name="Google Shape;4228;p71"/>
            <p:cNvSpPr/>
            <p:nvPr/>
          </p:nvSpPr>
          <p:spPr>
            <a:xfrm>
              <a:off x="2231150" y="1574000"/>
              <a:ext cx="432250" cy="345800"/>
            </a:xfrm>
            <a:custGeom>
              <a:avLst/>
              <a:gdLst/>
              <a:ahLst/>
              <a:cxnLst/>
              <a:rect l="l" t="t" r="r" b="b"/>
              <a:pathLst>
                <a:path w="17290" h="13832" extrusionOk="0">
                  <a:moveTo>
                    <a:pt x="673" y="1"/>
                  </a:move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7925" y="9750"/>
                  </a:lnTo>
                  <a:lnTo>
                    <a:pt x="6724" y="9269"/>
                  </a:lnTo>
                  <a:lnTo>
                    <a:pt x="6100" y="8981"/>
                  </a:lnTo>
                  <a:lnTo>
                    <a:pt x="5572" y="8645"/>
                  </a:lnTo>
                  <a:lnTo>
                    <a:pt x="5380" y="8453"/>
                  </a:lnTo>
                  <a:lnTo>
                    <a:pt x="5188" y="8309"/>
                  </a:lnTo>
                  <a:lnTo>
                    <a:pt x="5092" y="8117"/>
                  </a:lnTo>
                  <a:lnTo>
                    <a:pt x="5043" y="7973"/>
                  </a:lnTo>
                  <a:lnTo>
                    <a:pt x="5236" y="5043"/>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5" name="Google Shape;4229;p71"/>
            <p:cNvSpPr/>
            <p:nvPr/>
          </p:nvSpPr>
          <p:spPr>
            <a:xfrm>
              <a:off x="2231150" y="1574000"/>
              <a:ext cx="432250" cy="345800"/>
            </a:xfrm>
            <a:custGeom>
              <a:avLst/>
              <a:gdLst/>
              <a:ahLst/>
              <a:cxnLst/>
              <a:rect l="l" t="t" r="r" b="b"/>
              <a:pathLst>
                <a:path w="17290" h="13832" fill="none" extrusionOk="0">
                  <a:moveTo>
                    <a:pt x="673" y="1"/>
                  </a:moveTo>
                  <a:lnTo>
                    <a:pt x="673" y="1"/>
                  </a:ln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8453" y="9894"/>
                  </a:lnTo>
                  <a:lnTo>
                    <a:pt x="7925" y="9750"/>
                  </a:lnTo>
                  <a:lnTo>
                    <a:pt x="6724" y="9269"/>
                  </a:lnTo>
                  <a:lnTo>
                    <a:pt x="6100" y="8981"/>
                  </a:lnTo>
                  <a:lnTo>
                    <a:pt x="5572" y="8645"/>
                  </a:lnTo>
                  <a:lnTo>
                    <a:pt x="5380" y="8453"/>
                  </a:lnTo>
                  <a:lnTo>
                    <a:pt x="5188" y="8309"/>
                  </a:lnTo>
                  <a:lnTo>
                    <a:pt x="5092" y="8117"/>
                  </a:lnTo>
                  <a:lnTo>
                    <a:pt x="5043" y="7973"/>
                  </a:lnTo>
                  <a:lnTo>
                    <a:pt x="5043" y="7973"/>
                  </a:lnTo>
                  <a:lnTo>
                    <a:pt x="5236" y="5043"/>
                  </a:lnTo>
                  <a:lnTo>
                    <a:pt x="5428" y="2786"/>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6" name="Google Shape;4230;p71"/>
            <p:cNvSpPr/>
            <p:nvPr/>
          </p:nvSpPr>
          <p:spPr>
            <a:xfrm>
              <a:off x="2243175" y="1593200"/>
              <a:ext cx="291775" cy="82875"/>
            </a:xfrm>
            <a:custGeom>
              <a:avLst/>
              <a:gdLst/>
              <a:ahLst/>
              <a:cxnLst/>
              <a:rect l="l" t="t" r="r" b="b"/>
              <a:pathLst>
                <a:path w="11671" h="3315" extrusionOk="0">
                  <a:moveTo>
                    <a:pt x="96" y="1"/>
                  </a:moveTo>
                  <a:lnTo>
                    <a:pt x="0" y="769"/>
                  </a:lnTo>
                  <a:lnTo>
                    <a:pt x="11670" y="3315"/>
                  </a:lnTo>
                  <a:lnTo>
                    <a:pt x="11430" y="2882"/>
                  </a:lnTo>
                  <a:lnTo>
                    <a:pt x="144" y="49"/>
                  </a:lnTo>
                  <a:lnTo>
                    <a:pt x="96" y="1"/>
                  </a:lnTo>
                  <a:close/>
                </a:path>
              </a:pathLst>
            </a:custGeom>
            <a:solidFill>
              <a:srgbClr val="95BFF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7" name="Google Shape;4231;p71"/>
            <p:cNvSpPr/>
            <p:nvPr/>
          </p:nvSpPr>
          <p:spPr>
            <a:xfrm>
              <a:off x="2243175" y="1593200"/>
              <a:ext cx="291775" cy="82875"/>
            </a:xfrm>
            <a:custGeom>
              <a:avLst/>
              <a:gdLst/>
              <a:ahLst/>
              <a:cxnLst/>
              <a:rect l="l" t="t" r="r" b="b"/>
              <a:pathLst>
                <a:path w="11671" h="3315" fill="none" extrusionOk="0">
                  <a:moveTo>
                    <a:pt x="96" y="1"/>
                  </a:moveTo>
                  <a:lnTo>
                    <a:pt x="96" y="1"/>
                  </a:lnTo>
                  <a:lnTo>
                    <a:pt x="0" y="769"/>
                  </a:lnTo>
                  <a:lnTo>
                    <a:pt x="11670" y="3315"/>
                  </a:lnTo>
                  <a:lnTo>
                    <a:pt x="11430" y="2882"/>
                  </a:lnTo>
                  <a:lnTo>
                    <a:pt x="144" y="49"/>
                  </a:lnTo>
                  <a:lnTo>
                    <a:pt x="144" y="49"/>
                  </a:lnTo>
                  <a:lnTo>
                    <a:pt x="96"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8" name="Google Shape;4232;p71"/>
            <p:cNvSpPr/>
            <p:nvPr/>
          </p:nvSpPr>
          <p:spPr>
            <a:xfrm>
              <a:off x="2428050" y="1828525"/>
              <a:ext cx="82875" cy="165725"/>
            </a:xfrm>
            <a:custGeom>
              <a:avLst/>
              <a:gdLst/>
              <a:ahLst/>
              <a:cxnLst/>
              <a:rect l="l" t="t" r="r" b="b"/>
              <a:pathLst>
                <a:path w="3315" h="6629"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106" y="4996"/>
                  </a:lnTo>
                  <a:lnTo>
                    <a:pt x="1490" y="5716"/>
                  </a:lnTo>
                  <a:lnTo>
                    <a:pt x="1730" y="6052"/>
                  </a:lnTo>
                  <a:lnTo>
                    <a:pt x="2018" y="6388"/>
                  </a:lnTo>
                  <a:lnTo>
                    <a:pt x="2306" y="6580"/>
                  </a:lnTo>
                  <a:lnTo>
                    <a:pt x="2450" y="6628"/>
                  </a:lnTo>
                  <a:lnTo>
                    <a:pt x="2642" y="6628"/>
                  </a:lnTo>
                  <a:lnTo>
                    <a:pt x="2738" y="6532"/>
                  </a:lnTo>
                  <a:lnTo>
                    <a:pt x="2834" y="6340"/>
                  </a:lnTo>
                  <a:lnTo>
                    <a:pt x="2931" y="6004"/>
                  </a:lnTo>
                  <a:lnTo>
                    <a:pt x="3027" y="5572"/>
                  </a:lnTo>
                  <a:lnTo>
                    <a:pt x="3171" y="4563"/>
                  </a:lnTo>
                  <a:lnTo>
                    <a:pt x="3267" y="3411"/>
                  </a:lnTo>
                  <a:lnTo>
                    <a:pt x="3315" y="2258"/>
                  </a:lnTo>
                  <a:lnTo>
                    <a:pt x="3315" y="1202"/>
                  </a:lnTo>
                  <a:lnTo>
                    <a:pt x="3315" y="481"/>
                  </a:lnTo>
                  <a:lnTo>
                    <a:pt x="3267" y="145"/>
                  </a:lnTo>
                  <a:lnTo>
                    <a:pt x="3171" y="49"/>
                  </a:lnTo>
                  <a:lnTo>
                    <a:pt x="3027"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9" name="Google Shape;4233;p71"/>
            <p:cNvSpPr/>
            <p:nvPr/>
          </p:nvSpPr>
          <p:spPr>
            <a:xfrm>
              <a:off x="2428050" y="1828525"/>
              <a:ext cx="82875" cy="165725"/>
            </a:xfrm>
            <a:custGeom>
              <a:avLst/>
              <a:gdLst/>
              <a:ahLst/>
              <a:cxnLst/>
              <a:rect l="l" t="t" r="r" b="b"/>
              <a:pathLst>
                <a:path w="3315" h="6629" fill="none" extrusionOk="0">
                  <a:moveTo>
                    <a:pt x="1" y="3411"/>
                  </a:moveTo>
                  <a:lnTo>
                    <a:pt x="1" y="3411"/>
                  </a:lnTo>
                  <a:lnTo>
                    <a:pt x="241" y="3123"/>
                  </a:lnTo>
                  <a:lnTo>
                    <a:pt x="481" y="2834"/>
                  </a:lnTo>
                  <a:lnTo>
                    <a:pt x="625" y="2738"/>
                  </a:lnTo>
                  <a:lnTo>
                    <a:pt x="817" y="2642"/>
                  </a:lnTo>
                  <a:lnTo>
                    <a:pt x="961" y="2642"/>
                  </a:lnTo>
                  <a:lnTo>
                    <a:pt x="1106" y="2690"/>
                  </a:lnTo>
                  <a:lnTo>
                    <a:pt x="1106" y="2690"/>
                  </a:lnTo>
                  <a:lnTo>
                    <a:pt x="1250" y="2834"/>
                  </a:lnTo>
                  <a:lnTo>
                    <a:pt x="1394" y="2978"/>
                  </a:lnTo>
                  <a:lnTo>
                    <a:pt x="1586" y="3315"/>
                  </a:lnTo>
                  <a:lnTo>
                    <a:pt x="1682" y="3603"/>
                  </a:lnTo>
                  <a:lnTo>
                    <a:pt x="1730" y="3747"/>
                  </a:lnTo>
                  <a:lnTo>
                    <a:pt x="1730" y="3747"/>
                  </a:lnTo>
                  <a:lnTo>
                    <a:pt x="1682" y="1922"/>
                  </a:lnTo>
                  <a:lnTo>
                    <a:pt x="1682" y="625"/>
                  </a:lnTo>
                  <a:lnTo>
                    <a:pt x="1730" y="193"/>
                  </a:lnTo>
                  <a:lnTo>
                    <a:pt x="1730" y="97"/>
                  </a:lnTo>
                  <a:lnTo>
                    <a:pt x="1778" y="1"/>
                  </a:lnTo>
                  <a:lnTo>
                    <a:pt x="1778" y="1"/>
                  </a:lnTo>
                  <a:lnTo>
                    <a:pt x="2114" y="1"/>
                  </a:lnTo>
                  <a:lnTo>
                    <a:pt x="2546" y="1"/>
                  </a:lnTo>
                  <a:lnTo>
                    <a:pt x="3027" y="1"/>
                  </a:lnTo>
                  <a:lnTo>
                    <a:pt x="3171" y="49"/>
                  </a:lnTo>
                  <a:lnTo>
                    <a:pt x="3267" y="145"/>
                  </a:lnTo>
                  <a:lnTo>
                    <a:pt x="3267" y="145"/>
                  </a:lnTo>
                  <a:lnTo>
                    <a:pt x="3315" y="481"/>
                  </a:lnTo>
                  <a:lnTo>
                    <a:pt x="3315" y="1202"/>
                  </a:lnTo>
                  <a:lnTo>
                    <a:pt x="3315" y="2258"/>
                  </a:lnTo>
                  <a:lnTo>
                    <a:pt x="3267" y="3411"/>
                  </a:lnTo>
                  <a:lnTo>
                    <a:pt x="3171" y="4563"/>
                  </a:lnTo>
                  <a:lnTo>
                    <a:pt x="3027" y="5572"/>
                  </a:lnTo>
                  <a:lnTo>
                    <a:pt x="2931" y="6004"/>
                  </a:lnTo>
                  <a:lnTo>
                    <a:pt x="2834" y="6340"/>
                  </a:lnTo>
                  <a:lnTo>
                    <a:pt x="2738" y="6532"/>
                  </a:lnTo>
                  <a:lnTo>
                    <a:pt x="2642" y="6628"/>
                  </a:lnTo>
                  <a:lnTo>
                    <a:pt x="2594" y="6628"/>
                  </a:lnTo>
                  <a:lnTo>
                    <a:pt x="2594" y="6628"/>
                  </a:lnTo>
                  <a:lnTo>
                    <a:pt x="2450" y="6628"/>
                  </a:lnTo>
                  <a:lnTo>
                    <a:pt x="2306" y="6580"/>
                  </a:lnTo>
                  <a:lnTo>
                    <a:pt x="2018" y="6388"/>
                  </a:lnTo>
                  <a:lnTo>
                    <a:pt x="1730" y="6052"/>
                  </a:lnTo>
                  <a:lnTo>
                    <a:pt x="1490" y="5716"/>
                  </a:lnTo>
                  <a:lnTo>
                    <a:pt x="1106" y="4996"/>
                  </a:lnTo>
                  <a:lnTo>
                    <a:pt x="961" y="4659"/>
                  </a:lnTo>
                  <a:lnTo>
                    <a:pt x="961" y="4659"/>
                  </a:lnTo>
                  <a:lnTo>
                    <a:pt x="769" y="4515"/>
                  </a:lnTo>
                  <a:lnTo>
                    <a:pt x="385" y="4179"/>
                  </a:lnTo>
                  <a:lnTo>
                    <a:pt x="193" y="3987"/>
                  </a:lnTo>
                  <a:lnTo>
                    <a:pt x="49" y="3795"/>
                  </a:lnTo>
                  <a:lnTo>
                    <a:pt x="1" y="3603"/>
                  </a:lnTo>
                  <a:lnTo>
                    <a:pt x="1" y="3507"/>
                  </a:lnTo>
                  <a:lnTo>
                    <a:pt x="1" y="341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0" name="Google Shape;4234;p71"/>
            <p:cNvSpPr/>
            <p:nvPr/>
          </p:nvSpPr>
          <p:spPr>
            <a:xfrm>
              <a:off x="2426850" y="1827325"/>
              <a:ext cx="84075" cy="166925"/>
            </a:xfrm>
            <a:custGeom>
              <a:avLst/>
              <a:gdLst/>
              <a:ahLst/>
              <a:cxnLst/>
              <a:rect l="l" t="t" r="r" b="b"/>
              <a:pathLst>
                <a:path w="3363" h="6677" extrusionOk="0">
                  <a:moveTo>
                    <a:pt x="2498" y="1"/>
                  </a:moveTo>
                  <a:lnTo>
                    <a:pt x="2114" y="49"/>
                  </a:lnTo>
                  <a:lnTo>
                    <a:pt x="1826" y="49"/>
                  </a:lnTo>
                  <a:lnTo>
                    <a:pt x="1778" y="145"/>
                  </a:lnTo>
                  <a:lnTo>
                    <a:pt x="1778" y="337"/>
                  </a:lnTo>
                  <a:lnTo>
                    <a:pt x="1730" y="817"/>
                  </a:lnTo>
                  <a:lnTo>
                    <a:pt x="1730" y="1442"/>
                  </a:lnTo>
                  <a:lnTo>
                    <a:pt x="1730" y="3026"/>
                  </a:lnTo>
                  <a:lnTo>
                    <a:pt x="1778" y="3795"/>
                  </a:lnTo>
                  <a:lnTo>
                    <a:pt x="1730" y="3651"/>
                  </a:lnTo>
                  <a:lnTo>
                    <a:pt x="1634" y="3363"/>
                  </a:lnTo>
                  <a:lnTo>
                    <a:pt x="1442" y="3026"/>
                  </a:lnTo>
                  <a:lnTo>
                    <a:pt x="1298" y="2882"/>
                  </a:lnTo>
                  <a:lnTo>
                    <a:pt x="1154" y="2738"/>
                  </a:lnTo>
                  <a:lnTo>
                    <a:pt x="961" y="2690"/>
                  </a:lnTo>
                  <a:lnTo>
                    <a:pt x="769" y="2738"/>
                  </a:lnTo>
                  <a:lnTo>
                    <a:pt x="529" y="2882"/>
                  </a:lnTo>
                  <a:lnTo>
                    <a:pt x="337" y="3075"/>
                  </a:lnTo>
                  <a:lnTo>
                    <a:pt x="193" y="3267"/>
                  </a:lnTo>
                  <a:lnTo>
                    <a:pt x="49" y="3459"/>
                  </a:lnTo>
                  <a:lnTo>
                    <a:pt x="1" y="3603"/>
                  </a:lnTo>
                  <a:lnTo>
                    <a:pt x="49" y="3747"/>
                  </a:lnTo>
                  <a:lnTo>
                    <a:pt x="193" y="3939"/>
                  </a:lnTo>
                  <a:lnTo>
                    <a:pt x="529" y="4323"/>
                  </a:lnTo>
                  <a:lnTo>
                    <a:pt x="865" y="4611"/>
                  </a:lnTo>
                  <a:lnTo>
                    <a:pt x="1009" y="4707"/>
                  </a:lnTo>
                  <a:lnTo>
                    <a:pt x="1154" y="4996"/>
                  </a:lnTo>
                  <a:lnTo>
                    <a:pt x="1538" y="5716"/>
                  </a:lnTo>
                  <a:lnTo>
                    <a:pt x="1778" y="6052"/>
                  </a:lnTo>
                  <a:lnTo>
                    <a:pt x="2018" y="6388"/>
                  </a:lnTo>
                  <a:lnTo>
                    <a:pt x="2306" y="6628"/>
                  </a:lnTo>
                  <a:lnTo>
                    <a:pt x="2450" y="6676"/>
                  </a:lnTo>
                  <a:lnTo>
                    <a:pt x="2642" y="6676"/>
                  </a:lnTo>
                  <a:lnTo>
                    <a:pt x="2738" y="6628"/>
                  </a:lnTo>
                  <a:lnTo>
                    <a:pt x="2834" y="6532"/>
                  </a:lnTo>
                  <a:lnTo>
                    <a:pt x="2979" y="6100"/>
                  </a:lnTo>
                  <a:lnTo>
                    <a:pt x="3123" y="5524"/>
                  </a:lnTo>
                  <a:lnTo>
                    <a:pt x="3219" y="4755"/>
                  </a:lnTo>
                  <a:lnTo>
                    <a:pt x="3315" y="3123"/>
                  </a:lnTo>
                  <a:lnTo>
                    <a:pt x="3363" y="1538"/>
                  </a:lnTo>
                  <a:lnTo>
                    <a:pt x="3363" y="577"/>
                  </a:lnTo>
                  <a:lnTo>
                    <a:pt x="3315" y="193"/>
                  </a:lnTo>
                  <a:lnTo>
                    <a:pt x="3219" y="97"/>
                  </a:lnTo>
                  <a:lnTo>
                    <a:pt x="3027" y="49"/>
                  </a:lnTo>
                  <a:lnTo>
                    <a:pt x="2498" y="1"/>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1" name="Google Shape;4235;p71"/>
            <p:cNvSpPr/>
            <p:nvPr/>
          </p:nvSpPr>
          <p:spPr>
            <a:xfrm>
              <a:off x="2426850" y="1827325"/>
              <a:ext cx="84075" cy="166925"/>
            </a:xfrm>
            <a:custGeom>
              <a:avLst/>
              <a:gdLst/>
              <a:ahLst/>
              <a:cxnLst/>
              <a:rect l="l" t="t" r="r" b="b"/>
              <a:pathLst>
                <a:path w="3363" h="6677" fill="none" extrusionOk="0">
                  <a:moveTo>
                    <a:pt x="2498" y="1"/>
                  </a:moveTo>
                  <a:lnTo>
                    <a:pt x="2498" y="1"/>
                  </a:lnTo>
                  <a:lnTo>
                    <a:pt x="2114" y="49"/>
                  </a:lnTo>
                  <a:lnTo>
                    <a:pt x="1826" y="49"/>
                  </a:lnTo>
                  <a:lnTo>
                    <a:pt x="1826" y="49"/>
                  </a:lnTo>
                  <a:lnTo>
                    <a:pt x="1778" y="145"/>
                  </a:lnTo>
                  <a:lnTo>
                    <a:pt x="1778" y="337"/>
                  </a:lnTo>
                  <a:lnTo>
                    <a:pt x="1778" y="337"/>
                  </a:lnTo>
                  <a:lnTo>
                    <a:pt x="1730" y="817"/>
                  </a:lnTo>
                  <a:lnTo>
                    <a:pt x="1730" y="1442"/>
                  </a:lnTo>
                  <a:lnTo>
                    <a:pt x="1730" y="1442"/>
                  </a:lnTo>
                  <a:lnTo>
                    <a:pt x="1730" y="3026"/>
                  </a:lnTo>
                  <a:lnTo>
                    <a:pt x="1778" y="3795"/>
                  </a:lnTo>
                  <a:lnTo>
                    <a:pt x="1778" y="3795"/>
                  </a:lnTo>
                  <a:lnTo>
                    <a:pt x="1778" y="3795"/>
                  </a:lnTo>
                  <a:lnTo>
                    <a:pt x="1778" y="3795"/>
                  </a:lnTo>
                  <a:lnTo>
                    <a:pt x="1730" y="3651"/>
                  </a:lnTo>
                  <a:lnTo>
                    <a:pt x="1634" y="3363"/>
                  </a:lnTo>
                  <a:lnTo>
                    <a:pt x="1442" y="3026"/>
                  </a:lnTo>
                  <a:lnTo>
                    <a:pt x="1298" y="2882"/>
                  </a:lnTo>
                  <a:lnTo>
                    <a:pt x="1154" y="2738"/>
                  </a:lnTo>
                  <a:lnTo>
                    <a:pt x="1154" y="2738"/>
                  </a:lnTo>
                  <a:lnTo>
                    <a:pt x="961" y="2690"/>
                  </a:lnTo>
                  <a:lnTo>
                    <a:pt x="961" y="2690"/>
                  </a:lnTo>
                  <a:lnTo>
                    <a:pt x="769" y="2738"/>
                  </a:lnTo>
                  <a:lnTo>
                    <a:pt x="529" y="2882"/>
                  </a:lnTo>
                  <a:lnTo>
                    <a:pt x="337" y="3075"/>
                  </a:lnTo>
                  <a:lnTo>
                    <a:pt x="193" y="3267"/>
                  </a:lnTo>
                  <a:lnTo>
                    <a:pt x="193" y="3267"/>
                  </a:lnTo>
                  <a:lnTo>
                    <a:pt x="49" y="3459"/>
                  </a:lnTo>
                  <a:lnTo>
                    <a:pt x="49" y="3459"/>
                  </a:lnTo>
                  <a:lnTo>
                    <a:pt x="1" y="3603"/>
                  </a:lnTo>
                  <a:lnTo>
                    <a:pt x="1" y="3603"/>
                  </a:lnTo>
                  <a:lnTo>
                    <a:pt x="49" y="3747"/>
                  </a:lnTo>
                  <a:lnTo>
                    <a:pt x="193" y="3939"/>
                  </a:lnTo>
                  <a:lnTo>
                    <a:pt x="529" y="4323"/>
                  </a:lnTo>
                  <a:lnTo>
                    <a:pt x="865" y="4611"/>
                  </a:lnTo>
                  <a:lnTo>
                    <a:pt x="1009" y="4707"/>
                  </a:lnTo>
                  <a:lnTo>
                    <a:pt x="1009" y="4707"/>
                  </a:lnTo>
                  <a:lnTo>
                    <a:pt x="1154" y="4996"/>
                  </a:lnTo>
                  <a:lnTo>
                    <a:pt x="1538" y="5716"/>
                  </a:lnTo>
                  <a:lnTo>
                    <a:pt x="1778" y="6052"/>
                  </a:lnTo>
                  <a:lnTo>
                    <a:pt x="2018" y="6388"/>
                  </a:lnTo>
                  <a:lnTo>
                    <a:pt x="2306" y="6628"/>
                  </a:lnTo>
                  <a:lnTo>
                    <a:pt x="2450" y="6676"/>
                  </a:lnTo>
                  <a:lnTo>
                    <a:pt x="2546" y="6676"/>
                  </a:lnTo>
                  <a:lnTo>
                    <a:pt x="2546" y="6676"/>
                  </a:lnTo>
                  <a:lnTo>
                    <a:pt x="2642" y="6676"/>
                  </a:lnTo>
                  <a:lnTo>
                    <a:pt x="2642" y="6676"/>
                  </a:lnTo>
                  <a:lnTo>
                    <a:pt x="2738" y="6628"/>
                  </a:lnTo>
                  <a:lnTo>
                    <a:pt x="2834" y="6532"/>
                  </a:lnTo>
                  <a:lnTo>
                    <a:pt x="2979" y="6100"/>
                  </a:lnTo>
                  <a:lnTo>
                    <a:pt x="3123" y="5524"/>
                  </a:lnTo>
                  <a:lnTo>
                    <a:pt x="3219" y="4755"/>
                  </a:lnTo>
                  <a:lnTo>
                    <a:pt x="3315" y="3123"/>
                  </a:lnTo>
                  <a:lnTo>
                    <a:pt x="3363" y="1538"/>
                  </a:lnTo>
                  <a:lnTo>
                    <a:pt x="3363" y="1538"/>
                  </a:lnTo>
                  <a:lnTo>
                    <a:pt x="3363" y="577"/>
                  </a:lnTo>
                  <a:lnTo>
                    <a:pt x="3315" y="193"/>
                  </a:lnTo>
                  <a:lnTo>
                    <a:pt x="3315" y="193"/>
                  </a:lnTo>
                  <a:lnTo>
                    <a:pt x="3219" y="97"/>
                  </a:lnTo>
                  <a:lnTo>
                    <a:pt x="3027" y="49"/>
                  </a:lnTo>
                  <a:lnTo>
                    <a:pt x="2498"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2" name="Google Shape;4236;p71"/>
            <p:cNvSpPr/>
            <p:nvPr/>
          </p:nvSpPr>
          <p:spPr>
            <a:xfrm>
              <a:off x="2428050" y="1828525"/>
              <a:ext cx="70875" cy="164525"/>
            </a:xfrm>
            <a:custGeom>
              <a:avLst/>
              <a:gdLst/>
              <a:ahLst/>
              <a:cxnLst/>
              <a:rect l="l" t="t" r="r" b="b"/>
              <a:pathLst>
                <a:path w="2835" h="6581"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058" y="4899"/>
                  </a:lnTo>
                  <a:lnTo>
                    <a:pt x="1394" y="5476"/>
                  </a:lnTo>
                  <a:lnTo>
                    <a:pt x="1586" y="5812"/>
                  </a:lnTo>
                  <a:lnTo>
                    <a:pt x="1778" y="6100"/>
                  </a:lnTo>
                  <a:lnTo>
                    <a:pt x="2018" y="6388"/>
                  </a:lnTo>
                  <a:lnTo>
                    <a:pt x="2258" y="6580"/>
                  </a:lnTo>
                  <a:lnTo>
                    <a:pt x="2354" y="6292"/>
                  </a:lnTo>
                  <a:lnTo>
                    <a:pt x="2450" y="5956"/>
                  </a:lnTo>
                  <a:lnTo>
                    <a:pt x="2594" y="5140"/>
                  </a:lnTo>
                  <a:lnTo>
                    <a:pt x="2690" y="4227"/>
                  </a:lnTo>
                  <a:lnTo>
                    <a:pt x="2738" y="3219"/>
                  </a:lnTo>
                  <a:lnTo>
                    <a:pt x="2834" y="1298"/>
                  </a:lnTo>
                  <a:lnTo>
                    <a:pt x="2834" y="1"/>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3" name="Google Shape;4237;p71"/>
            <p:cNvSpPr/>
            <p:nvPr/>
          </p:nvSpPr>
          <p:spPr>
            <a:xfrm>
              <a:off x="2455675" y="1946200"/>
              <a:ext cx="38450" cy="46850"/>
            </a:xfrm>
            <a:custGeom>
              <a:avLst/>
              <a:gdLst/>
              <a:ahLst/>
              <a:cxnLst/>
              <a:rect l="l" t="t" r="r" b="b"/>
              <a:pathLst>
                <a:path w="1538" h="1874" extrusionOk="0">
                  <a:moveTo>
                    <a:pt x="1153" y="0"/>
                  </a:moveTo>
                  <a:lnTo>
                    <a:pt x="721" y="48"/>
                  </a:lnTo>
                  <a:lnTo>
                    <a:pt x="385" y="192"/>
                  </a:lnTo>
                  <a:lnTo>
                    <a:pt x="1" y="289"/>
                  </a:lnTo>
                  <a:lnTo>
                    <a:pt x="241" y="721"/>
                  </a:lnTo>
                  <a:lnTo>
                    <a:pt x="529" y="1153"/>
                  </a:lnTo>
                  <a:lnTo>
                    <a:pt x="817" y="1585"/>
                  </a:lnTo>
                  <a:lnTo>
                    <a:pt x="1009" y="1729"/>
                  </a:lnTo>
                  <a:lnTo>
                    <a:pt x="1153" y="1873"/>
                  </a:lnTo>
                  <a:lnTo>
                    <a:pt x="1297" y="1489"/>
                  </a:lnTo>
                  <a:lnTo>
                    <a:pt x="1393" y="1057"/>
                  </a:lnTo>
                  <a:lnTo>
                    <a:pt x="1537"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4" name="Google Shape;4238;p71"/>
            <p:cNvSpPr/>
            <p:nvPr/>
          </p:nvSpPr>
          <p:spPr>
            <a:xfrm>
              <a:off x="2630975" y="1632825"/>
              <a:ext cx="109275" cy="148900"/>
            </a:xfrm>
            <a:custGeom>
              <a:avLst/>
              <a:gdLst/>
              <a:ahLst/>
              <a:cxnLst/>
              <a:rect l="l" t="t" r="r" b="b"/>
              <a:pathLst>
                <a:path w="4371" h="5956" extrusionOk="0">
                  <a:moveTo>
                    <a:pt x="1201" y="1"/>
                  </a:moveTo>
                  <a:lnTo>
                    <a:pt x="1057" y="49"/>
                  </a:lnTo>
                  <a:lnTo>
                    <a:pt x="673" y="289"/>
                  </a:lnTo>
                  <a:lnTo>
                    <a:pt x="288" y="529"/>
                  </a:lnTo>
                  <a:lnTo>
                    <a:pt x="48" y="721"/>
                  </a:lnTo>
                  <a:lnTo>
                    <a:pt x="0" y="817"/>
                  </a:lnTo>
                  <a:lnTo>
                    <a:pt x="48" y="913"/>
                  </a:lnTo>
                  <a:lnTo>
                    <a:pt x="288" y="1297"/>
                  </a:lnTo>
                  <a:lnTo>
                    <a:pt x="961" y="2354"/>
                  </a:lnTo>
                  <a:lnTo>
                    <a:pt x="2017" y="3891"/>
                  </a:lnTo>
                  <a:lnTo>
                    <a:pt x="1921" y="3795"/>
                  </a:lnTo>
                  <a:lnTo>
                    <a:pt x="1633" y="3603"/>
                  </a:lnTo>
                  <a:lnTo>
                    <a:pt x="1297" y="3411"/>
                  </a:lnTo>
                  <a:lnTo>
                    <a:pt x="1105" y="3363"/>
                  </a:lnTo>
                  <a:lnTo>
                    <a:pt x="913" y="3363"/>
                  </a:lnTo>
                  <a:lnTo>
                    <a:pt x="769" y="3411"/>
                  </a:lnTo>
                  <a:lnTo>
                    <a:pt x="625" y="3507"/>
                  </a:lnTo>
                  <a:lnTo>
                    <a:pt x="529" y="3603"/>
                  </a:lnTo>
                  <a:lnTo>
                    <a:pt x="480" y="3795"/>
                  </a:lnTo>
                  <a:lnTo>
                    <a:pt x="384" y="4179"/>
                  </a:lnTo>
                  <a:lnTo>
                    <a:pt x="384" y="4563"/>
                  </a:lnTo>
                  <a:lnTo>
                    <a:pt x="384" y="4659"/>
                  </a:lnTo>
                  <a:lnTo>
                    <a:pt x="432" y="4707"/>
                  </a:lnTo>
                  <a:lnTo>
                    <a:pt x="625" y="4851"/>
                  </a:lnTo>
                  <a:lnTo>
                    <a:pt x="865" y="4899"/>
                  </a:lnTo>
                  <a:lnTo>
                    <a:pt x="1153" y="4995"/>
                  </a:lnTo>
                  <a:lnTo>
                    <a:pt x="1633" y="5043"/>
                  </a:lnTo>
                  <a:lnTo>
                    <a:pt x="1873" y="5091"/>
                  </a:lnTo>
                  <a:lnTo>
                    <a:pt x="2161" y="5284"/>
                  </a:lnTo>
                  <a:lnTo>
                    <a:pt x="2882" y="5668"/>
                  </a:lnTo>
                  <a:lnTo>
                    <a:pt x="3314" y="5812"/>
                  </a:lnTo>
                  <a:lnTo>
                    <a:pt x="3698" y="5956"/>
                  </a:lnTo>
                  <a:lnTo>
                    <a:pt x="4034" y="5956"/>
                  </a:lnTo>
                  <a:lnTo>
                    <a:pt x="4178" y="5908"/>
                  </a:lnTo>
                  <a:lnTo>
                    <a:pt x="4323" y="5860"/>
                  </a:lnTo>
                  <a:lnTo>
                    <a:pt x="4323" y="5764"/>
                  </a:lnTo>
                  <a:lnTo>
                    <a:pt x="4371" y="5716"/>
                  </a:lnTo>
                  <a:lnTo>
                    <a:pt x="4371" y="5428"/>
                  </a:lnTo>
                  <a:lnTo>
                    <a:pt x="4274" y="5140"/>
                  </a:lnTo>
                  <a:lnTo>
                    <a:pt x="4130" y="4707"/>
                  </a:lnTo>
                  <a:lnTo>
                    <a:pt x="3698" y="3795"/>
                  </a:lnTo>
                  <a:lnTo>
                    <a:pt x="3122" y="2786"/>
                  </a:lnTo>
                  <a:lnTo>
                    <a:pt x="2498" y="1778"/>
                  </a:lnTo>
                  <a:lnTo>
                    <a:pt x="1969" y="913"/>
                  </a:lnTo>
                  <a:lnTo>
                    <a:pt x="1537" y="289"/>
                  </a:lnTo>
                  <a:lnTo>
                    <a:pt x="1345" y="49"/>
                  </a:lnTo>
                  <a:lnTo>
                    <a:pt x="1201"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5" name="Google Shape;4239;p71"/>
            <p:cNvSpPr/>
            <p:nvPr/>
          </p:nvSpPr>
          <p:spPr>
            <a:xfrm>
              <a:off x="2630975" y="1632825"/>
              <a:ext cx="109275" cy="148900"/>
            </a:xfrm>
            <a:custGeom>
              <a:avLst/>
              <a:gdLst/>
              <a:ahLst/>
              <a:cxnLst/>
              <a:rect l="l" t="t" r="r" b="b"/>
              <a:pathLst>
                <a:path w="4371" h="5956" fill="none" extrusionOk="0">
                  <a:moveTo>
                    <a:pt x="384" y="4563"/>
                  </a:moveTo>
                  <a:lnTo>
                    <a:pt x="384" y="4563"/>
                  </a:lnTo>
                  <a:lnTo>
                    <a:pt x="384" y="4179"/>
                  </a:lnTo>
                  <a:lnTo>
                    <a:pt x="480" y="3795"/>
                  </a:lnTo>
                  <a:lnTo>
                    <a:pt x="529" y="3603"/>
                  </a:lnTo>
                  <a:lnTo>
                    <a:pt x="625" y="3507"/>
                  </a:lnTo>
                  <a:lnTo>
                    <a:pt x="769" y="3411"/>
                  </a:lnTo>
                  <a:lnTo>
                    <a:pt x="913" y="3363"/>
                  </a:lnTo>
                  <a:lnTo>
                    <a:pt x="913" y="3363"/>
                  </a:lnTo>
                  <a:lnTo>
                    <a:pt x="1105" y="3363"/>
                  </a:lnTo>
                  <a:lnTo>
                    <a:pt x="1297" y="3411"/>
                  </a:lnTo>
                  <a:lnTo>
                    <a:pt x="1633" y="3603"/>
                  </a:lnTo>
                  <a:lnTo>
                    <a:pt x="1921" y="3795"/>
                  </a:lnTo>
                  <a:lnTo>
                    <a:pt x="2017" y="3891"/>
                  </a:lnTo>
                  <a:lnTo>
                    <a:pt x="2017" y="3891"/>
                  </a:lnTo>
                  <a:lnTo>
                    <a:pt x="961" y="2354"/>
                  </a:lnTo>
                  <a:lnTo>
                    <a:pt x="288" y="1297"/>
                  </a:lnTo>
                  <a:lnTo>
                    <a:pt x="48" y="913"/>
                  </a:lnTo>
                  <a:lnTo>
                    <a:pt x="0" y="817"/>
                  </a:lnTo>
                  <a:lnTo>
                    <a:pt x="48" y="721"/>
                  </a:lnTo>
                  <a:lnTo>
                    <a:pt x="48" y="721"/>
                  </a:lnTo>
                  <a:lnTo>
                    <a:pt x="288" y="529"/>
                  </a:lnTo>
                  <a:lnTo>
                    <a:pt x="673" y="289"/>
                  </a:lnTo>
                  <a:lnTo>
                    <a:pt x="1057" y="49"/>
                  </a:lnTo>
                  <a:lnTo>
                    <a:pt x="1201" y="1"/>
                  </a:lnTo>
                  <a:lnTo>
                    <a:pt x="1345" y="49"/>
                  </a:lnTo>
                  <a:lnTo>
                    <a:pt x="1345" y="49"/>
                  </a:lnTo>
                  <a:lnTo>
                    <a:pt x="1537" y="289"/>
                  </a:lnTo>
                  <a:lnTo>
                    <a:pt x="1969" y="913"/>
                  </a:lnTo>
                  <a:lnTo>
                    <a:pt x="2498" y="1778"/>
                  </a:lnTo>
                  <a:lnTo>
                    <a:pt x="3122" y="2786"/>
                  </a:lnTo>
                  <a:lnTo>
                    <a:pt x="3698" y="3795"/>
                  </a:lnTo>
                  <a:lnTo>
                    <a:pt x="4130" y="4707"/>
                  </a:lnTo>
                  <a:lnTo>
                    <a:pt x="4274" y="5140"/>
                  </a:lnTo>
                  <a:lnTo>
                    <a:pt x="4371" y="5428"/>
                  </a:lnTo>
                  <a:lnTo>
                    <a:pt x="4371" y="5716"/>
                  </a:lnTo>
                  <a:lnTo>
                    <a:pt x="4323" y="5764"/>
                  </a:lnTo>
                  <a:lnTo>
                    <a:pt x="4323" y="5860"/>
                  </a:lnTo>
                  <a:lnTo>
                    <a:pt x="4323" y="5860"/>
                  </a:lnTo>
                  <a:lnTo>
                    <a:pt x="4178" y="5908"/>
                  </a:lnTo>
                  <a:lnTo>
                    <a:pt x="4034" y="5956"/>
                  </a:lnTo>
                  <a:lnTo>
                    <a:pt x="3698" y="5956"/>
                  </a:lnTo>
                  <a:lnTo>
                    <a:pt x="3314" y="5812"/>
                  </a:lnTo>
                  <a:lnTo>
                    <a:pt x="2882" y="5668"/>
                  </a:lnTo>
                  <a:lnTo>
                    <a:pt x="2161" y="5284"/>
                  </a:lnTo>
                  <a:lnTo>
                    <a:pt x="1873" y="5091"/>
                  </a:lnTo>
                  <a:lnTo>
                    <a:pt x="1873" y="5091"/>
                  </a:lnTo>
                  <a:lnTo>
                    <a:pt x="1633" y="5043"/>
                  </a:lnTo>
                  <a:lnTo>
                    <a:pt x="1153" y="4995"/>
                  </a:lnTo>
                  <a:lnTo>
                    <a:pt x="865" y="4899"/>
                  </a:lnTo>
                  <a:lnTo>
                    <a:pt x="625" y="4851"/>
                  </a:lnTo>
                  <a:lnTo>
                    <a:pt x="432" y="4707"/>
                  </a:lnTo>
                  <a:lnTo>
                    <a:pt x="384" y="4659"/>
                  </a:lnTo>
                  <a:lnTo>
                    <a:pt x="384" y="456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6" name="Google Shape;4240;p71"/>
            <p:cNvSpPr/>
            <p:nvPr/>
          </p:nvSpPr>
          <p:spPr>
            <a:xfrm>
              <a:off x="2630975" y="1632825"/>
              <a:ext cx="109275" cy="148900"/>
            </a:xfrm>
            <a:custGeom>
              <a:avLst/>
              <a:gdLst/>
              <a:ahLst/>
              <a:cxnLst/>
              <a:rect l="l" t="t" r="r" b="b"/>
              <a:pathLst>
                <a:path w="4371" h="5956" extrusionOk="0">
                  <a:moveTo>
                    <a:pt x="1249" y="1"/>
                  </a:moveTo>
                  <a:lnTo>
                    <a:pt x="1105" y="49"/>
                  </a:lnTo>
                  <a:lnTo>
                    <a:pt x="961" y="97"/>
                  </a:lnTo>
                  <a:lnTo>
                    <a:pt x="577" y="337"/>
                  </a:lnTo>
                  <a:lnTo>
                    <a:pt x="240" y="577"/>
                  </a:lnTo>
                  <a:lnTo>
                    <a:pt x="48" y="721"/>
                  </a:lnTo>
                  <a:lnTo>
                    <a:pt x="0" y="769"/>
                  </a:lnTo>
                  <a:lnTo>
                    <a:pt x="96" y="1009"/>
                  </a:lnTo>
                  <a:lnTo>
                    <a:pt x="336" y="1394"/>
                  </a:lnTo>
                  <a:lnTo>
                    <a:pt x="1009" y="2450"/>
                  </a:lnTo>
                  <a:lnTo>
                    <a:pt x="2017" y="3891"/>
                  </a:lnTo>
                  <a:lnTo>
                    <a:pt x="1681" y="3603"/>
                  </a:lnTo>
                  <a:lnTo>
                    <a:pt x="1345" y="3411"/>
                  </a:lnTo>
                  <a:lnTo>
                    <a:pt x="1153" y="3363"/>
                  </a:lnTo>
                  <a:lnTo>
                    <a:pt x="865" y="3363"/>
                  </a:lnTo>
                  <a:lnTo>
                    <a:pt x="721" y="3411"/>
                  </a:lnTo>
                  <a:lnTo>
                    <a:pt x="625" y="3507"/>
                  </a:lnTo>
                  <a:lnTo>
                    <a:pt x="529" y="3651"/>
                  </a:lnTo>
                  <a:lnTo>
                    <a:pt x="480" y="3795"/>
                  </a:lnTo>
                  <a:lnTo>
                    <a:pt x="384" y="4131"/>
                  </a:lnTo>
                  <a:lnTo>
                    <a:pt x="384" y="4467"/>
                  </a:lnTo>
                  <a:lnTo>
                    <a:pt x="384" y="4563"/>
                  </a:lnTo>
                  <a:lnTo>
                    <a:pt x="384" y="4659"/>
                  </a:lnTo>
                  <a:lnTo>
                    <a:pt x="432" y="4707"/>
                  </a:lnTo>
                  <a:lnTo>
                    <a:pt x="625" y="4851"/>
                  </a:lnTo>
                  <a:lnTo>
                    <a:pt x="865" y="4899"/>
                  </a:lnTo>
                  <a:lnTo>
                    <a:pt x="1153" y="4995"/>
                  </a:lnTo>
                  <a:lnTo>
                    <a:pt x="1633" y="5043"/>
                  </a:lnTo>
                  <a:lnTo>
                    <a:pt x="1873" y="5091"/>
                  </a:lnTo>
                  <a:lnTo>
                    <a:pt x="2065" y="5188"/>
                  </a:lnTo>
                  <a:lnTo>
                    <a:pt x="2642" y="5524"/>
                  </a:lnTo>
                  <a:lnTo>
                    <a:pt x="3314" y="5812"/>
                  </a:lnTo>
                  <a:lnTo>
                    <a:pt x="3650" y="5908"/>
                  </a:lnTo>
                  <a:lnTo>
                    <a:pt x="3938" y="5956"/>
                  </a:lnTo>
                  <a:lnTo>
                    <a:pt x="4130" y="5956"/>
                  </a:lnTo>
                  <a:lnTo>
                    <a:pt x="4323" y="5860"/>
                  </a:lnTo>
                  <a:lnTo>
                    <a:pt x="4371" y="5764"/>
                  </a:lnTo>
                  <a:lnTo>
                    <a:pt x="4371" y="5620"/>
                  </a:lnTo>
                  <a:lnTo>
                    <a:pt x="4323" y="5380"/>
                  </a:lnTo>
                  <a:lnTo>
                    <a:pt x="4226" y="5091"/>
                  </a:lnTo>
                  <a:lnTo>
                    <a:pt x="3938" y="4275"/>
                  </a:lnTo>
                  <a:lnTo>
                    <a:pt x="3458" y="3411"/>
                  </a:lnTo>
                  <a:lnTo>
                    <a:pt x="2930" y="2450"/>
                  </a:lnTo>
                  <a:lnTo>
                    <a:pt x="1873" y="769"/>
                  </a:lnTo>
                  <a:lnTo>
                    <a:pt x="1489" y="241"/>
                  </a:lnTo>
                  <a:lnTo>
                    <a:pt x="1345" y="49"/>
                  </a:lnTo>
                  <a:lnTo>
                    <a:pt x="1249" y="1"/>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7" name="Google Shape;4241;p71"/>
            <p:cNvSpPr/>
            <p:nvPr/>
          </p:nvSpPr>
          <p:spPr>
            <a:xfrm>
              <a:off x="2630975" y="1632825"/>
              <a:ext cx="109275" cy="148900"/>
            </a:xfrm>
            <a:custGeom>
              <a:avLst/>
              <a:gdLst/>
              <a:ahLst/>
              <a:cxnLst/>
              <a:rect l="l" t="t" r="r" b="b"/>
              <a:pathLst>
                <a:path w="4371" h="5956" fill="none" extrusionOk="0">
                  <a:moveTo>
                    <a:pt x="1249" y="1"/>
                  </a:moveTo>
                  <a:lnTo>
                    <a:pt x="1249" y="1"/>
                  </a:lnTo>
                  <a:lnTo>
                    <a:pt x="1105" y="49"/>
                  </a:lnTo>
                  <a:lnTo>
                    <a:pt x="961" y="97"/>
                  </a:lnTo>
                  <a:lnTo>
                    <a:pt x="577" y="337"/>
                  </a:lnTo>
                  <a:lnTo>
                    <a:pt x="240" y="577"/>
                  </a:lnTo>
                  <a:lnTo>
                    <a:pt x="48" y="721"/>
                  </a:lnTo>
                  <a:lnTo>
                    <a:pt x="48" y="721"/>
                  </a:lnTo>
                  <a:lnTo>
                    <a:pt x="0" y="769"/>
                  </a:lnTo>
                  <a:lnTo>
                    <a:pt x="0" y="769"/>
                  </a:lnTo>
                  <a:lnTo>
                    <a:pt x="96" y="1009"/>
                  </a:lnTo>
                  <a:lnTo>
                    <a:pt x="336" y="1394"/>
                  </a:lnTo>
                  <a:lnTo>
                    <a:pt x="1009" y="2450"/>
                  </a:lnTo>
                  <a:lnTo>
                    <a:pt x="2017" y="3891"/>
                  </a:lnTo>
                  <a:lnTo>
                    <a:pt x="2017" y="3891"/>
                  </a:lnTo>
                  <a:lnTo>
                    <a:pt x="2017" y="3891"/>
                  </a:lnTo>
                  <a:lnTo>
                    <a:pt x="2017" y="3891"/>
                  </a:lnTo>
                  <a:lnTo>
                    <a:pt x="1681" y="3603"/>
                  </a:lnTo>
                  <a:lnTo>
                    <a:pt x="1345" y="3411"/>
                  </a:lnTo>
                  <a:lnTo>
                    <a:pt x="1153" y="3363"/>
                  </a:lnTo>
                  <a:lnTo>
                    <a:pt x="1009" y="3363"/>
                  </a:lnTo>
                  <a:lnTo>
                    <a:pt x="1009" y="3363"/>
                  </a:lnTo>
                  <a:lnTo>
                    <a:pt x="913" y="3363"/>
                  </a:lnTo>
                  <a:lnTo>
                    <a:pt x="913" y="3363"/>
                  </a:lnTo>
                  <a:lnTo>
                    <a:pt x="865" y="3363"/>
                  </a:lnTo>
                  <a:lnTo>
                    <a:pt x="865" y="3363"/>
                  </a:lnTo>
                  <a:lnTo>
                    <a:pt x="721" y="3411"/>
                  </a:lnTo>
                  <a:lnTo>
                    <a:pt x="625" y="3507"/>
                  </a:lnTo>
                  <a:lnTo>
                    <a:pt x="529" y="3651"/>
                  </a:lnTo>
                  <a:lnTo>
                    <a:pt x="480" y="3795"/>
                  </a:lnTo>
                  <a:lnTo>
                    <a:pt x="384" y="4131"/>
                  </a:lnTo>
                  <a:lnTo>
                    <a:pt x="384" y="4467"/>
                  </a:lnTo>
                  <a:lnTo>
                    <a:pt x="384" y="4467"/>
                  </a:lnTo>
                  <a:lnTo>
                    <a:pt x="384" y="4563"/>
                  </a:lnTo>
                  <a:lnTo>
                    <a:pt x="384" y="4563"/>
                  </a:lnTo>
                  <a:lnTo>
                    <a:pt x="384" y="4659"/>
                  </a:lnTo>
                  <a:lnTo>
                    <a:pt x="432" y="4707"/>
                  </a:lnTo>
                  <a:lnTo>
                    <a:pt x="625" y="4851"/>
                  </a:lnTo>
                  <a:lnTo>
                    <a:pt x="865" y="4899"/>
                  </a:lnTo>
                  <a:lnTo>
                    <a:pt x="1153" y="4995"/>
                  </a:lnTo>
                  <a:lnTo>
                    <a:pt x="1633" y="5043"/>
                  </a:lnTo>
                  <a:lnTo>
                    <a:pt x="1873" y="5091"/>
                  </a:lnTo>
                  <a:lnTo>
                    <a:pt x="1873" y="5091"/>
                  </a:lnTo>
                  <a:lnTo>
                    <a:pt x="2065" y="5188"/>
                  </a:lnTo>
                  <a:lnTo>
                    <a:pt x="2642" y="5524"/>
                  </a:lnTo>
                  <a:lnTo>
                    <a:pt x="3314" y="5812"/>
                  </a:lnTo>
                  <a:lnTo>
                    <a:pt x="3650" y="5908"/>
                  </a:lnTo>
                  <a:lnTo>
                    <a:pt x="3938" y="5956"/>
                  </a:lnTo>
                  <a:lnTo>
                    <a:pt x="3938" y="5956"/>
                  </a:lnTo>
                  <a:lnTo>
                    <a:pt x="4130" y="5956"/>
                  </a:lnTo>
                  <a:lnTo>
                    <a:pt x="4323" y="5860"/>
                  </a:lnTo>
                  <a:lnTo>
                    <a:pt x="4323" y="5860"/>
                  </a:lnTo>
                  <a:lnTo>
                    <a:pt x="4371" y="5764"/>
                  </a:lnTo>
                  <a:lnTo>
                    <a:pt x="4371" y="5620"/>
                  </a:lnTo>
                  <a:lnTo>
                    <a:pt x="4371" y="5620"/>
                  </a:lnTo>
                  <a:lnTo>
                    <a:pt x="4323" y="5380"/>
                  </a:lnTo>
                  <a:lnTo>
                    <a:pt x="4226" y="5091"/>
                  </a:lnTo>
                  <a:lnTo>
                    <a:pt x="3938" y="4275"/>
                  </a:lnTo>
                  <a:lnTo>
                    <a:pt x="3458" y="3411"/>
                  </a:lnTo>
                  <a:lnTo>
                    <a:pt x="2930" y="2450"/>
                  </a:lnTo>
                  <a:lnTo>
                    <a:pt x="1873" y="769"/>
                  </a:lnTo>
                  <a:lnTo>
                    <a:pt x="1489" y="241"/>
                  </a:lnTo>
                  <a:lnTo>
                    <a:pt x="1345" y="49"/>
                  </a:lnTo>
                  <a:lnTo>
                    <a:pt x="1345" y="49"/>
                  </a:lnTo>
                  <a:lnTo>
                    <a:pt x="1249"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8" name="Google Shape;4242;p71"/>
            <p:cNvSpPr/>
            <p:nvPr/>
          </p:nvSpPr>
          <p:spPr>
            <a:xfrm>
              <a:off x="2630975" y="1636425"/>
              <a:ext cx="99675" cy="145300"/>
            </a:xfrm>
            <a:custGeom>
              <a:avLst/>
              <a:gdLst/>
              <a:ahLst/>
              <a:cxnLst/>
              <a:rect l="l" t="t" r="r" b="b"/>
              <a:pathLst>
                <a:path w="3987" h="5812" extrusionOk="0">
                  <a:moveTo>
                    <a:pt x="865" y="1"/>
                  </a:moveTo>
                  <a:lnTo>
                    <a:pt x="336" y="337"/>
                  </a:lnTo>
                  <a:lnTo>
                    <a:pt x="48" y="577"/>
                  </a:lnTo>
                  <a:lnTo>
                    <a:pt x="0" y="673"/>
                  </a:lnTo>
                  <a:lnTo>
                    <a:pt x="48" y="769"/>
                  </a:lnTo>
                  <a:lnTo>
                    <a:pt x="288" y="1153"/>
                  </a:lnTo>
                  <a:lnTo>
                    <a:pt x="961" y="2210"/>
                  </a:lnTo>
                  <a:lnTo>
                    <a:pt x="2017" y="3747"/>
                  </a:lnTo>
                  <a:lnTo>
                    <a:pt x="1921" y="3651"/>
                  </a:lnTo>
                  <a:lnTo>
                    <a:pt x="1633" y="3459"/>
                  </a:lnTo>
                  <a:lnTo>
                    <a:pt x="1297" y="3267"/>
                  </a:lnTo>
                  <a:lnTo>
                    <a:pt x="1105" y="3219"/>
                  </a:lnTo>
                  <a:lnTo>
                    <a:pt x="913" y="3219"/>
                  </a:lnTo>
                  <a:lnTo>
                    <a:pt x="769" y="3267"/>
                  </a:lnTo>
                  <a:lnTo>
                    <a:pt x="625" y="3363"/>
                  </a:lnTo>
                  <a:lnTo>
                    <a:pt x="529" y="3459"/>
                  </a:lnTo>
                  <a:lnTo>
                    <a:pt x="480" y="3651"/>
                  </a:lnTo>
                  <a:lnTo>
                    <a:pt x="384" y="4035"/>
                  </a:lnTo>
                  <a:lnTo>
                    <a:pt x="384" y="4419"/>
                  </a:lnTo>
                  <a:lnTo>
                    <a:pt x="384" y="4515"/>
                  </a:lnTo>
                  <a:lnTo>
                    <a:pt x="432" y="4563"/>
                  </a:lnTo>
                  <a:lnTo>
                    <a:pt x="625" y="4707"/>
                  </a:lnTo>
                  <a:lnTo>
                    <a:pt x="865" y="4755"/>
                  </a:lnTo>
                  <a:lnTo>
                    <a:pt x="1153" y="4851"/>
                  </a:lnTo>
                  <a:lnTo>
                    <a:pt x="1633" y="4899"/>
                  </a:lnTo>
                  <a:lnTo>
                    <a:pt x="1873" y="4947"/>
                  </a:lnTo>
                  <a:lnTo>
                    <a:pt x="2113" y="5092"/>
                  </a:lnTo>
                  <a:lnTo>
                    <a:pt x="2642" y="5380"/>
                  </a:lnTo>
                  <a:lnTo>
                    <a:pt x="3026" y="5572"/>
                  </a:lnTo>
                  <a:lnTo>
                    <a:pt x="3362" y="5716"/>
                  </a:lnTo>
                  <a:lnTo>
                    <a:pt x="3698" y="5812"/>
                  </a:lnTo>
                  <a:lnTo>
                    <a:pt x="3986" y="5812"/>
                  </a:lnTo>
                  <a:lnTo>
                    <a:pt x="3938" y="5524"/>
                  </a:lnTo>
                  <a:lnTo>
                    <a:pt x="3842" y="5188"/>
                  </a:lnTo>
                  <a:lnTo>
                    <a:pt x="3506" y="4467"/>
                  </a:lnTo>
                  <a:lnTo>
                    <a:pt x="3074" y="3603"/>
                  </a:lnTo>
                  <a:lnTo>
                    <a:pt x="2594" y="2738"/>
                  </a:lnTo>
                  <a:lnTo>
                    <a:pt x="1585" y="1105"/>
                  </a:lnTo>
                  <a:lnTo>
                    <a:pt x="865" y="1"/>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9" name="Google Shape;4243;p71"/>
            <p:cNvSpPr/>
            <p:nvPr/>
          </p:nvSpPr>
          <p:spPr>
            <a:xfrm>
              <a:off x="2686200" y="1737300"/>
              <a:ext cx="44450" cy="44425"/>
            </a:xfrm>
            <a:custGeom>
              <a:avLst/>
              <a:gdLst/>
              <a:ahLst/>
              <a:cxnLst/>
              <a:rect l="l" t="t" r="r" b="b"/>
              <a:pathLst>
                <a:path w="1778" h="1777" extrusionOk="0">
                  <a:moveTo>
                    <a:pt x="1105" y="0"/>
                  </a:moveTo>
                  <a:lnTo>
                    <a:pt x="769" y="240"/>
                  </a:lnTo>
                  <a:lnTo>
                    <a:pt x="481" y="528"/>
                  </a:lnTo>
                  <a:lnTo>
                    <a:pt x="193" y="816"/>
                  </a:lnTo>
                  <a:lnTo>
                    <a:pt x="0" y="1105"/>
                  </a:lnTo>
                  <a:lnTo>
                    <a:pt x="385" y="1345"/>
                  </a:lnTo>
                  <a:lnTo>
                    <a:pt x="865" y="1537"/>
                  </a:lnTo>
                  <a:lnTo>
                    <a:pt x="1345" y="1729"/>
                  </a:lnTo>
                  <a:lnTo>
                    <a:pt x="1585" y="1777"/>
                  </a:lnTo>
                  <a:lnTo>
                    <a:pt x="1777" y="1777"/>
                  </a:lnTo>
                  <a:lnTo>
                    <a:pt x="1681" y="1441"/>
                  </a:lnTo>
                  <a:lnTo>
                    <a:pt x="1537" y="1009"/>
                  </a:lnTo>
                  <a:lnTo>
                    <a:pt x="1105"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0" name="Google Shape;4244;p71"/>
            <p:cNvSpPr/>
            <p:nvPr/>
          </p:nvSpPr>
          <p:spPr>
            <a:xfrm>
              <a:off x="2238375" y="1228225"/>
              <a:ext cx="303775" cy="439450"/>
            </a:xfrm>
            <a:custGeom>
              <a:avLst/>
              <a:gdLst/>
              <a:ahLst/>
              <a:cxnLst/>
              <a:rect l="l" t="t" r="r" b="b"/>
              <a:pathLst>
                <a:path w="12151" h="17578" extrusionOk="0">
                  <a:moveTo>
                    <a:pt x="5427" y="0"/>
                  </a:move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close/>
                </a:path>
              </a:pathLst>
            </a:custGeom>
            <a:solidFill>
              <a:srgbClr val="FFDA7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1" name="Google Shape;4245;p71"/>
            <p:cNvSpPr/>
            <p:nvPr/>
          </p:nvSpPr>
          <p:spPr>
            <a:xfrm>
              <a:off x="2238375" y="1228225"/>
              <a:ext cx="303775" cy="439450"/>
            </a:xfrm>
            <a:custGeom>
              <a:avLst/>
              <a:gdLst/>
              <a:ahLst/>
              <a:cxnLst/>
              <a:rect l="l" t="t" r="r" b="b"/>
              <a:pathLst>
                <a:path w="12151" h="17578" fill="none" extrusionOk="0">
                  <a:moveTo>
                    <a:pt x="12006" y="17578"/>
                  </a:move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lnTo>
                    <a:pt x="5811" y="0"/>
                  </a:lnTo>
                  <a:lnTo>
                    <a:pt x="5427" y="0"/>
                  </a:lnTo>
                  <a:lnTo>
                    <a:pt x="5043" y="96"/>
                  </a:ln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2" name="Google Shape;4246;p71"/>
            <p:cNvSpPr/>
            <p:nvPr/>
          </p:nvSpPr>
          <p:spPr>
            <a:xfrm>
              <a:off x="2238375" y="1228225"/>
              <a:ext cx="303775" cy="439450"/>
            </a:xfrm>
            <a:custGeom>
              <a:avLst/>
              <a:gdLst/>
              <a:ahLst/>
              <a:cxnLst/>
              <a:rect l="l" t="t" r="r" b="b"/>
              <a:pathLst>
                <a:path w="12151" h="17578" extrusionOk="0">
                  <a:moveTo>
                    <a:pt x="5427" y="0"/>
                  </a:move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688"/>
                  </a:lnTo>
                  <a:lnTo>
                    <a:pt x="96" y="14120"/>
                  </a:lnTo>
                  <a:lnTo>
                    <a:pt x="192" y="14408"/>
                  </a:lnTo>
                  <a:lnTo>
                    <a:pt x="336" y="14648"/>
                  </a:lnTo>
                  <a:lnTo>
                    <a:pt x="12006" y="17578"/>
                  </a:lnTo>
                  <a:lnTo>
                    <a:pt x="11814" y="17337"/>
                  </a:lnTo>
                  <a:lnTo>
                    <a:pt x="11718" y="17001"/>
                  </a:lnTo>
                  <a:lnTo>
                    <a:pt x="11670" y="16521"/>
                  </a:lnTo>
                  <a:lnTo>
                    <a:pt x="11670" y="15945"/>
                  </a:lnTo>
                  <a:lnTo>
                    <a:pt x="11670" y="15176"/>
                  </a:lnTo>
                  <a:lnTo>
                    <a:pt x="11718" y="14312"/>
                  </a:lnTo>
                  <a:lnTo>
                    <a:pt x="11910" y="12247"/>
                  </a:lnTo>
                  <a:lnTo>
                    <a:pt x="12102" y="9990"/>
                  </a:lnTo>
                  <a:lnTo>
                    <a:pt x="12150" y="8837"/>
                  </a:lnTo>
                  <a:lnTo>
                    <a:pt x="12150" y="7636"/>
                  </a:lnTo>
                  <a:lnTo>
                    <a:pt x="12102" y="6148"/>
                  </a:lnTo>
                  <a:lnTo>
                    <a:pt x="12054" y="5427"/>
                  </a:lnTo>
                  <a:lnTo>
                    <a:pt x="11958" y="4707"/>
                  </a:lnTo>
                  <a:lnTo>
                    <a:pt x="11862" y="4034"/>
                  </a:lnTo>
                  <a:lnTo>
                    <a:pt x="11670" y="3410"/>
                  </a:lnTo>
                  <a:lnTo>
                    <a:pt x="11478" y="2786"/>
                  </a:lnTo>
                  <a:lnTo>
                    <a:pt x="11238" y="2209"/>
                  </a:lnTo>
                  <a:lnTo>
                    <a:pt x="11046" y="1873"/>
                  </a:lnTo>
                  <a:lnTo>
                    <a:pt x="10710" y="1585"/>
                  </a:lnTo>
                  <a:lnTo>
                    <a:pt x="9797" y="1393"/>
                  </a:lnTo>
                  <a:lnTo>
                    <a:pt x="9653" y="1633"/>
                  </a:lnTo>
                  <a:lnTo>
                    <a:pt x="9509" y="1873"/>
                  </a:lnTo>
                  <a:lnTo>
                    <a:pt x="9317" y="2065"/>
                  </a:lnTo>
                  <a:lnTo>
                    <a:pt x="9125" y="2258"/>
                  </a:lnTo>
                  <a:lnTo>
                    <a:pt x="8933" y="2402"/>
                  </a:lnTo>
                  <a:lnTo>
                    <a:pt x="8693" y="2498"/>
                  </a:lnTo>
                  <a:lnTo>
                    <a:pt x="8404" y="2594"/>
                  </a:lnTo>
                  <a:lnTo>
                    <a:pt x="7876" y="2594"/>
                  </a:lnTo>
                  <a:lnTo>
                    <a:pt x="7588" y="2498"/>
                  </a:lnTo>
                  <a:lnTo>
                    <a:pt x="7252" y="2354"/>
                  </a:lnTo>
                  <a:lnTo>
                    <a:pt x="7012" y="2113"/>
                  </a:lnTo>
                  <a:lnTo>
                    <a:pt x="6820" y="1873"/>
                  </a:lnTo>
                  <a:lnTo>
                    <a:pt x="6627" y="1537"/>
                  </a:lnTo>
                  <a:lnTo>
                    <a:pt x="6531" y="1201"/>
                  </a:lnTo>
                  <a:lnTo>
                    <a:pt x="6483" y="865"/>
                  </a:lnTo>
                  <a:lnTo>
                    <a:pt x="6531" y="481"/>
                  </a:lnTo>
                  <a:lnTo>
                    <a:pt x="6676" y="48"/>
                  </a:lnTo>
                  <a:lnTo>
                    <a:pt x="7012" y="96"/>
                  </a:lnTo>
                  <a:lnTo>
                    <a:pt x="6435" y="0"/>
                  </a:lnTo>
                  <a:close/>
                </a:path>
              </a:pathLst>
            </a:custGeom>
            <a:solidFill>
              <a:srgbClr val="FFE49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3" name="Google Shape;4247;p71"/>
            <p:cNvSpPr/>
            <p:nvPr/>
          </p:nvSpPr>
          <p:spPr>
            <a:xfrm>
              <a:off x="2238375" y="1228225"/>
              <a:ext cx="303775" cy="439450"/>
            </a:xfrm>
            <a:custGeom>
              <a:avLst/>
              <a:gdLst/>
              <a:ahLst/>
              <a:cxnLst/>
              <a:rect l="l" t="t" r="r" b="b"/>
              <a:pathLst>
                <a:path w="12151" h="17578" fill="none" extrusionOk="0">
                  <a:moveTo>
                    <a:pt x="5907" y="0"/>
                  </a:moveTo>
                  <a:lnTo>
                    <a:pt x="5907" y="0"/>
                  </a:lnTo>
                  <a:lnTo>
                    <a:pt x="5427" y="0"/>
                  </a:lnTo>
                  <a:lnTo>
                    <a:pt x="5043" y="96"/>
                  </a:ln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207"/>
                  </a:lnTo>
                  <a:lnTo>
                    <a:pt x="0" y="13688"/>
                  </a:lnTo>
                  <a:lnTo>
                    <a:pt x="96" y="14120"/>
                  </a:lnTo>
                  <a:lnTo>
                    <a:pt x="192" y="14408"/>
                  </a:lnTo>
                  <a:lnTo>
                    <a:pt x="336" y="14648"/>
                  </a:lnTo>
                  <a:lnTo>
                    <a:pt x="12006" y="17578"/>
                  </a:lnTo>
                  <a:lnTo>
                    <a:pt x="12006" y="17578"/>
                  </a:lnTo>
                  <a:lnTo>
                    <a:pt x="11814" y="17337"/>
                  </a:lnTo>
                  <a:lnTo>
                    <a:pt x="11718" y="17001"/>
                  </a:lnTo>
                  <a:lnTo>
                    <a:pt x="11670" y="16521"/>
                  </a:lnTo>
                  <a:lnTo>
                    <a:pt x="11670" y="15945"/>
                  </a:lnTo>
                  <a:lnTo>
                    <a:pt x="11670" y="15945"/>
                  </a:lnTo>
                  <a:lnTo>
                    <a:pt x="11670" y="15176"/>
                  </a:lnTo>
                  <a:lnTo>
                    <a:pt x="11718" y="14312"/>
                  </a:lnTo>
                  <a:lnTo>
                    <a:pt x="11910" y="12247"/>
                  </a:lnTo>
                  <a:lnTo>
                    <a:pt x="12102" y="9990"/>
                  </a:lnTo>
                  <a:lnTo>
                    <a:pt x="12150" y="8837"/>
                  </a:lnTo>
                  <a:lnTo>
                    <a:pt x="12150" y="7636"/>
                  </a:lnTo>
                  <a:lnTo>
                    <a:pt x="12150" y="7636"/>
                  </a:lnTo>
                  <a:lnTo>
                    <a:pt x="12102" y="6148"/>
                  </a:lnTo>
                  <a:lnTo>
                    <a:pt x="12054" y="5427"/>
                  </a:lnTo>
                  <a:lnTo>
                    <a:pt x="11958" y="4707"/>
                  </a:lnTo>
                  <a:lnTo>
                    <a:pt x="11862" y="4034"/>
                  </a:lnTo>
                  <a:lnTo>
                    <a:pt x="11670" y="3410"/>
                  </a:lnTo>
                  <a:lnTo>
                    <a:pt x="11478" y="2786"/>
                  </a:lnTo>
                  <a:lnTo>
                    <a:pt x="11238" y="2209"/>
                  </a:lnTo>
                  <a:lnTo>
                    <a:pt x="11238" y="2209"/>
                  </a:lnTo>
                  <a:lnTo>
                    <a:pt x="11046" y="1873"/>
                  </a:lnTo>
                  <a:lnTo>
                    <a:pt x="10710" y="1585"/>
                  </a:lnTo>
                  <a:lnTo>
                    <a:pt x="10710" y="1585"/>
                  </a:lnTo>
                  <a:lnTo>
                    <a:pt x="9797" y="1393"/>
                  </a:lnTo>
                  <a:lnTo>
                    <a:pt x="9797" y="1393"/>
                  </a:lnTo>
                  <a:lnTo>
                    <a:pt x="9653" y="1633"/>
                  </a:lnTo>
                  <a:lnTo>
                    <a:pt x="9509" y="1873"/>
                  </a:lnTo>
                  <a:lnTo>
                    <a:pt x="9317" y="2065"/>
                  </a:lnTo>
                  <a:lnTo>
                    <a:pt x="9125" y="2258"/>
                  </a:lnTo>
                  <a:lnTo>
                    <a:pt x="8933" y="2402"/>
                  </a:lnTo>
                  <a:lnTo>
                    <a:pt x="8693" y="2498"/>
                  </a:lnTo>
                  <a:lnTo>
                    <a:pt x="8404" y="2594"/>
                  </a:lnTo>
                  <a:lnTo>
                    <a:pt x="8164" y="2594"/>
                  </a:lnTo>
                  <a:lnTo>
                    <a:pt x="8164" y="2594"/>
                  </a:lnTo>
                  <a:lnTo>
                    <a:pt x="7876" y="2594"/>
                  </a:lnTo>
                  <a:lnTo>
                    <a:pt x="7876" y="2594"/>
                  </a:lnTo>
                  <a:lnTo>
                    <a:pt x="7588" y="2498"/>
                  </a:lnTo>
                  <a:lnTo>
                    <a:pt x="7252" y="2354"/>
                  </a:lnTo>
                  <a:lnTo>
                    <a:pt x="7012" y="2113"/>
                  </a:lnTo>
                  <a:lnTo>
                    <a:pt x="6820" y="1873"/>
                  </a:lnTo>
                  <a:lnTo>
                    <a:pt x="6627" y="1537"/>
                  </a:lnTo>
                  <a:lnTo>
                    <a:pt x="6531" y="1201"/>
                  </a:lnTo>
                  <a:lnTo>
                    <a:pt x="6483" y="865"/>
                  </a:lnTo>
                  <a:lnTo>
                    <a:pt x="6531" y="481"/>
                  </a:lnTo>
                  <a:lnTo>
                    <a:pt x="6531" y="481"/>
                  </a:lnTo>
                  <a:lnTo>
                    <a:pt x="6676" y="48"/>
                  </a:lnTo>
                  <a:lnTo>
                    <a:pt x="6676" y="48"/>
                  </a:lnTo>
                  <a:lnTo>
                    <a:pt x="7012" y="96"/>
                  </a:lnTo>
                  <a:lnTo>
                    <a:pt x="7012" y="96"/>
                  </a:lnTo>
                  <a:lnTo>
                    <a:pt x="7012" y="96"/>
                  </a:lnTo>
                  <a:lnTo>
                    <a:pt x="6435" y="0"/>
                  </a:lnTo>
                  <a:lnTo>
                    <a:pt x="5907"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4" name="Google Shape;4248;p71"/>
            <p:cNvSpPr/>
            <p:nvPr/>
          </p:nvSpPr>
          <p:spPr>
            <a:xfrm>
              <a:off x="2400450" y="1229425"/>
              <a:ext cx="84075" cy="63650"/>
            </a:xfrm>
            <a:custGeom>
              <a:avLst/>
              <a:gdLst/>
              <a:ahLst/>
              <a:cxnLst/>
              <a:rect l="l" t="t" r="r" b="b"/>
              <a:pathLst>
                <a:path w="3363" h="2546" extrusionOk="0">
                  <a:moveTo>
                    <a:pt x="193" y="0"/>
                  </a:moveTo>
                  <a:lnTo>
                    <a:pt x="48" y="433"/>
                  </a:lnTo>
                  <a:lnTo>
                    <a:pt x="0" y="817"/>
                  </a:lnTo>
                  <a:lnTo>
                    <a:pt x="48" y="1153"/>
                  </a:lnTo>
                  <a:lnTo>
                    <a:pt x="144" y="1489"/>
                  </a:lnTo>
                  <a:lnTo>
                    <a:pt x="337" y="1825"/>
                  </a:lnTo>
                  <a:lnTo>
                    <a:pt x="529" y="2065"/>
                  </a:lnTo>
                  <a:lnTo>
                    <a:pt x="769" y="2306"/>
                  </a:lnTo>
                  <a:lnTo>
                    <a:pt x="1105" y="2450"/>
                  </a:lnTo>
                  <a:lnTo>
                    <a:pt x="1393" y="2546"/>
                  </a:lnTo>
                  <a:lnTo>
                    <a:pt x="1729" y="2546"/>
                  </a:lnTo>
                  <a:lnTo>
                    <a:pt x="2065" y="2498"/>
                  </a:lnTo>
                  <a:lnTo>
                    <a:pt x="2402" y="2402"/>
                  </a:lnTo>
                  <a:lnTo>
                    <a:pt x="2690" y="2210"/>
                  </a:lnTo>
                  <a:lnTo>
                    <a:pt x="2930" y="1969"/>
                  </a:lnTo>
                  <a:lnTo>
                    <a:pt x="3122" y="1681"/>
                  </a:lnTo>
                  <a:lnTo>
                    <a:pt x="3266" y="1345"/>
                  </a:lnTo>
                  <a:lnTo>
                    <a:pt x="3362" y="1009"/>
                  </a:lnTo>
                  <a:lnTo>
                    <a:pt x="2642" y="673"/>
                  </a:lnTo>
                  <a:lnTo>
                    <a:pt x="1825" y="385"/>
                  </a:lnTo>
                  <a:lnTo>
                    <a:pt x="1009" y="144"/>
                  </a:lnTo>
                  <a:lnTo>
                    <a:pt x="193" y="0"/>
                  </a:lnTo>
                  <a:close/>
                </a:path>
              </a:pathLst>
            </a:custGeom>
            <a:solidFill>
              <a:srgbClr val="FFDA7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5" name="Google Shape;4249;p71"/>
            <p:cNvSpPr/>
            <p:nvPr/>
          </p:nvSpPr>
          <p:spPr>
            <a:xfrm>
              <a:off x="2400450" y="1229425"/>
              <a:ext cx="84075" cy="63650"/>
            </a:xfrm>
            <a:custGeom>
              <a:avLst/>
              <a:gdLst/>
              <a:ahLst/>
              <a:cxnLst/>
              <a:rect l="l" t="t" r="r" b="b"/>
              <a:pathLst>
                <a:path w="3363" h="2546" fill="none" extrusionOk="0">
                  <a:moveTo>
                    <a:pt x="1393" y="2546"/>
                  </a:moveTo>
                  <a:lnTo>
                    <a:pt x="1393" y="2546"/>
                  </a:lnTo>
                  <a:lnTo>
                    <a:pt x="1729" y="2546"/>
                  </a:lnTo>
                  <a:lnTo>
                    <a:pt x="2065" y="2498"/>
                  </a:lnTo>
                  <a:lnTo>
                    <a:pt x="2402" y="2402"/>
                  </a:lnTo>
                  <a:lnTo>
                    <a:pt x="2690" y="2210"/>
                  </a:lnTo>
                  <a:lnTo>
                    <a:pt x="2930" y="1969"/>
                  </a:lnTo>
                  <a:lnTo>
                    <a:pt x="3122" y="1681"/>
                  </a:lnTo>
                  <a:lnTo>
                    <a:pt x="3266" y="1345"/>
                  </a:lnTo>
                  <a:lnTo>
                    <a:pt x="3362" y="1009"/>
                  </a:lnTo>
                  <a:lnTo>
                    <a:pt x="3362" y="1009"/>
                  </a:lnTo>
                  <a:lnTo>
                    <a:pt x="2642" y="673"/>
                  </a:lnTo>
                  <a:lnTo>
                    <a:pt x="1825" y="385"/>
                  </a:lnTo>
                  <a:lnTo>
                    <a:pt x="1009" y="144"/>
                  </a:lnTo>
                  <a:lnTo>
                    <a:pt x="193" y="0"/>
                  </a:lnTo>
                  <a:lnTo>
                    <a:pt x="193" y="0"/>
                  </a:lnTo>
                  <a:lnTo>
                    <a:pt x="48" y="433"/>
                  </a:lnTo>
                  <a:lnTo>
                    <a:pt x="48" y="433"/>
                  </a:lnTo>
                  <a:lnTo>
                    <a:pt x="0" y="817"/>
                  </a:lnTo>
                  <a:lnTo>
                    <a:pt x="48" y="1153"/>
                  </a:lnTo>
                  <a:lnTo>
                    <a:pt x="144" y="1489"/>
                  </a:lnTo>
                  <a:lnTo>
                    <a:pt x="337" y="1825"/>
                  </a:lnTo>
                  <a:lnTo>
                    <a:pt x="529" y="2065"/>
                  </a:lnTo>
                  <a:lnTo>
                    <a:pt x="769" y="2306"/>
                  </a:lnTo>
                  <a:lnTo>
                    <a:pt x="1105" y="2450"/>
                  </a:lnTo>
                  <a:lnTo>
                    <a:pt x="1393" y="2546"/>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6" name="Google Shape;4250;p71"/>
            <p:cNvSpPr/>
            <p:nvPr/>
          </p:nvSpPr>
          <p:spPr>
            <a:xfrm>
              <a:off x="2419650" y="1218625"/>
              <a:ext cx="46850" cy="51650"/>
            </a:xfrm>
            <a:custGeom>
              <a:avLst/>
              <a:gdLst/>
              <a:ahLst/>
              <a:cxnLst/>
              <a:rect l="l" t="t" r="r" b="b"/>
              <a:pathLst>
                <a:path w="1874" h="2066" extrusionOk="0">
                  <a:moveTo>
                    <a:pt x="481" y="0"/>
                  </a:moveTo>
                  <a:lnTo>
                    <a:pt x="1" y="1489"/>
                  </a:lnTo>
                  <a:lnTo>
                    <a:pt x="1490" y="2065"/>
                  </a:lnTo>
                  <a:lnTo>
                    <a:pt x="1874" y="384"/>
                  </a:lnTo>
                  <a:lnTo>
                    <a:pt x="481"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7" name="Google Shape;4251;p71"/>
            <p:cNvSpPr/>
            <p:nvPr/>
          </p:nvSpPr>
          <p:spPr>
            <a:xfrm>
              <a:off x="2419650" y="1218625"/>
              <a:ext cx="46850" cy="51650"/>
            </a:xfrm>
            <a:custGeom>
              <a:avLst/>
              <a:gdLst/>
              <a:ahLst/>
              <a:cxnLst/>
              <a:rect l="l" t="t" r="r" b="b"/>
              <a:pathLst>
                <a:path w="1874" h="2066" fill="none" extrusionOk="0">
                  <a:moveTo>
                    <a:pt x="481" y="0"/>
                  </a:moveTo>
                  <a:lnTo>
                    <a:pt x="1" y="1489"/>
                  </a:lnTo>
                  <a:lnTo>
                    <a:pt x="1490" y="2065"/>
                  </a:lnTo>
                  <a:lnTo>
                    <a:pt x="1874" y="384"/>
                  </a:lnTo>
                  <a:lnTo>
                    <a:pt x="48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8" name="Google Shape;4252;p71"/>
            <p:cNvSpPr/>
            <p:nvPr/>
          </p:nvSpPr>
          <p:spPr>
            <a:xfrm>
              <a:off x="2419650" y="1237825"/>
              <a:ext cx="40850" cy="32450"/>
            </a:xfrm>
            <a:custGeom>
              <a:avLst/>
              <a:gdLst/>
              <a:ahLst/>
              <a:cxnLst/>
              <a:rect l="l" t="t" r="r" b="b"/>
              <a:pathLst>
                <a:path w="1634" h="1298" extrusionOk="0">
                  <a:moveTo>
                    <a:pt x="241" y="1"/>
                  </a:moveTo>
                  <a:lnTo>
                    <a:pt x="1" y="721"/>
                  </a:lnTo>
                  <a:lnTo>
                    <a:pt x="1490" y="1297"/>
                  </a:lnTo>
                  <a:lnTo>
                    <a:pt x="1634" y="673"/>
                  </a:lnTo>
                  <a:lnTo>
                    <a:pt x="961" y="385"/>
                  </a:lnTo>
                  <a:lnTo>
                    <a:pt x="289" y="1"/>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9" name="Google Shape;4253;p71"/>
            <p:cNvSpPr/>
            <p:nvPr/>
          </p:nvSpPr>
          <p:spPr>
            <a:xfrm>
              <a:off x="2419650" y="1237825"/>
              <a:ext cx="40850" cy="32450"/>
            </a:xfrm>
            <a:custGeom>
              <a:avLst/>
              <a:gdLst/>
              <a:ahLst/>
              <a:cxnLst/>
              <a:rect l="l" t="t" r="r" b="b"/>
              <a:pathLst>
                <a:path w="1634" h="1298" fill="none" extrusionOk="0">
                  <a:moveTo>
                    <a:pt x="241" y="1"/>
                  </a:moveTo>
                  <a:lnTo>
                    <a:pt x="1" y="721"/>
                  </a:lnTo>
                  <a:lnTo>
                    <a:pt x="1490" y="1297"/>
                  </a:lnTo>
                  <a:lnTo>
                    <a:pt x="1634" y="673"/>
                  </a:lnTo>
                  <a:lnTo>
                    <a:pt x="1634" y="673"/>
                  </a:lnTo>
                  <a:lnTo>
                    <a:pt x="961" y="385"/>
                  </a:lnTo>
                  <a:lnTo>
                    <a:pt x="289" y="1"/>
                  </a:lnTo>
                  <a:lnTo>
                    <a:pt x="241"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0" name="Google Shape;4254;p71"/>
            <p:cNvSpPr/>
            <p:nvPr/>
          </p:nvSpPr>
          <p:spPr>
            <a:xfrm>
              <a:off x="2216750" y="852425"/>
              <a:ext cx="147700" cy="152500"/>
            </a:xfrm>
            <a:custGeom>
              <a:avLst/>
              <a:gdLst/>
              <a:ahLst/>
              <a:cxnLst/>
              <a:rect l="l" t="t" r="r" b="b"/>
              <a:pathLst>
                <a:path w="5908" h="6100" extrusionOk="0">
                  <a:moveTo>
                    <a:pt x="2930" y="0"/>
                  </a:moveTo>
                  <a:lnTo>
                    <a:pt x="2354" y="96"/>
                  </a:lnTo>
                  <a:lnTo>
                    <a:pt x="1826" y="337"/>
                  </a:lnTo>
                  <a:lnTo>
                    <a:pt x="1297" y="625"/>
                  </a:lnTo>
                  <a:lnTo>
                    <a:pt x="865" y="1057"/>
                  </a:lnTo>
                  <a:lnTo>
                    <a:pt x="673" y="1297"/>
                  </a:ln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585" y="5860"/>
                  </a:lnTo>
                  <a:lnTo>
                    <a:pt x="1826" y="5956"/>
                  </a:lnTo>
                  <a:lnTo>
                    <a:pt x="2114" y="6052"/>
                  </a:lnTo>
                  <a:lnTo>
                    <a:pt x="2402" y="6100"/>
                  </a:lnTo>
                  <a:lnTo>
                    <a:pt x="2978" y="6100"/>
                  </a:lnTo>
                  <a:lnTo>
                    <a:pt x="3554" y="6004"/>
                  </a:lnTo>
                  <a:lnTo>
                    <a:pt x="4083" y="5763"/>
                  </a:lnTo>
                  <a:lnTo>
                    <a:pt x="4563" y="5475"/>
                  </a:lnTo>
                  <a:lnTo>
                    <a:pt x="5043" y="5043"/>
                  </a:lnTo>
                  <a:lnTo>
                    <a:pt x="5235" y="4803"/>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323" y="241"/>
                  </a:lnTo>
                  <a:lnTo>
                    <a:pt x="4035" y="145"/>
                  </a:lnTo>
                  <a:lnTo>
                    <a:pt x="3747" y="48"/>
                  </a:lnTo>
                  <a:lnTo>
                    <a:pt x="3506"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1" name="Google Shape;4255;p71"/>
            <p:cNvSpPr/>
            <p:nvPr/>
          </p:nvSpPr>
          <p:spPr>
            <a:xfrm>
              <a:off x="2216750" y="852425"/>
              <a:ext cx="147700" cy="152500"/>
            </a:xfrm>
            <a:custGeom>
              <a:avLst/>
              <a:gdLst/>
              <a:ahLst/>
              <a:cxnLst/>
              <a:rect l="l" t="t" r="r" b="b"/>
              <a:pathLst>
                <a:path w="5908" h="6100" fill="none" extrusionOk="0">
                  <a:moveTo>
                    <a:pt x="481" y="1537"/>
                  </a:move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345" y="5715"/>
                  </a:lnTo>
                  <a:lnTo>
                    <a:pt x="1585" y="5860"/>
                  </a:lnTo>
                  <a:lnTo>
                    <a:pt x="1826" y="5956"/>
                  </a:lnTo>
                  <a:lnTo>
                    <a:pt x="2114" y="6052"/>
                  </a:lnTo>
                  <a:lnTo>
                    <a:pt x="2402" y="6100"/>
                  </a:lnTo>
                  <a:lnTo>
                    <a:pt x="2690" y="6100"/>
                  </a:lnTo>
                  <a:lnTo>
                    <a:pt x="2978" y="6100"/>
                  </a:lnTo>
                  <a:lnTo>
                    <a:pt x="3554" y="6004"/>
                  </a:lnTo>
                  <a:lnTo>
                    <a:pt x="4083" y="5763"/>
                  </a:lnTo>
                  <a:lnTo>
                    <a:pt x="4563" y="5475"/>
                  </a:lnTo>
                  <a:lnTo>
                    <a:pt x="5043" y="5043"/>
                  </a:lnTo>
                  <a:lnTo>
                    <a:pt x="5235" y="4803"/>
                  </a:lnTo>
                  <a:lnTo>
                    <a:pt x="5379" y="4515"/>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563" y="385"/>
                  </a:lnTo>
                  <a:lnTo>
                    <a:pt x="4323" y="241"/>
                  </a:lnTo>
                  <a:lnTo>
                    <a:pt x="4035" y="145"/>
                  </a:lnTo>
                  <a:lnTo>
                    <a:pt x="3747" y="48"/>
                  </a:lnTo>
                  <a:lnTo>
                    <a:pt x="3506" y="0"/>
                  </a:lnTo>
                  <a:lnTo>
                    <a:pt x="3218" y="0"/>
                  </a:lnTo>
                  <a:lnTo>
                    <a:pt x="2930" y="0"/>
                  </a:lnTo>
                  <a:lnTo>
                    <a:pt x="2354" y="96"/>
                  </a:lnTo>
                  <a:lnTo>
                    <a:pt x="1826" y="337"/>
                  </a:lnTo>
                  <a:lnTo>
                    <a:pt x="1297" y="625"/>
                  </a:lnTo>
                  <a:lnTo>
                    <a:pt x="865" y="1057"/>
                  </a:lnTo>
                  <a:lnTo>
                    <a:pt x="673" y="1297"/>
                  </a:lnTo>
                  <a:lnTo>
                    <a:pt x="481" y="1537"/>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2" name="Google Shape;4256;p71"/>
            <p:cNvSpPr/>
            <p:nvPr/>
          </p:nvSpPr>
          <p:spPr>
            <a:xfrm>
              <a:off x="2237150" y="877625"/>
              <a:ext cx="49275" cy="90075"/>
            </a:xfrm>
            <a:custGeom>
              <a:avLst/>
              <a:gdLst/>
              <a:ahLst/>
              <a:cxnLst/>
              <a:rect l="l" t="t" r="r" b="b"/>
              <a:pathLst>
                <a:path w="1971" h="3603" extrusionOk="0">
                  <a:moveTo>
                    <a:pt x="1634" y="1"/>
                  </a:moveTo>
                  <a:lnTo>
                    <a:pt x="1442" y="49"/>
                  </a:lnTo>
                  <a:lnTo>
                    <a:pt x="1202" y="145"/>
                  </a:lnTo>
                  <a:lnTo>
                    <a:pt x="1010" y="241"/>
                  </a:lnTo>
                  <a:lnTo>
                    <a:pt x="769" y="385"/>
                  </a:lnTo>
                  <a:lnTo>
                    <a:pt x="625" y="529"/>
                  </a:lnTo>
                  <a:lnTo>
                    <a:pt x="433" y="721"/>
                  </a:lnTo>
                  <a:lnTo>
                    <a:pt x="289" y="913"/>
                  </a:lnTo>
                  <a:lnTo>
                    <a:pt x="145" y="1250"/>
                  </a:lnTo>
                  <a:lnTo>
                    <a:pt x="49" y="1634"/>
                  </a:lnTo>
                  <a:lnTo>
                    <a:pt x="1" y="1970"/>
                  </a:lnTo>
                  <a:lnTo>
                    <a:pt x="49" y="2306"/>
                  </a:lnTo>
                  <a:lnTo>
                    <a:pt x="145" y="2642"/>
                  </a:lnTo>
                  <a:lnTo>
                    <a:pt x="289" y="2931"/>
                  </a:lnTo>
                  <a:lnTo>
                    <a:pt x="481" y="3171"/>
                  </a:lnTo>
                  <a:lnTo>
                    <a:pt x="769" y="3363"/>
                  </a:lnTo>
                  <a:lnTo>
                    <a:pt x="1154" y="3555"/>
                  </a:lnTo>
                  <a:lnTo>
                    <a:pt x="1538" y="3603"/>
                  </a:lnTo>
                  <a:lnTo>
                    <a:pt x="1730" y="3171"/>
                  </a:lnTo>
                  <a:lnTo>
                    <a:pt x="1730" y="2354"/>
                  </a:lnTo>
                  <a:lnTo>
                    <a:pt x="1778" y="1538"/>
                  </a:lnTo>
                  <a:lnTo>
                    <a:pt x="1826" y="769"/>
                  </a:lnTo>
                  <a:lnTo>
                    <a:pt x="1970" y="1"/>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3" name="Google Shape;4257;p71"/>
            <p:cNvSpPr/>
            <p:nvPr/>
          </p:nvSpPr>
          <p:spPr>
            <a:xfrm>
              <a:off x="2237150" y="877625"/>
              <a:ext cx="49275" cy="90075"/>
            </a:xfrm>
            <a:custGeom>
              <a:avLst/>
              <a:gdLst/>
              <a:ahLst/>
              <a:cxnLst/>
              <a:rect l="l" t="t" r="r" b="b"/>
              <a:pathLst>
                <a:path w="1971" h="3603" fill="none" extrusionOk="0">
                  <a:moveTo>
                    <a:pt x="1874" y="1"/>
                  </a:moveTo>
                  <a:lnTo>
                    <a:pt x="1874" y="1"/>
                  </a:lnTo>
                  <a:lnTo>
                    <a:pt x="1634" y="1"/>
                  </a:lnTo>
                  <a:lnTo>
                    <a:pt x="1442" y="49"/>
                  </a:lnTo>
                  <a:lnTo>
                    <a:pt x="1202" y="145"/>
                  </a:lnTo>
                  <a:lnTo>
                    <a:pt x="1010" y="241"/>
                  </a:lnTo>
                  <a:lnTo>
                    <a:pt x="769" y="385"/>
                  </a:lnTo>
                  <a:lnTo>
                    <a:pt x="625" y="529"/>
                  </a:lnTo>
                  <a:lnTo>
                    <a:pt x="433" y="721"/>
                  </a:lnTo>
                  <a:lnTo>
                    <a:pt x="289" y="913"/>
                  </a:lnTo>
                  <a:lnTo>
                    <a:pt x="289" y="913"/>
                  </a:lnTo>
                  <a:lnTo>
                    <a:pt x="145" y="1250"/>
                  </a:lnTo>
                  <a:lnTo>
                    <a:pt x="49" y="1634"/>
                  </a:lnTo>
                  <a:lnTo>
                    <a:pt x="1" y="1970"/>
                  </a:lnTo>
                  <a:lnTo>
                    <a:pt x="49" y="2306"/>
                  </a:lnTo>
                  <a:lnTo>
                    <a:pt x="145" y="2642"/>
                  </a:lnTo>
                  <a:lnTo>
                    <a:pt x="289" y="2931"/>
                  </a:lnTo>
                  <a:lnTo>
                    <a:pt x="481" y="3171"/>
                  </a:lnTo>
                  <a:lnTo>
                    <a:pt x="769" y="3363"/>
                  </a:lnTo>
                  <a:lnTo>
                    <a:pt x="769" y="3363"/>
                  </a:lnTo>
                  <a:lnTo>
                    <a:pt x="1154" y="3555"/>
                  </a:lnTo>
                  <a:lnTo>
                    <a:pt x="1538" y="3603"/>
                  </a:lnTo>
                  <a:lnTo>
                    <a:pt x="1538" y="3603"/>
                  </a:lnTo>
                  <a:lnTo>
                    <a:pt x="1730" y="3171"/>
                  </a:lnTo>
                  <a:lnTo>
                    <a:pt x="1730" y="3171"/>
                  </a:lnTo>
                  <a:lnTo>
                    <a:pt x="1730" y="2354"/>
                  </a:lnTo>
                  <a:lnTo>
                    <a:pt x="1778" y="1538"/>
                  </a:lnTo>
                  <a:lnTo>
                    <a:pt x="1826" y="769"/>
                  </a:lnTo>
                  <a:lnTo>
                    <a:pt x="1970" y="1"/>
                  </a:lnTo>
                  <a:lnTo>
                    <a:pt x="1970" y="1"/>
                  </a:lnTo>
                  <a:lnTo>
                    <a:pt x="1874"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4" name="Google Shape;4258;p71"/>
            <p:cNvSpPr/>
            <p:nvPr/>
          </p:nvSpPr>
          <p:spPr>
            <a:xfrm>
              <a:off x="2264775" y="800800"/>
              <a:ext cx="483875" cy="470675"/>
            </a:xfrm>
            <a:custGeom>
              <a:avLst/>
              <a:gdLst/>
              <a:ahLst/>
              <a:cxnLst/>
              <a:rect l="l" t="t" r="r" b="b"/>
              <a:pathLst>
                <a:path w="19355" h="18827" extrusionOk="0">
                  <a:moveTo>
                    <a:pt x="8933" y="0"/>
                  </a:moveTo>
                  <a:lnTo>
                    <a:pt x="8165" y="48"/>
                  </a:lnTo>
                  <a:lnTo>
                    <a:pt x="7444" y="192"/>
                  </a:lnTo>
                  <a:lnTo>
                    <a:pt x="6676" y="385"/>
                  </a:lnTo>
                  <a:lnTo>
                    <a:pt x="5908" y="673"/>
                  </a:lnTo>
                  <a:lnTo>
                    <a:pt x="5235" y="1009"/>
                  </a:lnTo>
                  <a:lnTo>
                    <a:pt x="4515" y="1441"/>
                  </a:lnTo>
                  <a:lnTo>
                    <a:pt x="3891" y="1873"/>
                  </a:lnTo>
                  <a:lnTo>
                    <a:pt x="3266" y="2402"/>
                  </a:lnTo>
                  <a:lnTo>
                    <a:pt x="2738" y="2930"/>
                  </a:lnTo>
                  <a:lnTo>
                    <a:pt x="2210" y="3554"/>
                  </a:lnTo>
                  <a:lnTo>
                    <a:pt x="1777" y="4227"/>
                  </a:lnTo>
                  <a:lnTo>
                    <a:pt x="1105" y="5283"/>
                  </a:lnTo>
                  <a:lnTo>
                    <a:pt x="721" y="6004"/>
                  </a:lnTo>
                  <a:lnTo>
                    <a:pt x="433" y="6676"/>
                  </a:lnTo>
                  <a:lnTo>
                    <a:pt x="241" y="7396"/>
                  </a:lnTo>
                  <a:lnTo>
                    <a:pt x="97" y="8165"/>
                  </a:lnTo>
                  <a:lnTo>
                    <a:pt x="1" y="8885"/>
                  </a:lnTo>
                  <a:lnTo>
                    <a:pt x="1" y="9605"/>
                  </a:lnTo>
                  <a:lnTo>
                    <a:pt x="97" y="10374"/>
                  </a:lnTo>
                  <a:lnTo>
                    <a:pt x="241" y="11094"/>
                  </a:lnTo>
                  <a:lnTo>
                    <a:pt x="433" y="11767"/>
                  </a:lnTo>
                  <a:lnTo>
                    <a:pt x="721" y="12487"/>
                  </a:lnTo>
                  <a:lnTo>
                    <a:pt x="1057" y="13111"/>
                  </a:lnTo>
                  <a:lnTo>
                    <a:pt x="1441" y="13736"/>
                  </a:lnTo>
                  <a:lnTo>
                    <a:pt x="1922" y="14312"/>
                  </a:lnTo>
                  <a:lnTo>
                    <a:pt x="2450" y="14888"/>
                  </a:lnTo>
                  <a:lnTo>
                    <a:pt x="3026" y="15368"/>
                  </a:lnTo>
                  <a:lnTo>
                    <a:pt x="3698" y="15801"/>
                  </a:lnTo>
                  <a:lnTo>
                    <a:pt x="6484" y="17482"/>
                  </a:lnTo>
                  <a:lnTo>
                    <a:pt x="7204" y="17866"/>
                  </a:lnTo>
                  <a:lnTo>
                    <a:pt x="7925" y="18202"/>
                  </a:lnTo>
                  <a:lnTo>
                    <a:pt x="8693" y="18442"/>
                  </a:lnTo>
                  <a:lnTo>
                    <a:pt x="9510" y="18634"/>
                  </a:lnTo>
                  <a:lnTo>
                    <a:pt x="10326" y="18778"/>
                  </a:lnTo>
                  <a:lnTo>
                    <a:pt x="11094" y="18826"/>
                  </a:lnTo>
                  <a:lnTo>
                    <a:pt x="11911" y="18826"/>
                  </a:lnTo>
                  <a:lnTo>
                    <a:pt x="12679" y="18730"/>
                  </a:lnTo>
                  <a:lnTo>
                    <a:pt x="13448" y="18538"/>
                  </a:lnTo>
                  <a:lnTo>
                    <a:pt x="14168" y="18298"/>
                  </a:lnTo>
                  <a:lnTo>
                    <a:pt x="14792" y="17962"/>
                  </a:lnTo>
                  <a:lnTo>
                    <a:pt x="15417" y="17530"/>
                  </a:lnTo>
                  <a:lnTo>
                    <a:pt x="15657" y="17289"/>
                  </a:lnTo>
                  <a:lnTo>
                    <a:pt x="15945" y="17001"/>
                  </a:lnTo>
                  <a:lnTo>
                    <a:pt x="16185" y="16713"/>
                  </a:lnTo>
                  <a:lnTo>
                    <a:pt x="16377" y="16425"/>
                  </a:lnTo>
                  <a:lnTo>
                    <a:pt x="16569" y="16089"/>
                  </a:lnTo>
                  <a:lnTo>
                    <a:pt x="16713" y="15705"/>
                  </a:lnTo>
                  <a:lnTo>
                    <a:pt x="16857" y="15368"/>
                  </a:lnTo>
                  <a:lnTo>
                    <a:pt x="17001" y="14936"/>
                  </a:lnTo>
                  <a:lnTo>
                    <a:pt x="17626" y="13880"/>
                  </a:lnTo>
                  <a:lnTo>
                    <a:pt x="18058" y="13159"/>
                  </a:lnTo>
                  <a:lnTo>
                    <a:pt x="18394" y="12439"/>
                  </a:lnTo>
                  <a:lnTo>
                    <a:pt x="18682" y="11719"/>
                  </a:lnTo>
                  <a:lnTo>
                    <a:pt x="18971" y="10998"/>
                  </a:lnTo>
                  <a:lnTo>
                    <a:pt x="19163" y="10230"/>
                  </a:lnTo>
                  <a:lnTo>
                    <a:pt x="19307" y="9509"/>
                  </a:lnTo>
                  <a:lnTo>
                    <a:pt x="19355" y="8789"/>
                  </a:lnTo>
                  <a:lnTo>
                    <a:pt x="19355" y="8021"/>
                  </a:lnTo>
                  <a:lnTo>
                    <a:pt x="19259" y="7348"/>
                  </a:lnTo>
                  <a:lnTo>
                    <a:pt x="19115" y="6628"/>
                  </a:lnTo>
                  <a:lnTo>
                    <a:pt x="18826" y="5955"/>
                  </a:lnTo>
                  <a:lnTo>
                    <a:pt x="18490" y="5331"/>
                  </a:lnTo>
                  <a:lnTo>
                    <a:pt x="18010" y="4755"/>
                  </a:lnTo>
                  <a:lnTo>
                    <a:pt x="17434" y="4227"/>
                  </a:lnTo>
                  <a:lnTo>
                    <a:pt x="16761" y="3698"/>
                  </a:lnTo>
                  <a:lnTo>
                    <a:pt x="15945" y="3266"/>
                  </a:lnTo>
                  <a:lnTo>
                    <a:pt x="12631" y="961"/>
                  </a:lnTo>
                  <a:lnTo>
                    <a:pt x="11911" y="577"/>
                  </a:lnTo>
                  <a:lnTo>
                    <a:pt x="11190" y="289"/>
                  </a:lnTo>
                  <a:lnTo>
                    <a:pt x="10470" y="144"/>
                  </a:lnTo>
                  <a:lnTo>
                    <a:pt x="9702" y="48"/>
                  </a:lnTo>
                  <a:lnTo>
                    <a:pt x="8933"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5" name="Google Shape;4259;p71"/>
            <p:cNvSpPr/>
            <p:nvPr/>
          </p:nvSpPr>
          <p:spPr>
            <a:xfrm>
              <a:off x="2264775" y="800800"/>
              <a:ext cx="483875" cy="470675"/>
            </a:xfrm>
            <a:custGeom>
              <a:avLst/>
              <a:gdLst/>
              <a:ahLst/>
              <a:cxnLst/>
              <a:rect l="l" t="t" r="r" b="b"/>
              <a:pathLst>
                <a:path w="19355" h="18827" fill="none" extrusionOk="0">
                  <a:moveTo>
                    <a:pt x="12631" y="961"/>
                  </a:moveTo>
                  <a:lnTo>
                    <a:pt x="15945" y="3266"/>
                  </a:lnTo>
                  <a:lnTo>
                    <a:pt x="15945" y="3266"/>
                  </a:lnTo>
                  <a:lnTo>
                    <a:pt x="16761" y="3698"/>
                  </a:lnTo>
                  <a:lnTo>
                    <a:pt x="17434" y="4227"/>
                  </a:lnTo>
                  <a:lnTo>
                    <a:pt x="18010" y="4755"/>
                  </a:lnTo>
                  <a:lnTo>
                    <a:pt x="18490" y="5331"/>
                  </a:lnTo>
                  <a:lnTo>
                    <a:pt x="18826" y="5955"/>
                  </a:lnTo>
                  <a:lnTo>
                    <a:pt x="19115" y="6628"/>
                  </a:lnTo>
                  <a:lnTo>
                    <a:pt x="19259" y="7348"/>
                  </a:lnTo>
                  <a:lnTo>
                    <a:pt x="19355" y="8021"/>
                  </a:lnTo>
                  <a:lnTo>
                    <a:pt x="19355" y="8789"/>
                  </a:lnTo>
                  <a:lnTo>
                    <a:pt x="19307" y="9509"/>
                  </a:lnTo>
                  <a:lnTo>
                    <a:pt x="19163" y="10230"/>
                  </a:lnTo>
                  <a:lnTo>
                    <a:pt x="18971" y="10998"/>
                  </a:lnTo>
                  <a:lnTo>
                    <a:pt x="18682" y="11719"/>
                  </a:lnTo>
                  <a:lnTo>
                    <a:pt x="18394" y="12439"/>
                  </a:lnTo>
                  <a:lnTo>
                    <a:pt x="18058" y="13159"/>
                  </a:lnTo>
                  <a:lnTo>
                    <a:pt x="17626" y="13880"/>
                  </a:lnTo>
                  <a:lnTo>
                    <a:pt x="17001" y="14936"/>
                  </a:lnTo>
                  <a:lnTo>
                    <a:pt x="17001" y="14936"/>
                  </a:lnTo>
                  <a:lnTo>
                    <a:pt x="16857" y="15368"/>
                  </a:lnTo>
                  <a:lnTo>
                    <a:pt x="16713" y="15705"/>
                  </a:lnTo>
                  <a:lnTo>
                    <a:pt x="16569" y="16089"/>
                  </a:lnTo>
                  <a:lnTo>
                    <a:pt x="16377" y="16425"/>
                  </a:lnTo>
                  <a:lnTo>
                    <a:pt x="16185" y="16713"/>
                  </a:lnTo>
                  <a:lnTo>
                    <a:pt x="15945" y="17001"/>
                  </a:lnTo>
                  <a:lnTo>
                    <a:pt x="15657" y="17289"/>
                  </a:lnTo>
                  <a:lnTo>
                    <a:pt x="15417" y="17530"/>
                  </a:lnTo>
                  <a:lnTo>
                    <a:pt x="14792" y="17962"/>
                  </a:lnTo>
                  <a:lnTo>
                    <a:pt x="14168" y="18298"/>
                  </a:lnTo>
                  <a:lnTo>
                    <a:pt x="13448" y="18538"/>
                  </a:lnTo>
                  <a:lnTo>
                    <a:pt x="12679" y="18730"/>
                  </a:lnTo>
                  <a:lnTo>
                    <a:pt x="11911" y="18826"/>
                  </a:lnTo>
                  <a:lnTo>
                    <a:pt x="11094" y="18826"/>
                  </a:lnTo>
                  <a:lnTo>
                    <a:pt x="10326" y="18778"/>
                  </a:lnTo>
                  <a:lnTo>
                    <a:pt x="9510" y="18634"/>
                  </a:lnTo>
                  <a:lnTo>
                    <a:pt x="8693" y="18442"/>
                  </a:lnTo>
                  <a:lnTo>
                    <a:pt x="7925" y="18202"/>
                  </a:lnTo>
                  <a:lnTo>
                    <a:pt x="7204" y="17866"/>
                  </a:lnTo>
                  <a:lnTo>
                    <a:pt x="6484" y="17482"/>
                  </a:lnTo>
                  <a:lnTo>
                    <a:pt x="3698" y="15801"/>
                  </a:lnTo>
                  <a:lnTo>
                    <a:pt x="3698" y="15801"/>
                  </a:lnTo>
                  <a:lnTo>
                    <a:pt x="3026" y="15368"/>
                  </a:lnTo>
                  <a:lnTo>
                    <a:pt x="2450" y="14888"/>
                  </a:lnTo>
                  <a:lnTo>
                    <a:pt x="1922" y="14312"/>
                  </a:lnTo>
                  <a:lnTo>
                    <a:pt x="1441" y="13736"/>
                  </a:lnTo>
                  <a:lnTo>
                    <a:pt x="1057" y="13111"/>
                  </a:lnTo>
                  <a:lnTo>
                    <a:pt x="721" y="12487"/>
                  </a:lnTo>
                  <a:lnTo>
                    <a:pt x="433" y="11767"/>
                  </a:lnTo>
                  <a:lnTo>
                    <a:pt x="241" y="11094"/>
                  </a:lnTo>
                  <a:lnTo>
                    <a:pt x="97" y="10374"/>
                  </a:lnTo>
                  <a:lnTo>
                    <a:pt x="1" y="9605"/>
                  </a:lnTo>
                  <a:lnTo>
                    <a:pt x="1" y="8885"/>
                  </a:lnTo>
                  <a:lnTo>
                    <a:pt x="97" y="8165"/>
                  </a:lnTo>
                  <a:lnTo>
                    <a:pt x="241" y="7396"/>
                  </a:lnTo>
                  <a:lnTo>
                    <a:pt x="433" y="6676"/>
                  </a:lnTo>
                  <a:lnTo>
                    <a:pt x="721" y="6004"/>
                  </a:lnTo>
                  <a:lnTo>
                    <a:pt x="1105" y="5283"/>
                  </a:lnTo>
                  <a:lnTo>
                    <a:pt x="1777" y="4227"/>
                  </a:lnTo>
                  <a:lnTo>
                    <a:pt x="1777" y="4227"/>
                  </a:lnTo>
                  <a:lnTo>
                    <a:pt x="2210" y="3554"/>
                  </a:lnTo>
                  <a:lnTo>
                    <a:pt x="2738" y="2930"/>
                  </a:lnTo>
                  <a:lnTo>
                    <a:pt x="3266" y="2402"/>
                  </a:lnTo>
                  <a:lnTo>
                    <a:pt x="3891" y="1873"/>
                  </a:lnTo>
                  <a:lnTo>
                    <a:pt x="4515" y="1441"/>
                  </a:lnTo>
                  <a:lnTo>
                    <a:pt x="5235" y="1009"/>
                  </a:lnTo>
                  <a:lnTo>
                    <a:pt x="5908" y="673"/>
                  </a:lnTo>
                  <a:lnTo>
                    <a:pt x="6676" y="385"/>
                  </a:lnTo>
                  <a:lnTo>
                    <a:pt x="7444" y="192"/>
                  </a:lnTo>
                  <a:lnTo>
                    <a:pt x="8165" y="48"/>
                  </a:lnTo>
                  <a:lnTo>
                    <a:pt x="8933" y="0"/>
                  </a:lnTo>
                  <a:lnTo>
                    <a:pt x="9702" y="48"/>
                  </a:lnTo>
                  <a:lnTo>
                    <a:pt x="10470" y="144"/>
                  </a:lnTo>
                  <a:lnTo>
                    <a:pt x="11190" y="289"/>
                  </a:lnTo>
                  <a:lnTo>
                    <a:pt x="11911" y="577"/>
                  </a:lnTo>
                  <a:lnTo>
                    <a:pt x="12631" y="96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6" name="Google Shape;4260;p71"/>
            <p:cNvSpPr/>
            <p:nvPr/>
          </p:nvSpPr>
          <p:spPr>
            <a:xfrm>
              <a:off x="2632175" y="1082950"/>
              <a:ext cx="147700" cy="152500"/>
            </a:xfrm>
            <a:custGeom>
              <a:avLst/>
              <a:gdLst/>
              <a:ahLst/>
              <a:cxnLst/>
              <a:rect l="l" t="t" r="r" b="b"/>
              <a:pathLst>
                <a:path w="5908" h="6100" extrusionOk="0">
                  <a:moveTo>
                    <a:pt x="2930" y="0"/>
                  </a:moveTo>
                  <a:lnTo>
                    <a:pt x="2354" y="96"/>
                  </a:lnTo>
                  <a:lnTo>
                    <a:pt x="1825" y="336"/>
                  </a:lnTo>
                  <a:lnTo>
                    <a:pt x="1345" y="625"/>
                  </a:lnTo>
                  <a:lnTo>
                    <a:pt x="865" y="1057"/>
                  </a:lnTo>
                  <a:lnTo>
                    <a:pt x="673" y="1297"/>
                  </a:ln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585" y="5859"/>
                  </a:lnTo>
                  <a:lnTo>
                    <a:pt x="1873" y="5955"/>
                  </a:lnTo>
                  <a:lnTo>
                    <a:pt x="2113" y="6051"/>
                  </a:lnTo>
                  <a:lnTo>
                    <a:pt x="2402" y="6099"/>
                  </a:lnTo>
                  <a:lnTo>
                    <a:pt x="2978" y="6099"/>
                  </a:lnTo>
                  <a:lnTo>
                    <a:pt x="3554" y="6003"/>
                  </a:lnTo>
                  <a:lnTo>
                    <a:pt x="4082" y="5763"/>
                  </a:lnTo>
                  <a:lnTo>
                    <a:pt x="4563" y="5475"/>
                  </a:lnTo>
                  <a:lnTo>
                    <a:pt x="5043" y="5043"/>
                  </a:lnTo>
                  <a:lnTo>
                    <a:pt x="5235" y="480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323" y="240"/>
                  </a:lnTo>
                  <a:lnTo>
                    <a:pt x="4034" y="144"/>
                  </a:lnTo>
                  <a:lnTo>
                    <a:pt x="3794" y="48"/>
                  </a:lnTo>
                  <a:lnTo>
                    <a:pt x="3506"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7" name="Google Shape;4261;p71"/>
            <p:cNvSpPr/>
            <p:nvPr/>
          </p:nvSpPr>
          <p:spPr>
            <a:xfrm>
              <a:off x="2632175" y="1082950"/>
              <a:ext cx="147700" cy="152500"/>
            </a:xfrm>
            <a:custGeom>
              <a:avLst/>
              <a:gdLst/>
              <a:ahLst/>
              <a:cxnLst/>
              <a:rect l="l" t="t" r="r" b="b"/>
              <a:pathLst>
                <a:path w="5908" h="6100" fill="none" extrusionOk="0">
                  <a:moveTo>
                    <a:pt x="481" y="1585"/>
                  </a:move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345" y="5715"/>
                  </a:lnTo>
                  <a:lnTo>
                    <a:pt x="1585" y="5859"/>
                  </a:lnTo>
                  <a:lnTo>
                    <a:pt x="1873" y="5955"/>
                  </a:lnTo>
                  <a:lnTo>
                    <a:pt x="2113" y="6051"/>
                  </a:lnTo>
                  <a:lnTo>
                    <a:pt x="2402" y="6099"/>
                  </a:lnTo>
                  <a:lnTo>
                    <a:pt x="2690" y="6099"/>
                  </a:lnTo>
                  <a:lnTo>
                    <a:pt x="2978" y="6099"/>
                  </a:lnTo>
                  <a:lnTo>
                    <a:pt x="3554" y="6003"/>
                  </a:lnTo>
                  <a:lnTo>
                    <a:pt x="4082" y="5763"/>
                  </a:lnTo>
                  <a:lnTo>
                    <a:pt x="4563" y="5475"/>
                  </a:lnTo>
                  <a:lnTo>
                    <a:pt x="5043" y="5043"/>
                  </a:lnTo>
                  <a:lnTo>
                    <a:pt x="5235" y="4803"/>
                  </a:lnTo>
                  <a:lnTo>
                    <a:pt x="5379" y="456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563" y="384"/>
                  </a:lnTo>
                  <a:lnTo>
                    <a:pt x="4323" y="240"/>
                  </a:lnTo>
                  <a:lnTo>
                    <a:pt x="4034" y="144"/>
                  </a:lnTo>
                  <a:lnTo>
                    <a:pt x="3794" y="48"/>
                  </a:lnTo>
                  <a:lnTo>
                    <a:pt x="3506" y="0"/>
                  </a:lnTo>
                  <a:lnTo>
                    <a:pt x="3218" y="0"/>
                  </a:lnTo>
                  <a:lnTo>
                    <a:pt x="2930" y="0"/>
                  </a:lnTo>
                  <a:lnTo>
                    <a:pt x="2354" y="96"/>
                  </a:lnTo>
                  <a:lnTo>
                    <a:pt x="1825" y="336"/>
                  </a:lnTo>
                  <a:lnTo>
                    <a:pt x="1345" y="625"/>
                  </a:lnTo>
                  <a:lnTo>
                    <a:pt x="865" y="1057"/>
                  </a:lnTo>
                  <a:lnTo>
                    <a:pt x="673" y="1297"/>
                  </a:lnTo>
                  <a:lnTo>
                    <a:pt x="481" y="1585"/>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8" name="Google Shape;4262;p71"/>
            <p:cNvSpPr/>
            <p:nvPr/>
          </p:nvSpPr>
          <p:spPr>
            <a:xfrm>
              <a:off x="2665775" y="1115350"/>
              <a:ext cx="86475" cy="90075"/>
            </a:xfrm>
            <a:custGeom>
              <a:avLst/>
              <a:gdLst/>
              <a:ahLst/>
              <a:cxnLst/>
              <a:rect l="l" t="t" r="r" b="b"/>
              <a:pathLst>
                <a:path w="3459" h="3603" extrusionOk="0">
                  <a:moveTo>
                    <a:pt x="1634" y="1"/>
                  </a:moveTo>
                  <a:lnTo>
                    <a:pt x="1394" y="49"/>
                  </a:lnTo>
                  <a:lnTo>
                    <a:pt x="1202" y="145"/>
                  </a:lnTo>
                  <a:lnTo>
                    <a:pt x="1010" y="241"/>
                  </a:lnTo>
                  <a:lnTo>
                    <a:pt x="769" y="385"/>
                  </a:lnTo>
                  <a:lnTo>
                    <a:pt x="577" y="529"/>
                  </a:lnTo>
                  <a:lnTo>
                    <a:pt x="433" y="721"/>
                  </a:lnTo>
                  <a:lnTo>
                    <a:pt x="289" y="913"/>
                  </a:lnTo>
                  <a:lnTo>
                    <a:pt x="145" y="1250"/>
                  </a:lnTo>
                  <a:lnTo>
                    <a:pt x="49" y="1634"/>
                  </a:lnTo>
                  <a:lnTo>
                    <a:pt x="1" y="1970"/>
                  </a:lnTo>
                  <a:lnTo>
                    <a:pt x="49" y="2306"/>
                  </a:lnTo>
                  <a:lnTo>
                    <a:pt x="145" y="2642"/>
                  </a:lnTo>
                  <a:lnTo>
                    <a:pt x="289" y="2930"/>
                  </a:lnTo>
                  <a:lnTo>
                    <a:pt x="481" y="3171"/>
                  </a:lnTo>
                  <a:lnTo>
                    <a:pt x="769" y="3411"/>
                  </a:lnTo>
                  <a:lnTo>
                    <a:pt x="961" y="3507"/>
                  </a:lnTo>
                  <a:lnTo>
                    <a:pt x="1154" y="3555"/>
                  </a:lnTo>
                  <a:lnTo>
                    <a:pt x="1394" y="3603"/>
                  </a:lnTo>
                  <a:lnTo>
                    <a:pt x="1826" y="3603"/>
                  </a:lnTo>
                  <a:lnTo>
                    <a:pt x="2066" y="3555"/>
                  </a:lnTo>
                  <a:lnTo>
                    <a:pt x="2258" y="3459"/>
                  </a:lnTo>
                  <a:lnTo>
                    <a:pt x="2498" y="3363"/>
                  </a:lnTo>
                  <a:lnTo>
                    <a:pt x="2690" y="3219"/>
                  </a:lnTo>
                  <a:lnTo>
                    <a:pt x="2882" y="3075"/>
                  </a:lnTo>
                  <a:lnTo>
                    <a:pt x="3027" y="2882"/>
                  </a:lnTo>
                  <a:lnTo>
                    <a:pt x="3171" y="2690"/>
                  </a:lnTo>
                  <a:lnTo>
                    <a:pt x="3363" y="2354"/>
                  </a:lnTo>
                  <a:lnTo>
                    <a:pt x="3459" y="2018"/>
                  </a:lnTo>
                  <a:lnTo>
                    <a:pt x="3459" y="1634"/>
                  </a:lnTo>
                  <a:lnTo>
                    <a:pt x="3411" y="1298"/>
                  </a:lnTo>
                  <a:lnTo>
                    <a:pt x="3315" y="1009"/>
                  </a:lnTo>
                  <a:lnTo>
                    <a:pt x="3171" y="721"/>
                  </a:lnTo>
                  <a:lnTo>
                    <a:pt x="2979" y="433"/>
                  </a:lnTo>
                  <a:lnTo>
                    <a:pt x="2690" y="241"/>
                  </a:lnTo>
                  <a:lnTo>
                    <a:pt x="2498" y="145"/>
                  </a:lnTo>
                  <a:lnTo>
                    <a:pt x="2306" y="49"/>
                  </a:lnTo>
                  <a:lnTo>
                    <a:pt x="2066" y="1"/>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9" name="Google Shape;4263;p71"/>
            <p:cNvSpPr/>
            <p:nvPr/>
          </p:nvSpPr>
          <p:spPr>
            <a:xfrm>
              <a:off x="2665775" y="1115350"/>
              <a:ext cx="86475" cy="90075"/>
            </a:xfrm>
            <a:custGeom>
              <a:avLst/>
              <a:gdLst/>
              <a:ahLst/>
              <a:cxnLst/>
              <a:rect l="l" t="t" r="r" b="b"/>
              <a:pathLst>
                <a:path w="3459" h="3603" fill="none" extrusionOk="0">
                  <a:moveTo>
                    <a:pt x="1874" y="1"/>
                  </a:moveTo>
                  <a:lnTo>
                    <a:pt x="1874" y="1"/>
                  </a:lnTo>
                  <a:lnTo>
                    <a:pt x="1634" y="1"/>
                  </a:lnTo>
                  <a:lnTo>
                    <a:pt x="1394" y="49"/>
                  </a:lnTo>
                  <a:lnTo>
                    <a:pt x="1202" y="145"/>
                  </a:lnTo>
                  <a:lnTo>
                    <a:pt x="1010" y="241"/>
                  </a:lnTo>
                  <a:lnTo>
                    <a:pt x="769" y="385"/>
                  </a:lnTo>
                  <a:lnTo>
                    <a:pt x="577" y="529"/>
                  </a:lnTo>
                  <a:lnTo>
                    <a:pt x="433" y="721"/>
                  </a:lnTo>
                  <a:lnTo>
                    <a:pt x="289" y="913"/>
                  </a:lnTo>
                  <a:lnTo>
                    <a:pt x="289" y="913"/>
                  </a:lnTo>
                  <a:lnTo>
                    <a:pt x="145" y="1250"/>
                  </a:lnTo>
                  <a:lnTo>
                    <a:pt x="49" y="1634"/>
                  </a:lnTo>
                  <a:lnTo>
                    <a:pt x="1" y="1970"/>
                  </a:lnTo>
                  <a:lnTo>
                    <a:pt x="49" y="2306"/>
                  </a:lnTo>
                  <a:lnTo>
                    <a:pt x="145" y="2642"/>
                  </a:lnTo>
                  <a:lnTo>
                    <a:pt x="289" y="2930"/>
                  </a:lnTo>
                  <a:lnTo>
                    <a:pt x="481" y="3171"/>
                  </a:lnTo>
                  <a:lnTo>
                    <a:pt x="769" y="3411"/>
                  </a:lnTo>
                  <a:lnTo>
                    <a:pt x="769" y="3411"/>
                  </a:lnTo>
                  <a:lnTo>
                    <a:pt x="961" y="3507"/>
                  </a:lnTo>
                  <a:lnTo>
                    <a:pt x="1154" y="3555"/>
                  </a:lnTo>
                  <a:lnTo>
                    <a:pt x="1394" y="3603"/>
                  </a:lnTo>
                  <a:lnTo>
                    <a:pt x="1586" y="3603"/>
                  </a:lnTo>
                  <a:lnTo>
                    <a:pt x="1586" y="3603"/>
                  </a:lnTo>
                  <a:lnTo>
                    <a:pt x="1826" y="3603"/>
                  </a:lnTo>
                  <a:lnTo>
                    <a:pt x="2066" y="3555"/>
                  </a:lnTo>
                  <a:lnTo>
                    <a:pt x="2258" y="3459"/>
                  </a:lnTo>
                  <a:lnTo>
                    <a:pt x="2498" y="3363"/>
                  </a:lnTo>
                  <a:lnTo>
                    <a:pt x="2690" y="3219"/>
                  </a:lnTo>
                  <a:lnTo>
                    <a:pt x="2882" y="3075"/>
                  </a:lnTo>
                  <a:lnTo>
                    <a:pt x="3027" y="2882"/>
                  </a:lnTo>
                  <a:lnTo>
                    <a:pt x="3171" y="2690"/>
                  </a:lnTo>
                  <a:lnTo>
                    <a:pt x="3171" y="2690"/>
                  </a:lnTo>
                  <a:lnTo>
                    <a:pt x="3363" y="2354"/>
                  </a:lnTo>
                  <a:lnTo>
                    <a:pt x="3459" y="2018"/>
                  </a:lnTo>
                  <a:lnTo>
                    <a:pt x="3459" y="1634"/>
                  </a:lnTo>
                  <a:lnTo>
                    <a:pt x="3411" y="1298"/>
                  </a:lnTo>
                  <a:lnTo>
                    <a:pt x="3315" y="1009"/>
                  </a:lnTo>
                  <a:lnTo>
                    <a:pt x="3171" y="721"/>
                  </a:lnTo>
                  <a:lnTo>
                    <a:pt x="2979" y="433"/>
                  </a:lnTo>
                  <a:lnTo>
                    <a:pt x="2690" y="241"/>
                  </a:lnTo>
                  <a:lnTo>
                    <a:pt x="2690" y="241"/>
                  </a:lnTo>
                  <a:lnTo>
                    <a:pt x="2498" y="145"/>
                  </a:lnTo>
                  <a:lnTo>
                    <a:pt x="2306" y="49"/>
                  </a:lnTo>
                  <a:lnTo>
                    <a:pt x="2066" y="1"/>
                  </a:lnTo>
                  <a:lnTo>
                    <a:pt x="1874"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0" name="Google Shape;4264;p71"/>
            <p:cNvSpPr/>
            <p:nvPr/>
          </p:nvSpPr>
          <p:spPr>
            <a:xfrm>
              <a:off x="2770250" y="1151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1" name="Google Shape;4265;p71"/>
            <p:cNvSpPr/>
            <p:nvPr/>
          </p:nvSpPr>
          <p:spPr>
            <a:xfrm>
              <a:off x="2782250" y="1145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2" name="Google Shape;4266;p71"/>
            <p:cNvSpPr/>
            <p:nvPr/>
          </p:nvSpPr>
          <p:spPr>
            <a:xfrm>
              <a:off x="2561325" y="1118975"/>
              <a:ext cx="76875" cy="66050"/>
            </a:xfrm>
            <a:custGeom>
              <a:avLst/>
              <a:gdLst/>
              <a:ahLst/>
              <a:cxnLst/>
              <a:rect l="l" t="t" r="r" b="b"/>
              <a:pathLst>
                <a:path w="3075" h="2642" extrusionOk="0">
                  <a:moveTo>
                    <a:pt x="1201" y="0"/>
                  </a:moveTo>
                  <a:lnTo>
                    <a:pt x="961" y="48"/>
                  </a:lnTo>
                  <a:lnTo>
                    <a:pt x="721" y="144"/>
                  </a:lnTo>
                  <a:lnTo>
                    <a:pt x="529" y="240"/>
                  </a:lnTo>
                  <a:lnTo>
                    <a:pt x="337" y="384"/>
                  </a:lnTo>
                  <a:lnTo>
                    <a:pt x="193" y="528"/>
                  </a:lnTo>
                  <a:lnTo>
                    <a:pt x="97" y="720"/>
                  </a:lnTo>
                  <a:lnTo>
                    <a:pt x="1" y="961"/>
                  </a:lnTo>
                  <a:lnTo>
                    <a:pt x="1" y="1201"/>
                  </a:lnTo>
                  <a:lnTo>
                    <a:pt x="49" y="1489"/>
                  </a:lnTo>
                  <a:lnTo>
                    <a:pt x="145" y="1729"/>
                  </a:lnTo>
                  <a:lnTo>
                    <a:pt x="289" y="1969"/>
                  </a:lnTo>
                  <a:lnTo>
                    <a:pt x="529" y="2161"/>
                  </a:lnTo>
                  <a:lnTo>
                    <a:pt x="769" y="2353"/>
                  </a:lnTo>
                  <a:lnTo>
                    <a:pt x="1057" y="2497"/>
                  </a:lnTo>
                  <a:lnTo>
                    <a:pt x="1394" y="2593"/>
                  </a:lnTo>
                  <a:lnTo>
                    <a:pt x="1874" y="2641"/>
                  </a:lnTo>
                  <a:lnTo>
                    <a:pt x="2162" y="2641"/>
                  </a:lnTo>
                  <a:lnTo>
                    <a:pt x="2450" y="2593"/>
                  </a:lnTo>
                  <a:lnTo>
                    <a:pt x="2690" y="2497"/>
                  </a:lnTo>
                  <a:lnTo>
                    <a:pt x="2882" y="2353"/>
                  </a:lnTo>
                  <a:lnTo>
                    <a:pt x="2834" y="1969"/>
                  </a:lnTo>
                  <a:lnTo>
                    <a:pt x="2834" y="1537"/>
                  </a:lnTo>
                  <a:lnTo>
                    <a:pt x="2930" y="1105"/>
                  </a:lnTo>
                  <a:lnTo>
                    <a:pt x="3074" y="672"/>
                  </a:lnTo>
                  <a:lnTo>
                    <a:pt x="2834" y="432"/>
                  </a:lnTo>
                  <a:lnTo>
                    <a:pt x="2594" y="288"/>
                  </a:lnTo>
                  <a:lnTo>
                    <a:pt x="2306" y="144"/>
                  </a:lnTo>
                  <a:lnTo>
                    <a:pt x="1970" y="48"/>
                  </a:lnTo>
                  <a:lnTo>
                    <a:pt x="1490" y="0"/>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3" name="Google Shape;4267;p71"/>
            <p:cNvSpPr/>
            <p:nvPr/>
          </p:nvSpPr>
          <p:spPr>
            <a:xfrm>
              <a:off x="2561325" y="1118975"/>
              <a:ext cx="76875" cy="66050"/>
            </a:xfrm>
            <a:custGeom>
              <a:avLst/>
              <a:gdLst/>
              <a:ahLst/>
              <a:cxnLst/>
              <a:rect l="l" t="t" r="r" b="b"/>
              <a:pathLst>
                <a:path w="3075" h="2642" fill="none" extrusionOk="0">
                  <a:moveTo>
                    <a:pt x="1490" y="0"/>
                  </a:moveTo>
                  <a:lnTo>
                    <a:pt x="1490" y="0"/>
                  </a:lnTo>
                  <a:lnTo>
                    <a:pt x="1201" y="0"/>
                  </a:lnTo>
                  <a:lnTo>
                    <a:pt x="961" y="48"/>
                  </a:lnTo>
                  <a:lnTo>
                    <a:pt x="721" y="144"/>
                  </a:lnTo>
                  <a:lnTo>
                    <a:pt x="529" y="240"/>
                  </a:lnTo>
                  <a:lnTo>
                    <a:pt x="337" y="384"/>
                  </a:lnTo>
                  <a:lnTo>
                    <a:pt x="193" y="528"/>
                  </a:lnTo>
                  <a:lnTo>
                    <a:pt x="97" y="720"/>
                  </a:lnTo>
                  <a:lnTo>
                    <a:pt x="1" y="961"/>
                  </a:lnTo>
                  <a:lnTo>
                    <a:pt x="1" y="961"/>
                  </a:lnTo>
                  <a:lnTo>
                    <a:pt x="1" y="1201"/>
                  </a:lnTo>
                  <a:lnTo>
                    <a:pt x="49" y="1489"/>
                  </a:lnTo>
                  <a:lnTo>
                    <a:pt x="145" y="1729"/>
                  </a:lnTo>
                  <a:lnTo>
                    <a:pt x="289" y="1969"/>
                  </a:lnTo>
                  <a:lnTo>
                    <a:pt x="529" y="2161"/>
                  </a:lnTo>
                  <a:lnTo>
                    <a:pt x="769" y="2353"/>
                  </a:lnTo>
                  <a:lnTo>
                    <a:pt x="1057" y="2497"/>
                  </a:lnTo>
                  <a:lnTo>
                    <a:pt x="1394" y="2593"/>
                  </a:lnTo>
                  <a:lnTo>
                    <a:pt x="1394" y="2593"/>
                  </a:lnTo>
                  <a:lnTo>
                    <a:pt x="1874" y="2641"/>
                  </a:lnTo>
                  <a:lnTo>
                    <a:pt x="1874" y="2641"/>
                  </a:lnTo>
                  <a:lnTo>
                    <a:pt x="2162" y="2641"/>
                  </a:lnTo>
                  <a:lnTo>
                    <a:pt x="2450" y="2593"/>
                  </a:lnTo>
                  <a:lnTo>
                    <a:pt x="2690" y="2497"/>
                  </a:lnTo>
                  <a:lnTo>
                    <a:pt x="2882" y="2353"/>
                  </a:lnTo>
                  <a:lnTo>
                    <a:pt x="2882" y="2353"/>
                  </a:lnTo>
                  <a:lnTo>
                    <a:pt x="2834" y="1969"/>
                  </a:lnTo>
                  <a:lnTo>
                    <a:pt x="2834" y="1537"/>
                  </a:lnTo>
                  <a:lnTo>
                    <a:pt x="2930" y="1105"/>
                  </a:lnTo>
                  <a:lnTo>
                    <a:pt x="3074" y="672"/>
                  </a:lnTo>
                  <a:lnTo>
                    <a:pt x="3074" y="672"/>
                  </a:lnTo>
                  <a:lnTo>
                    <a:pt x="2834" y="432"/>
                  </a:lnTo>
                  <a:lnTo>
                    <a:pt x="2594" y="288"/>
                  </a:lnTo>
                  <a:lnTo>
                    <a:pt x="2306" y="144"/>
                  </a:lnTo>
                  <a:lnTo>
                    <a:pt x="1970" y="48"/>
                  </a:lnTo>
                  <a:lnTo>
                    <a:pt x="1970" y="48"/>
                  </a:lnTo>
                  <a:lnTo>
                    <a:pt x="149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4" name="Google Shape;4268;p71"/>
            <p:cNvSpPr/>
            <p:nvPr/>
          </p:nvSpPr>
          <p:spPr>
            <a:xfrm>
              <a:off x="2632175" y="1135775"/>
              <a:ext cx="14425" cy="42050"/>
            </a:xfrm>
            <a:custGeom>
              <a:avLst/>
              <a:gdLst/>
              <a:ahLst/>
              <a:cxnLst/>
              <a:rect l="l" t="t" r="r" b="b"/>
              <a:pathLst>
                <a:path w="577" h="1682" extrusionOk="0">
                  <a:moveTo>
                    <a:pt x="240" y="0"/>
                  </a:moveTo>
                  <a:lnTo>
                    <a:pt x="96" y="433"/>
                  </a:lnTo>
                  <a:lnTo>
                    <a:pt x="0" y="865"/>
                  </a:lnTo>
                  <a:lnTo>
                    <a:pt x="0" y="1297"/>
                  </a:lnTo>
                  <a:lnTo>
                    <a:pt x="48" y="1681"/>
                  </a:lnTo>
                  <a:lnTo>
                    <a:pt x="240" y="1585"/>
                  </a:lnTo>
                  <a:lnTo>
                    <a:pt x="384" y="1393"/>
                  </a:lnTo>
                  <a:lnTo>
                    <a:pt x="481" y="1201"/>
                  </a:lnTo>
                  <a:lnTo>
                    <a:pt x="529" y="1009"/>
                  </a:lnTo>
                  <a:lnTo>
                    <a:pt x="577" y="769"/>
                  </a:lnTo>
                  <a:lnTo>
                    <a:pt x="529" y="481"/>
                  </a:lnTo>
                  <a:lnTo>
                    <a:pt x="384" y="241"/>
                  </a:lnTo>
                  <a:lnTo>
                    <a:pt x="240" y="0"/>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5" name="Google Shape;4269;p71"/>
            <p:cNvSpPr/>
            <p:nvPr/>
          </p:nvSpPr>
          <p:spPr>
            <a:xfrm>
              <a:off x="2632175" y="1135775"/>
              <a:ext cx="14425" cy="42050"/>
            </a:xfrm>
            <a:custGeom>
              <a:avLst/>
              <a:gdLst/>
              <a:ahLst/>
              <a:cxnLst/>
              <a:rect l="l" t="t" r="r" b="b"/>
              <a:pathLst>
                <a:path w="577" h="1682" fill="none" extrusionOk="0">
                  <a:moveTo>
                    <a:pt x="240" y="0"/>
                  </a:moveTo>
                  <a:lnTo>
                    <a:pt x="240" y="0"/>
                  </a:lnTo>
                  <a:lnTo>
                    <a:pt x="96" y="433"/>
                  </a:lnTo>
                  <a:lnTo>
                    <a:pt x="0" y="865"/>
                  </a:lnTo>
                  <a:lnTo>
                    <a:pt x="0" y="1297"/>
                  </a:lnTo>
                  <a:lnTo>
                    <a:pt x="48" y="1681"/>
                  </a:lnTo>
                  <a:lnTo>
                    <a:pt x="48" y="1681"/>
                  </a:lnTo>
                  <a:lnTo>
                    <a:pt x="240" y="1585"/>
                  </a:lnTo>
                  <a:lnTo>
                    <a:pt x="384" y="1393"/>
                  </a:lnTo>
                  <a:lnTo>
                    <a:pt x="481" y="1201"/>
                  </a:lnTo>
                  <a:lnTo>
                    <a:pt x="529" y="1009"/>
                  </a:lnTo>
                  <a:lnTo>
                    <a:pt x="529" y="1009"/>
                  </a:lnTo>
                  <a:lnTo>
                    <a:pt x="577" y="769"/>
                  </a:lnTo>
                  <a:lnTo>
                    <a:pt x="529" y="481"/>
                  </a:lnTo>
                  <a:lnTo>
                    <a:pt x="384" y="241"/>
                  </a:lnTo>
                  <a:lnTo>
                    <a:pt x="24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6" name="Google Shape;4270;p71"/>
            <p:cNvSpPr/>
            <p:nvPr/>
          </p:nvSpPr>
          <p:spPr>
            <a:xfrm>
              <a:off x="2412450" y="860825"/>
              <a:ext cx="82875" cy="40850"/>
            </a:xfrm>
            <a:custGeom>
              <a:avLst/>
              <a:gdLst/>
              <a:ahLst/>
              <a:cxnLst/>
              <a:rect l="l" t="t" r="r" b="b"/>
              <a:pathLst>
                <a:path w="3315" h="1634" extrusionOk="0">
                  <a:moveTo>
                    <a:pt x="1537" y="1"/>
                  </a:moveTo>
                  <a:lnTo>
                    <a:pt x="1105" y="97"/>
                  </a:lnTo>
                  <a:lnTo>
                    <a:pt x="721" y="241"/>
                  </a:lnTo>
                  <a:lnTo>
                    <a:pt x="529" y="337"/>
                  </a:lnTo>
                  <a:lnTo>
                    <a:pt x="337" y="481"/>
                  </a:lnTo>
                  <a:lnTo>
                    <a:pt x="49" y="865"/>
                  </a:lnTo>
                  <a:lnTo>
                    <a:pt x="1" y="961"/>
                  </a:lnTo>
                  <a:lnTo>
                    <a:pt x="49" y="1057"/>
                  </a:lnTo>
                  <a:lnTo>
                    <a:pt x="145" y="1057"/>
                  </a:lnTo>
                  <a:lnTo>
                    <a:pt x="241" y="1009"/>
                  </a:lnTo>
                  <a:lnTo>
                    <a:pt x="385" y="865"/>
                  </a:lnTo>
                  <a:lnTo>
                    <a:pt x="577" y="721"/>
                  </a:lnTo>
                  <a:lnTo>
                    <a:pt x="961" y="529"/>
                  </a:lnTo>
                  <a:lnTo>
                    <a:pt x="1393" y="433"/>
                  </a:lnTo>
                  <a:lnTo>
                    <a:pt x="1826" y="433"/>
                  </a:lnTo>
                  <a:lnTo>
                    <a:pt x="2210" y="481"/>
                  </a:lnTo>
                  <a:lnTo>
                    <a:pt x="2402" y="577"/>
                  </a:lnTo>
                  <a:lnTo>
                    <a:pt x="2546" y="673"/>
                  </a:lnTo>
                  <a:lnTo>
                    <a:pt x="2738" y="865"/>
                  </a:lnTo>
                  <a:lnTo>
                    <a:pt x="2834" y="1057"/>
                  </a:lnTo>
                  <a:lnTo>
                    <a:pt x="2930" y="1297"/>
                  </a:lnTo>
                  <a:lnTo>
                    <a:pt x="3026" y="1537"/>
                  </a:lnTo>
                  <a:lnTo>
                    <a:pt x="3026" y="1585"/>
                  </a:lnTo>
                  <a:lnTo>
                    <a:pt x="3074" y="1633"/>
                  </a:lnTo>
                  <a:lnTo>
                    <a:pt x="3170" y="1633"/>
                  </a:lnTo>
                  <a:lnTo>
                    <a:pt x="3314" y="1585"/>
                  </a:lnTo>
                  <a:lnTo>
                    <a:pt x="3314" y="1537"/>
                  </a:lnTo>
                  <a:lnTo>
                    <a:pt x="3314" y="1441"/>
                  </a:lnTo>
                  <a:lnTo>
                    <a:pt x="3170" y="1057"/>
                  </a:lnTo>
                  <a:lnTo>
                    <a:pt x="2978" y="673"/>
                  </a:lnTo>
                  <a:lnTo>
                    <a:pt x="2690" y="385"/>
                  </a:lnTo>
                  <a:lnTo>
                    <a:pt x="2306" y="145"/>
                  </a:lnTo>
                  <a:lnTo>
                    <a:pt x="2114" y="97"/>
                  </a:lnTo>
                  <a:lnTo>
                    <a:pt x="1922" y="49"/>
                  </a:lnTo>
                  <a:lnTo>
                    <a:pt x="1537"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7" name="Google Shape;4271;p71"/>
            <p:cNvSpPr/>
            <p:nvPr/>
          </p:nvSpPr>
          <p:spPr>
            <a:xfrm>
              <a:off x="2608150" y="934075"/>
              <a:ext cx="70875" cy="57650"/>
            </a:xfrm>
            <a:custGeom>
              <a:avLst/>
              <a:gdLst/>
              <a:ahLst/>
              <a:cxnLst/>
              <a:rect l="l" t="t" r="r" b="b"/>
              <a:pathLst>
                <a:path w="2835" h="2306" extrusionOk="0">
                  <a:moveTo>
                    <a:pt x="865" y="0"/>
                  </a:moveTo>
                  <a:lnTo>
                    <a:pt x="577" y="48"/>
                  </a:lnTo>
                  <a:lnTo>
                    <a:pt x="337" y="96"/>
                  </a:lnTo>
                  <a:lnTo>
                    <a:pt x="97" y="240"/>
                  </a:lnTo>
                  <a:lnTo>
                    <a:pt x="49" y="288"/>
                  </a:lnTo>
                  <a:lnTo>
                    <a:pt x="1" y="336"/>
                  </a:lnTo>
                  <a:lnTo>
                    <a:pt x="49" y="432"/>
                  </a:lnTo>
                  <a:lnTo>
                    <a:pt x="145" y="528"/>
                  </a:lnTo>
                  <a:lnTo>
                    <a:pt x="241" y="528"/>
                  </a:lnTo>
                  <a:lnTo>
                    <a:pt x="433" y="432"/>
                  </a:lnTo>
                  <a:lnTo>
                    <a:pt x="673" y="384"/>
                  </a:lnTo>
                  <a:lnTo>
                    <a:pt x="865" y="336"/>
                  </a:lnTo>
                  <a:lnTo>
                    <a:pt x="1057" y="336"/>
                  </a:lnTo>
                  <a:lnTo>
                    <a:pt x="1297" y="384"/>
                  </a:lnTo>
                  <a:lnTo>
                    <a:pt x="1490" y="480"/>
                  </a:lnTo>
                  <a:lnTo>
                    <a:pt x="1826" y="721"/>
                  </a:lnTo>
                  <a:lnTo>
                    <a:pt x="2114" y="1009"/>
                  </a:lnTo>
                  <a:lnTo>
                    <a:pt x="2306" y="1345"/>
                  </a:lnTo>
                  <a:lnTo>
                    <a:pt x="2498" y="1729"/>
                  </a:lnTo>
                  <a:lnTo>
                    <a:pt x="2498" y="1969"/>
                  </a:lnTo>
                  <a:lnTo>
                    <a:pt x="2498" y="2161"/>
                  </a:lnTo>
                  <a:lnTo>
                    <a:pt x="2546" y="2257"/>
                  </a:lnTo>
                  <a:lnTo>
                    <a:pt x="2642" y="2305"/>
                  </a:lnTo>
                  <a:lnTo>
                    <a:pt x="2738" y="2257"/>
                  </a:lnTo>
                  <a:lnTo>
                    <a:pt x="2786" y="2161"/>
                  </a:lnTo>
                  <a:lnTo>
                    <a:pt x="2834" y="1873"/>
                  </a:lnTo>
                  <a:lnTo>
                    <a:pt x="2786" y="1633"/>
                  </a:lnTo>
                  <a:lnTo>
                    <a:pt x="2738" y="1393"/>
                  </a:lnTo>
                  <a:lnTo>
                    <a:pt x="2642" y="1201"/>
                  </a:lnTo>
                  <a:lnTo>
                    <a:pt x="2546" y="961"/>
                  </a:lnTo>
                  <a:lnTo>
                    <a:pt x="2402" y="769"/>
                  </a:lnTo>
                  <a:lnTo>
                    <a:pt x="2018" y="432"/>
                  </a:lnTo>
                  <a:lnTo>
                    <a:pt x="1826" y="288"/>
                  </a:lnTo>
                  <a:lnTo>
                    <a:pt x="1586" y="192"/>
                  </a:lnTo>
                  <a:lnTo>
                    <a:pt x="1345" y="96"/>
                  </a:lnTo>
                  <a:lnTo>
                    <a:pt x="1105" y="48"/>
                  </a:lnTo>
                  <a:lnTo>
                    <a:pt x="865" y="0"/>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8" name="Google Shape;4272;p71"/>
            <p:cNvSpPr/>
            <p:nvPr/>
          </p:nvSpPr>
          <p:spPr>
            <a:xfrm>
              <a:off x="2312800" y="986900"/>
              <a:ext cx="81675" cy="70850"/>
            </a:xfrm>
            <a:custGeom>
              <a:avLst/>
              <a:gdLst/>
              <a:ahLst/>
              <a:cxnLst/>
              <a:rect l="l" t="t" r="r" b="b"/>
              <a:pathLst>
                <a:path w="3267" h="2834" extrusionOk="0">
                  <a:moveTo>
                    <a:pt x="1249" y="0"/>
                  </a:moveTo>
                  <a:lnTo>
                    <a:pt x="913" y="48"/>
                  </a:lnTo>
                  <a:lnTo>
                    <a:pt x="577" y="144"/>
                  </a:lnTo>
                  <a:lnTo>
                    <a:pt x="337" y="336"/>
                  </a:lnTo>
                  <a:lnTo>
                    <a:pt x="145" y="577"/>
                  </a:lnTo>
                  <a:lnTo>
                    <a:pt x="49" y="817"/>
                  </a:lnTo>
                  <a:lnTo>
                    <a:pt x="1" y="1105"/>
                  </a:lnTo>
                  <a:lnTo>
                    <a:pt x="49" y="1345"/>
                  </a:lnTo>
                  <a:lnTo>
                    <a:pt x="97" y="1633"/>
                  </a:lnTo>
                  <a:lnTo>
                    <a:pt x="241" y="1921"/>
                  </a:lnTo>
                  <a:lnTo>
                    <a:pt x="433" y="2161"/>
                  </a:lnTo>
                  <a:lnTo>
                    <a:pt x="673" y="2353"/>
                  </a:lnTo>
                  <a:lnTo>
                    <a:pt x="961" y="2546"/>
                  </a:lnTo>
                  <a:lnTo>
                    <a:pt x="1249" y="2690"/>
                  </a:lnTo>
                  <a:lnTo>
                    <a:pt x="1489" y="2786"/>
                  </a:lnTo>
                  <a:lnTo>
                    <a:pt x="1777" y="2834"/>
                  </a:lnTo>
                  <a:lnTo>
                    <a:pt x="2354" y="2834"/>
                  </a:lnTo>
                  <a:lnTo>
                    <a:pt x="2690" y="2690"/>
                  </a:lnTo>
                  <a:lnTo>
                    <a:pt x="2930" y="2498"/>
                  </a:lnTo>
                  <a:lnTo>
                    <a:pt x="3122" y="2257"/>
                  </a:lnTo>
                  <a:lnTo>
                    <a:pt x="3218" y="2017"/>
                  </a:lnTo>
                  <a:lnTo>
                    <a:pt x="3266" y="1777"/>
                  </a:lnTo>
                  <a:lnTo>
                    <a:pt x="3218" y="1489"/>
                  </a:lnTo>
                  <a:lnTo>
                    <a:pt x="3170" y="1201"/>
                  </a:lnTo>
                  <a:lnTo>
                    <a:pt x="3026" y="961"/>
                  </a:lnTo>
                  <a:lnTo>
                    <a:pt x="2786" y="721"/>
                  </a:lnTo>
                  <a:lnTo>
                    <a:pt x="2546" y="481"/>
                  </a:lnTo>
                  <a:lnTo>
                    <a:pt x="2258" y="288"/>
                  </a:lnTo>
                  <a:lnTo>
                    <a:pt x="2018" y="144"/>
                  </a:lnTo>
                  <a:lnTo>
                    <a:pt x="1777" y="48"/>
                  </a:lnTo>
                  <a:lnTo>
                    <a:pt x="1489" y="0"/>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9" name="Google Shape;4273;p71"/>
            <p:cNvSpPr/>
            <p:nvPr/>
          </p:nvSpPr>
          <p:spPr>
            <a:xfrm>
              <a:off x="2312800" y="986900"/>
              <a:ext cx="81675" cy="70850"/>
            </a:xfrm>
            <a:custGeom>
              <a:avLst/>
              <a:gdLst/>
              <a:ahLst/>
              <a:cxnLst/>
              <a:rect l="l" t="t" r="r" b="b"/>
              <a:pathLst>
                <a:path w="3267" h="2834" fill="none" extrusionOk="0">
                  <a:moveTo>
                    <a:pt x="1249" y="0"/>
                  </a:moveTo>
                  <a:lnTo>
                    <a:pt x="1249" y="0"/>
                  </a:lnTo>
                  <a:lnTo>
                    <a:pt x="913" y="48"/>
                  </a:lnTo>
                  <a:lnTo>
                    <a:pt x="577" y="144"/>
                  </a:lnTo>
                  <a:lnTo>
                    <a:pt x="337" y="336"/>
                  </a:lnTo>
                  <a:lnTo>
                    <a:pt x="145" y="577"/>
                  </a:lnTo>
                  <a:lnTo>
                    <a:pt x="145" y="577"/>
                  </a:lnTo>
                  <a:lnTo>
                    <a:pt x="49" y="817"/>
                  </a:lnTo>
                  <a:lnTo>
                    <a:pt x="1" y="1105"/>
                  </a:lnTo>
                  <a:lnTo>
                    <a:pt x="49" y="1345"/>
                  </a:lnTo>
                  <a:lnTo>
                    <a:pt x="97" y="1633"/>
                  </a:lnTo>
                  <a:lnTo>
                    <a:pt x="241" y="1921"/>
                  </a:lnTo>
                  <a:lnTo>
                    <a:pt x="433" y="2161"/>
                  </a:lnTo>
                  <a:lnTo>
                    <a:pt x="673" y="2353"/>
                  </a:lnTo>
                  <a:lnTo>
                    <a:pt x="961" y="2546"/>
                  </a:lnTo>
                  <a:lnTo>
                    <a:pt x="961" y="2546"/>
                  </a:lnTo>
                  <a:lnTo>
                    <a:pt x="1249" y="2690"/>
                  </a:lnTo>
                  <a:lnTo>
                    <a:pt x="1489" y="2786"/>
                  </a:lnTo>
                  <a:lnTo>
                    <a:pt x="1777" y="2834"/>
                  </a:lnTo>
                  <a:lnTo>
                    <a:pt x="2018" y="2834"/>
                  </a:lnTo>
                  <a:lnTo>
                    <a:pt x="2018" y="2834"/>
                  </a:lnTo>
                  <a:lnTo>
                    <a:pt x="2354" y="2834"/>
                  </a:lnTo>
                  <a:lnTo>
                    <a:pt x="2690" y="2690"/>
                  </a:lnTo>
                  <a:lnTo>
                    <a:pt x="2930" y="2498"/>
                  </a:lnTo>
                  <a:lnTo>
                    <a:pt x="3122" y="2257"/>
                  </a:lnTo>
                  <a:lnTo>
                    <a:pt x="3122" y="2257"/>
                  </a:lnTo>
                  <a:lnTo>
                    <a:pt x="3218" y="2017"/>
                  </a:lnTo>
                  <a:lnTo>
                    <a:pt x="3266" y="1777"/>
                  </a:lnTo>
                  <a:lnTo>
                    <a:pt x="3218" y="1489"/>
                  </a:lnTo>
                  <a:lnTo>
                    <a:pt x="3170" y="1201"/>
                  </a:lnTo>
                  <a:lnTo>
                    <a:pt x="3026" y="961"/>
                  </a:lnTo>
                  <a:lnTo>
                    <a:pt x="2786" y="721"/>
                  </a:lnTo>
                  <a:lnTo>
                    <a:pt x="2546" y="481"/>
                  </a:lnTo>
                  <a:lnTo>
                    <a:pt x="2258" y="288"/>
                  </a:lnTo>
                  <a:lnTo>
                    <a:pt x="2258" y="288"/>
                  </a:lnTo>
                  <a:lnTo>
                    <a:pt x="2018" y="144"/>
                  </a:lnTo>
                  <a:lnTo>
                    <a:pt x="1777" y="48"/>
                  </a:lnTo>
                  <a:lnTo>
                    <a:pt x="1489" y="0"/>
                  </a:lnTo>
                  <a:lnTo>
                    <a:pt x="124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0" name="Google Shape;4274;p71"/>
            <p:cNvSpPr/>
            <p:nvPr/>
          </p:nvSpPr>
          <p:spPr>
            <a:xfrm>
              <a:off x="2551725" y="985700"/>
              <a:ext cx="106875" cy="120075"/>
            </a:xfrm>
            <a:custGeom>
              <a:avLst/>
              <a:gdLst/>
              <a:ahLst/>
              <a:cxnLst/>
              <a:rect l="l" t="t" r="r" b="b"/>
              <a:pathLst>
                <a:path w="4275" h="4803" extrusionOk="0">
                  <a:moveTo>
                    <a:pt x="2354" y="0"/>
                  </a:moveTo>
                  <a:lnTo>
                    <a:pt x="1970" y="48"/>
                  </a:lnTo>
                  <a:lnTo>
                    <a:pt x="1633" y="144"/>
                  </a:lnTo>
                  <a:lnTo>
                    <a:pt x="1297" y="288"/>
                  </a:lnTo>
                  <a:lnTo>
                    <a:pt x="1009" y="529"/>
                  </a:lnTo>
                  <a:lnTo>
                    <a:pt x="769" y="817"/>
                  </a:lnTo>
                  <a:lnTo>
                    <a:pt x="577" y="1153"/>
                  </a:lnTo>
                  <a:lnTo>
                    <a:pt x="145" y="2065"/>
                  </a:lnTo>
                  <a:lnTo>
                    <a:pt x="49" y="2450"/>
                  </a:lnTo>
                  <a:lnTo>
                    <a:pt x="1" y="2834"/>
                  </a:lnTo>
                  <a:lnTo>
                    <a:pt x="49" y="3218"/>
                  </a:lnTo>
                  <a:lnTo>
                    <a:pt x="145" y="3554"/>
                  </a:lnTo>
                  <a:lnTo>
                    <a:pt x="289" y="3890"/>
                  </a:lnTo>
                  <a:lnTo>
                    <a:pt x="529" y="4178"/>
                  </a:lnTo>
                  <a:lnTo>
                    <a:pt x="817" y="4419"/>
                  </a:lnTo>
                  <a:lnTo>
                    <a:pt x="1153" y="4611"/>
                  </a:lnTo>
                  <a:lnTo>
                    <a:pt x="1537" y="4755"/>
                  </a:lnTo>
                  <a:lnTo>
                    <a:pt x="1874" y="4803"/>
                  </a:lnTo>
                  <a:lnTo>
                    <a:pt x="2258" y="4755"/>
                  </a:lnTo>
                  <a:lnTo>
                    <a:pt x="2642" y="4659"/>
                  </a:lnTo>
                  <a:lnTo>
                    <a:pt x="2930" y="4467"/>
                  </a:lnTo>
                  <a:lnTo>
                    <a:pt x="3266" y="4274"/>
                  </a:lnTo>
                  <a:lnTo>
                    <a:pt x="3506" y="3986"/>
                  </a:lnTo>
                  <a:lnTo>
                    <a:pt x="3699" y="3650"/>
                  </a:lnTo>
                  <a:lnTo>
                    <a:pt x="4083" y="2690"/>
                  </a:lnTo>
                  <a:lnTo>
                    <a:pt x="4227" y="2305"/>
                  </a:lnTo>
                  <a:lnTo>
                    <a:pt x="4275" y="1969"/>
                  </a:lnTo>
                  <a:lnTo>
                    <a:pt x="4227" y="1585"/>
                  </a:lnTo>
                  <a:lnTo>
                    <a:pt x="4131" y="1249"/>
                  </a:lnTo>
                  <a:lnTo>
                    <a:pt x="3939" y="913"/>
                  </a:lnTo>
                  <a:lnTo>
                    <a:pt x="3747" y="625"/>
                  </a:lnTo>
                  <a:lnTo>
                    <a:pt x="3458" y="336"/>
                  </a:lnTo>
                  <a:lnTo>
                    <a:pt x="3122" y="144"/>
                  </a:lnTo>
                  <a:lnTo>
                    <a:pt x="2738" y="48"/>
                  </a:lnTo>
                  <a:lnTo>
                    <a:pt x="2354"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1" name="Google Shape;4275;p71"/>
            <p:cNvSpPr/>
            <p:nvPr/>
          </p:nvSpPr>
          <p:spPr>
            <a:xfrm>
              <a:off x="2551725" y="988100"/>
              <a:ext cx="78075" cy="102075"/>
            </a:xfrm>
            <a:custGeom>
              <a:avLst/>
              <a:gdLst/>
              <a:ahLst/>
              <a:cxnLst/>
              <a:rect l="l" t="t" r="r" b="b"/>
              <a:pathLst>
                <a:path w="3123" h="4083" extrusionOk="0">
                  <a:moveTo>
                    <a:pt x="1729" y="0"/>
                  </a:moveTo>
                  <a:lnTo>
                    <a:pt x="1393" y="144"/>
                  </a:lnTo>
                  <a:lnTo>
                    <a:pt x="1057" y="384"/>
                  </a:lnTo>
                  <a:lnTo>
                    <a:pt x="769" y="673"/>
                  </a:lnTo>
                  <a:lnTo>
                    <a:pt x="577" y="1057"/>
                  </a:lnTo>
                  <a:lnTo>
                    <a:pt x="145" y="1969"/>
                  </a:lnTo>
                  <a:lnTo>
                    <a:pt x="97" y="2209"/>
                  </a:lnTo>
                  <a:lnTo>
                    <a:pt x="1" y="2450"/>
                  </a:lnTo>
                  <a:lnTo>
                    <a:pt x="1" y="2690"/>
                  </a:lnTo>
                  <a:lnTo>
                    <a:pt x="1" y="2930"/>
                  </a:lnTo>
                  <a:lnTo>
                    <a:pt x="49" y="3170"/>
                  </a:lnTo>
                  <a:lnTo>
                    <a:pt x="97" y="3410"/>
                  </a:lnTo>
                  <a:lnTo>
                    <a:pt x="337" y="3842"/>
                  </a:lnTo>
                  <a:lnTo>
                    <a:pt x="529" y="3938"/>
                  </a:lnTo>
                  <a:lnTo>
                    <a:pt x="865" y="4034"/>
                  </a:lnTo>
                  <a:lnTo>
                    <a:pt x="1201" y="4082"/>
                  </a:lnTo>
                  <a:lnTo>
                    <a:pt x="1537" y="3986"/>
                  </a:lnTo>
                  <a:lnTo>
                    <a:pt x="1874" y="3890"/>
                  </a:lnTo>
                  <a:lnTo>
                    <a:pt x="2210" y="3650"/>
                  </a:lnTo>
                  <a:lnTo>
                    <a:pt x="2498" y="3410"/>
                  </a:lnTo>
                  <a:lnTo>
                    <a:pt x="2738" y="3074"/>
                  </a:lnTo>
                  <a:lnTo>
                    <a:pt x="2930" y="2690"/>
                  </a:lnTo>
                  <a:lnTo>
                    <a:pt x="3074" y="2305"/>
                  </a:lnTo>
                  <a:lnTo>
                    <a:pt x="3122" y="1921"/>
                  </a:lnTo>
                  <a:lnTo>
                    <a:pt x="3122" y="1537"/>
                  </a:lnTo>
                  <a:lnTo>
                    <a:pt x="3074" y="1153"/>
                  </a:lnTo>
                  <a:lnTo>
                    <a:pt x="2930" y="817"/>
                  </a:lnTo>
                  <a:lnTo>
                    <a:pt x="2738" y="529"/>
                  </a:lnTo>
                  <a:lnTo>
                    <a:pt x="2498" y="288"/>
                  </a:lnTo>
                  <a:lnTo>
                    <a:pt x="2210" y="96"/>
                  </a:lnTo>
                  <a:lnTo>
                    <a:pt x="1970" y="48"/>
                  </a:lnTo>
                  <a:lnTo>
                    <a:pt x="1729" y="0"/>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2" name="Google Shape;4276;p71"/>
            <p:cNvSpPr/>
            <p:nvPr/>
          </p:nvSpPr>
          <p:spPr>
            <a:xfrm>
              <a:off x="2402850" y="1046925"/>
              <a:ext cx="147700" cy="110475"/>
            </a:xfrm>
            <a:custGeom>
              <a:avLst/>
              <a:gdLst/>
              <a:ahLst/>
              <a:cxnLst/>
              <a:rect l="l" t="t" r="r" b="b"/>
              <a:pathLst>
                <a:path w="5908" h="4419" extrusionOk="0">
                  <a:moveTo>
                    <a:pt x="1057" y="1"/>
                  </a:moveTo>
                  <a:lnTo>
                    <a:pt x="817" y="49"/>
                  </a:lnTo>
                  <a:lnTo>
                    <a:pt x="577" y="193"/>
                  </a:lnTo>
                  <a:lnTo>
                    <a:pt x="385" y="385"/>
                  </a:lnTo>
                  <a:lnTo>
                    <a:pt x="241" y="673"/>
                  </a:lnTo>
                  <a:lnTo>
                    <a:pt x="97" y="913"/>
                  </a:lnTo>
                  <a:lnTo>
                    <a:pt x="48" y="1249"/>
                  </a:lnTo>
                  <a:lnTo>
                    <a:pt x="0" y="1585"/>
                  </a:lnTo>
                  <a:lnTo>
                    <a:pt x="0" y="1922"/>
                  </a:lnTo>
                  <a:lnTo>
                    <a:pt x="97" y="2306"/>
                  </a:lnTo>
                  <a:lnTo>
                    <a:pt x="193" y="2642"/>
                  </a:lnTo>
                  <a:lnTo>
                    <a:pt x="385" y="2978"/>
                  </a:lnTo>
                  <a:lnTo>
                    <a:pt x="673" y="3314"/>
                  </a:lnTo>
                  <a:lnTo>
                    <a:pt x="1009" y="3602"/>
                  </a:lnTo>
                  <a:lnTo>
                    <a:pt x="1441" y="3891"/>
                  </a:lnTo>
                  <a:lnTo>
                    <a:pt x="2114" y="4131"/>
                  </a:lnTo>
                  <a:lnTo>
                    <a:pt x="2738" y="4323"/>
                  </a:lnTo>
                  <a:lnTo>
                    <a:pt x="3266" y="4419"/>
                  </a:lnTo>
                  <a:lnTo>
                    <a:pt x="3746" y="4371"/>
                  </a:lnTo>
                  <a:lnTo>
                    <a:pt x="4179" y="4323"/>
                  </a:lnTo>
                  <a:lnTo>
                    <a:pt x="4611" y="4179"/>
                  </a:lnTo>
                  <a:lnTo>
                    <a:pt x="4947" y="3987"/>
                  </a:lnTo>
                  <a:lnTo>
                    <a:pt x="5235" y="3746"/>
                  </a:lnTo>
                  <a:lnTo>
                    <a:pt x="5427" y="3458"/>
                  </a:lnTo>
                  <a:lnTo>
                    <a:pt x="5619" y="3170"/>
                  </a:lnTo>
                  <a:lnTo>
                    <a:pt x="5763" y="2882"/>
                  </a:lnTo>
                  <a:lnTo>
                    <a:pt x="5860" y="2594"/>
                  </a:lnTo>
                  <a:lnTo>
                    <a:pt x="5908" y="2306"/>
                  </a:lnTo>
                  <a:lnTo>
                    <a:pt x="5908" y="2018"/>
                  </a:lnTo>
                  <a:lnTo>
                    <a:pt x="5860" y="1777"/>
                  </a:lnTo>
                  <a:lnTo>
                    <a:pt x="5763" y="1633"/>
                  </a:lnTo>
                  <a:lnTo>
                    <a:pt x="5523" y="1393"/>
                  </a:lnTo>
                  <a:lnTo>
                    <a:pt x="5283" y="1249"/>
                  </a:lnTo>
                  <a:lnTo>
                    <a:pt x="5043" y="1201"/>
                  </a:lnTo>
                  <a:lnTo>
                    <a:pt x="4707" y="1153"/>
                  </a:lnTo>
                  <a:lnTo>
                    <a:pt x="4227" y="1105"/>
                  </a:lnTo>
                  <a:lnTo>
                    <a:pt x="3554" y="913"/>
                  </a:lnTo>
                  <a:lnTo>
                    <a:pt x="2690" y="625"/>
                  </a:lnTo>
                  <a:lnTo>
                    <a:pt x="1537" y="97"/>
                  </a:lnTo>
                  <a:lnTo>
                    <a:pt x="1297"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3" name="Google Shape;4277;p71"/>
            <p:cNvSpPr/>
            <p:nvPr/>
          </p:nvSpPr>
          <p:spPr>
            <a:xfrm>
              <a:off x="2489300" y="1000100"/>
              <a:ext cx="25225" cy="20425"/>
            </a:xfrm>
            <a:custGeom>
              <a:avLst/>
              <a:gdLst/>
              <a:ahLst/>
              <a:cxnLst/>
              <a:rect l="l" t="t" r="r" b="b"/>
              <a:pathLst>
                <a:path w="1009" h="817" extrusionOk="0">
                  <a:moveTo>
                    <a:pt x="288" y="1"/>
                  </a:moveTo>
                  <a:lnTo>
                    <a:pt x="288" y="49"/>
                  </a:lnTo>
                  <a:lnTo>
                    <a:pt x="96" y="385"/>
                  </a:lnTo>
                  <a:lnTo>
                    <a:pt x="48" y="577"/>
                  </a:lnTo>
                  <a:lnTo>
                    <a:pt x="0" y="673"/>
                  </a:lnTo>
                  <a:lnTo>
                    <a:pt x="0" y="769"/>
                  </a:lnTo>
                  <a:lnTo>
                    <a:pt x="48" y="817"/>
                  </a:lnTo>
                  <a:lnTo>
                    <a:pt x="144" y="817"/>
                  </a:lnTo>
                  <a:lnTo>
                    <a:pt x="192" y="721"/>
                  </a:lnTo>
                  <a:lnTo>
                    <a:pt x="192" y="625"/>
                  </a:lnTo>
                  <a:lnTo>
                    <a:pt x="240" y="433"/>
                  </a:lnTo>
                  <a:lnTo>
                    <a:pt x="330" y="223"/>
                  </a:lnTo>
                  <a:lnTo>
                    <a:pt x="330" y="223"/>
                  </a:lnTo>
                  <a:lnTo>
                    <a:pt x="336" y="241"/>
                  </a:lnTo>
                  <a:lnTo>
                    <a:pt x="384" y="433"/>
                  </a:lnTo>
                  <a:lnTo>
                    <a:pt x="481" y="721"/>
                  </a:lnTo>
                  <a:lnTo>
                    <a:pt x="481" y="769"/>
                  </a:lnTo>
                  <a:lnTo>
                    <a:pt x="625" y="769"/>
                  </a:lnTo>
                  <a:lnTo>
                    <a:pt x="1009" y="433"/>
                  </a:lnTo>
                  <a:lnTo>
                    <a:pt x="1009" y="337"/>
                  </a:lnTo>
                  <a:lnTo>
                    <a:pt x="1009" y="289"/>
                  </a:lnTo>
                  <a:lnTo>
                    <a:pt x="961" y="241"/>
                  </a:lnTo>
                  <a:lnTo>
                    <a:pt x="865" y="289"/>
                  </a:lnTo>
                  <a:lnTo>
                    <a:pt x="605" y="516"/>
                  </a:lnTo>
                  <a:lnTo>
                    <a:pt x="605" y="516"/>
                  </a:lnTo>
                  <a:lnTo>
                    <a:pt x="529" y="337"/>
                  </a:lnTo>
                  <a:lnTo>
                    <a:pt x="481" y="241"/>
                  </a:lnTo>
                  <a:lnTo>
                    <a:pt x="384" y="49"/>
                  </a:lnTo>
                  <a:lnTo>
                    <a:pt x="384"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4" name="Google Shape;4278;p71"/>
            <p:cNvSpPr/>
            <p:nvPr/>
          </p:nvSpPr>
          <p:spPr>
            <a:xfrm>
              <a:off x="2383650" y="904050"/>
              <a:ext cx="108075" cy="118900"/>
            </a:xfrm>
            <a:custGeom>
              <a:avLst/>
              <a:gdLst/>
              <a:ahLst/>
              <a:cxnLst/>
              <a:rect l="l" t="t" r="r" b="b"/>
              <a:pathLst>
                <a:path w="4323" h="4756" extrusionOk="0">
                  <a:moveTo>
                    <a:pt x="2161" y="1"/>
                  </a:moveTo>
                  <a:lnTo>
                    <a:pt x="1777" y="97"/>
                  </a:lnTo>
                  <a:lnTo>
                    <a:pt x="1441" y="241"/>
                  </a:lnTo>
                  <a:lnTo>
                    <a:pt x="1153" y="433"/>
                  </a:lnTo>
                  <a:lnTo>
                    <a:pt x="865" y="721"/>
                  </a:lnTo>
                  <a:lnTo>
                    <a:pt x="672" y="1057"/>
                  </a:lnTo>
                  <a:lnTo>
                    <a:pt x="192" y="1970"/>
                  </a:lnTo>
                  <a:lnTo>
                    <a:pt x="48" y="2306"/>
                  </a:lnTo>
                  <a:lnTo>
                    <a:pt x="0" y="2690"/>
                  </a:lnTo>
                  <a:lnTo>
                    <a:pt x="0" y="3074"/>
                  </a:lnTo>
                  <a:lnTo>
                    <a:pt x="96" y="3410"/>
                  </a:lnTo>
                  <a:lnTo>
                    <a:pt x="240" y="3746"/>
                  </a:lnTo>
                  <a:lnTo>
                    <a:pt x="480" y="4083"/>
                  </a:lnTo>
                  <a:lnTo>
                    <a:pt x="720" y="4323"/>
                  </a:lnTo>
                  <a:lnTo>
                    <a:pt x="1057" y="4563"/>
                  </a:lnTo>
                  <a:lnTo>
                    <a:pt x="1441" y="4659"/>
                  </a:lnTo>
                  <a:lnTo>
                    <a:pt x="1825" y="4755"/>
                  </a:lnTo>
                  <a:lnTo>
                    <a:pt x="2161" y="4755"/>
                  </a:lnTo>
                  <a:lnTo>
                    <a:pt x="2545" y="4659"/>
                  </a:lnTo>
                  <a:lnTo>
                    <a:pt x="2882" y="4515"/>
                  </a:lnTo>
                  <a:lnTo>
                    <a:pt x="3170" y="4275"/>
                  </a:lnTo>
                  <a:lnTo>
                    <a:pt x="3458" y="4035"/>
                  </a:lnTo>
                  <a:lnTo>
                    <a:pt x="3650" y="3698"/>
                  </a:lnTo>
                  <a:lnTo>
                    <a:pt x="4082" y="2786"/>
                  </a:lnTo>
                  <a:lnTo>
                    <a:pt x="4226" y="2402"/>
                  </a:lnTo>
                  <a:lnTo>
                    <a:pt x="4322" y="2018"/>
                  </a:lnTo>
                  <a:lnTo>
                    <a:pt x="4274" y="1681"/>
                  </a:lnTo>
                  <a:lnTo>
                    <a:pt x="4226" y="1297"/>
                  </a:lnTo>
                  <a:lnTo>
                    <a:pt x="4082" y="961"/>
                  </a:lnTo>
                  <a:lnTo>
                    <a:pt x="3842" y="673"/>
                  </a:lnTo>
                  <a:lnTo>
                    <a:pt x="3554" y="385"/>
                  </a:lnTo>
                  <a:lnTo>
                    <a:pt x="3266" y="193"/>
                  </a:lnTo>
                  <a:lnTo>
                    <a:pt x="2882" y="49"/>
                  </a:lnTo>
                  <a:lnTo>
                    <a:pt x="2497"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5" name="Google Shape;4279;p71"/>
            <p:cNvSpPr/>
            <p:nvPr/>
          </p:nvSpPr>
          <p:spPr>
            <a:xfrm>
              <a:off x="2383650" y="904050"/>
              <a:ext cx="108075" cy="118900"/>
            </a:xfrm>
            <a:custGeom>
              <a:avLst/>
              <a:gdLst/>
              <a:ahLst/>
              <a:cxnLst/>
              <a:rect l="l" t="t" r="r" b="b"/>
              <a:pathLst>
                <a:path w="4323" h="4756" fill="none" extrusionOk="0">
                  <a:moveTo>
                    <a:pt x="1057" y="4563"/>
                  </a:moveTo>
                  <a:lnTo>
                    <a:pt x="1057" y="4563"/>
                  </a:lnTo>
                  <a:lnTo>
                    <a:pt x="1057" y="4563"/>
                  </a:lnTo>
                  <a:lnTo>
                    <a:pt x="720" y="4323"/>
                  </a:lnTo>
                  <a:lnTo>
                    <a:pt x="480" y="4083"/>
                  </a:lnTo>
                  <a:lnTo>
                    <a:pt x="240" y="3746"/>
                  </a:lnTo>
                  <a:lnTo>
                    <a:pt x="96" y="3410"/>
                  </a:lnTo>
                  <a:lnTo>
                    <a:pt x="0" y="3074"/>
                  </a:lnTo>
                  <a:lnTo>
                    <a:pt x="0" y="2690"/>
                  </a:lnTo>
                  <a:lnTo>
                    <a:pt x="48" y="2306"/>
                  </a:lnTo>
                  <a:lnTo>
                    <a:pt x="192" y="1970"/>
                  </a:lnTo>
                  <a:lnTo>
                    <a:pt x="672" y="1057"/>
                  </a:lnTo>
                  <a:lnTo>
                    <a:pt x="672" y="1057"/>
                  </a:lnTo>
                  <a:lnTo>
                    <a:pt x="865" y="721"/>
                  </a:lnTo>
                  <a:lnTo>
                    <a:pt x="1153" y="433"/>
                  </a:lnTo>
                  <a:lnTo>
                    <a:pt x="1441" y="241"/>
                  </a:lnTo>
                  <a:lnTo>
                    <a:pt x="1777" y="97"/>
                  </a:lnTo>
                  <a:lnTo>
                    <a:pt x="2161" y="1"/>
                  </a:lnTo>
                  <a:lnTo>
                    <a:pt x="2497" y="1"/>
                  </a:lnTo>
                  <a:lnTo>
                    <a:pt x="2882" y="49"/>
                  </a:lnTo>
                  <a:lnTo>
                    <a:pt x="3266" y="193"/>
                  </a:lnTo>
                  <a:lnTo>
                    <a:pt x="3266" y="193"/>
                  </a:lnTo>
                  <a:lnTo>
                    <a:pt x="3554" y="385"/>
                  </a:lnTo>
                  <a:lnTo>
                    <a:pt x="3842" y="673"/>
                  </a:lnTo>
                  <a:lnTo>
                    <a:pt x="4082" y="961"/>
                  </a:lnTo>
                  <a:lnTo>
                    <a:pt x="4226" y="1297"/>
                  </a:lnTo>
                  <a:lnTo>
                    <a:pt x="4274" y="1681"/>
                  </a:lnTo>
                  <a:lnTo>
                    <a:pt x="4322" y="2018"/>
                  </a:lnTo>
                  <a:lnTo>
                    <a:pt x="4226" y="2402"/>
                  </a:lnTo>
                  <a:lnTo>
                    <a:pt x="4082" y="2786"/>
                  </a:lnTo>
                  <a:lnTo>
                    <a:pt x="3650" y="3698"/>
                  </a:lnTo>
                  <a:lnTo>
                    <a:pt x="3650" y="3698"/>
                  </a:lnTo>
                  <a:lnTo>
                    <a:pt x="3458" y="4035"/>
                  </a:lnTo>
                  <a:lnTo>
                    <a:pt x="3170" y="4275"/>
                  </a:lnTo>
                  <a:lnTo>
                    <a:pt x="2882" y="4515"/>
                  </a:lnTo>
                  <a:lnTo>
                    <a:pt x="2545" y="4659"/>
                  </a:lnTo>
                  <a:lnTo>
                    <a:pt x="2161" y="4755"/>
                  </a:lnTo>
                  <a:lnTo>
                    <a:pt x="1825" y="4755"/>
                  </a:lnTo>
                  <a:lnTo>
                    <a:pt x="1441" y="4659"/>
                  </a:lnTo>
                  <a:lnTo>
                    <a:pt x="1057" y="456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6" name="Google Shape;4280;p71"/>
            <p:cNvSpPr/>
            <p:nvPr/>
          </p:nvSpPr>
          <p:spPr>
            <a:xfrm>
              <a:off x="2410050" y="923250"/>
              <a:ext cx="81675" cy="99700"/>
            </a:xfrm>
            <a:custGeom>
              <a:avLst/>
              <a:gdLst/>
              <a:ahLst/>
              <a:cxnLst/>
              <a:rect l="l" t="t" r="r" b="b"/>
              <a:pathLst>
                <a:path w="3267" h="3988" extrusionOk="0">
                  <a:moveTo>
                    <a:pt x="2066" y="1"/>
                  </a:moveTo>
                  <a:lnTo>
                    <a:pt x="1730" y="49"/>
                  </a:lnTo>
                  <a:lnTo>
                    <a:pt x="1393" y="145"/>
                  </a:lnTo>
                  <a:lnTo>
                    <a:pt x="1057" y="337"/>
                  </a:lnTo>
                  <a:lnTo>
                    <a:pt x="769" y="577"/>
                  </a:lnTo>
                  <a:lnTo>
                    <a:pt x="481" y="865"/>
                  </a:lnTo>
                  <a:lnTo>
                    <a:pt x="289" y="1250"/>
                  </a:lnTo>
                  <a:lnTo>
                    <a:pt x="97" y="1634"/>
                  </a:lnTo>
                  <a:lnTo>
                    <a:pt x="1" y="2018"/>
                  </a:lnTo>
                  <a:lnTo>
                    <a:pt x="1" y="2402"/>
                  </a:lnTo>
                  <a:lnTo>
                    <a:pt x="49" y="2786"/>
                  </a:lnTo>
                  <a:lnTo>
                    <a:pt x="145" y="3123"/>
                  </a:lnTo>
                  <a:lnTo>
                    <a:pt x="337" y="3459"/>
                  </a:lnTo>
                  <a:lnTo>
                    <a:pt x="577" y="3699"/>
                  </a:lnTo>
                  <a:lnTo>
                    <a:pt x="865" y="3891"/>
                  </a:lnTo>
                  <a:lnTo>
                    <a:pt x="1057" y="3987"/>
                  </a:lnTo>
                  <a:lnTo>
                    <a:pt x="1537" y="3843"/>
                  </a:lnTo>
                  <a:lnTo>
                    <a:pt x="1778" y="3747"/>
                  </a:lnTo>
                  <a:lnTo>
                    <a:pt x="1970" y="3651"/>
                  </a:lnTo>
                  <a:lnTo>
                    <a:pt x="2162" y="3507"/>
                  </a:lnTo>
                  <a:lnTo>
                    <a:pt x="2306" y="3315"/>
                  </a:lnTo>
                  <a:lnTo>
                    <a:pt x="2450" y="3123"/>
                  </a:lnTo>
                  <a:lnTo>
                    <a:pt x="2594" y="2930"/>
                  </a:lnTo>
                  <a:lnTo>
                    <a:pt x="3026" y="2018"/>
                  </a:lnTo>
                  <a:lnTo>
                    <a:pt x="3170" y="1634"/>
                  </a:lnTo>
                  <a:lnTo>
                    <a:pt x="3266" y="1202"/>
                  </a:lnTo>
                  <a:lnTo>
                    <a:pt x="3218" y="817"/>
                  </a:lnTo>
                  <a:lnTo>
                    <a:pt x="3122" y="433"/>
                  </a:lnTo>
                  <a:lnTo>
                    <a:pt x="2930" y="289"/>
                  </a:lnTo>
                  <a:lnTo>
                    <a:pt x="2738" y="145"/>
                  </a:lnTo>
                  <a:lnTo>
                    <a:pt x="2402" y="1"/>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7" name="Google Shape;4281;p71"/>
            <p:cNvSpPr/>
            <p:nvPr/>
          </p:nvSpPr>
          <p:spPr>
            <a:xfrm>
              <a:off x="2269575" y="593100"/>
              <a:ext cx="609950" cy="678375"/>
            </a:xfrm>
            <a:custGeom>
              <a:avLst/>
              <a:gdLst/>
              <a:ahLst/>
              <a:cxnLst/>
              <a:rect l="l" t="t" r="r" b="b"/>
              <a:pathLst>
                <a:path w="24398" h="27135" extrusionOk="0">
                  <a:moveTo>
                    <a:pt x="7733" y="0"/>
                  </a:moveTo>
                  <a:lnTo>
                    <a:pt x="7493" y="48"/>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410" y="4226"/>
                  </a:lnTo>
                  <a:lnTo>
                    <a:pt x="2210" y="4754"/>
                  </a:lnTo>
                  <a:lnTo>
                    <a:pt x="1489" y="5139"/>
                  </a:lnTo>
                  <a:lnTo>
                    <a:pt x="865" y="5523"/>
                  </a:lnTo>
                  <a:lnTo>
                    <a:pt x="337" y="5907"/>
                  </a:lnTo>
                  <a:lnTo>
                    <a:pt x="145" y="6099"/>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778" y="7684"/>
                  </a:lnTo>
                  <a:lnTo>
                    <a:pt x="1634" y="8116"/>
                  </a:lnTo>
                  <a:lnTo>
                    <a:pt x="1345" y="8981"/>
                  </a:lnTo>
                  <a:lnTo>
                    <a:pt x="1105" y="9605"/>
                  </a:lnTo>
                  <a:lnTo>
                    <a:pt x="913" y="10229"/>
                  </a:lnTo>
                  <a:lnTo>
                    <a:pt x="769" y="10902"/>
                  </a:lnTo>
                  <a:lnTo>
                    <a:pt x="625" y="11574"/>
                  </a:lnTo>
                  <a:lnTo>
                    <a:pt x="529" y="12294"/>
                  </a:lnTo>
                  <a:lnTo>
                    <a:pt x="433" y="13015"/>
                  </a:lnTo>
                  <a:lnTo>
                    <a:pt x="433" y="13783"/>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8453" y="8885"/>
                  </a:lnTo>
                  <a:lnTo>
                    <a:pt x="8885" y="9125"/>
                  </a:lnTo>
                  <a:lnTo>
                    <a:pt x="9318" y="9461"/>
                  </a:lnTo>
                  <a:lnTo>
                    <a:pt x="9510" y="9701"/>
                  </a:lnTo>
                  <a:lnTo>
                    <a:pt x="9702" y="9941"/>
                  </a:lnTo>
                  <a:lnTo>
                    <a:pt x="9894" y="10181"/>
                  </a:lnTo>
                  <a:lnTo>
                    <a:pt x="10038" y="10518"/>
                  </a:lnTo>
                  <a:lnTo>
                    <a:pt x="10038" y="10373"/>
                  </a:lnTo>
                  <a:lnTo>
                    <a:pt x="10038" y="10085"/>
                  </a:lnTo>
                  <a:lnTo>
                    <a:pt x="10038" y="9989"/>
                  </a:lnTo>
                  <a:lnTo>
                    <a:pt x="10134" y="9893"/>
                  </a:lnTo>
                  <a:lnTo>
                    <a:pt x="10230" y="9797"/>
                  </a:lnTo>
                  <a:lnTo>
                    <a:pt x="10374" y="9797"/>
                  </a:lnTo>
                  <a:lnTo>
                    <a:pt x="10518" y="9941"/>
                  </a:lnTo>
                  <a:lnTo>
                    <a:pt x="10710" y="10133"/>
                  </a:lnTo>
                  <a:lnTo>
                    <a:pt x="10854" y="10421"/>
                  </a:lnTo>
                  <a:lnTo>
                    <a:pt x="10950" y="10710"/>
                  </a:lnTo>
                  <a:lnTo>
                    <a:pt x="11143" y="11238"/>
                  </a:lnTo>
                  <a:lnTo>
                    <a:pt x="11239" y="11478"/>
                  </a:lnTo>
                  <a:lnTo>
                    <a:pt x="12247" y="11190"/>
                  </a:lnTo>
                  <a:lnTo>
                    <a:pt x="12967" y="11046"/>
                  </a:lnTo>
                  <a:lnTo>
                    <a:pt x="13256" y="10998"/>
                  </a:lnTo>
                  <a:lnTo>
                    <a:pt x="13448" y="10998"/>
                  </a:lnTo>
                  <a:lnTo>
                    <a:pt x="13544" y="11046"/>
                  </a:lnTo>
                  <a:lnTo>
                    <a:pt x="13592" y="11142"/>
                  </a:lnTo>
                  <a:lnTo>
                    <a:pt x="13544" y="11238"/>
                  </a:lnTo>
                  <a:lnTo>
                    <a:pt x="13496" y="11382"/>
                  </a:lnTo>
                  <a:lnTo>
                    <a:pt x="13352" y="11622"/>
                  </a:lnTo>
                  <a:lnTo>
                    <a:pt x="13256" y="11718"/>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6425" y="3362"/>
                  </a:lnTo>
                  <a:lnTo>
                    <a:pt x="15753" y="2641"/>
                  </a:lnTo>
                  <a:lnTo>
                    <a:pt x="15081" y="1969"/>
                  </a:lnTo>
                  <a:lnTo>
                    <a:pt x="14456" y="1393"/>
                  </a:lnTo>
                  <a:lnTo>
                    <a:pt x="13880" y="912"/>
                  </a:lnTo>
                  <a:lnTo>
                    <a:pt x="13400" y="576"/>
                  </a:lnTo>
                  <a:lnTo>
                    <a:pt x="12967" y="384"/>
                  </a:lnTo>
                  <a:lnTo>
                    <a:pt x="12823"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247" y="2737"/>
                  </a:lnTo>
                  <a:lnTo>
                    <a:pt x="11671" y="2209"/>
                  </a:lnTo>
                  <a:lnTo>
                    <a:pt x="10998" y="1633"/>
                  </a:lnTo>
                  <a:lnTo>
                    <a:pt x="10326" y="1153"/>
                  </a:lnTo>
                  <a:lnTo>
                    <a:pt x="9606" y="672"/>
                  </a:lnTo>
                  <a:lnTo>
                    <a:pt x="8885" y="288"/>
                  </a:lnTo>
                  <a:lnTo>
                    <a:pt x="8261" y="96"/>
                  </a:lnTo>
                  <a:lnTo>
                    <a:pt x="7973" y="0"/>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8" name="Google Shape;4282;p71"/>
            <p:cNvSpPr/>
            <p:nvPr/>
          </p:nvSpPr>
          <p:spPr>
            <a:xfrm>
              <a:off x="2269575" y="593100"/>
              <a:ext cx="609950" cy="678375"/>
            </a:xfrm>
            <a:custGeom>
              <a:avLst/>
              <a:gdLst/>
              <a:ahLst/>
              <a:cxnLst/>
              <a:rect l="l" t="t" r="r" b="b"/>
              <a:pathLst>
                <a:path w="24398" h="27135" fill="none" extrusionOk="0">
                  <a:moveTo>
                    <a:pt x="24349" y="13591"/>
                  </a:move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7098" y="4178"/>
                  </a:lnTo>
                  <a:lnTo>
                    <a:pt x="16425" y="3362"/>
                  </a:lnTo>
                  <a:lnTo>
                    <a:pt x="15753" y="2641"/>
                  </a:lnTo>
                  <a:lnTo>
                    <a:pt x="15081" y="1969"/>
                  </a:lnTo>
                  <a:lnTo>
                    <a:pt x="14456" y="1393"/>
                  </a:lnTo>
                  <a:lnTo>
                    <a:pt x="13880" y="912"/>
                  </a:lnTo>
                  <a:lnTo>
                    <a:pt x="13400" y="576"/>
                  </a:lnTo>
                  <a:lnTo>
                    <a:pt x="12967" y="384"/>
                  </a:lnTo>
                  <a:lnTo>
                    <a:pt x="12823" y="288"/>
                  </a:lnTo>
                  <a:lnTo>
                    <a:pt x="12679" y="288"/>
                  </a:lnTo>
                  <a:lnTo>
                    <a:pt x="12679"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679" y="2785"/>
                  </a:lnTo>
                  <a:lnTo>
                    <a:pt x="12247" y="2737"/>
                  </a:lnTo>
                  <a:lnTo>
                    <a:pt x="12247" y="2737"/>
                  </a:lnTo>
                  <a:lnTo>
                    <a:pt x="11671" y="2209"/>
                  </a:lnTo>
                  <a:lnTo>
                    <a:pt x="10998" y="1633"/>
                  </a:lnTo>
                  <a:lnTo>
                    <a:pt x="10326" y="1153"/>
                  </a:lnTo>
                  <a:lnTo>
                    <a:pt x="9606" y="672"/>
                  </a:lnTo>
                  <a:lnTo>
                    <a:pt x="8885" y="288"/>
                  </a:lnTo>
                  <a:lnTo>
                    <a:pt x="8261" y="96"/>
                  </a:lnTo>
                  <a:lnTo>
                    <a:pt x="7973" y="0"/>
                  </a:lnTo>
                  <a:lnTo>
                    <a:pt x="7733" y="0"/>
                  </a:lnTo>
                  <a:lnTo>
                    <a:pt x="7493" y="48"/>
                  </a:lnTo>
                  <a:lnTo>
                    <a:pt x="7300" y="144"/>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987" y="3986"/>
                  </a:lnTo>
                  <a:lnTo>
                    <a:pt x="3410" y="4226"/>
                  </a:lnTo>
                  <a:lnTo>
                    <a:pt x="2210" y="4754"/>
                  </a:lnTo>
                  <a:lnTo>
                    <a:pt x="1489" y="5139"/>
                  </a:lnTo>
                  <a:lnTo>
                    <a:pt x="865" y="5523"/>
                  </a:lnTo>
                  <a:lnTo>
                    <a:pt x="337" y="5907"/>
                  </a:lnTo>
                  <a:lnTo>
                    <a:pt x="145" y="6099"/>
                  </a:lnTo>
                  <a:lnTo>
                    <a:pt x="49" y="6243"/>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970" y="7300"/>
                  </a:lnTo>
                  <a:lnTo>
                    <a:pt x="1778" y="7684"/>
                  </a:lnTo>
                  <a:lnTo>
                    <a:pt x="1634" y="8116"/>
                  </a:lnTo>
                  <a:lnTo>
                    <a:pt x="1345" y="8981"/>
                  </a:lnTo>
                  <a:lnTo>
                    <a:pt x="1345" y="8981"/>
                  </a:lnTo>
                  <a:lnTo>
                    <a:pt x="1105" y="9605"/>
                  </a:lnTo>
                  <a:lnTo>
                    <a:pt x="913" y="10229"/>
                  </a:lnTo>
                  <a:lnTo>
                    <a:pt x="769" y="10902"/>
                  </a:lnTo>
                  <a:lnTo>
                    <a:pt x="625" y="11574"/>
                  </a:lnTo>
                  <a:lnTo>
                    <a:pt x="529" y="12294"/>
                  </a:lnTo>
                  <a:lnTo>
                    <a:pt x="433" y="13015"/>
                  </a:lnTo>
                  <a:lnTo>
                    <a:pt x="433" y="13783"/>
                  </a:lnTo>
                  <a:lnTo>
                    <a:pt x="433" y="14552"/>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7012" y="8693"/>
                  </a:lnTo>
                  <a:lnTo>
                    <a:pt x="8453" y="8885"/>
                  </a:lnTo>
                  <a:lnTo>
                    <a:pt x="8453" y="8885"/>
                  </a:lnTo>
                  <a:lnTo>
                    <a:pt x="8885" y="9125"/>
                  </a:lnTo>
                  <a:lnTo>
                    <a:pt x="9318" y="9461"/>
                  </a:lnTo>
                  <a:lnTo>
                    <a:pt x="9510" y="9701"/>
                  </a:lnTo>
                  <a:lnTo>
                    <a:pt x="9702" y="9941"/>
                  </a:lnTo>
                  <a:lnTo>
                    <a:pt x="9894" y="10181"/>
                  </a:lnTo>
                  <a:lnTo>
                    <a:pt x="10038" y="10518"/>
                  </a:lnTo>
                  <a:lnTo>
                    <a:pt x="10038" y="10518"/>
                  </a:lnTo>
                  <a:lnTo>
                    <a:pt x="10038" y="10373"/>
                  </a:lnTo>
                  <a:lnTo>
                    <a:pt x="10038" y="10085"/>
                  </a:lnTo>
                  <a:lnTo>
                    <a:pt x="10038" y="9989"/>
                  </a:lnTo>
                  <a:lnTo>
                    <a:pt x="10134" y="9893"/>
                  </a:lnTo>
                  <a:lnTo>
                    <a:pt x="10230" y="9797"/>
                  </a:lnTo>
                  <a:lnTo>
                    <a:pt x="10374" y="9797"/>
                  </a:lnTo>
                  <a:lnTo>
                    <a:pt x="10374" y="9797"/>
                  </a:lnTo>
                  <a:lnTo>
                    <a:pt x="10518" y="9941"/>
                  </a:lnTo>
                  <a:lnTo>
                    <a:pt x="10710" y="10133"/>
                  </a:lnTo>
                  <a:lnTo>
                    <a:pt x="10854" y="10421"/>
                  </a:lnTo>
                  <a:lnTo>
                    <a:pt x="10950" y="10710"/>
                  </a:lnTo>
                  <a:lnTo>
                    <a:pt x="11143" y="11238"/>
                  </a:lnTo>
                  <a:lnTo>
                    <a:pt x="11239" y="11478"/>
                  </a:lnTo>
                  <a:lnTo>
                    <a:pt x="11239" y="11478"/>
                  </a:lnTo>
                  <a:lnTo>
                    <a:pt x="12247" y="11190"/>
                  </a:lnTo>
                  <a:lnTo>
                    <a:pt x="12967" y="11046"/>
                  </a:lnTo>
                  <a:lnTo>
                    <a:pt x="13256" y="10998"/>
                  </a:lnTo>
                  <a:lnTo>
                    <a:pt x="13448" y="10998"/>
                  </a:lnTo>
                  <a:lnTo>
                    <a:pt x="13448" y="10998"/>
                  </a:lnTo>
                  <a:lnTo>
                    <a:pt x="13544" y="11046"/>
                  </a:lnTo>
                  <a:lnTo>
                    <a:pt x="13592" y="11142"/>
                  </a:lnTo>
                  <a:lnTo>
                    <a:pt x="13544" y="11238"/>
                  </a:lnTo>
                  <a:lnTo>
                    <a:pt x="13496" y="11382"/>
                  </a:lnTo>
                  <a:lnTo>
                    <a:pt x="13352" y="11622"/>
                  </a:lnTo>
                  <a:lnTo>
                    <a:pt x="13256" y="11718"/>
                  </a:lnTo>
                  <a:lnTo>
                    <a:pt x="15705" y="11814"/>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9" name="Google Shape;4283;p71"/>
            <p:cNvSpPr/>
            <p:nvPr/>
          </p:nvSpPr>
          <p:spPr>
            <a:xfrm>
              <a:off x="2458075" y="675925"/>
              <a:ext cx="92475" cy="36050"/>
            </a:xfrm>
            <a:custGeom>
              <a:avLst/>
              <a:gdLst/>
              <a:ahLst/>
              <a:cxnLst/>
              <a:rect l="l" t="t" r="r" b="b"/>
              <a:pathLst>
                <a:path w="3699" h="1442" extrusionOk="0">
                  <a:moveTo>
                    <a:pt x="625" y="1"/>
                  </a:moveTo>
                  <a:lnTo>
                    <a:pt x="433" y="49"/>
                  </a:lnTo>
                  <a:lnTo>
                    <a:pt x="241" y="145"/>
                  </a:lnTo>
                  <a:lnTo>
                    <a:pt x="97" y="193"/>
                  </a:lnTo>
                  <a:lnTo>
                    <a:pt x="1" y="337"/>
                  </a:lnTo>
                  <a:lnTo>
                    <a:pt x="1" y="481"/>
                  </a:lnTo>
                  <a:lnTo>
                    <a:pt x="49" y="625"/>
                  </a:lnTo>
                  <a:lnTo>
                    <a:pt x="145" y="817"/>
                  </a:lnTo>
                  <a:lnTo>
                    <a:pt x="337" y="1009"/>
                  </a:lnTo>
                  <a:lnTo>
                    <a:pt x="577" y="1153"/>
                  </a:lnTo>
                  <a:lnTo>
                    <a:pt x="817" y="1249"/>
                  </a:lnTo>
                  <a:lnTo>
                    <a:pt x="1153" y="1345"/>
                  </a:lnTo>
                  <a:lnTo>
                    <a:pt x="1441" y="1393"/>
                  </a:lnTo>
                  <a:lnTo>
                    <a:pt x="2114" y="1441"/>
                  </a:lnTo>
                  <a:lnTo>
                    <a:pt x="2738" y="1393"/>
                  </a:lnTo>
                  <a:lnTo>
                    <a:pt x="3266" y="1249"/>
                  </a:lnTo>
                  <a:lnTo>
                    <a:pt x="3458" y="1201"/>
                  </a:lnTo>
                  <a:lnTo>
                    <a:pt x="3603" y="1057"/>
                  </a:lnTo>
                  <a:lnTo>
                    <a:pt x="3651" y="961"/>
                  </a:lnTo>
                  <a:lnTo>
                    <a:pt x="3699" y="817"/>
                  </a:lnTo>
                  <a:lnTo>
                    <a:pt x="3603" y="625"/>
                  </a:lnTo>
                  <a:lnTo>
                    <a:pt x="3410" y="481"/>
                  </a:lnTo>
                  <a:lnTo>
                    <a:pt x="3122" y="337"/>
                  </a:lnTo>
                  <a:lnTo>
                    <a:pt x="2786" y="241"/>
                  </a:lnTo>
                  <a:lnTo>
                    <a:pt x="2402" y="97"/>
                  </a:lnTo>
                  <a:lnTo>
                    <a:pt x="1970" y="49"/>
                  </a:lnTo>
                  <a:lnTo>
                    <a:pt x="1585" y="1"/>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0" name="Google Shape;4284;p71"/>
            <p:cNvSpPr/>
            <p:nvPr/>
          </p:nvSpPr>
          <p:spPr>
            <a:xfrm>
              <a:off x="2458075" y="675925"/>
              <a:ext cx="92475" cy="36050"/>
            </a:xfrm>
            <a:custGeom>
              <a:avLst/>
              <a:gdLst/>
              <a:ahLst/>
              <a:cxnLst/>
              <a:rect l="l" t="t" r="r" b="b"/>
              <a:pathLst>
                <a:path w="3699" h="1442" fill="none" extrusionOk="0">
                  <a:moveTo>
                    <a:pt x="1153" y="1"/>
                  </a:moveTo>
                  <a:lnTo>
                    <a:pt x="1153" y="1"/>
                  </a:lnTo>
                  <a:lnTo>
                    <a:pt x="625" y="1"/>
                  </a:lnTo>
                  <a:lnTo>
                    <a:pt x="433" y="49"/>
                  </a:lnTo>
                  <a:lnTo>
                    <a:pt x="241" y="145"/>
                  </a:lnTo>
                  <a:lnTo>
                    <a:pt x="97" y="193"/>
                  </a:lnTo>
                  <a:lnTo>
                    <a:pt x="1" y="337"/>
                  </a:lnTo>
                  <a:lnTo>
                    <a:pt x="1" y="481"/>
                  </a:lnTo>
                  <a:lnTo>
                    <a:pt x="49" y="625"/>
                  </a:lnTo>
                  <a:lnTo>
                    <a:pt x="49" y="625"/>
                  </a:lnTo>
                  <a:lnTo>
                    <a:pt x="145" y="817"/>
                  </a:lnTo>
                  <a:lnTo>
                    <a:pt x="337" y="1009"/>
                  </a:lnTo>
                  <a:lnTo>
                    <a:pt x="577" y="1153"/>
                  </a:lnTo>
                  <a:lnTo>
                    <a:pt x="817" y="1249"/>
                  </a:lnTo>
                  <a:lnTo>
                    <a:pt x="1153" y="1345"/>
                  </a:lnTo>
                  <a:lnTo>
                    <a:pt x="1441" y="1393"/>
                  </a:lnTo>
                  <a:lnTo>
                    <a:pt x="2114" y="1441"/>
                  </a:lnTo>
                  <a:lnTo>
                    <a:pt x="2114" y="1441"/>
                  </a:lnTo>
                  <a:lnTo>
                    <a:pt x="2738" y="1393"/>
                  </a:lnTo>
                  <a:lnTo>
                    <a:pt x="3266" y="1249"/>
                  </a:lnTo>
                  <a:lnTo>
                    <a:pt x="3458" y="1201"/>
                  </a:lnTo>
                  <a:lnTo>
                    <a:pt x="3603" y="1057"/>
                  </a:lnTo>
                  <a:lnTo>
                    <a:pt x="3651" y="961"/>
                  </a:lnTo>
                  <a:lnTo>
                    <a:pt x="3699" y="817"/>
                  </a:lnTo>
                  <a:lnTo>
                    <a:pt x="3699" y="817"/>
                  </a:lnTo>
                  <a:lnTo>
                    <a:pt x="3603" y="625"/>
                  </a:lnTo>
                  <a:lnTo>
                    <a:pt x="3410" y="481"/>
                  </a:lnTo>
                  <a:lnTo>
                    <a:pt x="3122" y="337"/>
                  </a:lnTo>
                  <a:lnTo>
                    <a:pt x="2786" y="241"/>
                  </a:lnTo>
                  <a:lnTo>
                    <a:pt x="2402" y="97"/>
                  </a:lnTo>
                  <a:lnTo>
                    <a:pt x="1970" y="49"/>
                  </a:lnTo>
                  <a:lnTo>
                    <a:pt x="1585" y="1"/>
                  </a:lnTo>
                  <a:lnTo>
                    <a:pt x="1153"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1" name="Google Shape;4285;p71"/>
            <p:cNvSpPr/>
            <p:nvPr/>
          </p:nvSpPr>
          <p:spPr>
            <a:xfrm>
              <a:off x="2497700" y="721550"/>
              <a:ext cx="52850" cy="28850"/>
            </a:xfrm>
            <a:custGeom>
              <a:avLst/>
              <a:gdLst/>
              <a:ahLst/>
              <a:cxnLst/>
              <a:rect l="l" t="t" r="r" b="b"/>
              <a:pathLst>
                <a:path w="2114" h="1154" extrusionOk="0">
                  <a:moveTo>
                    <a:pt x="1393" y="1"/>
                  </a:moveTo>
                  <a:lnTo>
                    <a:pt x="1105" y="49"/>
                  </a:lnTo>
                  <a:lnTo>
                    <a:pt x="817" y="97"/>
                  </a:lnTo>
                  <a:lnTo>
                    <a:pt x="529" y="193"/>
                  </a:lnTo>
                  <a:lnTo>
                    <a:pt x="289" y="289"/>
                  </a:lnTo>
                  <a:lnTo>
                    <a:pt x="96" y="433"/>
                  </a:lnTo>
                  <a:lnTo>
                    <a:pt x="0" y="577"/>
                  </a:lnTo>
                  <a:lnTo>
                    <a:pt x="0" y="673"/>
                  </a:lnTo>
                  <a:lnTo>
                    <a:pt x="0" y="721"/>
                  </a:lnTo>
                  <a:lnTo>
                    <a:pt x="96" y="913"/>
                  </a:lnTo>
                  <a:lnTo>
                    <a:pt x="289" y="1009"/>
                  </a:lnTo>
                  <a:lnTo>
                    <a:pt x="481" y="1105"/>
                  </a:lnTo>
                  <a:lnTo>
                    <a:pt x="673" y="1153"/>
                  </a:lnTo>
                  <a:lnTo>
                    <a:pt x="913" y="1153"/>
                  </a:lnTo>
                  <a:lnTo>
                    <a:pt x="1153" y="1105"/>
                  </a:lnTo>
                  <a:lnTo>
                    <a:pt x="1441" y="1057"/>
                  </a:lnTo>
                  <a:lnTo>
                    <a:pt x="1633" y="1009"/>
                  </a:lnTo>
                  <a:lnTo>
                    <a:pt x="1825" y="865"/>
                  </a:lnTo>
                  <a:lnTo>
                    <a:pt x="2018" y="769"/>
                  </a:lnTo>
                  <a:lnTo>
                    <a:pt x="2114" y="625"/>
                  </a:lnTo>
                  <a:lnTo>
                    <a:pt x="2114" y="433"/>
                  </a:lnTo>
                  <a:lnTo>
                    <a:pt x="2066" y="289"/>
                  </a:lnTo>
                  <a:lnTo>
                    <a:pt x="1969" y="145"/>
                  </a:lnTo>
                  <a:lnTo>
                    <a:pt x="1825" y="49"/>
                  </a:lnTo>
                  <a:lnTo>
                    <a:pt x="1633" y="1"/>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2" name="Google Shape;4286;p71"/>
            <p:cNvSpPr/>
            <p:nvPr/>
          </p:nvSpPr>
          <p:spPr>
            <a:xfrm>
              <a:off x="2497700" y="721550"/>
              <a:ext cx="52850" cy="28850"/>
            </a:xfrm>
            <a:custGeom>
              <a:avLst/>
              <a:gdLst/>
              <a:ahLst/>
              <a:cxnLst/>
              <a:rect l="l" t="t" r="r" b="b"/>
              <a:pathLst>
                <a:path w="2114" h="1154" fill="none" extrusionOk="0">
                  <a:moveTo>
                    <a:pt x="1393" y="1"/>
                  </a:moveTo>
                  <a:lnTo>
                    <a:pt x="1393" y="1"/>
                  </a:lnTo>
                  <a:lnTo>
                    <a:pt x="1105" y="49"/>
                  </a:lnTo>
                  <a:lnTo>
                    <a:pt x="817" y="97"/>
                  </a:lnTo>
                  <a:lnTo>
                    <a:pt x="529" y="193"/>
                  </a:lnTo>
                  <a:lnTo>
                    <a:pt x="289" y="289"/>
                  </a:lnTo>
                  <a:lnTo>
                    <a:pt x="96" y="433"/>
                  </a:lnTo>
                  <a:lnTo>
                    <a:pt x="0" y="577"/>
                  </a:lnTo>
                  <a:lnTo>
                    <a:pt x="0" y="673"/>
                  </a:lnTo>
                  <a:lnTo>
                    <a:pt x="0" y="721"/>
                  </a:lnTo>
                  <a:lnTo>
                    <a:pt x="96" y="913"/>
                  </a:lnTo>
                  <a:lnTo>
                    <a:pt x="96" y="913"/>
                  </a:lnTo>
                  <a:lnTo>
                    <a:pt x="289" y="1009"/>
                  </a:lnTo>
                  <a:lnTo>
                    <a:pt x="481" y="1105"/>
                  </a:lnTo>
                  <a:lnTo>
                    <a:pt x="673" y="1153"/>
                  </a:lnTo>
                  <a:lnTo>
                    <a:pt x="913" y="1153"/>
                  </a:lnTo>
                  <a:lnTo>
                    <a:pt x="913" y="1153"/>
                  </a:lnTo>
                  <a:lnTo>
                    <a:pt x="1153" y="1105"/>
                  </a:lnTo>
                  <a:lnTo>
                    <a:pt x="1441" y="1057"/>
                  </a:lnTo>
                  <a:lnTo>
                    <a:pt x="1633" y="1009"/>
                  </a:lnTo>
                  <a:lnTo>
                    <a:pt x="1825" y="865"/>
                  </a:lnTo>
                  <a:lnTo>
                    <a:pt x="2018" y="769"/>
                  </a:lnTo>
                  <a:lnTo>
                    <a:pt x="2114" y="625"/>
                  </a:lnTo>
                  <a:lnTo>
                    <a:pt x="2114" y="433"/>
                  </a:lnTo>
                  <a:lnTo>
                    <a:pt x="2066" y="289"/>
                  </a:lnTo>
                  <a:lnTo>
                    <a:pt x="2066" y="289"/>
                  </a:lnTo>
                  <a:lnTo>
                    <a:pt x="1969" y="145"/>
                  </a:lnTo>
                  <a:lnTo>
                    <a:pt x="1825" y="49"/>
                  </a:lnTo>
                  <a:lnTo>
                    <a:pt x="1633" y="1"/>
                  </a:lnTo>
                  <a:lnTo>
                    <a:pt x="1393"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3" name="Google Shape;4287;p71"/>
            <p:cNvSpPr/>
            <p:nvPr/>
          </p:nvSpPr>
          <p:spPr>
            <a:xfrm>
              <a:off x="2801450" y="934075"/>
              <a:ext cx="34850" cy="62450"/>
            </a:xfrm>
            <a:custGeom>
              <a:avLst/>
              <a:gdLst/>
              <a:ahLst/>
              <a:cxnLst/>
              <a:rect l="l" t="t" r="r" b="b"/>
              <a:pathLst>
                <a:path w="1394" h="2498" extrusionOk="0">
                  <a:moveTo>
                    <a:pt x="577" y="0"/>
                  </a:move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673" y="0"/>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4" name="Google Shape;4288;p71"/>
            <p:cNvSpPr/>
            <p:nvPr/>
          </p:nvSpPr>
          <p:spPr>
            <a:xfrm>
              <a:off x="2801450" y="934075"/>
              <a:ext cx="34850" cy="62450"/>
            </a:xfrm>
            <a:custGeom>
              <a:avLst/>
              <a:gdLst/>
              <a:ahLst/>
              <a:cxnLst/>
              <a:rect l="l" t="t" r="r" b="b"/>
              <a:pathLst>
                <a:path w="1394" h="2498" fill="none" extrusionOk="0">
                  <a:moveTo>
                    <a:pt x="577" y="0"/>
                  </a:moveTo>
                  <a:lnTo>
                    <a:pt x="577" y="0"/>
                  </a:ln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577" y="2497"/>
                  </a:lnTo>
                  <a:lnTo>
                    <a:pt x="721" y="2497"/>
                  </a:lnTo>
                  <a:lnTo>
                    <a:pt x="721"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769" y="96"/>
                  </a:lnTo>
                  <a:lnTo>
                    <a:pt x="673" y="0"/>
                  </a:lnTo>
                  <a:lnTo>
                    <a:pt x="577"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5" name="Google Shape;4289;p71"/>
            <p:cNvSpPr/>
            <p:nvPr/>
          </p:nvSpPr>
          <p:spPr>
            <a:xfrm>
              <a:off x="2763050" y="941275"/>
              <a:ext cx="24025" cy="43250"/>
            </a:xfrm>
            <a:custGeom>
              <a:avLst/>
              <a:gdLst/>
              <a:ahLst/>
              <a:cxnLst/>
              <a:rect l="l" t="t" r="r" b="b"/>
              <a:pathLst>
                <a:path w="961" h="1730" extrusionOk="0">
                  <a:moveTo>
                    <a:pt x="336" y="0"/>
                  </a:moveTo>
                  <a:lnTo>
                    <a:pt x="288" y="48"/>
                  </a:lnTo>
                  <a:lnTo>
                    <a:pt x="144" y="240"/>
                  </a:lnTo>
                  <a:lnTo>
                    <a:pt x="48" y="481"/>
                  </a:lnTo>
                  <a:lnTo>
                    <a:pt x="0" y="817"/>
                  </a:lnTo>
                  <a:lnTo>
                    <a:pt x="0" y="1105"/>
                  </a:lnTo>
                  <a:lnTo>
                    <a:pt x="96" y="1393"/>
                  </a:lnTo>
                  <a:lnTo>
                    <a:pt x="240" y="1633"/>
                  </a:lnTo>
                  <a:lnTo>
                    <a:pt x="336" y="1681"/>
                  </a:lnTo>
                  <a:lnTo>
                    <a:pt x="432" y="1729"/>
                  </a:lnTo>
                  <a:lnTo>
                    <a:pt x="624" y="1729"/>
                  </a:lnTo>
                  <a:lnTo>
                    <a:pt x="720" y="1681"/>
                  </a:lnTo>
                  <a:lnTo>
                    <a:pt x="864" y="1537"/>
                  </a:lnTo>
                  <a:lnTo>
                    <a:pt x="961" y="1297"/>
                  </a:lnTo>
                  <a:lnTo>
                    <a:pt x="961" y="1009"/>
                  </a:lnTo>
                  <a:lnTo>
                    <a:pt x="961" y="721"/>
                  </a:lnTo>
                  <a:lnTo>
                    <a:pt x="864" y="433"/>
                  </a:lnTo>
                  <a:lnTo>
                    <a:pt x="720" y="192"/>
                  </a:lnTo>
                  <a:lnTo>
                    <a:pt x="576" y="48"/>
                  </a:lnTo>
                  <a:lnTo>
                    <a:pt x="432" y="0"/>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6" name="Google Shape;4290;p71"/>
            <p:cNvSpPr/>
            <p:nvPr/>
          </p:nvSpPr>
          <p:spPr>
            <a:xfrm>
              <a:off x="2763050" y="941275"/>
              <a:ext cx="24025" cy="43250"/>
            </a:xfrm>
            <a:custGeom>
              <a:avLst/>
              <a:gdLst/>
              <a:ahLst/>
              <a:cxnLst/>
              <a:rect l="l" t="t" r="r" b="b"/>
              <a:pathLst>
                <a:path w="961" h="1730" fill="none" extrusionOk="0">
                  <a:moveTo>
                    <a:pt x="432" y="0"/>
                  </a:moveTo>
                  <a:lnTo>
                    <a:pt x="432" y="0"/>
                  </a:lnTo>
                  <a:lnTo>
                    <a:pt x="336" y="0"/>
                  </a:lnTo>
                  <a:lnTo>
                    <a:pt x="288" y="48"/>
                  </a:lnTo>
                  <a:lnTo>
                    <a:pt x="144" y="240"/>
                  </a:lnTo>
                  <a:lnTo>
                    <a:pt x="48" y="481"/>
                  </a:lnTo>
                  <a:lnTo>
                    <a:pt x="0" y="817"/>
                  </a:lnTo>
                  <a:lnTo>
                    <a:pt x="0" y="1105"/>
                  </a:lnTo>
                  <a:lnTo>
                    <a:pt x="96" y="1393"/>
                  </a:lnTo>
                  <a:lnTo>
                    <a:pt x="240" y="1633"/>
                  </a:lnTo>
                  <a:lnTo>
                    <a:pt x="336" y="1681"/>
                  </a:lnTo>
                  <a:lnTo>
                    <a:pt x="432" y="1729"/>
                  </a:lnTo>
                  <a:lnTo>
                    <a:pt x="432" y="1729"/>
                  </a:lnTo>
                  <a:lnTo>
                    <a:pt x="528" y="1729"/>
                  </a:lnTo>
                  <a:lnTo>
                    <a:pt x="528" y="1729"/>
                  </a:lnTo>
                  <a:lnTo>
                    <a:pt x="624" y="1729"/>
                  </a:lnTo>
                  <a:lnTo>
                    <a:pt x="720" y="1681"/>
                  </a:lnTo>
                  <a:lnTo>
                    <a:pt x="864" y="1537"/>
                  </a:lnTo>
                  <a:lnTo>
                    <a:pt x="961" y="1297"/>
                  </a:lnTo>
                  <a:lnTo>
                    <a:pt x="961" y="1009"/>
                  </a:lnTo>
                  <a:lnTo>
                    <a:pt x="961" y="721"/>
                  </a:lnTo>
                  <a:lnTo>
                    <a:pt x="864" y="433"/>
                  </a:lnTo>
                  <a:lnTo>
                    <a:pt x="720" y="192"/>
                  </a:lnTo>
                  <a:lnTo>
                    <a:pt x="576" y="48"/>
                  </a:lnTo>
                  <a:lnTo>
                    <a:pt x="576" y="48"/>
                  </a:lnTo>
                  <a:lnTo>
                    <a:pt x="432"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fill="hold"/>
                                        <p:tgtEl>
                                          <p:spTgt spid="77"/>
                                        </p:tgtEl>
                                        <p:attrNameLst>
                                          <p:attrName>ppt_x</p:attrName>
                                        </p:attrNameLst>
                                      </p:cBhvr>
                                      <p:tavLst>
                                        <p:tav tm="0">
                                          <p:val>
                                            <p:strVal val="#ppt_x"/>
                                          </p:val>
                                        </p:tav>
                                        <p:tav tm="100000">
                                          <p:val>
                                            <p:strVal val="#ppt_x"/>
                                          </p:val>
                                        </p:tav>
                                      </p:tavLst>
                                    </p:anim>
                                    <p:anim calcmode="lin" valueType="num">
                                      <p:cBhvr additive="base">
                                        <p:cTn id="8"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sp>
        <p:nvSpPr>
          <p:cNvPr id="3" name="TextBox 2"/>
          <p:cNvSpPr txBox="1"/>
          <p:nvPr/>
        </p:nvSpPr>
        <p:spPr>
          <a:xfrm>
            <a:off x="1371600" y="1143000"/>
            <a:ext cx="8458199" cy="193899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6000" b="1" dirty="0">
                <a:latin typeface="Times New Roman" panose="02020603050405020304" pitchFamily="18" charset="0"/>
                <a:cs typeface="Times New Roman" panose="02020603050405020304" pitchFamily="18" charset="0"/>
              </a:rPr>
              <a:t>TRÒ CHƠI:</a:t>
            </a:r>
            <a:endParaRPr lang="en-US" sz="6000" b="1" dirty="0">
              <a:latin typeface="Times New Roman" panose="02020603050405020304" pitchFamily="18" charset="0"/>
              <a:cs typeface="Times New Roman" panose="02020603050405020304" pitchFamily="18" charset="0"/>
            </a:endParaRPr>
          </a:p>
          <a:p>
            <a:pPr algn="ctr"/>
            <a:r>
              <a:rPr lang="en-US" sz="6000" b="1" dirty="0">
                <a:latin typeface="Times New Roman" panose="02020603050405020304" pitchFamily="18" charset="0"/>
                <a:cs typeface="Times New Roman" panose="02020603050405020304" pitchFamily="18" charset="0"/>
              </a:rPr>
              <a:t>TÌM VỀ NGUỒN CỘI</a:t>
            </a:r>
            <a:endParaRPr lang="en-US" sz="6000" b="1" dirty="0">
              <a:latin typeface="Times New Roman" panose="02020603050405020304" pitchFamily="18" charset="0"/>
              <a:cs typeface="Times New Roman" panose="02020603050405020304" pitchFamily="18" charset="0"/>
            </a:endParaRPr>
          </a:p>
        </p:txBody>
      </p:sp>
      <p:pic>
        <p:nvPicPr>
          <p:cNvPr id="6" name="KhuVuonTrenMay-Dangcapnhat_vfbn.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905000" y="685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200"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sp>
        <p:nvSpPr>
          <p:cNvPr id="2" name="Rounded Rectangle 1"/>
          <p:cNvSpPr/>
          <p:nvPr/>
        </p:nvSpPr>
        <p:spPr>
          <a:xfrm>
            <a:off x="897255" y="24130"/>
            <a:ext cx="9423400" cy="202311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 name="TextBox 2"/>
          <p:cNvSpPr txBox="1"/>
          <p:nvPr/>
        </p:nvSpPr>
        <p:spPr>
          <a:xfrm>
            <a:off x="2209494" y="-410209"/>
            <a:ext cx="7085033" cy="1971675"/>
          </a:xfrm>
          <a:prstGeom prst="rect">
            <a:avLst/>
          </a:prstGeom>
          <a:noFill/>
        </p:spPr>
        <p:txBody>
          <a:bodyPr wrap="square" rtlCol="0">
            <a:spAutoFit/>
          </a:bodyPr>
          <a:lstStyle/>
          <a:p>
            <a:pPr marL="0" marR="0" fontAlgn="base">
              <a:lnSpc>
                <a:spcPct val="107000"/>
              </a:lnSpc>
              <a:spcBef>
                <a:spcPts val="0"/>
              </a:spcBef>
              <a:spcAft>
                <a:spcPts val="800"/>
              </a:spcAft>
            </a:pPr>
            <a:endParaRPr lang="vi-VN" sz="2800" dirty="0">
              <a:effectLst/>
              <a:latin typeface="Arial" panose="020B0604020202020204" pitchFamily="34" charset="0"/>
              <a:ea typeface="Arial" panose="020B0604020202020204" pitchFamily="34" charset="0"/>
              <a:cs typeface="Times New Roman" panose="02020603050405020304" pitchFamily="18" charset="0"/>
            </a:endParaRPr>
          </a:p>
          <a:p>
            <a:pPr marL="0" marR="0" algn="ctr" fontAlgn="base">
              <a:lnSpc>
                <a:spcPct val="107000"/>
              </a:lnSpc>
              <a:spcBef>
                <a:spcPts val="0"/>
              </a:spcBef>
              <a:spcAft>
                <a:spcPts val="800"/>
              </a:spcAft>
            </a:pPr>
            <a:r>
              <a:rPr lang="vi-VN" sz="4000" b="1" dirty="0">
                <a:effectLst/>
                <a:latin typeface="Times New Roman" panose="02020603050405020304" pitchFamily="18" charset="0"/>
                <a:ea typeface="Arial" panose="020B0604020202020204" pitchFamily="34" charset="0"/>
                <a:cs typeface="Times New Roman" panose="02020603050405020304" pitchFamily="18" charset="0"/>
              </a:rPr>
              <a:t>Tác giả </a:t>
            </a:r>
            <a:r>
              <a:rPr lang="en-US" sz="4000" b="1" dirty="0">
                <a:effectLst/>
                <a:latin typeface="Times New Roman" panose="02020603050405020304" pitchFamily="18" charset="0"/>
                <a:ea typeface="Arial" panose="020B0604020202020204" pitchFamily="34" charset="0"/>
                <a:cs typeface="Times New Roman" panose="02020603050405020304" pitchFamily="18" charset="0"/>
              </a:rPr>
              <a:t>của văn bản Viên tướng trẻ và con ngựa trắng là ai?</a:t>
            </a:r>
            <a:endParaRPr lang="en-US" sz="4000" b="1"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TextBox 3"/>
          <p:cNvSpPr txBox="1"/>
          <p:nvPr/>
        </p:nvSpPr>
        <p:spPr>
          <a:xfrm>
            <a:off x="2209800" y="3225800"/>
            <a:ext cx="4826000" cy="5835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anose="02020603050405020304" pitchFamily="18" charset="0"/>
                <a:cs typeface="Times New Roman" panose="02020603050405020304" pitchFamily="18" charset="0"/>
              </a:rPr>
              <a:t>A: Nguyễn Huy Tưởng </a:t>
            </a:r>
            <a:endParaRPr lang="en-US" sz="3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092400" y="5791200"/>
            <a:ext cx="4003170" cy="5835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anose="02020603050405020304" pitchFamily="18" charset="0"/>
                <a:cs typeface="Times New Roman" panose="02020603050405020304" pitchFamily="18" charset="0"/>
              </a:rPr>
              <a:t>D: Huy Cận</a:t>
            </a:r>
            <a:endParaRPr lang="en-US" sz="3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209799" y="4989967"/>
            <a:ext cx="3885771"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Võ</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Sáu</a:t>
            </a:r>
            <a:r>
              <a:rPr lang="en-US"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209949" y="4076540"/>
            <a:ext cx="3885771" cy="5835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anose="02020603050405020304" pitchFamily="18" charset="0"/>
                <a:cs typeface="Times New Roman" panose="02020603050405020304" pitchFamily="18" charset="0"/>
              </a:rPr>
              <a:t>B: Lý Hữu Lương</a:t>
            </a:r>
            <a:endParaRPr lang="en-US" sz="3200" dirty="0">
              <a:latin typeface="Times New Roman" panose="02020603050405020304" pitchFamily="18" charset="0"/>
              <a:cs typeface="Times New Roman" panose="02020603050405020304" pitchFamily="18" charset="0"/>
            </a:endParaRPr>
          </a:p>
        </p:txBody>
      </p:sp>
      <p:pic>
        <p:nvPicPr>
          <p:cNvPr id="9" name="q1">
            <a:hlinkClick r:id="rId2" action="ppaction://hlinksldjump"/>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a:fillRect/>
          </a:stretch>
        </p:blipFill>
        <p:spPr>
          <a:xfrm>
            <a:off x="9601201" y="5630373"/>
            <a:ext cx="1222549" cy="1126602"/>
          </a:xfrm>
          <a:prstGeom prst="rect">
            <a:avLst/>
          </a:prstGeom>
        </p:spPr>
      </p:pic>
      <p:pic>
        <p:nvPicPr>
          <p:cNvPr id="10" name="Am-thanh-tra-loi-dung-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288981" y="117763"/>
            <a:ext cx="609600" cy="609600"/>
          </a:xfrm>
          <a:prstGeom prst="rect">
            <a:avLst/>
          </a:prstGeom>
        </p:spPr>
      </p:pic>
      <p:pic>
        <p:nvPicPr>
          <p:cNvPr id="11" name="Am-thanh-tra-loi-sai-www_nhacchuongvui_com.mp3">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2288981" y="1321087"/>
            <a:ext cx="609600" cy="609600"/>
          </a:xfrm>
          <a:prstGeom prst="rect">
            <a:avLst/>
          </a:prstGeom>
        </p:spPr>
      </p:pic>
      <p:pic>
        <p:nvPicPr>
          <p:cNvPr id="12" name="Am-thanh-tra-loi-sai-www_nhacchuongvui_com.mp3">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2382054" y="3696562"/>
            <a:ext cx="609600" cy="609600"/>
          </a:xfrm>
          <a:prstGeom prst="rect">
            <a:avLst/>
          </a:prstGeom>
        </p:spPr>
      </p:pic>
      <p:pic>
        <p:nvPicPr>
          <p:cNvPr id="13" name="Am-thanh-tra-loi-sai-www_nhacchuongvui_com.mp3">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2292330" y="2345801"/>
            <a:ext cx="609600" cy="609600"/>
          </a:xfrm>
          <a:prstGeom prst="rect">
            <a:avLst/>
          </a:prstGeom>
        </p:spPr>
      </p:pic>
      <p:sp>
        <p:nvSpPr>
          <p:cNvPr id="16" name="Cloud 15"/>
          <p:cNvSpPr/>
          <p:nvPr/>
        </p:nvSpPr>
        <p:spPr>
          <a:xfrm>
            <a:off x="5486400" y="3567558"/>
            <a:ext cx="4003170" cy="2554128"/>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7" name="TextBox 16"/>
          <p:cNvSpPr txBox="1"/>
          <p:nvPr/>
        </p:nvSpPr>
        <p:spPr>
          <a:xfrm>
            <a:off x="6019800" y="4405192"/>
            <a:ext cx="29718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CHÚC MỪNG</a:t>
            </a:r>
            <a:endParaRPr lang="en-US" sz="3200" dirty="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1586346" y="4001362"/>
            <a:ext cx="1233055" cy="1256068"/>
          </a:xfrm>
          <a:prstGeom prst="rect">
            <a:avLst/>
          </a:prstGeom>
        </p:spPr>
      </p:pic>
      <p:pic>
        <p:nvPicPr>
          <p:cNvPr id="19" name="Picture 18"/>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1530928" y="4928175"/>
            <a:ext cx="1233055" cy="1256068"/>
          </a:xfrm>
          <a:prstGeom prst="rect">
            <a:avLst/>
          </a:prstGeom>
        </p:spPr>
      </p:pic>
      <p:pic>
        <p:nvPicPr>
          <p:cNvPr id="20" name="Picture 1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1489365" y="2979067"/>
            <a:ext cx="1233055" cy="1256068"/>
          </a:xfrm>
          <a:prstGeom prst="rect">
            <a:avLst/>
          </a:prstGeom>
        </p:spPr>
      </p:pic>
      <p:grpSp>
        <p:nvGrpSpPr>
          <p:cNvPr id="21" name="times up"/>
          <p:cNvGrpSpPr/>
          <p:nvPr/>
        </p:nvGrpSpPr>
        <p:grpSpPr>
          <a:xfrm>
            <a:off x="9474740" y="1775963"/>
            <a:ext cx="1205624" cy="36243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24" name="Rectangle 23"/>
          <p:cNvSpPr/>
          <p:nvPr/>
        </p:nvSpPr>
        <p:spPr>
          <a:xfrm>
            <a:off x="9789854" y="24354"/>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latin typeface="Calibri" panose="020F0502020204030204"/>
              </a:rPr>
              <a:t>START</a:t>
            </a:r>
            <a:endParaRPr lang="en-US" sz="1050" kern="0" dirty="0">
              <a:solidFill>
                <a:srgbClr val="FF0000"/>
              </a:solidFill>
              <a:latin typeface="Calibri" panose="020F0502020204030204"/>
            </a:endParaRPr>
          </a:p>
        </p:txBody>
      </p:sp>
      <p:pic>
        <p:nvPicPr>
          <p:cNvPr id="25" name="Picture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89587" y="328734"/>
            <a:ext cx="1370670" cy="1366322"/>
          </a:xfrm>
          <a:prstGeom prst="rect">
            <a:avLst/>
          </a:prstGeom>
        </p:spPr>
      </p:pic>
      <p:grpSp>
        <p:nvGrpSpPr>
          <p:cNvPr id="26" name="Clock hand spin"/>
          <p:cNvGrpSpPr/>
          <p:nvPr/>
        </p:nvGrpSpPr>
        <p:grpSpPr>
          <a:xfrm rot="1786145">
            <a:off x="9812073" y="906105"/>
            <a:ext cx="525701" cy="509437"/>
            <a:chOff x="840573" y="2379277"/>
            <a:chExt cx="3829048" cy="3849975"/>
          </a:xfrm>
        </p:grpSpPr>
        <p:sp>
          <p:nvSpPr>
            <p:cNvPr id="27"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kern="0" dirty="0">
                <a:solidFill>
                  <a:sysClr val="windowText" lastClr="000000"/>
                </a:solidFill>
              </a:endParaRPr>
            </a:p>
          </p:txBody>
        </p:sp>
        <p:sp>
          <p:nvSpPr>
            <p:cNvPr id="28" name="hour hand"/>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kern="0" dirty="0">
                <a:solidFill>
                  <a:sysClr val="windowText" lastClr="000000"/>
                </a:solidFill>
              </a:endParaRPr>
            </a:p>
          </p:txBody>
        </p:sp>
      </p:grpSp>
      <p:sp>
        <p:nvSpPr>
          <p:cNvPr id="29" name="TextBox 28"/>
          <p:cNvSpPr txBox="1"/>
          <p:nvPr/>
        </p:nvSpPr>
        <p:spPr>
          <a:xfrm>
            <a:off x="10232357" y="951468"/>
            <a:ext cx="281032" cy="246221"/>
          </a:xfrm>
          <a:prstGeom prst="rect">
            <a:avLst/>
          </a:prstGeom>
          <a:noFill/>
        </p:spPr>
        <p:txBody>
          <a:bodyPr wrap="square" rtlCol="0">
            <a:spAutoFit/>
          </a:bodyPr>
          <a:lstStyle/>
          <a:p>
            <a:pPr>
              <a:defRPr/>
            </a:pPr>
            <a:r>
              <a:rPr lang="en-US" sz="1000" b="1" kern="0" dirty="0">
                <a:solidFill>
                  <a:srgbClr val="99B2C8"/>
                </a:solidFill>
              </a:rPr>
              <a:t>3</a:t>
            </a:r>
            <a:endParaRPr lang="en-US" sz="1000" b="1" kern="0" dirty="0">
              <a:solidFill>
                <a:srgbClr val="99B2C8"/>
              </a:solidFill>
            </a:endParaRPr>
          </a:p>
        </p:txBody>
      </p:sp>
      <p:sp>
        <p:nvSpPr>
          <p:cNvPr id="30" name="TextBox 29"/>
          <p:cNvSpPr txBox="1"/>
          <p:nvPr/>
        </p:nvSpPr>
        <p:spPr>
          <a:xfrm>
            <a:off x="9979771" y="1205115"/>
            <a:ext cx="341087" cy="246221"/>
          </a:xfrm>
          <a:prstGeom prst="rect">
            <a:avLst/>
          </a:prstGeom>
          <a:noFill/>
        </p:spPr>
        <p:txBody>
          <a:bodyPr wrap="square" rtlCol="0">
            <a:spAutoFit/>
          </a:bodyPr>
          <a:lstStyle/>
          <a:p>
            <a:pPr>
              <a:defRPr/>
            </a:pPr>
            <a:r>
              <a:rPr lang="en-US" sz="1000" b="1" kern="0" dirty="0">
                <a:solidFill>
                  <a:srgbClr val="99B2C8"/>
                </a:solidFill>
              </a:rPr>
              <a:t>6</a:t>
            </a:r>
            <a:endParaRPr lang="en-US" sz="1000" b="1" kern="0" dirty="0">
              <a:solidFill>
                <a:srgbClr val="99B2C8"/>
              </a:solidFill>
            </a:endParaRPr>
          </a:p>
        </p:txBody>
      </p:sp>
      <p:sp>
        <p:nvSpPr>
          <p:cNvPr id="31" name="TextBox 30"/>
          <p:cNvSpPr txBox="1"/>
          <p:nvPr/>
        </p:nvSpPr>
        <p:spPr>
          <a:xfrm>
            <a:off x="9634046" y="989038"/>
            <a:ext cx="308455" cy="246221"/>
          </a:xfrm>
          <a:prstGeom prst="rect">
            <a:avLst/>
          </a:prstGeom>
          <a:noFill/>
        </p:spPr>
        <p:txBody>
          <a:bodyPr wrap="square" rtlCol="0">
            <a:spAutoFit/>
          </a:bodyPr>
          <a:lstStyle/>
          <a:p>
            <a:pPr>
              <a:defRPr/>
            </a:pPr>
            <a:r>
              <a:rPr lang="en-US" sz="1000" b="1" kern="0" dirty="0">
                <a:solidFill>
                  <a:srgbClr val="99B2C8"/>
                </a:solidFill>
              </a:rPr>
              <a:t>9</a:t>
            </a:r>
            <a:endParaRPr lang="en-US" sz="1000" b="1" kern="0" dirty="0">
              <a:solidFill>
                <a:srgbClr val="99B2C8"/>
              </a:solidFill>
            </a:endParaRPr>
          </a:p>
        </p:txBody>
      </p:sp>
      <p:sp>
        <p:nvSpPr>
          <p:cNvPr id="32" name="TextBox 31"/>
          <p:cNvSpPr txBox="1"/>
          <p:nvPr/>
        </p:nvSpPr>
        <p:spPr>
          <a:xfrm>
            <a:off x="9917943" y="705247"/>
            <a:ext cx="371406" cy="246221"/>
          </a:xfrm>
          <a:prstGeom prst="rect">
            <a:avLst/>
          </a:prstGeom>
          <a:noFill/>
        </p:spPr>
        <p:txBody>
          <a:bodyPr wrap="square" rtlCol="0">
            <a:spAutoFit/>
          </a:bodyPr>
          <a:lstStyle/>
          <a:p>
            <a:pPr>
              <a:defRPr/>
            </a:pPr>
            <a:r>
              <a:rPr lang="en-US" sz="1000" b="1" kern="0" dirty="0">
                <a:solidFill>
                  <a:srgbClr val="99B2C8"/>
                </a:solidFill>
              </a:rPr>
              <a:t>12</a:t>
            </a:r>
            <a:endParaRPr lang="en-US" sz="1000" b="1" kern="0" dirty="0">
              <a:solidFill>
                <a:srgbClr val="99B2C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29" fill="hold" display="0">
                  <p:stCondLst>
                    <p:cond delay="indefinite"/>
                  </p:stCondLst>
                  <p:endCondLst>
                    <p:cond evt="onStopAudio" delay="0">
                      <p:tgtEl>
                        <p:sldTgt/>
                      </p:tgtEl>
                    </p:cond>
                  </p:endCondLst>
                </p:cTn>
                <p:tgtEl>
                  <p:spTgt spid="10"/>
                </p:tgtEl>
              </p:cMediaNode>
            </p:audio>
            <p:audio>
              <p:cMediaNode vol="80000">
                <p:cTn id="30" fill="hold" display="0">
                  <p:stCondLst>
                    <p:cond delay="indefinite"/>
                  </p:stCondLst>
                  <p:endCondLst>
                    <p:cond evt="onStopAudio" delay="0">
                      <p:tgtEl>
                        <p:sldTgt/>
                      </p:tgtEl>
                    </p:cond>
                  </p:endCondLst>
                </p:cTn>
                <p:tgtEl>
                  <p:spTgt spid="11"/>
                </p:tgtEl>
              </p:cMediaNode>
            </p:audio>
            <p:audio>
              <p:cMediaNode vol="80000">
                <p:cTn id="31" fill="hold" display="0">
                  <p:stCondLst>
                    <p:cond delay="indefinite"/>
                  </p:stCondLst>
                  <p:endCondLst>
                    <p:cond evt="onStopAudio" delay="0">
                      <p:tgtEl>
                        <p:sldTgt/>
                      </p:tgtEl>
                    </p:cond>
                  </p:endCondLst>
                </p:cTn>
                <p:tgtEl>
                  <p:spTgt spid="12"/>
                </p:tgtEl>
              </p:cMediaNode>
            </p:audio>
            <p:audio>
              <p:cMediaNode vol="80000">
                <p:cTn id="32" fill="hold" display="0">
                  <p:stCondLst>
                    <p:cond delay="indefinite"/>
                  </p:stCondLst>
                  <p:endCondLst>
                    <p:cond evt="onStopAudio" delay="0">
                      <p:tgtEl>
                        <p:sldTgt/>
                      </p:tgtEl>
                    </p:cond>
                  </p:endCondLst>
                </p:cTn>
                <p:tgtEl>
                  <p:spTgt spid="13"/>
                </p:tgtEl>
              </p:cMediaNode>
            </p:audio>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mediacall" presetSubtype="0" fill="hold" nodeType="withEffect">
                                  <p:stCondLst>
                                    <p:cond delay="0"/>
                                  </p:stCondLst>
                                  <p:childTnLst>
                                    <p:cmd type="call" cmd="playFrom(0.0)">
                                      <p:cBhvr>
                                        <p:cTn id="43" dur="8085" fill="hold"/>
                                        <p:tgtEl>
                                          <p:spTgt spid="10"/>
                                        </p:tgtEl>
                                      </p:cBhvr>
                                    </p:cmd>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6"/>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 presetClass="mediacall" presetSubtype="0" fill="hold" nodeType="withEffect">
                                  <p:stCondLst>
                                    <p:cond delay="0"/>
                                  </p:stCondLst>
                                  <p:childTnLst>
                                    <p:cmd type="call" cmd="playFrom(0.0)">
                                      <p:cBhvr>
                                        <p:cTn id="57" dur="8158" fill="hold"/>
                                        <p:tgtEl>
                                          <p:spTgt spid="13"/>
                                        </p:tgtEl>
                                      </p:cBhvr>
                                    </p:cmd>
                                  </p:child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7"/>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withEffect">
                                  <p:stCondLst>
                                    <p:cond delay="0"/>
                                  </p:stCondLst>
                                  <p:childTnLst>
                                    <p:cmd type="call" cmd="playFrom(0.0)">
                                      <p:cBhvr>
                                        <p:cTn id="62" dur="8158" fill="hold"/>
                                        <p:tgtEl>
                                          <p:spTgt spid="12"/>
                                        </p:tgtEl>
                                      </p:cBhvr>
                                    </p:cmd>
                                  </p:childTnLst>
                                </p:cTn>
                              </p:par>
                              <p:par>
                                <p:cTn id="63" presetID="10"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par>
                                <p:cTn id="72" presetID="1" presetClass="mediacall" presetSubtype="0" fill="hold" nodeType="withEffect">
                                  <p:stCondLst>
                                    <p:cond delay="0"/>
                                  </p:stCondLst>
                                  <p:childTnLst>
                                    <p:cmd type="call" cmd="playFrom(0.0)">
                                      <p:cBhvr>
                                        <p:cTn id="73" dur="8158" fill="hold"/>
                                        <p:tgtEl>
                                          <p:spTgt spid="11"/>
                                        </p:tgtEl>
                                      </p:cBhvr>
                                    </p:cmd>
                                  </p:childTnLst>
                                </p:cTn>
                              </p:par>
                            </p:childTnLst>
                          </p:cTn>
                        </p:par>
                      </p:childTnLst>
                    </p:cTn>
                  </p:par>
                </p:childTnLst>
              </p:cTn>
              <p:nextCondLst>
                <p:cond evt="onClick" delay="0">
                  <p:tgtEl>
                    <p:spTgt spid="6"/>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6"/>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p:cTn id="82" dur="3000" fill="hold"/>
                                        <p:tgtEl>
                                          <p:spTgt spid="21"/>
                                        </p:tgtEl>
                                        <p:attrNameLst>
                                          <p:attrName>ppt_w</p:attrName>
                                        </p:attrNameLst>
                                      </p:cBhvr>
                                      <p:tavLst>
                                        <p:tav tm="0">
                                          <p:val>
                                            <p:fltVal val="0"/>
                                          </p:val>
                                        </p:tav>
                                        <p:tav tm="100000">
                                          <p:val>
                                            <p:strVal val="#ppt_w"/>
                                          </p:val>
                                        </p:tav>
                                      </p:tavLst>
                                    </p:anim>
                                    <p:anim calcmode="lin" valueType="num">
                                      <p:cBhvr>
                                        <p:cTn id="83" dur="3000" fill="hold"/>
                                        <p:tgtEl>
                                          <p:spTgt spid="21"/>
                                        </p:tgtEl>
                                        <p:attrNameLst>
                                          <p:attrName>ppt_h</p:attrName>
                                        </p:attrNameLst>
                                      </p:cBhvr>
                                      <p:tavLst>
                                        <p:tav tm="0">
                                          <p:val>
                                            <p:fltVal val="0"/>
                                          </p:val>
                                        </p:tav>
                                        <p:tav tm="100000">
                                          <p:val>
                                            <p:strVal val="#ppt_h"/>
                                          </p:val>
                                        </p:tav>
                                      </p:tavLst>
                                    </p:anim>
                                    <p:animEffect transition="in" filter="fade">
                                      <p:cBhvr>
                                        <p:cTn id="84" dur="3000"/>
                                        <p:tgtEl>
                                          <p:spTgt spid="21"/>
                                        </p:tgtEl>
                                      </p:cBhvr>
                                    </p:animEffect>
                                  </p:childTnLst>
                                  <p:subTnLst>
                                    <p:audio>
                                      <p:cMediaNode>
                                        <p:cTn display="0" masterRel="sameClick">
                                          <p:stCondLst>
                                            <p:cond evt="begin" delay="0">
                                              <p:tn val="80"/>
                                            </p:cond>
                                          </p:stCondLst>
                                          <p:endCondLst>
                                            <p:cond evt="onStopAudio" delay="0">
                                              <p:tgtEl>
                                                <p:sldTgt/>
                                              </p:tgtEl>
                                            </p:cond>
                                          </p:endCondLst>
                                        </p:cTn>
                                        <p:tgtEl>
                                          <p:sndTgt r:embed="rId14" name="chimes.wav"/>
                                        </p:tgtEl>
                                      </p:cMediaNode>
                                    </p:audio>
                                  </p:subTnLst>
                                </p:cTn>
                              </p:par>
                            </p:childTnLst>
                          </p:cTn>
                        </p:par>
                      </p:childTnLst>
                    </p:cTn>
                  </p:par>
                </p:childTnLst>
              </p:cTn>
              <p:nextCondLst>
                <p:cond evt="onClick" delay="0">
                  <p:tgtEl>
                    <p:spTgt spid="24"/>
                  </p:tgtEl>
                </p:cond>
              </p:nextCondLst>
            </p:seq>
          </p:childTnLst>
        </p:cTn>
      </p:par>
    </p:tnLst>
    <p:bldLst>
      <p:bldP spid="4" grpId="0" bldLvl="0" animBg="1"/>
      <p:bldP spid="6" grpId="0" bldLvl="0" animBg="1"/>
      <p:bldP spid="7" grpId="0" bldLvl="0" animBg="1"/>
      <p:bldP spid="8" grpId="0" bldLvl="0" animBg="1"/>
      <p:bldP spid="16" grpId="0" bldLvl="0" animBg="1"/>
      <p:bldP spid="16" grpId="1" bldLvl="0" animBg="1"/>
      <p:bldP spid="17" grpId="0"/>
      <p:bldP spid="17"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14400" y="24130"/>
            <a:ext cx="9423400" cy="2402840"/>
          </a:xfrm>
          <a:prstGeom prst="roundRect">
            <a:avLst/>
          </a:prstGeom>
          <a:solidFill>
            <a:schemeClr val="accent6">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 name="TextBox 2"/>
          <p:cNvSpPr txBox="1"/>
          <p:nvPr/>
        </p:nvSpPr>
        <p:spPr>
          <a:xfrm>
            <a:off x="2278380" y="-5715"/>
            <a:ext cx="7056755" cy="1971675"/>
          </a:xfrm>
          <a:prstGeom prst="rect">
            <a:avLst/>
          </a:prstGeom>
          <a:noFill/>
        </p:spPr>
        <p:txBody>
          <a:bodyPr wrap="square" rtlCol="0">
            <a:spAutoFit/>
          </a:bodyPr>
          <a:lstStyle/>
          <a:p>
            <a:pPr marL="0" marR="0" fontAlgn="base">
              <a:lnSpc>
                <a:spcPct val="107000"/>
              </a:lnSpc>
              <a:spcBef>
                <a:spcPts val="0"/>
              </a:spcBef>
              <a:spcAft>
                <a:spcPts val="800"/>
              </a:spcAft>
            </a:pPr>
            <a:endParaRPr lang="vi-VN" sz="2800" dirty="0">
              <a:effectLst/>
              <a:latin typeface="Arial" panose="020B0604020202020204" pitchFamily="34" charset="0"/>
              <a:ea typeface="Arial" panose="020B0604020202020204" pitchFamily="34" charset="0"/>
              <a:cs typeface="Times New Roman" panose="02020603050405020304" pitchFamily="18" charset="0"/>
            </a:endParaRPr>
          </a:p>
          <a:p>
            <a:pPr marL="0" marR="0" algn="ctr" fontAlgn="base">
              <a:lnSpc>
                <a:spcPct val="107000"/>
              </a:lnSpc>
              <a:spcBef>
                <a:spcPts val="0"/>
              </a:spcBef>
              <a:spcAft>
                <a:spcPts val="800"/>
              </a:spcAft>
            </a:pPr>
            <a:r>
              <a:rPr lang="en-US" altLang="vi-VN" sz="4000" b="1" dirty="0">
                <a:effectLst/>
                <a:latin typeface="Arial" panose="020B0604020202020204" pitchFamily="34" charset="0"/>
                <a:ea typeface="Arial" panose="020B0604020202020204" pitchFamily="34" charset="0"/>
                <a:cs typeface="Times New Roman" panose="02020603050405020304" pitchFamily="18" charset="0"/>
              </a:rPr>
              <a:t>Nhân vật Hoài Văn Hầu có nét tính cách nổi bật nào?</a:t>
            </a:r>
            <a:endParaRPr lang="en-US" altLang="vi-VN" sz="40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TextBox 3"/>
          <p:cNvSpPr txBox="1"/>
          <p:nvPr/>
        </p:nvSpPr>
        <p:spPr>
          <a:xfrm>
            <a:off x="2209800" y="3225800"/>
            <a:ext cx="9825990" cy="5835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anose="02020603050405020304" pitchFamily="18" charset="0"/>
                <a:cs typeface="Times New Roman" panose="02020603050405020304" pitchFamily="18" charset="0"/>
              </a:rPr>
              <a:t>A:  </a:t>
            </a:r>
            <a:r>
              <a:rPr lang="en-US" altLang="vi-VN"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Can đảm, dũng cảm, hiên ngang, quyết đoán yêu nước</a:t>
            </a:r>
            <a:endParaRPr lang="en-US" sz="3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092400" y="5791200"/>
            <a:ext cx="4003170" cy="5835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anose="02020603050405020304" pitchFamily="18" charset="0"/>
                <a:cs typeface="Times New Roman" panose="02020603050405020304" pitchFamily="18" charset="0"/>
              </a:rPr>
              <a:t>D: Yêu nước</a:t>
            </a:r>
            <a:endParaRPr lang="en-US" sz="3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209799" y="4989967"/>
            <a:ext cx="3885771" cy="5835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anose="02020603050405020304" pitchFamily="18" charset="0"/>
                <a:cs typeface="Times New Roman" panose="02020603050405020304" pitchFamily="18" charset="0"/>
              </a:rPr>
              <a:t>C: Anh hùng </a:t>
            </a:r>
            <a:endParaRPr lang="en-US" sz="32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203599" y="4057490"/>
            <a:ext cx="3885771" cy="5835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anose="02020603050405020304" pitchFamily="18" charset="0"/>
                <a:cs typeface="Times New Roman" panose="02020603050405020304" pitchFamily="18" charset="0"/>
              </a:rPr>
              <a:t>B: Dũng cảm</a:t>
            </a:r>
            <a:endParaRPr lang="en-US" sz="3200" dirty="0">
              <a:latin typeface="Times New Roman" panose="02020603050405020304" pitchFamily="18" charset="0"/>
              <a:cs typeface="Times New Roman" panose="02020603050405020304" pitchFamily="18" charset="0"/>
            </a:endParaRPr>
          </a:p>
        </p:txBody>
      </p:sp>
      <p:pic>
        <p:nvPicPr>
          <p:cNvPr id="9" name="q1">
            <a:hlinkClick r:id="rId1" action="ppaction://hlinksldjump"/>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a:fillRect/>
          </a:stretch>
        </p:blipFill>
        <p:spPr>
          <a:xfrm>
            <a:off x="9601201" y="5630373"/>
            <a:ext cx="1222549" cy="1126602"/>
          </a:xfrm>
          <a:prstGeom prst="rect">
            <a:avLst/>
          </a:prstGeom>
        </p:spPr>
      </p:pic>
      <p:pic>
        <p:nvPicPr>
          <p:cNvPr id="10" name="Am-thanh-tra-loi-dung-www_nhacchuongvui_com.mp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2288981" y="117763"/>
            <a:ext cx="609600" cy="609600"/>
          </a:xfrm>
          <a:prstGeom prst="rect">
            <a:avLst/>
          </a:prstGeom>
        </p:spPr>
      </p:pic>
      <p:pic>
        <p:nvPicPr>
          <p:cNvPr id="11" name="Am-thanh-tra-loi-sai-www_nhacchuongvui_com.mp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2288981" y="1321087"/>
            <a:ext cx="609600" cy="609600"/>
          </a:xfrm>
          <a:prstGeom prst="rect">
            <a:avLst/>
          </a:prstGeom>
        </p:spPr>
      </p:pic>
      <p:pic>
        <p:nvPicPr>
          <p:cNvPr id="12" name="Am-thanh-tra-loi-sai-www_nhacchuongvui_com.mp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2382054" y="3696562"/>
            <a:ext cx="609600" cy="609600"/>
          </a:xfrm>
          <a:prstGeom prst="rect">
            <a:avLst/>
          </a:prstGeom>
        </p:spPr>
      </p:pic>
      <p:pic>
        <p:nvPicPr>
          <p:cNvPr id="13" name="Am-thanh-tra-loi-sai-www_nhacchuongvui_com.mp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2292330" y="2345801"/>
            <a:ext cx="609600" cy="609600"/>
          </a:xfrm>
          <a:prstGeom prst="rect">
            <a:avLst/>
          </a:prstGeom>
        </p:spPr>
      </p:pic>
      <p:sp>
        <p:nvSpPr>
          <p:cNvPr id="16" name="Cloud 15"/>
          <p:cNvSpPr/>
          <p:nvPr/>
        </p:nvSpPr>
        <p:spPr>
          <a:xfrm>
            <a:off x="8769350" y="3567430"/>
            <a:ext cx="3522980" cy="2553970"/>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7" name="TextBox 16"/>
          <p:cNvSpPr txBox="1"/>
          <p:nvPr/>
        </p:nvSpPr>
        <p:spPr>
          <a:xfrm>
            <a:off x="9236710" y="4404995"/>
            <a:ext cx="2955925" cy="58356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CHÚC MỪNG</a:t>
            </a:r>
            <a:endParaRPr lang="en-US" sz="3200" dirty="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1586346" y="4001362"/>
            <a:ext cx="1233055" cy="1256068"/>
          </a:xfrm>
          <a:prstGeom prst="rect">
            <a:avLst/>
          </a:prstGeom>
        </p:spPr>
      </p:pic>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1530928" y="4928175"/>
            <a:ext cx="1233055" cy="1256068"/>
          </a:xfrm>
          <a:prstGeom prst="rect">
            <a:avLst/>
          </a:prstGeom>
        </p:spPr>
      </p:pic>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1489365" y="2979067"/>
            <a:ext cx="1233055" cy="1256068"/>
          </a:xfrm>
          <a:prstGeom prst="rect">
            <a:avLst/>
          </a:prstGeom>
        </p:spPr>
      </p:pic>
      <p:grpSp>
        <p:nvGrpSpPr>
          <p:cNvPr id="21" name="times up"/>
          <p:cNvGrpSpPr/>
          <p:nvPr/>
        </p:nvGrpSpPr>
        <p:grpSpPr>
          <a:xfrm>
            <a:off x="9474740" y="1775963"/>
            <a:ext cx="1205624" cy="36243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24" name="Rectangle 23"/>
          <p:cNvSpPr/>
          <p:nvPr/>
        </p:nvSpPr>
        <p:spPr>
          <a:xfrm>
            <a:off x="9789854" y="24354"/>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latin typeface="Calibri" panose="020F0502020204030204"/>
              </a:rPr>
              <a:t>START</a:t>
            </a:r>
            <a:endParaRPr lang="en-US" sz="1050" kern="0" dirty="0">
              <a:solidFill>
                <a:srgbClr val="FF0000"/>
              </a:solidFill>
              <a:latin typeface="Calibri" panose="020F0502020204030204"/>
            </a:endParaRPr>
          </a:p>
        </p:txBody>
      </p:sp>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89587" y="328734"/>
            <a:ext cx="1370670" cy="1366322"/>
          </a:xfrm>
          <a:prstGeom prst="rect">
            <a:avLst/>
          </a:prstGeom>
        </p:spPr>
      </p:pic>
      <p:grpSp>
        <p:nvGrpSpPr>
          <p:cNvPr id="26" name="Clock hand spin"/>
          <p:cNvGrpSpPr/>
          <p:nvPr/>
        </p:nvGrpSpPr>
        <p:grpSpPr>
          <a:xfrm rot="1786145">
            <a:off x="9812073" y="906105"/>
            <a:ext cx="525701" cy="509437"/>
            <a:chOff x="840573" y="2379277"/>
            <a:chExt cx="3829048" cy="3849975"/>
          </a:xfrm>
        </p:grpSpPr>
        <p:sp>
          <p:nvSpPr>
            <p:cNvPr id="27"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kern="0" dirty="0">
                <a:solidFill>
                  <a:sysClr val="windowText" lastClr="000000"/>
                </a:solidFill>
              </a:endParaRPr>
            </a:p>
          </p:txBody>
        </p:sp>
        <p:sp>
          <p:nvSpPr>
            <p:cNvPr id="28" name="hour hand"/>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kern="0" dirty="0">
                <a:solidFill>
                  <a:sysClr val="windowText" lastClr="000000"/>
                </a:solidFill>
              </a:endParaRPr>
            </a:p>
          </p:txBody>
        </p:sp>
      </p:grpSp>
      <p:sp>
        <p:nvSpPr>
          <p:cNvPr id="29" name="TextBox 28"/>
          <p:cNvSpPr txBox="1"/>
          <p:nvPr/>
        </p:nvSpPr>
        <p:spPr>
          <a:xfrm>
            <a:off x="10232357" y="951468"/>
            <a:ext cx="281032" cy="246221"/>
          </a:xfrm>
          <a:prstGeom prst="rect">
            <a:avLst/>
          </a:prstGeom>
          <a:noFill/>
        </p:spPr>
        <p:txBody>
          <a:bodyPr wrap="square" rtlCol="0">
            <a:spAutoFit/>
          </a:bodyPr>
          <a:lstStyle/>
          <a:p>
            <a:pPr>
              <a:defRPr/>
            </a:pPr>
            <a:r>
              <a:rPr lang="en-US" sz="1000" b="1" kern="0" dirty="0">
                <a:solidFill>
                  <a:srgbClr val="99B2C8"/>
                </a:solidFill>
              </a:rPr>
              <a:t>3</a:t>
            </a:r>
            <a:endParaRPr lang="en-US" sz="1000" b="1" kern="0" dirty="0">
              <a:solidFill>
                <a:srgbClr val="99B2C8"/>
              </a:solidFill>
            </a:endParaRPr>
          </a:p>
        </p:txBody>
      </p:sp>
      <p:sp>
        <p:nvSpPr>
          <p:cNvPr id="30" name="TextBox 29"/>
          <p:cNvSpPr txBox="1"/>
          <p:nvPr/>
        </p:nvSpPr>
        <p:spPr>
          <a:xfrm>
            <a:off x="9979771" y="1205115"/>
            <a:ext cx="341087" cy="246221"/>
          </a:xfrm>
          <a:prstGeom prst="rect">
            <a:avLst/>
          </a:prstGeom>
          <a:noFill/>
        </p:spPr>
        <p:txBody>
          <a:bodyPr wrap="square" rtlCol="0">
            <a:spAutoFit/>
          </a:bodyPr>
          <a:lstStyle/>
          <a:p>
            <a:pPr>
              <a:defRPr/>
            </a:pPr>
            <a:r>
              <a:rPr lang="en-US" sz="1000" b="1" kern="0" dirty="0">
                <a:solidFill>
                  <a:srgbClr val="99B2C8"/>
                </a:solidFill>
              </a:rPr>
              <a:t>6</a:t>
            </a:r>
            <a:endParaRPr lang="en-US" sz="1000" b="1" kern="0" dirty="0">
              <a:solidFill>
                <a:srgbClr val="99B2C8"/>
              </a:solidFill>
            </a:endParaRPr>
          </a:p>
        </p:txBody>
      </p:sp>
      <p:sp>
        <p:nvSpPr>
          <p:cNvPr id="31" name="TextBox 30"/>
          <p:cNvSpPr txBox="1"/>
          <p:nvPr/>
        </p:nvSpPr>
        <p:spPr>
          <a:xfrm>
            <a:off x="9634046" y="989038"/>
            <a:ext cx="308455" cy="246221"/>
          </a:xfrm>
          <a:prstGeom prst="rect">
            <a:avLst/>
          </a:prstGeom>
          <a:noFill/>
        </p:spPr>
        <p:txBody>
          <a:bodyPr wrap="square" rtlCol="0">
            <a:spAutoFit/>
          </a:bodyPr>
          <a:lstStyle/>
          <a:p>
            <a:pPr>
              <a:defRPr/>
            </a:pPr>
            <a:r>
              <a:rPr lang="en-US" sz="1000" b="1" kern="0" dirty="0">
                <a:solidFill>
                  <a:srgbClr val="99B2C8"/>
                </a:solidFill>
              </a:rPr>
              <a:t>9</a:t>
            </a:r>
            <a:endParaRPr lang="en-US" sz="1000" b="1" kern="0" dirty="0">
              <a:solidFill>
                <a:srgbClr val="99B2C8"/>
              </a:solidFill>
            </a:endParaRPr>
          </a:p>
        </p:txBody>
      </p:sp>
      <p:sp>
        <p:nvSpPr>
          <p:cNvPr id="32" name="TextBox 31"/>
          <p:cNvSpPr txBox="1"/>
          <p:nvPr/>
        </p:nvSpPr>
        <p:spPr>
          <a:xfrm>
            <a:off x="9917943" y="705247"/>
            <a:ext cx="371406" cy="246221"/>
          </a:xfrm>
          <a:prstGeom prst="rect">
            <a:avLst/>
          </a:prstGeom>
          <a:noFill/>
        </p:spPr>
        <p:txBody>
          <a:bodyPr wrap="square" rtlCol="0">
            <a:spAutoFit/>
          </a:bodyPr>
          <a:lstStyle/>
          <a:p>
            <a:pPr>
              <a:defRPr/>
            </a:pPr>
            <a:r>
              <a:rPr lang="en-US" sz="1000" b="1" kern="0" dirty="0">
                <a:solidFill>
                  <a:srgbClr val="99B2C8"/>
                </a:solidFill>
              </a:rPr>
              <a:t>12</a:t>
            </a:r>
            <a:endParaRPr lang="en-US" sz="1000" b="1" kern="0" dirty="0">
              <a:solidFill>
                <a:srgbClr val="99B2C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29" fill="hold" display="0">
                  <p:stCondLst>
                    <p:cond delay="indefinite"/>
                  </p:stCondLst>
                  <p:endCondLst>
                    <p:cond evt="onStopAudio" delay="0">
                      <p:tgtEl>
                        <p:sldTgt/>
                      </p:tgtEl>
                    </p:cond>
                  </p:endCondLst>
                </p:cTn>
                <p:tgtEl>
                  <p:spTgt spid="10"/>
                </p:tgtEl>
              </p:cMediaNode>
            </p:audio>
            <p:audio>
              <p:cMediaNode vol="80000">
                <p:cTn id="30" fill="hold" display="0">
                  <p:stCondLst>
                    <p:cond delay="indefinite"/>
                  </p:stCondLst>
                  <p:endCondLst>
                    <p:cond evt="onStopAudio" delay="0">
                      <p:tgtEl>
                        <p:sldTgt/>
                      </p:tgtEl>
                    </p:cond>
                  </p:endCondLst>
                </p:cTn>
                <p:tgtEl>
                  <p:spTgt spid="11"/>
                </p:tgtEl>
              </p:cMediaNode>
            </p:audio>
            <p:audio>
              <p:cMediaNode vol="80000">
                <p:cTn id="31" fill="hold" display="0">
                  <p:stCondLst>
                    <p:cond delay="indefinite"/>
                  </p:stCondLst>
                  <p:endCondLst>
                    <p:cond evt="onStopAudio" delay="0">
                      <p:tgtEl>
                        <p:sldTgt/>
                      </p:tgtEl>
                    </p:cond>
                  </p:endCondLst>
                </p:cTn>
                <p:tgtEl>
                  <p:spTgt spid="12"/>
                </p:tgtEl>
              </p:cMediaNode>
            </p:audio>
            <p:audio>
              <p:cMediaNode vol="80000">
                <p:cTn id="32" fill="hold" display="0">
                  <p:stCondLst>
                    <p:cond delay="indefinite"/>
                  </p:stCondLst>
                  <p:endCondLst>
                    <p:cond evt="onStopAudio" delay="0">
                      <p:tgtEl>
                        <p:sldTgt/>
                      </p:tgtEl>
                    </p:cond>
                  </p:endCondLst>
                </p:cTn>
                <p:tgtEl>
                  <p:spTgt spid="13"/>
                </p:tgtEl>
              </p:cMediaNode>
            </p:audio>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mediacall" presetSubtype="0" fill="hold" nodeType="withEffect">
                                  <p:stCondLst>
                                    <p:cond delay="0"/>
                                  </p:stCondLst>
                                  <p:childTnLst>
                                    <p:cmd type="call" cmd="playFrom(0.0)">
                                      <p:cBhvr>
                                        <p:cTn id="43" dur="8085" fill="hold"/>
                                        <p:tgtEl>
                                          <p:spTgt spid="10"/>
                                        </p:tgtEl>
                                      </p:cBhvr>
                                    </p:cmd>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6"/>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 presetClass="mediacall" presetSubtype="0" fill="hold" nodeType="withEffect">
                                  <p:stCondLst>
                                    <p:cond delay="0"/>
                                  </p:stCondLst>
                                  <p:childTnLst>
                                    <p:cmd type="call" cmd="playFrom(0.0)">
                                      <p:cBhvr>
                                        <p:cTn id="57" dur="8158" fill="hold"/>
                                        <p:tgtEl>
                                          <p:spTgt spid="13"/>
                                        </p:tgtEl>
                                      </p:cBhvr>
                                    </p:cmd>
                                  </p:child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7"/>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withEffect">
                                  <p:stCondLst>
                                    <p:cond delay="0"/>
                                  </p:stCondLst>
                                  <p:childTnLst>
                                    <p:cmd type="call" cmd="playFrom(0.0)">
                                      <p:cBhvr>
                                        <p:cTn id="62" dur="8158" fill="hold"/>
                                        <p:tgtEl>
                                          <p:spTgt spid="12"/>
                                        </p:tgtEl>
                                      </p:cBhvr>
                                    </p:cmd>
                                  </p:childTnLst>
                                </p:cTn>
                              </p:par>
                              <p:par>
                                <p:cTn id="63" presetID="10"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par>
                                <p:cTn id="72" presetID="1" presetClass="mediacall" presetSubtype="0" fill="hold" nodeType="withEffect">
                                  <p:stCondLst>
                                    <p:cond delay="0"/>
                                  </p:stCondLst>
                                  <p:childTnLst>
                                    <p:cmd type="call" cmd="playFrom(0.0)">
                                      <p:cBhvr>
                                        <p:cTn id="73" dur="8158" fill="hold"/>
                                        <p:tgtEl>
                                          <p:spTgt spid="11"/>
                                        </p:tgtEl>
                                      </p:cBhvr>
                                    </p:cmd>
                                  </p:childTnLst>
                                </p:cTn>
                              </p:par>
                            </p:childTnLst>
                          </p:cTn>
                        </p:par>
                      </p:childTnLst>
                    </p:cTn>
                  </p:par>
                </p:childTnLst>
              </p:cTn>
              <p:nextCondLst>
                <p:cond evt="onClick" delay="0">
                  <p:tgtEl>
                    <p:spTgt spid="6"/>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6"/>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p:cTn id="82" dur="3000" fill="hold"/>
                                        <p:tgtEl>
                                          <p:spTgt spid="21"/>
                                        </p:tgtEl>
                                        <p:attrNameLst>
                                          <p:attrName>ppt_w</p:attrName>
                                        </p:attrNameLst>
                                      </p:cBhvr>
                                      <p:tavLst>
                                        <p:tav tm="0">
                                          <p:val>
                                            <p:fltVal val="0"/>
                                          </p:val>
                                        </p:tav>
                                        <p:tav tm="100000">
                                          <p:val>
                                            <p:strVal val="#ppt_w"/>
                                          </p:val>
                                        </p:tav>
                                      </p:tavLst>
                                    </p:anim>
                                    <p:anim calcmode="lin" valueType="num">
                                      <p:cBhvr>
                                        <p:cTn id="83" dur="3000" fill="hold"/>
                                        <p:tgtEl>
                                          <p:spTgt spid="21"/>
                                        </p:tgtEl>
                                        <p:attrNameLst>
                                          <p:attrName>ppt_h</p:attrName>
                                        </p:attrNameLst>
                                      </p:cBhvr>
                                      <p:tavLst>
                                        <p:tav tm="0">
                                          <p:val>
                                            <p:fltVal val="0"/>
                                          </p:val>
                                        </p:tav>
                                        <p:tav tm="100000">
                                          <p:val>
                                            <p:strVal val="#ppt_h"/>
                                          </p:val>
                                        </p:tav>
                                      </p:tavLst>
                                    </p:anim>
                                    <p:animEffect transition="in" filter="fade">
                                      <p:cBhvr>
                                        <p:cTn id="84" dur="3000"/>
                                        <p:tgtEl>
                                          <p:spTgt spid="21"/>
                                        </p:tgtEl>
                                      </p:cBhvr>
                                    </p:animEffect>
                                  </p:childTnLst>
                                  <p:subTnLst>
                                    <p:audio>
                                      <p:cMediaNode>
                                        <p:cTn display="0" masterRel="sameClick">
                                          <p:stCondLst>
                                            <p:cond evt="begin" delay="0">
                                              <p:tn val="80"/>
                                            </p:cond>
                                          </p:stCondLst>
                                          <p:endCondLst>
                                            <p:cond evt="onStopAudio" delay="0">
                                              <p:tgtEl>
                                                <p:sldTgt/>
                                              </p:tgtEl>
                                            </p:cond>
                                          </p:endCondLst>
                                        </p:cTn>
                                        <p:tgtEl>
                                          <p:sndTgt r:embed="rId13" name="chimes.wav"/>
                                        </p:tgtEl>
                                      </p:cMediaNode>
                                    </p:audio>
                                  </p:subTnLst>
                                </p:cTn>
                              </p:par>
                            </p:childTnLst>
                          </p:cTn>
                        </p:par>
                      </p:childTnLst>
                    </p:cTn>
                  </p:par>
                </p:childTnLst>
              </p:cTn>
              <p:nextCondLst>
                <p:cond evt="onClick" delay="0">
                  <p:tgtEl>
                    <p:spTgt spid="24"/>
                  </p:tgtEl>
                </p:cond>
              </p:nextCondLst>
            </p:seq>
          </p:childTnLst>
        </p:cTn>
      </p:par>
    </p:tnLst>
    <p:bldLst>
      <p:bldP spid="4" grpId="0" bldLvl="0" animBg="1"/>
      <p:bldP spid="6" grpId="0" bldLvl="0" animBg="1"/>
      <p:bldP spid="7" grpId="0" bldLvl="0" animBg="1"/>
      <p:bldP spid="8" grpId="0" bldLvl="0" animBg="1"/>
      <p:bldP spid="16" grpId="0" bldLvl="0" animBg="1"/>
      <p:bldP spid="16" grpId="1" bldLvl="0" animBg="1"/>
      <p:bldP spid="17" grpId="0"/>
      <p:bldP spid="17"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9000" r="-9000"/>
          </a:stretch>
        </a:blipFill>
        <a:effectLst/>
      </p:bgPr>
    </p:bg>
    <p:spTree>
      <p:nvGrpSpPr>
        <p:cNvPr id="1" name=""/>
        <p:cNvGrpSpPr/>
        <p:nvPr/>
      </p:nvGrpSpPr>
      <p:grpSpPr>
        <a:xfrm>
          <a:off x="0" y="0"/>
          <a:ext cx="0" cy="0"/>
          <a:chOff x="0" y="0"/>
          <a:chExt cx="0" cy="0"/>
        </a:xfrm>
      </p:grpSpPr>
      <p:sp>
        <p:nvSpPr>
          <p:cNvPr id="2" name="Rounded Rectangle 1"/>
          <p:cNvSpPr/>
          <p:nvPr/>
        </p:nvSpPr>
        <p:spPr>
          <a:xfrm>
            <a:off x="3276600" y="50165"/>
            <a:ext cx="8077200" cy="208089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3505200" y="533400"/>
            <a:ext cx="7848599" cy="1144270"/>
          </a:xfrm>
          <a:prstGeom prst="rect">
            <a:avLst/>
          </a:prstGeom>
          <a:noFill/>
        </p:spPr>
        <p:txBody>
          <a:bodyPr wrap="square" rtlCol="0">
            <a:spAutoFit/>
          </a:bodyPr>
          <a:lstStyle/>
          <a:p>
            <a:pPr marL="457200" marR="0" algn="ctr">
              <a:lnSpc>
                <a:spcPct val="107000"/>
              </a:lnSpc>
              <a:spcBef>
                <a:spcPts val="0"/>
              </a:spcBef>
              <a:spcAft>
                <a:spcPts val="0"/>
              </a:spcAft>
            </a:pPr>
            <a:r>
              <a:rPr lang="en-US" altLang="vi-VN" sz="3200" b="1" dirty="0">
                <a:effectLst/>
                <a:latin typeface="Arial" panose="020B0604020202020204" pitchFamily="34" charset="0"/>
                <a:ea typeface="Arial" panose="020B0604020202020204" pitchFamily="34" charset="0"/>
                <a:cs typeface="Times New Roman" panose="02020603050405020304" pitchFamily="18" charset="0"/>
              </a:rPr>
              <a:t>Trong văn bản chủ đề được biểu hiện thông qua những hình ảnh nào?</a:t>
            </a:r>
            <a:r>
              <a:rPr lang="en-US" altLang="vi-VN" sz="3200" dirty="0">
                <a:effectLst/>
                <a:latin typeface="Arial" panose="020B0604020202020204" pitchFamily="34" charset="0"/>
                <a:ea typeface="Arial" panose="020B0604020202020204" pitchFamily="34" charset="0"/>
                <a:cs typeface="Times New Roman" panose="02020603050405020304" pitchFamily="18" charset="0"/>
              </a:rPr>
              <a:t> </a:t>
            </a:r>
            <a:endParaRPr lang="en-US" altLang="vi-VN" sz="32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TextBox 3"/>
          <p:cNvSpPr txBox="1"/>
          <p:nvPr/>
        </p:nvSpPr>
        <p:spPr>
          <a:xfrm>
            <a:off x="1090930" y="5320030"/>
            <a:ext cx="7162800" cy="5835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en-SG" sz="320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D: Cả A,B,C</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090295" y="2363470"/>
            <a:ext cx="6843395" cy="5835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en-SG" sz="320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A:Hình ảnh lá cờ thêu sáu chữ vàng</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090295" y="4366895"/>
            <a:ext cx="9264650" cy="5835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en-SG" sz="320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C:Hình ảnh đoàn quân gồm toàn những chàng trai trẻ...</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090930" y="3413760"/>
            <a:ext cx="6842760" cy="5835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en-SG" sz="320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B:Hình ảnh con ngựa trắng</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2288981" y="117763"/>
            <a:ext cx="609600" cy="609600"/>
          </a:xfrm>
          <a:prstGeom prst="rect">
            <a:avLst/>
          </a:prstGeom>
        </p:spPr>
      </p:pic>
      <p:pic>
        <p:nvPicPr>
          <p:cNvPr id="11"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288981" y="1321087"/>
            <a:ext cx="609600" cy="609600"/>
          </a:xfrm>
          <a:prstGeom prst="rect">
            <a:avLst/>
          </a:prstGeom>
        </p:spPr>
      </p:pic>
      <p:pic>
        <p:nvPicPr>
          <p:cNvPr id="12"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382054" y="3696562"/>
            <a:ext cx="609600" cy="609600"/>
          </a:xfrm>
          <a:prstGeom prst="rect">
            <a:avLst/>
          </a:prstGeom>
        </p:spPr>
      </p:pic>
      <p:pic>
        <p:nvPicPr>
          <p:cNvPr id="13"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292330" y="2345801"/>
            <a:ext cx="609600" cy="609600"/>
          </a:xfrm>
          <a:prstGeom prst="rect">
            <a:avLst/>
          </a:prstGeom>
        </p:spPr>
      </p:pic>
      <p:sp>
        <p:nvSpPr>
          <p:cNvPr id="16" name="Cloud 15"/>
          <p:cNvSpPr/>
          <p:nvPr/>
        </p:nvSpPr>
        <p:spPr>
          <a:xfrm>
            <a:off x="8254365" y="4559300"/>
            <a:ext cx="4385310" cy="2197100"/>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8655685" y="5227320"/>
            <a:ext cx="3420110" cy="583565"/>
          </a:xfrm>
          <a:prstGeom prst="rect">
            <a:avLst/>
          </a:prstGeom>
          <a:noFill/>
        </p:spPr>
        <p:txBody>
          <a:bodyPr wrap="square" rtlCol="0">
            <a:spAutoFit/>
          </a:bodyPr>
          <a:lstStyle/>
          <a:p>
            <a:r>
              <a:rPr lang="en-US" sz="3200" dirty="0">
                <a:solidFill>
                  <a:prstClr val="black"/>
                </a:solidFill>
                <a:latin typeface="Times New Roman" panose="02020603050405020304" pitchFamily="18" charset="0"/>
                <a:cs typeface="Times New Roman" panose="02020603050405020304" pitchFamily="18" charset="0"/>
              </a:rPr>
              <a:t>CHÚC MỪNG</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29590" y="4277428"/>
            <a:ext cx="998105" cy="827972"/>
          </a:xfrm>
          <a:prstGeom prst="rect">
            <a:avLst/>
          </a:prstGeom>
        </p:spPr>
      </p:pic>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1" y="1529239"/>
            <a:ext cx="1027694" cy="1290160"/>
          </a:xfrm>
          <a:prstGeom prst="rect">
            <a:avLst/>
          </a:prstGeom>
        </p:spPr>
      </p:pic>
      <p:pic>
        <p:nvPicPr>
          <p:cNvPr id="20" name="Picture 19"/>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76200" y="3011132"/>
            <a:ext cx="1103895" cy="1027470"/>
          </a:xfrm>
          <a:prstGeom prst="rect">
            <a:avLst/>
          </a:prstGeom>
        </p:spPr>
      </p:pic>
      <p:pic>
        <p:nvPicPr>
          <p:cNvPr id="21" name="q5">
            <a:hlinkClick r:id="rId14" action="ppaction://hlinksldjump"/>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96864" y="5410200"/>
            <a:ext cx="1499175" cy="1499175"/>
          </a:xfrm>
          <a:prstGeom prst="rect">
            <a:avLst/>
          </a:prstGeom>
        </p:spPr>
      </p:pic>
      <p:sp>
        <p:nvSpPr>
          <p:cNvPr id="32" name="TextBox 31"/>
          <p:cNvSpPr txBox="1"/>
          <p:nvPr/>
        </p:nvSpPr>
        <p:spPr>
          <a:xfrm>
            <a:off x="9523464" y="1005842"/>
            <a:ext cx="308455" cy="246221"/>
          </a:xfrm>
          <a:prstGeom prst="rect">
            <a:avLst/>
          </a:prstGeom>
          <a:noFill/>
        </p:spPr>
        <p:txBody>
          <a:bodyPr wrap="square" rtlCol="0">
            <a:spAutoFit/>
          </a:bodyPr>
          <a:lstStyle/>
          <a:p>
            <a:pPr>
              <a:defRPr/>
            </a:pPr>
            <a:r>
              <a:rPr lang="en-US" sz="1000" b="1" kern="0" dirty="0">
                <a:solidFill>
                  <a:srgbClr val="99B2C8"/>
                </a:solidFill>
              </a:rPr>
              <a:t>9</a:t>
            </a:r>
            <a:endParaRPr lang="en-US" sz="1000" b="1" kern="0" dirty="0">
              <a:solidFill>
                <a:srgbClr val="99B2C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0"/>
                                  </p:stCondLst>
                                  <p:childTnLst>
                                    <p:cmd type="call" cmd="playFrom(0.0)">
                                      <p:cBhvr>
                                        <p:cTn id="37" dur="8091" fill="hold"/>
                                        <p:tgtEl>
                                          <p:spTgt spid="10"/>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 presetClass="mediacall" presetSubtype="0" fill="hold" nodeType="withEffect">
                                  <p:stCondLst>
                                    <p:cond delay="0"/>
                                  </p:stCondLst>
                                  <p:childTnLst>
                                    <p:cmd type="call" cmd="playFrom(0.0)">
                                      <p:cBhvr>
                                        <p:cTn id="51" dur="8158" fill="hold"/>
                                        <p:tgtEl>
                                          <p:spTgt spid="13"/>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8158" fill="hold"/>
                                        <p:tgtEl>
                                          <p:spTgt spid="12"/>
                                        </p:tgtEl>
                                      </p:cBhvr>
                                    </p:cmd>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8158" fill="hold"/>
                                        <p:tgtEl>
                                          <p:spTgt spid="11"/>
                                        </p:tgtEl>
                                      </p:cBhvr>
                                    </p:cmd>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4" grpId="0" bldLvl="0" animBg="1"/>
      <p:bldP spid="6" grpId="0" bldLvl="0" animBg="1"/>
      <p:bldP spid="7" grpId="0" bldLvl="0" animBg="1"/>
      <p:bldP spid="8" grpId="0" bldLvl="0" animBg="1"/>
      <p:bldP spid="16" grpId="0" bldLvl="0" animBg="1"/>
      <p:bldP spid="16" grpId="1" bldLvl="0" animBg="1"/>
      <p:bldP spid="17" grpId="0"/>
      <p:bldP spid="17"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6000" r="-16000"/>
          </a:stretch>
        </a:blipFill>
        <a:effectLst/>
      </p:bgPr>
    </p:bg>
    <p:spTree>
      <p:nvGrpSpPr>
        <p:cNvPr id="1" name=""/>
        <p:cNvGrpSpPr/>
        <p:nvPr/>
      </p:nvGrpSpPr>
      <p:grpSpPr>
        <a:xfrm>
          <a:off x="0" y="0"/>
          <a:ext cx="0" cy="0"/>
          <a:chOff x="0" y="0"/>
          <a:chExt cx="0" cy="0"/>
        </a:xfrm>
      </p:grpSpPr>
      <p:sp>
        <p:nvSpPr>
          <p:cNvPr id="2" name="Rounded Rectangle 1"/>
          <p:cNvSpPr/>
          <p:nvPr/>
        </p:nvSpPr>
        <p:spPr>
          <a:xfrm>
            <a:off x="3865245" y="32385"/>
            <a:ext cx="8174355" cy="1995805"/>
          </a:xfrm>
          <a:prstGeom prst="roundRect">
            <a:avLst>
              <a:gd name="adj" fmla="val 15327"/>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black"/>
              </a:solidFill>
            </a:endParaRPr>
          </a:p>
        </p:txBody>
      </p:sp>
      <p:sp>
        <p:nvSpPr>
          <p:cNvPr id="3" name="TextBox 2"/>
          <p:cNvSpPr txBox="1"/>
          <p:nvPr/>
        </p:nvSpPr>
        <p:spPr>
          <a:xfrm>
            <a:off x="3582670" y="122555"/>
            <a:ext cx="7273925" cy="1868805"/>
          </a:xfrm>
          <a:prstGeom prst="rect">
            <a:avLst/>
          </a:prstGeom>
          <a:noFill/>
        </p:spPr>
        <p:txBody>
          <a:bodyPr wrap="square" rtlCol="0">
            <a:spAutoFit/>
          </a:bodyPr>
          <a:lstStyle/>
          <a:p>
            <a:pPr marL="457200" marR="0" algn="ctr">
              <a:lnSpc>
                <a:spcPct val="107000"/>
              </a:lnSpc>
              <a:spcBef>
                <a:spcPts val="0"/>
              </a:spcBef>
              <a:spcAft>
                <a:spcPts val="0"/>
              </a:spcAft>
            </a:pPr>
            <a:r>
              <a:rPr lang="en-US" altLang="en-SG" sz="3600" b="1"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Những dấu hiệu nào cho biết văn bản trên thuộc thể loại truyện lịch sử?</a:t>
            </a:r>
            <a:endParaRPr lang="vi-VN" sz="36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TextBox 3"/>
          <p:cNvSpPr txBox="1"/>
          <p:nvPr/>
        </p:nvSpPr>
        <p:spPr>
          <a:xfrm>
            <a:off x="1295400" y="4380230"/>
            <a:ext cx="9247505" cy="5835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b="1">
                <a:solidFill>
                  <a:schemeClr val="tx1"/>
                </a:solidFill>
                <a:latin typeface="Times New Roman" panose="02020603050405020304" pitchFamily="18" charset="0"/>
                <a:cs typeface="Times New Roman" panose="02020603050405020304" pitchFamily="18" charset="0"/>
                <a:sym typeface="+mn-ea"/>
              </a:rPr>
              <a:t>C: Dấu mốc thời gian và các sự kiện trong quá khứ</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295400" y="5257800"/>
            <a:ext cx="4076700" cy="5835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b="1" dirty="0">
                <a:solidFill>
                  <a:prstClr val="black"/>
                </a:solidFill>
                <a:latin typeface="Times New Roman" panose="02020603050405020304" pitchFamily="18" charset="0"/>
                <a:cs typeface="Times New Roman" panose="02020603050405020304" pitchFamily="18" charset="0"/>
              </a:rPr>
              <a:t>D: Tất cả đều sai</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295400" y="2211070"/>
            <a:ext cx="4629150" cy="5835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b="1">
                <a:solidFill>
                  <a:schemeClr val="tx1"/>
                </a:solidFill>
                <a:latin typeface="Times New Roman" panose="02020603050405020304" pitchFamily="18" charset="0"/>
                <a:cs typeface="Times New Roman" panose="02020603050405020304" pitchFamily="18" charset="0"/>
                <a:sym typeface="+mn-ea"/>
              </a:rPr>
              <a:t>A:Dấu mốc thời gian</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295400" y="3404235"/>
            <a:ext cx="5965825" cy="5835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b="1" dirty="0">
                <a:solidFill>
                  <a:prstClr val="black"/>
                </a:solidFill>
                <a:latin typeface="Times New Roman" panose="02020603050405020304" pitchFamily="18" charset="0"/>
                <a:cs typeface="Times New Roman" panose="02020603050405020304" pitchFamily="18" charset="0"/>
              </a:rPr>
              <a:t>B: C</a:t>
            </a:r>
            <a:r>
              <a:rPr lang="en-US" sz="3200" b="1">
                <a:solidFill>
                  <a:schemeClr val="tx1"/>
                </a:solidFill>
                <a:latin typeface="Times New Roman" panose="02020603050405020304" pitchFamily="18" charset="0"/>
                <a:cs typeface="Times New Roman" panose="02020603050405020304" pitchFamily="18" charset="0"/>
                <a:sym typeface="+mn-ea"/>
              </a:rPr>
              <a:t>ác sự kiện trong quá khứ</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2288981" y="117763"/>
            <a:ext cx="609600" cy="609600"/>
          </a:xfrm>
          <a:prstGeom prst="rect">
            <a:avLst/>
          </a:prstGeom>
        </p:spPr>
      </p:pic>
      <p:pic>
        <p:nvPicPr>
          <p:cNvPr id="11"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288981" y="1321087"/>
            <a:ext cx="609600" cy="609600"/>
          </a:xfrm>
          <a:prstGeom prst="rect">
            <a:avLst/>
          </a:prstGeom>
        </p:spPr>
      </p:pic>
      <p:pic>
        <p:nvPicPr>
          <p:cNvPr id="12"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382054" y="3696562"/>
            <a:ext cx="609600" cy="609600"/>
          </a:xfrm>
          <a:prstGeom prst="rect">
            <a:avLst/>
          </a:prstGeom>
        </p:spPr>
      </p:pic>
      <p:pic>
        <p:nvPicPr>
          <p:cNvPr id="13"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292330" y="2345801"/>
            <a:ext cx="609600" cy="609600"/>
          </a:xfrm>
          <a:prstGeom prst="rect">
            <a:avLst/>
          </a:prstGeom>
        </p:spPr>
      </p:pic>
      <p:sp>
        <p:nvSpPr>
          <p:cNvPr id="16" name="Cloud 15"/>
          <p:cNvSpPr/>
          <p:nvPr/>
        </p:nvSpPr>
        <p:spPr>
          <a:xfrm>
            <a:off x="6172200" y="4811018"/>
            <a:ext cx="2743200" cy="1373224"/>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6705600" y="4965277"/>
            <a:ext cx="1828800" cy="1077218"/>
          </a:xfrm>
          <a:prstGeom prst="rect">
            <a:avLst/>
          </a:prstGeom>
          <a:noFill/>
        </p:spPr>
        <p:txBody>
          <a:bodyPr wrap="square" rtlCol="0">
            <a:spAutoFit/>
          </a:bodyPr>
          <a:lstStyle/>
          <a:p>
            <a:r>
              <a:rPr lang="en-US" sz="3200" dirty="0">
                <a:solidFill>
                  <a:prstClr val="black"/>
                </a:solidFill>
                <a:latin typeface="Times New Roman" panose="02020603050405020304" pitchFamily="18" charset="0"/>
                <a:cs typeface="Times New Roman" panose="02020603050405020304" pitchFamily="18" charset="0"/>
              </a:rPr>
              <a:t>CHÚC MỪNG</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1" y="1755064"/>
            <a:ext cx="1219200" cy="1256068"/>
          </a:xfrm>
          <a:prstGeom prst="rect">
            <a:avLst/>
          </a:prstGeom>
        </p:spPr>
      </p:pic>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0" y="4928175"/>
            <a:ext cx="1219201" cy="1256068"/>
          </a:xfrm>
          <a:prstGeom prst="rect">
            <a:avLst/>
          </a:prstGeom>
        </p:spPr>
      </p:pic>
      <p:pic>
        <p:nvPicPr>
          <p:cNvPr id="20" name="Picture 1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0" y="3011132"/>
            <a:ext cx="1219201" cy="1256068"/>
          </a:xfrm>
          <a:prstGeom prst="rect">
            <a:avLst/>
          </a:prstGeom>
        </p:spPr>
      </p:pic>
      <p:pic>
        <p:nvPicPr>
          <p:cNvPr id="21" name="q3">
            <a:hlinkClick r:id="rId10" action="ppaction://hlinksldjump"/>
          </p:cNvPr>
          <p:cNvPicPr>
            <a:picLocks noChangeAspect="1"/>
          </p:cNvPicPr>
          <p:nvPr/>
        </p:nvPicPr>
        <p:blipFill rotWithShape="1">
          <a:blip r:embed="rId11" cstate="print">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a:fillRect/>
          </a:stretch>
        </p:blipFill>
        <p:spPr>
          <a:xfrm>
            <a:off x="9429420" y="5550187"/>
            <a:ext cx="1238580" cy="1265892"/>
          </a:xfrm>
          <a:prstGeom prst="rect">
            <a:avLst/>
          </a:prstGeom>
        </p:spPr>
      </p:pic>
      <p:grpSp>
        <p:nvGrpSpPr>
          <p:cNvPr id="22" name="times up"/>
          <p:cNvGrpSpPr/>
          <p:nvPr/>
        </p:nvGrpSpPr>
        <p:grpSpPr>
          <a:xfrm>
            <a:off x="10668000" y="1783021"/>
            <a:ext cx="1219200" cy="362438"/>
            <a:chOff x="4284637" y="-304827"/>
            <a:chExt cx="5546329"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24" name="Rounded Rectangle 23"/>
            <p:cNvSpPr/>
            <p:nvPr/>
          </p:nvSpPr>
          <p:spPr>
            <a:xfrm>
              <a:off x="4284637" y="-304827"/>
              <a:ext cx="5546329"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25" name="Rectangle 24"/>
          <p:cNvSpPr/>
          <p:nvPr/>
        </p:nvSpPr>
        <p:spPr>
          <a:xfrm>
            <a:off x="9697597" y="31412"/>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latin typeface="Calibri" panose="020F0502020204030204"/>
              </a:rPr>
              <a:t>START</a:t>
            </a:r>
            <a:endParaRPr lang="en-US" sz="1050" kern="0" dirty="0">
              <a:solidFill>
                <a:srgbClr val="FF0000"/>
              </a:solidFill>
              <a:latin typeface="Calibri" panose="020F0502020204030204"/>
            </a:endParaRPr>
          </a:p>
        </p:txBody>
      </p:sp>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43015" y="335792"/>
            <a:ext cx="1496583" cy="1366322"/>
          </a:xfrm>
          <a:prstGeom prst="rect">
            <a:avLst/>
          </a:prstGeom>
        </p:spPr>
      </p:pic>
      <p:sp>
        <p:nvSpPr>
          <p:cNvPr id="30" name="TextBox 29"/>
          <p:cNvSpPr txBox="1"/>
          <p:nvPr/>
        </p:nvSpPr>
        <p:spPr>
          <a:xfrm>
            <a:off x="10140100" y="958526"/>
            <a:ext cx="1289900" cy="246221"/>
          </a:xfrm>
          <a:prstGeom prst="rect">
            <a:avLst/>
          </a:prstGeom>
          <a:noFill/>
        </p:spPr>
        <p:txBody>
          <a:bodyPr wrap="square" rtlCol="0">
            <a:spAutoFit/>
          </a:bodyPr>
          <a:lstStyle/>
          <a:p>
            <a:pPr>
              <a:defRPr/>
            </a:pPr>
            <a:r>
              <a:rPr lang="en-US" sz="1000" b="1" kern="0" dirty="0">
                <a:solidFill>
                  <a:srgbClr val="99B2C8"/>
                </a:solidFill>
              </a:rPr>
              <a:t>3</a:t>
            </a:r>
            <a:endParaRPr lang="en-US" sz="1000" b="1" kern="0" dirty="0">
              <a:solidFill>
                <a:srgbClr val="99B2C8"/>
              </a:solidFill>
            </a:endParaRPr>
          </a:p>
        </p:txBody>
      </p:sp>
      <p:sp>
        <p:nvSpPr>
          <p:cNvPr id="31" name="TextBox 30"/>
          <p:cNvSpPr txBox="1"/>
          <p:nvPr/>
        </p:nvSpPr>
        <p:spPr>
          <a:xfrm>
            <a:off x="9887514" y="1212173"/>
            <a:ext cx="341087" cy="246221"/>
          </a:xfrm>
          <a:prstGeom prst="rect">
            <a:avLst/>
          </a:prstGeom>
          <a:noFill/>
        </p:spPr>
        <p:txBody>
          <a:bodyPr wrap="square" rtlCol="0">
            <a:spAutoFit/>
          </a:bodyPr>
          <a:lstStyle/>
          <a:p>
            <a:pPr>
              <a:defRPr/>
            </a:pPr>
            <a:r>
              <a:rPr lang="en-US" sz="1000" b="1" kern="0" dirty="0">
                <a:solidFill>
                  <a:srgbClr val="99B2C8"/>
                </a:solidFill>
              </a:rPr>
              <a:t>6</a:t>
            </a:r>
            <a:endParaRPr lang="en-US" sz="1000" b="1" kern="0" dirty="0">
              <a:solidFill>
                <a:srgbClr val="99B2C8"/>
              </a:solidFill>
            </a:endParaRPr>
          </a:p>
        </p:txBody>
      </p:sp>
      <p:sp>
        <p:nvSpPr>
          <p:cNvPr id="32" name="TextBox 31"/>
          <p:cNvSpPr txBox="1"/>
          <p:nvPr/>
        </p:nvSpPr>
        <p:spPr>
          <a:xfrm>
            <a:off x="9541789" y="996096"/>
            <a:ext cx="308455" cy="246221"/>
          </a:xfrm>
          <a:prstGeom prst="rect">
            <a:avLst/>
          </a:prstGeom>
          <a:noFill/>
        </p:spPr>
        <p:txBody>
          <a:bodyPr wrap="square" rtlCol="0">
            <a:spAutoFit/>
          </a:bodyPr>
          <a:lstStyle/>
          <a:p>
            <a:pPr>
              <a:defRPr/>
            </a:pPr>
            <a:r>
              <a:rPr lang="en-US" sz="1000" b="1" kern="0" dirty="0">
                <a:solidFill>
                  <a:srgbClr val="99B2C8"/>
                </a:solidFill>
              </a:rPr>
              <a:t>9</a:t>
            </a:r>
            <a:endParaRPr lang="en-US" sz="1000" b="1" kern="0" dirty="0">
              <a:solidFill>
                <a:srgbClr val="99B2C8"/>
              </a:solidFill>
            </a:endParaRPr>
          </a:p>
        </p:txBody>
      </p:sp>
      <p:sp>
        <p:nvSpPr>
          <p:cNvPr id="33" name="TextBox 32"/>
          <p:cNvSpPr txBox="1"/>
          <p:nvPr/>
        </p:nvSpPr>
        <p:spPr>
          <a:xfrm>
            <a:off x="9825686" y="712305"/>
            <a:ext cx="371406" cy="246221"/>
          </a:xfrm>
          <a:prstGeom prst="rect">
            <a:avLst/>
          </a:prstGeom>
          <a:noFill/>
        </p:spPr>
        <p:txBody>
          <a:bodyPr wrap="square" rtlCol="0">
            <a:spAutoFit/>
          </a:bodyPr>
          <a:lstStyle/>
          <a:p>
            <a:pPr>
              <a:defRPr/>
            </a:pPr>
            <a:r>
              <a:rPr lang="en-US" sz="1000" b="1" kern="0" dirty="0">
                <a:solidFill>
                  <a:srgbClr val="99B2C8"/>
                </a:solidFill>
              </a:rPr>
              <a:t>12</a:t>
            </a:r>
            <a:endParaRPr lang="en-US" sz="1000" b="1" kern="0" dirty="0">
              <a:solidFill>
                <a:srgbClr val="99B2C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0"/>
                                  </p:stCondLst>
                                  <p:childTnLst>
                                    <p:cmd type="call" cmd="playFrom(0.0)">
                                      <p:cBhvr>
                                        <p:cTn id="37" dur="8091" fill="hold"/>
                                        <p:tgtEl>
                                          <p:spTgt spid="10"/>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 presetClass="mediacall" presetSubtype="0" fill="hold" nodeType="withEffect">
                                  <p:stCondLst>
                                    <p:cond delay="0"/>
                                  </p:stCondLst>
                                  <p:childTnLst>
                                    <p:cmd type="call" cmd="playFrom(0.0)">
                                      <p:cBhvr>
                                        <p:cTn id="51" dur="8158" fill="hold"/>
                                        <p:tgtEl>
                                          <p:spTgt spid="13"/>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8158" fill="hold"/>
                                        <p:tgtEl>
                                          <p:spTgt spid="12"/>
                                        </p:tgtEl>
                                      </p:cBhvr>
                                    </p:cmd>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8158" fill="hold"/>
                                        <p:tgtEl>
                                          <p:spTgt spid="11"/>
                                        </p:tgtEl>
                                      </p:cBhvr>
                                    </p:cmd>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nodeType="after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p:cTn id="79" dur="3000" fill="hold"/>
                                        <p:tgtEl>
                                          <p:spTgt spid="22"/>
                                        </p:tgtEl>
                                        <p:attrNameLst>
                                          <p:attrName>ppt_w</p:attrName>
                                        </p:attrNameLst>
                                      </p:cBhvr>
                                      <p:tavLst>
                                        <p:tav tm="0">
                                          <p:val>
                                            <p:fltVal val="0"/>
                                          </p:val>
                                        </p:tav>
                                        <p:tav tm="100000">
                                          <p:val>
                                            <p:strVal val="#ppt_w"/>
                                          </p:val>
                                        </p:tav>
                                      </p:tavLst>
                                    </p:anim>
                                    <p:anim calcmode="lin" valueType="num">
                                      <p:cBhvr>
                                        <p:cTn id="80" dur="3000" fill="hold"/>
                                        <p:tgtEl>
                                          <p:spTgt spid="22"/>
                                        </p:tgtEl>
                                        <p:attrNameLst>
                                          <p:attrName>ppt_h</p:attrName>
                                        </p:attrNameLst>
                                      </p:cBhvr>
                                      <p:tavLst>
                                        <p:tav tm="0">
                                          <p:val>
                                            <p:fltVal val="0"/>
                                          </p:val>
                                        </p:tav>
                                        <p:tav tm="100000">
                                          <p:val>
                                            <p:strVal val="#ppt_h"/>
                                          </p:val>
                                        </p:tav>
                                      </p:tavLst>
                                    </p:anim>
                                    <p:animEffect transition="in" filter="fade">
                                      <p:cBhvr>
                                        <p:cTn id="81" dur="3000"/>
                                        <p:tgtEl>
                                          <p:spTgt spid="22"/>
                                        </p:tgtEl>
                                      </p:cBhvr>
                                    </p:animEffect>
                                  </p:childTnLst>
                                  <p:subTnLst>
                                    <p:audio>
                                      <p:cMediaNode>
                                        <p:cTn display="0" masterRel="sameClick">
                                          <p:stCondLst>
                                            <p:cond evt="begin" delay="0">
                                              <p:tn val="77"/>
                                            </p:cond>
                                          </p:stCondLst>
                                          <p:endCondLst>
                                            <p:cond evt="onStopAudio" delay="0">
                                              <p:tgtEl>
                                                <p:sldTgt/>
                                              </p:tgtEl>
                                            </p:cond>
                                          </p:endCondLst>
                                        </p:cTn>
                                        <p:tgtEl>
                                          <p:sndTgt r:embed="rId13" name="chimes.wav"/>
                                        </p:tgtEl>
                                      </p:cMediaNode>
                                    </p:audio>
                                  </p:subTnLst>
                                </p:cTn>
                              </p:par>
                            </p:childTnLst>
                          </p:cTn>
                        </p:par>
                      </p:childTnLst>
                    </p:cTn>
                  </p:par>
                </p:childTnLst>
              </p:cTn>
              <p:nextCondLst>
                <p:cond evt="onClick" delay="0">
                  <p:tgtEl>
                    <p:spTgt spid="25"/>
                  </p:tgtEl>
                </p:cond>
              </p:nextCondLst>
            </p:seq>
          </p:childTnLst>
        </p:cTn>
      </p:par>
    </p:tnLst>
    <p:bldLst>
      <p:bldP spid="4" grpId="0" bldLvl="0" animBg="1"/>
      <p:bldP spid="6" grpId="0" bldLvl="0" animBg="1"/>
      <p:bldP spid="7" grpId="0" bldLvl="0" animBg="1"/>
      <p:bldP spid="8" grpId="0" bldLvl="0" animBg="1"/>
      <p:bldP spid="16" grpId="0" bldLvl="0" animBg="1"/>
      <p:bldP spid="16" grpId="1" bldLvl="0" animBg="1"/>
      <p:bldP spid="17" grpId="0"/>
      <p:bldP spid="17"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sp>
        <p:nvSpPr>
          <p:cNvPr id="2" name="Rounded Rectangle 1"/>
          <p:cNvSpPr/>
          <p:nvPr/>
        </p:nvSpPr>
        <p:spPr>
          <a:xfrm>
            <a:off x="914400" y="304800"/>
            <a:ext cx="10515600" cy="215963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1143001" y="736313"/>
            <a:ext cx="8189272" cy="1144270"/>
          </a:xfrm>
          <a:prstGeom prst="rect">
            <a:avLst/>
          </a:prstGeom>
          <a:noFill/>
        </p:spPr>
        <p:txBody>
          <a:bodyPr wrap="square" rtlCol="0">
            <a:spAutoFit/>
          </a:bodyPr>
          <a:lstStyle/>
          <a:p>
            <a:pPr marL="457200" marR="0" algn="ctr" fontAlgn="base">
              <a:lnSpc>
                <a:spcPct val="107000"/>
              </a:lnSpc>
              <a:spcBef>
                <a:spcPts val="0"/>
              </a:spcBef>
              <a:spcAft>
                <a:spcPts val="0"/>
              </a:spcAft>
            </a:pPr>
            <a:r>
              <a:rPr lang="en-US" altLang="vi-VN" sz="3200" b="1" dirty="0">
                <a:effectLst/>
                <a:latin typeface="Arial" panose="020B0604020202020204" pitchFamily="34" charset="0"/>
                <a:ea typeface="Arial" panose="020B0604020202020204" pitchFamily="34" charset="0"/>
                <a:cs typeface="Times New Roman" panose="02020603050405020304" pitchFamily="18" charset="0"/>
              </a:rPr>
              <a:t>Các sự kiện trong văn bản được kể theo mấy tuyến?</a:t>
            </a:r>
            <a:endParaRPr lang="en-US" altLang="vi-VN" sz="32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TextBox 3"/>
          <p:cNvSpPr txBox="1"/>
          <p:nvPr/>
        </p:nvSpPr>
        <p:spPr>
          <a:xfrm>
            <a:off x="685800" y="4035217"/>
            <a:ext cx="2971797" cy="5835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prstClr val="black"/>
                </a:solidFill>
                <a:latin typeface="Times New Roman" panose="02020603050405020304" pitchFamily="18" charset="0"/>
                <a:cs typeface="Times New Roman" panose="02020603050405020304" pitchFamily="18" charset="0"/>
              </a:rPr>
              <a:t>B: 2</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92758" y="5679002"/>
            <a:ext cx="3048002" cy="5835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prstClr val="black"/>
                </a:solidFill>
                <a:latin typeface="Times New Roman" panose="02020603050405020304" pitchFamily="18" charset="0"/>
                <a:cs typeface="Times New Roman" panose="02020603050405020304" pitchFamily="18" charset="0"/>
              </a:rPr>
              <a:t>D: 6</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09597" y="4928175"/>
            <a:ext cx="3048001" cy="5835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prstClr val="black"/>
                </a:solidFill>
                <a:latin typeface="Times New Roman" panose="02020603050405020304" pitchFamily="18" charset="0"/>
                <a:cs typeface="Times New Roman" panose="02020603050405020304" pitchFamily="18" charset="0"/>
              </a:rPr>
              <a:t>C: 4</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09597" y="3276600"/>
            <a:ext cx="3048003" cy="5835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prstClr val="black"/>
                </a:solidFill>
                <a:latin typeface="Times New Roman" panose="02020603050405020304" pitchFamily="18" charset="0"/>
                <a:cs typeface="Times New Roman" panose="02020603050405020304" pitchFamily="18" charset="0"/>
              </a:rPr>
              <a:t>A: 3</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2288981" y="117763"/>
            <a:ext cx="609600" cy="609600"/>
          </a:xfrm>
          <a:prstGeom prst="rect">
            <a:avLst/>
          </a:prstGeom>
        </p:spPr>
      </p:pic>
      <p:pic>
        <p:nvPicPr>
          <p:cNvPr id="11"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288981" y="1321087"/>
            <a:ext cx="609600" cy="609600"/>
          </a:xfrm>
          <a:prstGeom prst="rect">
            <a:avLst/>
          </a:prstGeom>
        </p:spPr>
      </p:pic>
      <p:pic>
        <p:nvPicPr>
          <p:cNvPr id="12"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382054" y="3696562"/>
            <a:ext cx="609600" cy="609600"/>
          </a:xfrm>
          <a:prstGeom prst="rect">
            <a:avLst/>
          </a:prstGeom>
        </p:spPr>
      </p:pic>
      <p:pic>
        <p:nvPicPr>
          <p:cNvPr id="13"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292330" y="2345801"/>
            <a:ext cx="609600" cy="609600"/>
          </a:xfrm>
          <a:prstGeom prst="rect">
            <a:avLst/>
          </a:prstGeom>
        </p:spPr>
      </p:pic>
      <p:sp>
        <p:nvSpPr>
          <p:cNvPr id="16" name="Cloud 15"/>
          <p:cNvSpPr/>
          <p:nvPr/>
        </p:nvSpPr>
        <p:spPr>
          <a:xfrm>
            <a:off x="5867400" y="4114799"/>
            <a:ext cx="4187907" cy="2286001"/>
          </a:xfrm>
          <a:prstGeom prst="cloud">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6553199" y="4495800"/>
            <a:ext cx="3077757" cy="584775"/>
          </a:xfrm>
          <a:prstGeom prst="rect">
            <a:avLst/>
          </a:prstGeom>
          <a:noFill/>
        </p:spPr>
        <p:txBody>
          <a:bodyPr wrap="square" rtlCol="0">
            <a:spAutoFit/>
          </a:bodyPr>
          <a:lstStyle/>
          <a:p>
            <a:r>
              <a:rPr lang="en-US" sz="3200" dirty="0">
                <a:solidFill>
                  <a:prstClr val="black"/>
                </a:solidFill>
                <a:latin typeface="Times New Roman" panose="02020603050405020304" pitchFamily="18" charset="0"/>
                <a:cs typeface="Times New Roman" panose="02020603050405020304" pitchFamily="18" charset="0"/>
              </a:rPr>
              <a:t>CHÚC MỪNG</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0" y="4552282"/>
            <a:ext cx="883599" cy="960667"/>
          </a:xfrm>
          <a:prstGeom prst="rect">
            <a:avLst/>
          </a:prstGeom>
        </p:spPr>
      </p:pic>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76200" y="5512950"/>
            <a:ext cx="807399" cy="916125"/>
          </a:xfrm>
          <a:prstGeom prst="rect">
            <a:avLst/>
          </a:prstGeom>
        </p:spPr>
      </p:pic>
      <p:pic>
        <p:nvPicPr>
          <p:cNvPr id="20" name="Picture 19"/>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18237" y="2214776"/>
            <a:ext cx="799653" cy="1256068"/>
          </a:xfrm>
          <a:prstGeom prst="rect">
            <a:avLst/>
          </a:prstGeom>
        </p:spPr>
      </p:pic>
      <p:pic>
        <p:nvPicPr>
          <p:cNvPr id="21" name="q2">
            <a:hlinkClick r:id="rId14"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a:fillRect/>
          </a:stretch>
        </p:blipFill>
        <p:spPr>
          <a:xfrm>
            <a:off x="9409516" y="5596866"/>
            <a:ext cx="1293121" cy="1217178"/>
          </a:xfrm>
          <a:prstGeom prst="rect">
            <a:avLst/>
          </a:prstGeom>
        </p:spPr>
      </p:pic>
      <p:grpSp>
        <p:nvGrpSpPr>
          <p:cNvPr id="22" name="times up"/>
          <p:cNvGrpSpPr/>
          <p:nvPr/>
        </p:nvGrpSpPr>
        <p:grpSpPr>
          <a:xfrm>
            <a:off x="9385406" y="1805905"/>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25" name="Rectangle 24"/>
          <p:cNvSpPr/>
          <p:nvPr/>
        </p:nvSpPr>
        <p:spPr>
          <a:xfrm>
            <a:off x="9700520" y="54296"/>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latin typeface="Calibri" panose="020F0502020204030204"/>
              </a:rPr>
              <a:t>START</a:t>
            </a:r>
            <a:endParaRPr lang="en-US" sz="1050" kern="0" dirty="0">
              <a:solidFill>
                <a:srgbClr val="FF0000"/>
              </a:solidFill>
              <a:latin typeface="Calibri" panose="020F0502020204030204"/>
            </a:endParaRPr>
          </a:p>
        </p:txBody>
      </p:sp>
      <p:pic>
        <p:nvPicPr>
          <p:cNvPr id="26" name="Picture 2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300253" y="358676"/>
            <a:ext cx="1370670" cy="1366322"/>
          </a:xfrm>
          <a:prstGeom prst="rect">
            <a:avLst/>
          </a:prstGeom>
        </p:spPr>
      </p:pic>
      <p:grpSp>
        <p:nvGrpSpPr>
          <p:cNvPr id="27" name="Clock hand spin"/>
          <p:cNvGrpSpPr/>
          <p:nvPr/>
        </p:nvGrpSpPr>
        <p:grpSpPr>
          <a:xfrm rot="1786145">
            <a:off x="9722739" y="936047"/>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kern="0" dirty="0">
                <a:solidFill>
                  <a:sysClr val="windowText" lastClr="000000"/>
                </a:solidFill>
              </a:endParaRPr>
            </a:p>
          </p:txBody>
        </p:sp>
        <p:sp>
          <p:nvSpPr>
            <p:cNvPr id="29" name="hour hand"/>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kern="0" dirty="0">
                <a:solidFill>
                  <a:sysClr val="windowText" lastClr="000000"/>
                </a:solidFill>
              </a:endParaRPr>
            </a:p>
          </p:txBody>
        </p:sp>
      </p:grpSp>
      <p:sp>
        <p:nvSpPr>
          <p:cNvPr id="30" name="TextBox 29"/>
          <p:cNvSpPr txBox="1"/>
          <p:nvPr/>
        </p:nvSpPr>
        <p:spPr>
          <a:xfrm>
            <a:off x="10143023" y="981410"/>
            <a:ext cx="281032" cy="246221"/>
          </a:xfrm>
          <a:prstGeom prst="rect">
            <a:avLst/>
          </a:prstGeom>
          <a:noFill/>
        </p:spPr>
        <p:txBody>
          <a:bodyPr wrap="square" rtlCol="0">
            <a:spAutoFit/>
          </a:bodyPr>
          <a:lstStyle/>
          <a:p>
            <a:pPr>
              <a:defRPr/>
            </a:pPr>
            <a:r>
              <a:rPr lang="en-US" sz="1000" b="1" kern="0" dirty="0">
                <a:solidFill>
                  <a:srgbClr val="99B2C8"/>
                </a:solidFill>
              </a:rPr>
              <a:t>3</a:t>
            </a:r>
            <a:endParaRPr lang="en-US" sz="1000" b="1" kern="0" dirty="0">
              <a:solidFill>
                <a:srgbClr val="99B2C8"/>
              </a:solidFill>
            </a:endParaRPr>
          </a:p>
        </p:txBody>
      </p:sp>
      <p:sp>
        <p:nvSpPr>
          <p:cNvPr id="31" name="TextBox 30"/>
          <p:cNvSpPr txBox="1"/>
          <p:nvPr/>
        </p:nvSpPr>
        <p:spPr>
          <a:xfrm>
            <a:off x="9890437" y="1235057"/>
            <a:ext cx="341087" cy="246221"/>
          </a:xfrm>
          <a:prstGeom prst="rect">
            <a:avLst/>
          </a:prstGeom>
          <a:noFill/>
        </p:spPr>
        <p:txBody>
          <a:bodyPr wrap="square" rtlCol="0">
            <a:spAutoFit/>
          </a:bodyPr>
          <a:lstStyle/>
          <a:p>
            <a:pPr>
              <a:defRPr/>
            </a:pPr>
            <a:r>
              <a:rPr lang="en-US" sz="1000" b="1" kern="0" dirty="0">
                <a:solidFill>
                  <a:srgbClr val="99B2C8"/>
                </a:solidFill>
              </a:rPr>
              <a:t>6</a:t>
            </a:r>
            <a:endParaRPr lang="en-US" sz="1000" b="1" kern="0" dirty="0">
              <a:solidFill>
                <a:srgbClr val="99B2C8"/>
              </a:solidFill>
            </a:endParaRPr>
          </a:p>
        </p:txBody>
      </p:sp>
      <p:sp>
        <p:nvSpPr>
          <p:cNvPr id="32" name="TextBox 31"/>
          <p:cNvSpPr txBox="1"/>
          <p:nvPr/>
        </p:nvSpPr>
        <p:spPr>
          <a:xfrm>
            <a:off x="9544712" y="1018980"/>
            <a:ext cx="308455" cy="246221"/>
          </a:xfrm>
          <a:prstGeom prst="rect">
            <a:avLst/>
          </a:prstGeom>
          <a:noFill/>
        </p:spPr>
        <p:txBody>
          <a:bodyPr wrap="square" rtlCol="0">
            <a:spAutoFit/>
          </a:bodyPr>
          <a:lstStyle/>
          <a:p>
            <a:pPr>
              <a:defRPr/>
            </a:pPr>
            <a:r>
              <a:rPr lang="en-US" sz="1000" b="1" kern="0" dirty="0">
                <a:solidFill>
                  <a:srgbClr val="99B2C8"/>
                </a:solidFill>
              </a:rPr>
              <a:t>9</a:t>
            </a:r>
            <a:endParaRPr lang="en-US" sz="1000" b="1" kern="0" dirty="0">
              <a:solidFill>
                <a:srgbClr val="99B2C8"/>
              </a:solidFill>
            </a:endParaRPr>
          </a:p>
        </p:txBody>
      </p:sp>
      <p:sp>
        <p:nvSpPr>
          <p:cNvPr id="33" name="TextBox 32"/>
          <p:cNvSpPr txBox="1"/>
          <p:nvPr/>
        </p:nvSpPr>
        <p:spPr>
          <a:xfrm>
            <a:off x="9828609" y="735189"/>
            <a:ext cx="371406" cy="246221"/>
          </a:xfrm>
          <a:prstGeom prst="rect">
            <a:avLst/>
          </a:prstGeom>
          <a:noFill/>
        </p:spPr>
        <p:txBody>
          <a:bodyPr wrap="square" rtlCol="0">
            <a:spAutoFit/>
          </a:bodyPr>
          <a:lstStyle/>
          <a:p>
            <a:pPr>
              <a:defRPr/>
            </a:pPr>
            <a:r>
              <a:rPr lang="en-US" sz="1000" b="1" kern="0" dirty="0">
                <a:solidFill>
                  <a:srgbClr val="99B2C8"/>
                </a:solidFill>
              </a:rPr>
              <a:t>12</a:t>
            </a:r>
            <a:endParaRPr lang="en-US" sz="1000" b="1" kern="0" dirty="0">
              <a:solidFill>
                <a:srgbClr val="99B2C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0"/>
                                  </p:stCondLst>
                                  <p:childTnLst>
                                    <p:cmd type="call" cmd="playFrom(0.0)">
                                      <p:cBhvr>
                                        <p:cTn id="37" dur="8091" fill="hold"/>
                                        <p:tgtEl>
                                          <p:spTgt spid="10"/>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 presetClass="mediacall" presetSubtype="0" fill="hold" nodeType="withEffect">
                                  <p:stCondLst>
                                    <p:cond delay="0"/>
                                  </p:stCondLst>
                                  <p:childTnLst>
                                    <p:cmd type="call" cmd="playFrom(0.0)">
                                      <p:cBhvr>
                                        <p:cTn id="51" dur="8158" fill="hold"/>
                                        <p:tgtEl>
                                          <p:spTgt spid="13"/>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8158" fill="hold"/>
                                        <p:tgtEl>
                                          <p:spTgt spid="12"/>
                                        </p:tgtEl>
                                      </p:cBhvr>
                                    </p:cmd>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8158" fill="hold"/>
                                        <p:tgtEl>
                                          <p:spTgt spid="11"/>
                                        </p:tgtEl>
                                      </p:cBhvr>
                                    </p:cmd>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7"/>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3000" fill="hold"/>
                                        <p:tgtEl>
                                          <p:spTgt spid="22"/>
                                        </p:tgtEl>
                                        <p:attrNameLst>
                                          <p:attrName>ppt_w</p:attrName>
                                        </p:attrNameLst>
                                      </p:cBhvr>
                                      <p:tavLst>
                                        <p:tav tm="0">
                                          <p:val>
                                            <p:fltVal val="0"/>
                                          </p:val>
                                        </p:tav>
                                        <p:tav tm="100000">
                                          <p:val>
                                            <p:strVal val="#ppt_w"/>
                                          </p:val>
                                        </p:tav>
                                      </p:tavLst>
                                    </p:anim>
                                    <p:anim calcmode="lin" valueType="num">
                                      <p:cBhvr>
                                        <p:cTn id="83" dur="3000" fill="hold"/>
                                        <p:tgtEl>
                                          <p:spTgt spid="22"/>
                                        </p:tgtEl>
                                        <p:attrNameLst>
                                          <p:attrName>ppt_h</p:attrName>
                                        </p:attrNameLst>
                                      </p:cBhvr>
                                      <p:tavLst>
                                        <p:tav tm="0">
                                          <p:val>
                                            <p:fltVal val="0"/>
                                          </p:val>
                                        </p:tav>
                                        <p:tav tm="100000">
                                          <p:val>
                                            <p:strVal val="#ppt_h"/>
                                          </p:val>
                                        </p:tav>
                                      </p:tavLst>
                                    </p:anim>
                                    <p:animEffect transition="in" filter="fade">
                                      <p:cBhvr>
                                        <p:cTn id="84" dur="3000"/>
                                        <p:tgtEl>
                                          <p:spTgt spid="22"/>
                                        </p:tgtEl>
                                      </p:cBhvr>
                                    </p:animEffect>
                                  </p:childTnLst>
                                  <p:subTnLst>
                                    <p:audio>
                                      <p:cMediaNode>
                                        <p:cTn display="0" masterRel="sameClick">
                                          <p:stCondLst>
                                            <p:cond evt="begin" delay="0">
                                              <p:tn val="80"/>
                                            </p:cond>
                                          </p:stCondLst>
                                          <p:endCondLst>
                                            <p:cond evt="onStopAudio" delay="0">
                                              <p:tgtEl>
                                                <p:sldTgt/>
                                              </p:tgtEl>
                                            </p:cond>
                                          </p:endCondLst>
                                        </p:cTn>
                                        <p:tgtEl>
                                          <p:sndTgt r:embed="rId18" name="chimes.wav"/>
                                        </p:tgtEl>
                                      </p:cMediaNode>
                                    </p:audio>
                                  </p:subTnLst>
                                </p:cTn>
                              </p:par>
                            </p:childTnLst>
                          </p:cTn>
                        </p:par>
                      </p:childTnLst>
                    </p:cTn>
                  </p:par>
                </p:childTnLst>
              </p:cTn>
              <p:nextCondLst>
                <p:cond evt="onClick" delay="0">
                  <p:tgtEl>
                    <p:spTgt spid="25"/>
                  </p:tgtEl>
                </p:cond>
              </p:nextCondLst>
            </p:seq>
          </p:childTnLst>
        </p:cTn>
      </p:par>
    </p:tnLst>
    <p:bldLst>
      <p:bldP spid="4" grpId="0" bldLvl="0" animBg="1"/>
      <p:bldP spid="6" grpId="0" bldLvl="0" animBg="1"/>
      <p:bldP spid="7" grpId="0" bldLvl="0" animBg="1"/>
      <p:bldP spid="8" grpId="0" bldLvl="0" animBg="1"/>
      <p:bldP spid="16" grpId="0" bldLvl="0" animBg="1"/>
      <p:bldP spid="16" grpId="1" bldLvl="0" animBg="1"/>
      <p:bldP spid="17" grpId="0"/>
      <p:bldP spid="1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lowchart: Decision 36"/>
          <p:cNvSpPr/>
          <p:nvPr/>
        </p:nvSpPr>
        <p:spPr>
          <a:xfrm>
            <a:off x="4297680" y="34845"/>
            <a:ext cx="1055121" cy="1024790"/>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Decision 41"/>
          <p:cNvSpPr/>
          <p:nvPr/>
        </p:nvSpPr>
        <p:spPr>
          <a:xfrm>
            <a:off x="1624707" y="-313511"/>
            <a:ext cx="968306" cy="925418"/>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Decision 33"/>
          <p:cNvSpPr/>
          <p:nvPr/>
        </p:nvSpPr>
        <p:spPr>
          <a:xfrm>
            <a:off x="10198202" y="1509134"/>
            <a:ext cx="1533486" cy="1422700"/>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descr="Ôn tập văn bản &amp;quot;Hịch tướng sĩ&amp;quot; (Trần Quốc Tuấn) - Ngữ văn 8 ~ Tư liệu Ngữ  văn THC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6068060" y="2641600"/>
            <a:ext cx="4130040" cy="4130040"/>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Decision 8"/>
          <p:cNvSpPr/>
          <p:nvPr/>
        </p:nvSpPr>
        <p:spPr>
          <a:xfrm>
            <a:off x="7367574" y="3838404"/>
            <a:ext cx="2659709" cy="2639028"/>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ecision 17"/>
          <p:cNvSpPr/>
          <p:nvPr/>
        </p:nvSpPr>
        <p:spPr>
          <a:xfrm>
            <a:off x="9183076" y="2812332"/>
            <a:ext cx="1015126" cy="954476"/>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ecision 18"/>
          <p:cNvSpPr/>
          <p:nvPr/>
        </p:nvSpPr>
        <p:spPr>
          <a:xfrm>
            <a:off x="7057468" y="481486"/>
            <a:ext cx="1875099" cy="1830976"/>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cision 19"/>
          <p:cNvSpPr/>
          <p:nvPr/>
        </p:nvSpPr>
        <p:spPr>
          <a:xfrm flipV="1">
            <a:off x="5195570" y="3627120"/>
            <a:ext cx="872490" cy="656590"/>
          </a:xfrm>
          <a:prstGeom prst="flowChartDecision">
            <a:avLst/>
          </a:prstGeom>
          <a:solidFill>
            <a:srgbClr val="B0B0A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cision 20"/>
          <p:cNvSpPr/>
          <p:nvPr/>
        </p:nvSpPr>
        <p:spPr>
          <a:xfrm>
            <a:off x="6454576" y="2764967"/>
            <a:ext cx="1423567" cy="1329380"/>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ecision 22"/>
          <p:cNvSpPr/>
          <p:nvPr/>
        </p:nvSpPr>
        <p:spPr>
          <a:xfrm>
            <a:off x="4671757" y="3529878"/>
            <a:ext cx="2253839" cy="2163958"/>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ecision 23"/>
          <p:cNvSpPr/>
          <p:nvPr/>
        </p:nvSpPr>
        <p:spPr>
          <a:xfrm>
            <a:off x="6384530" y="5922130"/>
            <a:ext cx="1636089" cy="1587464"/>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ecision 25"/>
          <p:cNvSpPr/>
          <p:nvPr/>
        </p:nvSpPr>
        <p:spPr>
          <a:xfrm>
            <a:off x="704073" y="1509134"/>
            <a:ext cx="1121086" cy="1083670"/>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Decision 26"/>
          <p:cNvSpPr/>
          <p:nvPr/>
        </p:nvSpPr>
        <p:spPr>
          <a:xfrm>
            <a:off x="9367582" y="5447149"/>
            <a:ext cx="1875099" cy="1830976"/>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Decision 27"/>
          <p:cNvSpPr/>
          <p:nvPr/>
        </p:nvSpPr>
        <p:spPr>
          <a:xfrm>
            <a:off x="10027395" y="3129388"/>
            <a:ext cx="1875099" cy="1830976"/>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Decision 29"/>
          <p:cNvSpPr/>
          <p:nvPr/>
        </p:nvSpPr>
        <p:spPr>
          <a:xfrm>
            <a:off x="11090130" y="4813691"/>
            <a:ext cx="1596974" cy="1387660"/>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0010" y="175260"/>
            <a:ext cx="2448560" cy="768350"/>
          </a:xfrm>
          <a:prstGeom prst="rect">
            <a:avLst/>
          </a:prstGeom>
          <a:noFill/>
        </p:spPr>
        <p:txBody>
          <a:bodyPr wrap="square" rtlCol="0">
            <a:spAutoFit/>
          </a:bodyPr>
          <a:lstStyle/>
          <a:p>
            <a:r>
              <a:rPr lang="en-US" sz="4400" b="1" dirty="0" err="1">
                <a:solidFill>
                  <a:srgbClr val="002060"/>
                </a:solidFill>
                <a:latin typeface="Times New Roman" panose="02020603050405020304" pitchFamily="18" charset="0"/>
                <a:cs typeface="Times New Roman" panose="02020603050405020304" pitchFamily="18" charset="0"/>
              </a:rPr>
              <a:t>Văn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bản</a:t>
            </a:r>
            <a:r>
              <a:rPr lang="en-US" sz="4400" b="1" dirty="0">
                <a:solidFill>
                  <a:srgbClr val="002060"/>
                </a:solidFill>
                <a:latin typeface="Times New Roman" panose="02020603050405020304" pitchFamily="18" charset="0"/>
                <a:cs typeface="Times New Roman" panose="02020603050405020304" pitchFamily="18" charset="0"/>
              </a:rPr>
              <a:t>: </a:t>
            </a:r>
            <a:endParaRPr lang="en-US" sz="4400" b="1" dirty="0">
              <a:solidFill>
                <a:srgbClr val="00206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640715" y="943610"/>
            <a:ext cx="13495020" cy="1322070"/>
          </a:xfrm>
          <a:prstGeom prst="rect">
            <a:avLst/>
          </a:prstGeom>
          <a:noFill/>
        </p:spPr>
        <p:txBody>
          <a:bodyPr wrap="square" rtlCol="0">
            <a:spAutoFit/>
          </a:bodyPr>
          <a:lstStyle/>
          <a:p>
            <a:pPr algn="ctr"/>
            <a:r>
              <a:rPr lang="vi-VN" altLang="en-US" sz="4800" b="1" dirty="0">
                <a:solidFill>
                  <a:srgbClr val="FF0000"/>
                </a:solidFill>
                <a:latin typeface="Times New Roman" panose="02020603050405020304" pitchFamily="18" charset="0"/>
                <a:cs typeface="Times New Roman" panose="02020603050405020304" pitchFamily="18" charset="0"/>
              </a:rPr>
              <a:t>VIÊN TƯỚNG TRẺ VÀ CON NGỰA TRẮNG</a:t>
            </a:r>
            <a:r>
              <a:rPr lang="en-US" altLang="vi-VN" sz="4800" b="1" dirty="0">
                <a:solidFill>
                  <a:srgbClr val="FF0000"/>
                </a:solidFill>
                <a:latin typeface="Times New Roman" panose="02020603050405020304" pitchFamily="18" charset="0"/>
                <a:cs typeface="Times New Roman" panose="02020603050405020304" pitchFamily="18" charset="0"/>
              </a:rPr>
              <a:t>                           </a:t>
            </a:r>
            <a:r>
              <a:rPr lang="en-US" sz="3200" b="1" i="1" dirty="0">
                <a:solidFill>
                  <a:srgbClr val="002060"/>
                </a:solidFill>
                <a:latin typeface="Times New Roman" panose="02020603050405020304" pitchFamily="18" charset="0"/>
                <a:cs typeface="Times New Roman" panose="02020603050405020304" pitchFamily="18" charset="0"/>
              </a:rPr>
              <a:t>- </a:t>
            </a:r>
            <a:r>
              <a:rPr lang="vi-VN" altLang="en-US" sz="3200" b="1" i="1" dirty="0">
                <a:solidFill>
                  <a:srgbClr val="002060"/>
                </a:solidFill>
                <a:latin typeface="Times New Roman" panose="02020603050405020304" pitchFamily="18" charset="0"/>
                <a:cs typeface="Times New Roman" panose="02020603050405020304" pitchFamily="18" charset="0"/>
              </a:rPr>
              <a:t>Nguyễn Huy Tưởng</a:t>
            </a:r>
            <a:r>
              <a:rPr lang="en-US" sz="3200" b="1" i="1" dirty="0">
                <a:solidFill>
                  <a:srgbClr val="002060"/>
                </a:solidFill>
                <a:latin typeface="Times New Roman" panose="02020603050405020304" pitchFamily="18" charset="0"/>
                <a:cs typeface="Times New Roman" panose="02020603050405020304" pitchFamily="18" charset="0"/>
              </a:rPr>
              <a:t> - </a:t>
            </a:r>
            <a:endParaRPr lang="en-US" sz="3200" b="1" i="1" dirty="0">
              <a:solidFill>
                <a:srgbClr val="002060"/>
              </a:solidFill>
              <a:latin typeface="Times New Roman" panose="02020603050405020304" pitchFamily="18" charset="0"/>
              <a:cs typeface="Times New Roman" panose="02020603050405020304" pitchFamily="18" charset="0"/>
            </a:endParaRPr>
          </a:p>
        </p:txBody>
      </p:sp>
      <p:sp>
        <p:nvSpPr>
          <p:cNvPr id="33" name="Flowchart: Decision 32"/>
          <p:cNvSpPr/>
          <p:nvPr/>
        </p:nvSpPr>
        <p:spPr>
          <a:xfrm>
            <a:off x="-348378" y="2639643"/>
            <a:ext cx="1781856" cy="1644733"/>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Decision 34"/>
          <p:cNvSpPr/>
          <p:nvPr/>
        </p:nvSpPr>
        <p:spPr>
          <a:xfrm rot="10440000" flipV="1">
            <a:off x="6553835" y="2654300"/>
            <a:ext cx="877570" cy="544195"/>
          </a:xfrm>
          <a:prstGeom prst="flowChartDecision">
            <a:avLst/>
          </a:prstGeom>
          <a:solidFill>
            <a:srgbClr val="B0B0A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Decision 35"/>
          <p:cNvSpPr/>
          <p:nvPr/>
        </p:nvSpPr>
        <p:spPr>
          <a:xfrm flipV="1">
            <a:off x="8265160" y="3156585"/>
            <a:ext cx="638810" cy="572135"/>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Decision 37"/>
          <p:cNvSpPr/>
          <p:nvPr/>
        </p:nvSpPr>
        <p:spPr>
          <a:xfrm>
            <a:off x="5803900" y="-1279525"/>
            <a:ext cx="2438400" cy="1672590"/>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Decision 38"/>
          <p:cNvSpPr/>
          <p:nvPr/>
        </p:nvSpPr>
        <p:spPr>
          <a:xfrm>
            <a:off x="9211313" y="-345727"/>
            <a:ext cx="816082" cy="906023"/>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Decision 39"/>
          <p:cNvSpPr/>
          <p:nvPr/>
        </p:nvSpPr>
        <p:spPr>
          <a:xfrm>
            <a:off x="11518265" y="-60325"/>
            <a:ext cx="716280" cy="454025"/>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p:cNvPicPr/>
          <p:nvPr/>
        </p:nvPicPr>
        <p:blipFill>
          <a:blip r:embed="rId2"/>
          <a:stretch>
            <a:fillRect/>
          </a:stretch>
        </p:blipFill>
        <p:spPr>
          <a:xfrm>
            <a:off x="80010" y="2265680"/>
            <a:ext cx="12153900" cy="4705350"/>
          </a:xfrm>
          <a:prstGeom prst="rect">
            <a:avLst/>
          </a:prstGeom>
          <a:noFill/>
          <a:ln w="9525">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8;p2"/>
          <p:cNvGrpSpPr/>
          <p:nvPr/>
        </p:nvGrpSpPr>
        <p:grpSpPr>
          <a:xfrm rot="10800000">
            <a:off x="2383661" y="502265"/>
            <a:ext cx="7866717" cy="4846264"/>
            <a:chOff x="6012925" y="2964625"/>
            <a:chExt cx="1368950" cy="1009975"/>
          </a:xfrm>
        </p:grpSpPr>
        <p:sp>
          <p:nvSpPr>
            <p:cNvPr id="4" name="Google Shape;19;p2"/>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 name="Google Shape;20;p2"/>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 name="Google Shape;21;p2"/>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 name="Google Shape;22;p2"/>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 name="Google Shape;23;p2"/>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9" name="Google Shape;26;p2"/>
          <p:cNvGrpSpPr/>
          <p:nvPr/>
        </p:nvGrpSpPr>
        <p:grpSpPr>
          <a:xfrm>
            <a:off x="10234043" y="1520731"/>
            <a:ext cx="1192101" cy="889153"/>
            <a:chOff x="7664899" y="1459525"/>
            <a:chExt cx="894076" cy="666865"/>
          </a:xfrm>
        </p:grpSpPr>
        <p:sp>
          <p:nvSpPr>
            <p:cNvPr id="10" name="Google Shape;27;p2"/>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 name="Google Shape;28;p2"/>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nvGrpSpPr>
            <p:cNvPr id="12" name="Google Shape;29;p2"/>
            <p:cNvGrpSpPr/>
            <p:nvPr/>
          </p:nvGrpSpPr>
          <p:grpSpPr>
            <a:xfrm>
              <a:off x="7664899" y="1459525"/>
              <a:ext cx="475779" cy="475800"/>
              <a:chOff x="1460350" y="2402425"/>
              <a:chExt cx="208950" cy="208950"/>
            </a:xfrm>
          </p:grpSpPr>
          <p:sp>
            <p:nvSpPr>
              <p:cNvPr id="13" name="Google Shape;30;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 name="Google Shape;31;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 name="Google Shape;32;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 name="Google Shape;33;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 name="Google Shape;34;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 name="Google Shape;35;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 name="Google Shape;36;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 name="Google Shape;37;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 name="Google Shape;38;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 name="Google Shape;39;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 name="Google Shape;4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 name="Google Shape;4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 name="Google Shape;42;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 name="Google Shape;43;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 name="Google Shape;4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 name="Google Shape;45;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 name="Google Shape;46;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 name="Google Shape;4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1" name="Google Shape;4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2" name="Google Shape;49;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3" name="Google Shape;50;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4" name="Google Shape;5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5" name="Google Shape;52;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6" name="Google Shape;5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7" name="Google Shape;54;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8" name="Google Shape;55;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9" name="Google Shape;56;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0" name="Google Shape;57;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grpSp>
        <p:nvGrpSpPr>
          <p:cNvPr id="41" name="Google Shape;58;p2"/>
          <p:cNvGrpSpPr/>
          <p:nvPr/>
        </p:nvGrpSpPr>
        <p:grpSpPr>
          <a:xfrm>
            <a:off x="698751" y="1008532"/>
            <a:ext cx="1146787" cy="1315571"/>
            <a:chOff x="513430" y="1075376"/>
            <a:chExt cx="860090" cy="986678"/>
          </a:xfrm>
        </p:grpSpPr>
        <p:sp>
          <p:nvSpPr>
            <p:cNvPr id="42" name="Google Shape;59;p2"/>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nvGrpSpPr>
            <p:cNvPr id="43" name="Google Shape;60;p2"/>
            <p:cNvGrpSpPr/>
            <p:nvPr/>
          </p:nvGrpSpPr>
          <p:grpSpPr>
            <a:xfrm rot="3427758">
              <a:off x="806718" y="1166397"/>
              <a:ext cx="475768" cy="475796"/>
              <a:chOff x="1460350" y="2402425"/>
              <a:chExt cx="208950" cy="208950"/>
            </a:xfrm>
          </p:grpSpPr>
          <p:sp>
            <p:nvSpPr>
              <p:cNvPr id="45" name="Google Shape;61;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6" name="Google Shape;62;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7" name="Google Shape;63;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8" name="Google Shape;64;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9" name="Google Shape;65;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0" name="Google Shape;66;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1" name="Google Shape;67;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2" name="Google Shape;68;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3" name="Google Shape;69;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4" name="Google Shape;7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5" name="Google Shape;7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6" name="Google Shape;72;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7" name="Google Shape;73;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8" name="Google Shape;7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9" name="Google Shape;75;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0" name="Google Shape;76;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1" name="Google Shape;7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2" name="Google Shape;7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3" name="Google Shape;79;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4" name="Google Shape;80;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5" name="Google Shape;8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6" name="Google Shape;82;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7" name="Google Shape;8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8" name="Google Shape;84;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9" name="Google Shape;85;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0" name="Google Shape;86;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1" name="Google Shape;87;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2" name="Google Shape;88;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sp>
          <p:nvSpPr>
            <p:cNvPr id="44" name="Google Shape;89;p2"/>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sp>
        <p:nvSpPr>
          <p:cNvPr id="73" name="Google Shape;90;p2"/>
          <p:cNvSpPr/>
          <p:nvPr/>
        </p:nvSpPr>
        <p:spPr>
          <a:xfrm>
            <a:off x="4162497" y="5209291"/>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4" name="Google Shape;91;p2"/>
          <p:cNvSpPr/>
          <p:nvPr/>
        </p:nvSpPr>
        <p:spPr>
          <a:xfrm>
            <a:off x="7900788" y="743288"/>
            <a:ext cx="534673" cy="446415"/>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5" name="Google Shape;92;p2"/>
          <p:cNvSpPr/>
          <p:nvPr/>
        </p:nvSpPr>
        <p:spPr>
          <a:xfrm>
            <a:off x="3253711" y="172164"/>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rgbClr val="F5773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6" name="Google Shape;93;p2"/>
          <p:cNvSpPr/>
          <p:nvPr/>
        </p:nvSpPr>
        <p:spPr>
          <a:xfrm>
            <a:off x="7426813" y="5209311"/>
            <a:ext cx="473977" cy="523628"/>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rgbClr val="FFDA7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7" name="Google Shape;4060;p71"/>
          <p:cNvSpPr txBox="1"/>
          <p:nvPr/>
        </p:nvSpPr>
        <p:spPr>
          <a:xfrm>
            <a:off x="2571327" y="1189567"/>
            <a:ext cx="7148407" cy="280585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Fredoka One" panose="02000000000000000000"/>
              <a:buNone/>
              <a:defRPr sz="50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1pPr>
            <a:lvl2pPr marR="0" lvl="1" algn="ctr" rtl="0">
              <a:lnSpc>
                <a:spcPct val="100000"/>
              </a:lnSpc>
              <a:spcBef>
                <a:spcPts val="0"/>
              </a:spcBef>
              <a:spcAft>
                <a:spcPts val="0"/>
              </a:spcAft>
              <a:buClr>
                <a:schemeClr val="dk1"/>
              </a:buClr>
              <a:buSzPts val="5200"/>
              <a:buFont typeface="Fredoka One" panose="02000000000000000000"/>
              <a:buNone/>
              <a:defRPr sz="52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2pPr>
            <a:lvl3pPr marR="0" lvl="2" algn="ctr" rtl="0">
              <a:lnSpc>
                <a:spcPct val="100000"/>
              </a:lnSpc>
              <a:spcBef>
                <a:spcPts val="0"/>
              </a:spcBef>
              <a:spcAft>
                <a:spcPts val="0"/>
              </a:spcAft>
              <a:buClr>
                <a:schemeClr val="dk1"/>
              </a:buClr>
              <a:buSzPts val="5200"/>
              <a:buFont typeface="Fredoka One" panose="02000000000000000000"/>
              <a:buNone/>
              <a:defRPr sz="52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3pPr>
            <a:lvl4pPr marR="0" lvl="3" algn="ctr" rtl="0">
              <a:lnSpc>
                <a:spcPct val="100000"/>
              </a:lnSpc>
              <a:spcBef>
                <a:spcPts val="0"/>
              </a:spcBef>
              <a:spcAft>
                <a:spcPts val="0"/>
              </a:spcAft>
              <a:buClr>
                <a:schemeClr val="dk1"/>
              </a:buClr>
              <a:buSzPts val="5200"/>
              <a:buFont typeface="Fredoka One" panose="02000000000000000000"/>
              <a:buNone/>
              <a:defRPr sz="52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4pPr>
            <a:lvl5pPr marR="0" lvl="4" algn="ctr" rtl="0">
              <a:lnSpc>
                <a:spcPct val="100000"/>
              </a:lnSpc>
              <a:spcBef>
                <a:spcPts val="0"/>
              </a:spcBef>
              <a:spcAft>
                <a:spcPts val="0"/>
              </a:spcAft>
              <a:buClr>
                <a:schemeClr val="dk1"/>
              </a:buClr>
              <a:buSzPts val="5200"/>
              <a:buFont typeface="Fredoka One" panose="02000000000000000000"/>
              <a:buNone/>
              <a:defRPr sz="52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5pPr>
            <a:lvl6pPr marR="0" lvl="5" algn="ctr" rtl="0">
              <a:lnSpc>
                <a:spcPct val="100000"/>
              </a:lnSpc>
              <a:spcBef>
                <a:spcPts val="0"/>
              </a:spcBef>
              <a:spcAft>
                <a:spcPts val="0"/>
              </a:spcAft>
              <a:buClr>
                <a:schemeClr val="dk1"/>
              </a:buClr>
              <a:buSzPts val="5200"/>
              <a:buFont typeface="Fredoka One" panose="02000000000000000000"/>
              <a:buNone/>
              <a:defRPr sz="52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6pPr>
            <a:lvl7pPr marR="0" lvl="6" algn="ctr" rtl="0">
              <a:lnSpc>
                <a:spcPct val="100000"/>
              </a:lnSpc>
              <a:spcBef>
                <a:spcPts val="0"/>
              </a:spcBef>
              <a:spcAft>
                <a:spcPts val="0"/>
              </a:spcAft>
              <a:buClr>
                <a:schemeClr val="dk1"/>
              </a:buClr>
              <a:buSzPts val="5200"/>
              <a:buFont typeface="Fredoka One" panose="02000000000000000000"/>
              <a:buNone/>
              <a:defRPr sz="52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7pPr>
            <a:lvl8pPr marR="0" lvl="7" algn="ctr" rtl="0">
              <a:lnSpc>
                <a:spcPct val="100000"/>
              </a:lnSpc>
              <a:spcBef>
                <a:spcPts val="0"/>
              </a:spcBef>
              <a:spcAft>
                <a:spcPts val="0"/>
              </a:spcAft>
              <a:buClr>
                <a:schemeClr val="dk1"/>
              </a:buClr>
              <a:buSzPts val="5200"/>
              <a:buFont typeface="Fredoka One" panose="02000000000000000000"/>
              <a:buNone/>
              <a:defRPr sz="52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8pPr>
            <a:lvl9pPr marR="0" lvl="8" algn="ctr" rtl="0">
              <a:lnSpc>
                <a:spcPct val="100000"/>
              </a:lnSpc>
              <a:spcBef>
                <a:spcPts val="0"/>
              </a:spcBef>
              <a:spcAft>
                <a:spcPts val="0"/>
              </a:spcAft>
              <a:buClr>
                <a:schemeClr val="dk1"/>
              </a:buClr>
              <a:buSzPts val="5200"/>
              <a:buFont typeface="Fredoka One" panose="02000000000000000000"/>
              <a:buNone/>
              <a:defRPr sz="52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9pPr>
          </a:lstStyle>
          <a:p>
            <a:pPr marL="0" marR="0" lvl="0" indent="0" algn="ctr" defTabSz="914400" rtl="0" eaLnBrk="1" fontAlgn="auto" latinLnBrk="0" hangingPunct="1">
              <a:lnSpc>
                <a:spcPct val="100000"/>
              </a:lnSpc>
              <a:spcBef>
                <a:spcPts val="0"/>
              </a:spcBef>
              <a:spcAft>
                <a:spcPts val="0"/>
              </a:spcAft>
              <a:buClr>
                <a:srgbClr val="210A06"/>
              </a:buClr>
              <a:buSzPts val="5200"/>
              <a:buFont typeface="Fredoka One" panose="02000000000000000000"/>
              <a:buNone/>
              <a:defRPr/>
            </a:pPr>
            <a:r>
              <a:rPr kumimoji="0" lang="en-US" sz="8800" b="1" i="0" u="none" strike="noStrike" kern="0" cap="none" spc="0" normalizeH="0" baseline="0" noProof="0">
                <a:ln>
                  <a:noFill/>
                </a:ln>
                <a:solidFill>
                  <a:srgbClr val="C0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sym typeface="Fredoka One" panose="02000000000000000000"/>
              </a:rPr>
              <a:t>Vận dụng</a:t>
            </a:r>
            <a:endParaRPr kumimoji="0" lang="en-US" sz="8800" b="1" i="0" u="none" strike="noStrike" kern="0" cap="none" spc="0" normalizeH="0" baseline="0" noProof="0">
              <a:ln>
                <a:noFill/>
              </a:ln>
              <a:solidFill>
                <a:srgbClr val="C0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sym typeface="Fredoka One" panose="02000000000000000000"/>
            </a:endParaRPr>
          </a:p>
        </p:txBody>
      </p:sp>
      <p:sp>
        <p:nvSpPr>
          <p:cNvPr id="78" name="Google Shape;4062;p71"/>
          <p:cNvSpPr/>
          <p:nvPr/>
        </p:nvSpPr>
        <p:spPr>
          <a:xfrm rot="10800000">
            <a:off x="5136427" y="4083991"/>
            <a:ext cx="2073492" cy="233001"/>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nvGrpSpPr>
          <p:cNvPr id="79" name="Google Shape;4063;p71"/>
          <p:cNvGrpSpPr/>
          <p:nvPr/>
        </p:nvGrpSpPr>
        <p:grpSpPr>
          <a:xfrm>
            <a:off x="8930633" y="2790653"/>
            <a:ext cx="2730441" cy="3486397"/>
            <a:chOff x="1652450" y="2386825"/>
            <a:chExt cx="1066200" cy="1320725"/>
          </a:xfrm>
        </p:grpSpPr>
        <p:sp>
          <p:nvSpPr>
            <p:cNvPr id="80" name="Google Shape;4064;p71"/>
            <p:cNvSpPr/>
            <p:nvPr/>
          </p:nvSpPr>
          <p:spPr>
            <a:xfrm>
              <a:off x="1840950" y="2437250"/>
              <a:ext cx="877700" cy="871675"/>
            </a:xfrm>
            <a:custGeom>
              <a:avLst/>
              <a:gdLst/>
              <a:ahLst/>
              <a:cxnLst/>
              <a:rect l="l" t="t" r="r" b="b"/>
              <a:pathLst>
                <a:path w="35108" h="34867" extrusionOk="0">
                  <a:moveTo>
                    <a:pt x="17578" y="1"/>
                  </a:move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9270" y="34435"/>
                  </a:lnTo>
                  <a:lnTo>
                    <a:pt x="9942" y="34627"/>
                  </a:lnTo>
                  <a:lnTo>
                    <a:pt x="10662" y="34723"/>
                  </a:lnTo>
                  <a:lnTo>
                    <a:pt x="11335" y="34819"/>
                  </a:lnTo>
                  <a:lnTo>
                    <a:pt x="1210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1612" y="433"/>
                  </a:lnTo>
                  <a:lnTo>
                    <a:pt x="20796" y="289"/>
                  </a:lnTo>
                  <a:lnTo>
                    <a:pt x="19979" y="145"/>
                  </a:lnTo>
                  <a:lnTo>
                    <a:pt x="19163" y="49"/>
                  </a:lnTo>
                  <a:lnTo>
                    <a:pt x="18394" y="49"/>
                  </a:lnTo>
                  <a:lnTo>
                    <a:pt x="17578" y="1"/>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1" name="Google Shape;4065;p71"/>
            <p:cNvSpPr/>
            <p:nvPr/>
          </p:nvSpPr>
          <p:spPr>
            <a:xfrm>
              <a:off x="1840950" y="2437250"/>
              <a:ext cx="877700" cy="871675"/>
            </a:xfrm>
            <a:custGeom>
              <a:avLst/>
              <a:gdLst/>
              <a:ahLst/>
              <a:cxnLst/>
              <a:rect l="l" t="t" r="r" b="b"/>
              <a:pathLst>
                <a:path w="35108" h="34867" fill="none" extrusionOk="0">
                  <a:moveTo>
                    <a:pt x="5139" y="3843"/>
                  </a:move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8645" y="34195"/>
                  </a:lnTo>
                  <a:lnTo>
                    <a:pt x="9270" y="34435"/>
                  </a:lnTo>
                  <a:lnTo>
                    <a:pt x="9942" y="34627"/>
                  </a:lnTo>
                  <a:lnTo>
                    <a:pt x="10662" y="34723"/>
                  </a:lnTo>
                  <a:lnTo>
                    <a:pt x="11335" y="34819"/>
                  </a:lnTo>
                  <a:lnTo>
                    <a:pt x="12103" y="34867"/>
                  </a:lnTo>
                  <a:lnTo>
                    <a:pt x="1282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2428" y="625"/>
                  </a:lnTo>
                  <a:lnTo>
                    <a:pt x="21612" y="433"/>
                  </a:lnTo>
                  <a:lnTo>
                    <a:pt x="20796" y="289"/>
                  </a:lnTo>
                  <a:lnTo>
                    <a:pt x="19979" y="145"/>
                  </a:lnTo>
                  <a:lnTo>
                    <a:pt x="19163" y="49"/>
                  </a:lnTo>
                  <a:lnTo>
                    <a:pt x="18394" y="49"/>
                  </a:lnTo>
                  <a:lnTo>
                    <a:pt x="17578" y="1"/>
                  </a:ln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2" name="Google Shape;4066;p71"/>
            <p:cNvSpPr/>
            <p:nvPr/>
          </p:nvSpPr>
          <p:spPr>
            <a:xfrm>
              <a:off x="2204750" y="3356925"/>
              <a:ext cx="416650" cy="176525"/>
            </a:xfrm>
            <a:custGeom>
              <a:avLst/>
              <a:gdLst/>
              <a:ahLst/>
              <a:cxnLst/>
              <a:rect l="l" t="t" r="r" b="b"/>
              <a:pathLst>
                <a:path w="16666" h="7061" extrusionOk="0">
                  <a:moveTo>
                    <a:pt x="0" y="1"/>
                  </a:move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744" y="2450"/>
                  </a:lnTo>
                  <a:lnTo>
                    <a:pt x="15512" y="2834"/>
                  </a:lnTo>
                  <a:lnTo>
                    <a:pt x="15945" y="3027"/>
                  </a:lnTo>
                  <a:lnTo>
                    <a:pt x="16329" y="3123"/>
                  </a:lnTo>
                  <a:lnTo>
                    <a:pt x="16569" y="3123"/>
                  </a:lnTo>
                  <a:lnTo>
                    <a:pt x="16617" y="3075"/>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3" name="Google Shape;4067;p71"/>
            <p:cNvSpPr/>
            <p:nvPr/>
          </p:nvSpPr>
          <p:spPr>
            <a:xfrm>
              <a:off x="2204750" y="3356925"/>
              <a:ext cx="416650" cy="176525"/>
            </a:xfrm>
            <a:custGeom>
              <a:avLst/>
              <a:gdLst/>
              <a:ahLst/>
              <a:cxnLst/>
              <a:rect l="l" t="t" r="r" b="b"/>
              <a:pathLst>
                <a:path w="16666" h="7061" fill="none" extrusionOk="0">
                  <a:moveTo>
                    <a:pt x="0" y="1"/>
                  </a:moveTo>
                  <a:lnTo>
                    <a:pt x="0" y="1"/>
                  </a:ln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408" y="2258"/>
                  </a:lnTo>
                  <a:lnTo>
                    <a:pt x="14744" y="2450"/>
                  </a:lnTo>
                  <a:lnTo>
                    <a:pt x="15512" y="2834"/>
                  </a:lnTo>
                  <a:lnTo>
                    <a:pt x="15945" y="3027"/>
                  </a:lnTo>
                  <a:lnTo>
                    <a:pt x="16329" y="3123"/>
                  </a:lnTo>
                  <a:lnTo>
                    <a:pt x="16473" y="3123"/>
                  </a:lnTo>
                  <a:lnTo>
                    <a:pt x="16569" y="3123"/>
                  </a:lnTo>
                  <a:lnTo>
                    <a:pt x="16617" y="3075"/>
                  </a:lnTo>
                  <a:lnTo>
                    <a:pt x="16665" y="2979"/>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4" name="Google Shape;4068;p71"/>
            <p:cNvSpPr/>
            <p:nvPr/>
          </p:nvSpPr>
          <p:spPr>
            <a:xfrm>
              <a:off x="2498900" y="3361750"/>
              <a:ext cx="104475" cy="84050"/>
            </a:xfrm>
            <a:custGeom>
              <a:avLst/>
              <a:gdLst/>
              <a:ahLst/>
              <a:cxnLst/>
              <a:rect l="l" t="t" r="r" b="b"/>
              <a:pathLst>
                <a:path w="4179" h="3362" extrusionOk="0">
                  <a:moveTo>
                    <a:pt x="2018" y="0"/>
                  </a:moveTo>
                  <a:lnTo>
                    <a:pt x="0" y="1297"/>
                  </a:lnTo>
                  <a:lnTo>
                    <a:pt x="1489" y="3362"/>
                  </a:lnTo>
                  <a:lnTo>
                    <a:pt x="2354" y="2449"/>
                  </a:lnTo>
                  <a:lnTo>
                    <a:pt x="2642" y="2065"/>
                  </a:lnTo>
                  <a:lnTo>
                    <a:pt x="3170" y="2353"/>
                  </a:lnTo>
                  <a:lnTo>
                    <a:pt x="3650" y="2593"/>
                  </a:lnTo>
                  <a:lnTo>
                    <a:pt x="4179" y="2834"/>
                  </a:lnTo>
                  <a:lnTo>
                    <a:pt x="3891" y="1537"/>
                  </a:lnTo>
                  <a:lnTo>
                    <a:pt x="3218" y="961"/>
                  </a:lnTo>
                  <a:lnTo>
                    <a:pt x="2642" y="480"/>
                  </a:lnTo>
                  <a:lnTo>
                    <a:pt x="2018"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5" name="Google Shape;4069;p71"/>
            <p:cNvSpPr/>
            <p:nvPr/>
          </p:nvSpPr>
          <p:spPr>
            <a:xfrm>
              <a:off x="2498900" y="3361750"/>
              <a:ext cx="104475" cy="84050"/>
            </a:xfrm>
            <a:custGeom>
              <a:avLst/>
              <a:gdLst/>
              <a:ahLst/>
              <a:cxnLst/>
              <a:rect l="l" t="t" r="r" b="b"/>
              <a:pathLst>
                <a:path w="4179" h="3362" fill="none" extrusionOk="0">
                  <a:moveTo>
                    <a:pt x="0" y="1297"/>
                  </a:moveTo>
                  <a:lnTo>
                    <a:pt x="1489" y="3362"/>
                  </a:lnTo>
                  <a:lnTo>
                    <a:pt x="1489" y="3362"/>
                  </a:lnTo>
                  <a:lnTo>
                    <a:pt x="2354" y="2449"/>
                  </a:lnTo>
                  <a:lnTo>
                    <a:pt x="2642" y="2065"/>
                  </a:lnTo>
                  <a:lnTo>
                    <a:pt x="2642" y="2065"/>
                  </a:lnTo>
                  <a:lnTo>
                    <a:pt x="3170" y="2353"/>
                  </a:lnTo>
                  <a:lnTo>
                    <a:pt x="3650" y="2593"/>
                  </a:lnTo>
                  <a:lnTo>
                    <a:pt x="4179" y="2834"/>
                  </a:lnTo>
                  <a:lnTo>
                    <a:pt x="3891" y="1537"/>
                  </a:lnTo>
                  <a:lnTo>
                    <a:pt x="3891" y="1537"/>
                  </a:lnTo>
                  <a:lnTo>
                    <a:pt x="3218" y="961"/>
                  </a:lnTo>
                  <a:lnTo>
                    <a:pt x="2642" y="480"/>
                  </a:lnTo>
                  <a:lnTo>
                    <a:pt x="2018" y="0"/>
                  </a:lnTo>
                  <a:lnTo>
                    <a:pt x="0" y="1297"/>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6" name="Google Shape;4070;p71"/>
            <p:cNvSpPr/>
            <p:nvPr/>
          </p:nvSpPr>
          <p:spPr>
            <a:xfrm>
              <a:off x="2518100" y="3340125"/>
              <a:ext cx="126100" cy="114100"/>
            </a:xfrm>
            <a:custGeom>
              <a:avLst/>
              <a:gdLst/>
              <a:ahLst/>
              <a:cxnLst/>
              <a:rect l="l" t="t" r="r" b="b"/>
              <a:pathLst>
                <a:path w="5044" h="4564" extrusionOk="0">
                  <a:moveTo>
                    <a:pt x="865" y="1"/>
                  </a:moveTo>
                  <a:lnTo>
                    <a:pt x="721" y="97"/>
                  </a:lnTo>
                  <a:lnTo>
                    <a:pt x="433" y="337"/>
                  </a:lnTo>
                  <a:lnTo>
                    <a:pt x="145" y="673"/>
                  </a:lnTo>
                  <a:lnTo>
                    <a:pt x="1" y="913"/>
                  </a:lnTo>
                  <a:lnTo>
                    <a:pt x="1" y="961"/>
                  </a:lnTo>
                  <a:lnTo>
                    <a:pt x="97" y="1057"/>
                  </a:lnTo>
                  <a:lnTo>
                    <a:pt x="337" y="1345"/>
                  </a:lnTo>
                  <a:lnTo>
                    <a:pt x="1250" y="2114"/>
                  </a:lnTo>
                  <a:lnTo>
                    <a:pt x="2498" y="3170"/>
                  </a:lnTo>
                  <a:lnTo>
                    <a:pt x="2498" y="3170"/>
                  </a:lnTo>
                  <a:lnTo>
                    <a:pt x="2402" y="3122"/>
                  </a:lnTo>
                  <a:lnTo>
                    <a:pt x="2162" y="3026"/>
                  </a:lnTo>
                  <a:lnTo>
                    <a:pt x="1778" y="2930"/>
                  </a:lnTo>
                  <a:lnTo>
                    <a:pt x="1634" y="2930"/>
                  </a:lnTo>
                  <a:lnTo>
                    <a:pt x="1442" y="2978"/>
                  </a:lnTo>
                  <a:lnTo>
                    <a:pt x="1298" y="3074"/>
                  </a:lnTo>
                  <a:lnTo>
                    <a:pt x="1250" y="3170"/>
                  </a:lnTo>
                  <a:lnTo>
                    <a:pt x="1202" y="3314"/>
                  </a:lnTo>
                  <a:lnTo>
                    <a:pt x="1153" y="3458"/>
                  </a:lnTo>
                  <a:lnTo>
                    <a:pt x="1202" y="3843"/>
                  </a:lnTo>
                  <a:lnTo>
                    <a:pt x="1298" y="4179"/>
                  </a:lnTo>
                  <a:lnTo>
                    <a:pt x="1298" y="4227"/>
                  </a:lnTo>
                  <a:lnTo>
                    <a:pt x="1394" y="4275"/>
                  </a:lnTo>
                  <a:lnTo>
                    <a:pt x="1538" y="4323"/>
                  </a:lnTo>
                  <a:lnTo>
                    <a:pt x="1778" y="4371"/>
                  </a:lnTo>
                  <a:lnTo>
                    <a:pt x="2018" y="4371"/>
                  </a:lnTo>
                  <a:lnTo>
                    <a:pt x="2498" y="4275"/>
                  </a:lnTo>
                  <a:lnTo>
                    <a:pt x="2690" y="4227"/>
                  </a:lnTo>
                  <a:lnTo>
                    <a:pt x="3026" y="4323"/>
                  </a:lnTo>
                  <a:lnTo>
                    <a:pt x="3747" y="4515"/>
                  </a:lnTo>
                  <a:lnTo>
                    <a:pt x="4131" y="4563"/>
                  </a:lnTo>
                  <a:lnTo>
                    <a:pt x="4515" y="4563"/>
                  </a:lnTo>
                  <a:lnTo>
                    <a:pt x="4803" y="4467"/>
                  </a:lnTo>
                  <a:lnTo>
                    <a:pt x="4947" y="4419"/>
                  </a:lnTo>
                  <a:lnTo>
                    <a:pt x="4995" y="4323"/>
                  </a:lnTo>
                  <a:lnTo>
                    <a:pt x="5044" y="4179"/>
                  </a:lnTo>
                  <a:lnTo>
                    <a:pt x="4947" y="3939"/>
                  </a:lnTo>
                  <a:lnTo>
                    <a:pt x="4803" y="3699"/>
                  </a:lnTo>
                  <a:lnTo>
                    <a:pt x="4563" y="3362"/>
                  </a:lnTo>
                  <a:lnTo>
                    <a:pt x="3939" y="2690"/>
                  </a:lnTo>
                  <a:lnTo>
                    <a:pt x="3219" y="1922"/>
                  </a:lnTo>
                  <a:lnTo>
                    <a:pt x="2450" y="1201"/>
                  </a:lnTo>
                  <a:lnTo>
                    <a:pt x="1730" y="577"/>
                  </a:lnTo>
                  <a:lnTo>
                    <a:pt x="1202" y="145"/>
                  </a:lnTo>
                  <a:lnTo>
                    <a:pt x="961"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7" name="Google Shape;4071;p71"/>
            <p:cNvSpPr/>
            <p:nvPr/>
          </p:nvSpPr>
          <p:spPr>
            <a:xfrm>
              <a:off x="2518100" y="3340125"/>
              <a:ext cx="126100" cy="114100"/>
            </a:xfrm>
            <a:custGeom>
              <a:avLst/>
              <a:gdLst/>
              <a:ahLst/>
              <a:cxnLst/>
              <a:rect l="l" t="t" r="r" b="b"/>
              <a:pathLst>
                <a:path w="5044" h="4564" fill="none" extrusionOk="0">
                  <a:moveTo>
                    <a:pt x="1298" y="4179"/>
                  </a:moveTo>
                  <a:lnTo>
                    <a:pt x="1298" y="4179"/>
                  </a:lnTo>
                  <a:lnTo>
                    <a:pt x="1202" y="3843"/>
                  </a:lnTo>
                  <a:lnTo>
                    <a:pt x="1153" y="3458"/>
                  </a:lnTo>
                  <a:lnTo>
                    <a:pt x="1202" y="3314"/>
                  </a:lnTo>
                  <a:lnTo>
                    <a:pt x="1250" y="3170"/>
                  </a:lnTo>
                  <a:lnTo>
                    <a:pt x="1298" y="3074"/>
                  </a:lnTo>
                  <a:lnTo>
                    <a:pt x="1442" y="2978"/>
                  </a:lnTo>
                  <a:lnTo>
                    <a:pt x="1442" y="2978"/>
                  </a:lnTo>
                  <a:lnTo>
                    <a:pt x="1634" y="2930"/>
                  </a:lnTo>
                  <a:lnTo>
                    <a:pt x="1778" y="2930"/>
                  </a:lnTo>
                  <a:lnTo>
                    <a:pt x="2162" y="3026"/>
                  </a:lnTo>
                  <a:lnTo>
                    <a:pt x="2402" y="3122"/>
                  </a:lnTo>
                  <a:lnTo>
                    <a:pt x="2498" y="3170"/>
                  </a:lnTo>
                  <a:lnTo>
                    <a:pt x="2498" y="3170"/>
                  </a:lnTo>
                  <a:lnTo>
                    <a:pt x="1250" y="2114"/>
                  </a:lnTo>
                  <a:lnTo>
                    <a:pt x="337" y="1345"/>
                  </a:lnTo>
                  <a:lnTo>
                    <a:pt x="97" y="1057"/>
                  </a:lnTo>
                  <a:lnTo>
                    <a:pt x="1" y="961"/>
                  </a:lnTo>
                  <a:lnTo>
                    <a:pt x="1" y="913"/>
                  </a:lnTo>
                  <a:lnTo>
                    <a:pt x="1" y="913"/>
                  </a:lnTo>
                  <a:lnTo>
                    <a:pt x="145" y="673"/>
                  </a:lnTo>
                  <a:lnTo>
                    <a:pt x="433" y="337"/>
                  </a:lnTo>
                  <a:lnTo>
                    <a:pt x="721" y="97"/>
                  </a:lnTo>
                  <a:lnTo>
                    <a:pt x="865" y="1"/>
                  </a:lnTo>
                  <a:lnTo>
                    <a:pt x="961" y="1"/>
                  </a:lnTo>
                  <a:lnTo>
                    <a:pt x="961" y="1"/>
                  </a:lnTo>
                  <a:lnTo>
                    <a:pt x="1202" y="145"/>
                  </a:lnTo>
                  <a:lnTo>
                    <a:pt x="1730" y="577"/>
                  </a:lnTo>
                  <a:lnTo>
                    <a:pt x="2450" y="1201"/>
                  </a:lnTo>
                  <a:lnTo>
                    <a:pt x="3219" y="1922"/>
                  </a:lnTo>
                  <a:lnTo>
                    <a:pt x="3939" y="2690"/>
                  </a:lnTo>
                  <a:lnTo>
                    <a:pt x="4563" y="3362"/>
                  </a:lnTo>
                  <a:lnTo>
                    <a:pt x="4803" y="3699"/>
                  </a:lnTo>
                  <a:lnTo>
                    <a:pt x="4947" y="3939"/>
                  </a:lnTo>
                  <a:lnTo>
                    <a:pt x="5044" y="4179"/>
                  </a:lnTo>
                  <a:lnTo>
                    <a:pt x="4995" y="4323"/>
                  </a:lnTo>
                  <a:lnTo>
                    <a:pt x="4995" y="4323"/>
                  </a:lnTo>
                  <a:lnTo>
                    <a:pt x="4947" y="4419"/>
                  </a:lnTo>
                  <a:lnTo>
                    <a:pt x="4803" y="4467"/>
                  </a:lnTo>
                  <a:lnTo>
                    <a:pt x="4515" y="4563"/>
                  </a:lnTo>
                  <a:lnTo>
                    <a:pt x="4131" y="4563"/>
                  </a:lnTo>
                  <a:lnTo>
                    <a:pt x="3747" y="4515"/>
                  </a:lnTo>
                  <a:lnTo>
                    <a:pt x="3026" y="4323"/>
                  </a:lnTo>
                  <a:lnTo>
                    <a:pt x="2690" y="4227"/>
                  </a:lnTo>
                  <a:lnTo>
                    <a:pt x="2690" y="4227"/>
                  </a:lnTo>
                  <a:lnTo>
                    <a:pt x="2498" y="4275"/>
                  </a:lnTo>
                  <a:lnTo>
                    <a:pt x="2018" y="4371"/>
                  </a:lnTo>
                  <a:lnTo>
                    <a:pt x="1778" y="4371"/>
                  </a:lnTo>
                  <a:lnTo>
                    <a:pt x="1538" y="4323"/>
                  </a:lnTo>
                  <a:lnTo>
                    <a:pt x="1394" y="4275"/>
                  </a:lnTo>
                  <a:lnTo>
                    <a:pt x="1298" y="4227"/>
                  </a:lnTo>
                  <a:lnTo>
                    <a:pt x="1298" y="4179"/>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8" name="Google Shape;4072;p71"/>
            <p:cNvSpPr/>
            <p:nvPr/>
          </p:nvSpPr>
          <p:spPr>
            <a:xfrm>
              <a:off x="2518100" y="3360550"/>
              <a:ext cx="67275" cy="88850"/>
            </a:xfrm>
            <a:custGeom>
              <a:avLst/>
              <a:gdLst/>
              <a:ahLst/>
              <a:cxnLst/>
              <a:rect l="l" t="t" r="r" b="b"/>
              <a:pathLst>
                <a:path w="2691" h="3554" extrusionOk="0">
                  <a:moveTo>
                    <a:pt x="1778" y="3554"/>
                  </a:moveTo>
                  <a:lnTo>
                    <a:pt x="1778" y="3554"/>
                  </a:lnTo>
                  <a:lnTo>
                    <a:pt x="1778" y="3554"/>
                  </a:lnTo>
                  <a:lnTo>
                    <a:pt x="1778" y="3554"/>
                  </a:lnTo>
                  <a:lnTo>
                    <a:pt x="1778" y="3554"/>
                  </a:lnTo>
                  <a:lnTo>
                    <a:pt x="1778" y="3554"/>
                  </a:lnTo>
                  <a:close/>
                  <a:moveTo>
                    <a:pt x="2690" y="3410"/>
                  </a:moveTo>
                  <a:lnTo>
                    <a:pt x="2690" y="3410"/>
                  </a:lnTo>
                  <a:lnTo>
                    <a:pt x="2354" y="3506"/>
                  </a:lnTo>
                  <a:lnTo>
                    <a:pt x="1826" y="3554"/>
                  </a:lnTo>
                  <a:lnTo>
                    <a:pt x="1826" y="3554"/>
                  </a:lnTo>
                  <a:lnTo>
                    <a:pt x="2354" y="3506"/>
                  </a:lnTo>
                  <a:lnTo>
                    <a:pt x="2690" y="3410"/>
                  </a:lnTo>
                  <a:close/>
                  <a:moveTo>
                    <a:pt x="1" y="96"/>
                  </a:moveTo>
                  <a:lnTo>
                    <a:pt x="1" y="96"/>
                  </a:lnTo>
                  <a:lnTo>
                    <a:pt x="1" y="96"/>
                  </a:lnTo>
                  <a:lnTo>
                    <a:pt x="1" y="96"/>
                  </a:lnTo>
                  <a:lnTo>
                    <a:pt x="1" y="96"/>
                  </a:lnTo>
                  <a:lnTo>
                    <a:pt x="1" y="96"/>
                  </a:lnTo>
                  <a:lnTo>
                    <a:pt x="1" y="96"/>
                  </a:lnTo>
                  <a:lnTo>
                    <a:pt x="1" y="96"/>
                  </a:lnTo>
                  <a:lnTo>
                    <a:pt x="1" y="96"/>
                  </a:lnTo>
                  <a:close/>
                  <a:moveTo>
                    <a:pt x="1" y="96"/>
                  </a:moveTo>
                  <a:lnTo>
                    <a:pt x="1" y="96"/>
                  </a:lnTo>
                  <a:lnTo>
                    <a:pt x="1" y="96"/>
                  </a:lnTo>
                  <a:lnTo>
                    <a:pt x="1" y="96"/>
                  </a:lnTo>
                  <a:lnTo>
                    <a:pt x="1" y="96"/>
                  </a:lnTo>
                  <a:close/>
                  <a:moveTo>
                    <a:pt x="49" y="48"/>
                  </a:moveTo>
                  <a:lnTo>
                    <a:pt x="49" y="48"/>
                  </a:lnTo>
                  <a:lnTo>
                    <a:pt x="1" y="96"/>
                  </a:lnTo>
                  <a:lnTo>
                    <a:pt x="1" y="96"/>
                  </a:lnTo>
                  <a:lnTo>
                    <a:pt x="49" y="48"/>
                  </a:lnTo>
                  <a:close/>
                  <a:moveTo>
                    <a:pt x="49" y="0"/>
                  </a:moveTo>
                  <a:lnTo>
                    <a:pt x="49" y="0"/>
                  </a:lnTo>
                  <a:lnTo>
                    <a:pt x="49" y="48"/>
                  </a:lnTo>
                  <a:lnTo>
                    <a:pt x="49" y="48"/>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9" name="Google Shape;4073;p71"/>
            <p:cNvSpPr/>
            <p:nvPr/>
          </p:nvSpPr>
          <p:spPr>
            <a:xfrm>
              <a:off x="2562525" y="34493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0" name="Google Shape;4074;p71"/>
            <p:cNvSpPr/>
            <p:nvPr/>
          </p:nvSpPr>
          <p:spPr>
            <a:xfrm>
              <a:off x="2563725" y="3445775"/>
              <a:ext cx="21650" cy="3625"/>
            </a:xfrm>
            <a:custGeom>
              <a:avLst/>
              <a:gdLst/>
              <a:ahLst/>
              <a:cxnLst/>
              <a:rect l="l" t="t" r="r" b="b"/>
              <a:pathLst>
                <a:path w="866" h="145" fill="none" extrusionOk="0">
                  <a:moveTo>
                    <a:pt x="865" y="1"/>
                  </a:moveTo>
                  <a:lnTo>
                    <a:pt x="865" y="1"/>
                  </a:lnTo>
                  <a:lnTo>
                    <a:pt x="529" y="97"/>
                  </a:lnTo>
                  <a:lnTo>
                    <a:pt x="1" y="145"/>
                  </a:lnTo>
                  <a:lnTo>
                    <a:pt x="1" y="145"/>
                  </a:lnTo>
                  <a:lnTo>
                    <a:pt x="529" y="97"/>
                  </a:lnTo>
                  <a:lnTo>
                    <a:pt x="865"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1" name="Google Shape;4075;p71"/>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2" name="Google Shape;4076;p71"/>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3" name="Google Shape;4077;p71"/>
            <p:cNvSpPr/>
            <p:nvPr/>
          </p:nvSpPr>
          <p:spPr>
            <a:xfrm>
              <a:off x="2518100" y="3361750"/>
              <a:ext cx="1225" cy="1225"/>
            </a:xfrm>
            <a:custGeom>
              <a:avLst/>
              <a:gdLst/>
              <a:ahLst/>
              <a:cxnLst/>
              <a:rect l="l" t="t" r="r" b="b"/>
              <a:pathLst>
                <a:path w="49" h="49" fill="none" extrusionOk="0">
                  <a:moveTo>
                    <a:pt x="49" y="0"/>
                  </a:moveTo>
                  <a:lnTo>
                    <a:pt x="49" y="0"/>
                  </a:lnTo>
                  <a:lnTo>
                    <a:pt x="1" y="48"/>
                  </a:lnTo>
                  <a:lnTo>
                    <a:pt x="1" y="48"/>
                  </a:lnTo>
                  <a:lnTo>
                    <a:pt x="4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4" name="Google Shape;4078;p71"/>
            <p:cNvSpPr/>
            <p:nvPr/>
          </p:nvSpPr>
          <p:spPr>
            <a:xfrm>
              <a:off x="2519300" y="336055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5" name="Google Shape;4079;p7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6" name="Google Shape;4080;p7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7" name="Google Shape;4081;p7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8" name="Google Shape;4082;p7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9" name="Google Shape;4083;p7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0" name="Google Shape;4084;p71"/>
            <p:cNvSpPr/>
            <p:nvPr/>
          </p:nvSpPr>
          <p:spPr>
            <a:xfrm>
              <a:off x="2546925" y="3413375"/>
              <a:ext cx="13225" cy="14425"/>
            </a:xfrm>
            <a:custGeom>
              <a:avLst/>
              <a:gdLst/>
              <a:ahLst/>
              <a:cxnLst/>
              <a:rect l="l" t="t" r="r" b="b"/>
              <a:pathLst>
                <a:path w="529" h="577"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close/>
                  <a:moveTo>
                    <a:pt x="529" y="0"/>
                  </a:moveTo>
                  <a:lnTo>
                    <a:pt x="529" y="0"/>
                  </a:lnTo>
                  <a:lnTo>
                    <a:pt x="529" y="0"/>
                  </a:lnTo>
                  <a:lnTo>
                    <a:pt x="529" y="0"/>
                  </a:lnTo>
                  <a:lnTo>
                    <a:pt x="529" y="0"/>
                  </a:lnTo>
                  <a:lnTo>
                    <a:pt x="529"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1" name="Google Shape;4085;p71"/>
            <p:cNvSpPr/>
            <p:nvPr/>
          </p:nvSpPr>
          <p:spPr>
            <a:xfrm>
              <a:off x="2546925" y="3413375"/>
              <a:ext cx="13225" cy="14425"/>
            </a:xfrm>
            <a:custGeom>
              <a:avLst/>
              <a:gdLst/>
              <a:ahLst/>
              <a:cxnLst/>
              <a:rect l="l" t="t" r="r" b="b"/>
              <a:pathLst>
                <a:path w="529" h="577" fill="none"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2" name="Google Shape;4086;p71"/>
            <p:cNvSpPr/>
            <p:nvPr/>
          </p:nvSpPr>
          <p:spPr>
            <a:xfrm>
              <a:off x="2560125" y="3413375"/>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3" name="Google Shape;4087;p71"/>
            <p:cNvSpPr/>
            <p:nvPr/>
          </p:nvSpPr>
          <p:spPr>
            <a:xfrm>
              <a:off x="2518100" y="3344925"/>
              <a:ext cx="120100" cy="109300"/>
            </a:xfrm>
            <a:custGeom>
              <a:avLst/>
              <a:gdLst/>
              <a:ahLst/>
              <a:cxnLst/>
              <a:rect l="l" t="t" r="r" b="b"/>
              <a:pathLst>
                <a:path w="4804" h="4372" extrusionOk="0">
                  <a:moveTo>
                    <a:pt x="577" y="1"/>
                  </a:moveTo>
                  <a:lnTo>
                    <a:pt x="289" y="337"/>
                  </a:lnTo>
                  <a:lnTo>
                    <a:pt x="49" y="625"/>
                  </a:lnTo>
                  <a:lnTo>
                    <a:pt x="49" y="673"/>
                  </a:lnTo>
                  <a:lnTo>
                    <a:pt x="1" y="721"/>
                  </a:lnTo>
                  <a:lnTo>
                    <a:pt x="97" y="913"/>
                  </a:lnTo>
                  <a:lnTo>
                    <a:pt x="385" y="1201"/>
                  </a:lnTo>
                  <a:lnTo>
                    <a:pt x="1250" y="1970"/>
                  </a:lnTo>
                  <a:lnTo>
                    <a:pt x="2498" y="2978"/>
                  </a:lnTo>
                  <a:lnTo>
                    <a:pt x="2210" y="2834"/>
                  </a:lnTo>
                  <a:lnTo>
                    <a:pt x="1970" y="2786"/>
                  </a:lnTo>
                  <a:lnTo>
                    <a:pt x="1682" y="2738"/>
                  </a:lnTo>
                  <a:lnTo>
                    <a:pt x="1442" y="2786"/>
                  </a:lnTo>
                  <a:lnTo>
                    <a:pt x="1298" y="2882"/>
                  </a:lnTo>
                  <a:lnTo>
                    <a:pt x="1202" y="2978"/>
                  </a:lnTo>
                  <a:lnTo>
                    <a:pt x="1153" y="3170"/>
                  </a:lnTo>
                  <a:lnTo>
                    <a:pt x="1153" y="3314"/>
                  </a:lnTo>
                  <a:lnTo>
                    <a:pt x="1202" y="3651"/>
                  </a:lnTo>
                  <a:lnTo>
                    <a:pt x="1298" y="3987"/>
                  </a:lnTo>
                  <a:lnTo>
                    <a:pt x="1346" y="4083"/>
                  </a:lnTo>
                  <a:lnTo>
                    <a:pt x="1442" y="4131"/>
                  </a:lnTo>
                  <a:lnTo>
                    <a:pt x="1778" y="4179"/>
                  </a:lnTo>
                  <a:lnTo>
                    <a:pt x="1826" y="4179"/>
                  </a:lnTo>
                  <a:lnTo>
                    <a:pt x="2354" y="4131"/>
                  </a:lnTo>
                  <a:lnTo>
                    <a:pt x="2690" y="4035"/>
                  </a:lnTo>
                  <a:lnTo>
                    <a:pt x="3267" y="4227"/>
                  </a:lnTo>
                  <a:lnTo>
                    <a:pt x="3795" y="4323"/>
                  </a:lnTo>
                  <a:lnTo>
                    <a:pt x="4323" y="4371"/>
                  </a:lnTo>
                  <a:lnTo>
                    <a:pt x="4563" y="4323"/>
                  </a:lnTo>
                  <a:lnTo>
                    <a:pt x="4803" y="4275"/>
                  </a:lnTo>
                  <a:lnTo>
                    <a:pt x="4467" y="3795"/>
                  </a:lnTo>
                  <a:lnTo>
                    <a:pt x="3987" y="3218"/>
                  </a:lnTo>
                  <a:lnTo>
                    <a:pt x="3411" y="2594"/>
                  </a:lnTo>
                  <a:lnTo>
                    <a:pt x="2786" y="1970"/>
                  </a:lnTo>
                  <a:lnTo>
                    <a:pt x="1490" y="769"/>
                  </a:lnTo>
                  <a:lnTo>
                    <a:pt x="577" y="1"/>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4" name="Google Shape;4088;p71"/>
            <p:cNvSpPr/>
            <p:nvPr/>
          </p:nvSpPr>
          <p:spPr>
            <a:xfrm>
              <a:off x="2518100" y="3344925"/>
              <a:ext cx="120100" cy="109300"/>
            </a:xfrm>
            <a:custGeom>
              <a:avLst/>
              <a:gdLst/>
              <a:ahLst/>
              <a:cxnLst/>
              <a:rect l="l" t="t" r="r" b="b"/>
              <a:pathLst>
                <a:path w="4804" h="4372" fill="none" extrusionOk="0">
                  <a:moveTo>
                    <a:pt x="577" y="1"/>
                  </a:moveTo>
                  <a:lnTo>
                    <a:pt x="577" y="1"/>
                  </a:lnTo>
                  <a:lnTo>
                    <a:pt x="289" y="337"/>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73"/>
                  </a:lnTo>
                  <a:lnTo>
                    <a:pt x="49" y="673"/>
                  </a:lnTo>
                  <a:lnTo>
                    <a:pt x="49" y="673"/>
                  </a:lnTo>
                  <a:lnTo>
                    <a:pt x="49" y="673"/>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97" y="913"/>
                  </a:lnTo>
                  <a:lnTo>
                    <a:pt x="385" y="1201"/>
                  </a:lnTo>
                  <a:lnTo>
                    <a:pt x="1250" y="1970"/>
                  </a:lnTo>
                  <a:lnTo>
                    <a:pt x="2498" y="2978"/>
                  </a:lnTo>
                  <a:lnTo>
                    <a:pt x="2498" y="2978"/>
                  </a:lnTo>
                  <a:lnTo>
                    <a:pt x="2498" y="2978"/>
                  </a:lnTo>
                  <a:lnTo>
                    <a:pt x="2498" y="2978"/>
                  </a:lnTo>
                  <a:lnTo>
                    <a:pt x="2498" y="2978"/>
                  </a:lnTo>
                  <a:lnTo>
                    <a:pt x="2498" y="2978"/>
                  </a:lnTo>
                  <a:lnTo>
                    <a:pt x="2210" y="2834"/>
                  </a:lnTo>
                  <a:lnTo>
                    <a:pt x="1970" y="2786"/>
                  </a:lnTo>
                  <a:lnTo>
                    <a:pt x="1682" y="2738"/>
                  </a:lnTo>
                  <a:lnTo>
                    <a:pt x="1682" y="2738"/>
                  </a:lnTo>
                  <a:lnTo>
                    <a:pt x="1682" y="2738"/>
                  </a:lnTo>
                  <a:lnTo>
                    <a:pt x="1682" y="2738"/>
                  </a:lnTo>
                  <a:lnTo>
                    <a:pt x="1682" y="2738"/>
                  </a:lnTo>
                  <a:lnTo>
                    <a:pt x="1682" y="2738"/>
                  </a:lnTo>
                  <a:lnTo>
                    <a:pt x="1442" y="2786"/>
                  </a:lnTo>
                  <a:lnTo>
                    <a:pt x="1442" y="2786"/>
                  </a:lnTo>
                  <a:lnTo>
                    <a:pt x="1298" y="2882"/>
                  </a:lnTo>
                  <a:lnTo>
                    <a:pt x="1202" y="2978"/>
                  </a:lnTo>
                  <a:lnTo>
                    <a:pt x="1153" y="3170"/>
                  </a:lnTo>
                  <a:lnTo>
                    <a:pt x="1153" y="3314"/>
                  </a:lnTo>
                  <a:lnTo>
                    <a:pt x="1153" y="3314"/>
                  </a:lnTo>
                  <a:lnTo>
                    <a:pt x="1202" y="3651"/>
                  </a:lnTo>
                  <a:lnTo>
                    <a:pt x="1298" y="3987"/>
                  </a:lnTo>
                  <a:lnTo>
                    <a:pt x="1298" y="3987"/>
                  </a:lnTo>
                  <a:lnTo>
                    <a:pt x="1346" y="4083"/>
                  </a:lnTo>
                  <a:lnTo>
                    <a:pt x="1442" y="4131"/>
                  </a:lnTo>
                  <a:lnTo>
                    <a:pt x="1778" y="4179"/>
                  </a:lnTo>
                  <a:lnTo>
                    <a:pt x="1778" y="4179"/>
                  </a:lnTo>
                  <a:lnTo>
                    <a:pt x="1778" y="4179"/>
                  </a:lnTo>
                  <a:lnTo>
                    <a:pt x="1778" y="4179"/>
                  </a:lnTo>
                  <a:lnTo>
                    <a:pt x="1826" y="4179"/>
                  </a:lnTo>
                  <a:lnTo>
                    <a:pt x="1826" y="4179"/>
                  </a:lnTo>
                  <a:lnTo>
                    <a:pt x="2354" y="4131"/>
                  </a:lnTo>
                  <a:lnTo>
                    <a:pt x="2690" y="4035"/>
                  </a:lnTo>
                  <a:lnTo>
                    <a:pt x="2690" y="4035"/>
                  </a:lnTo>
                  <a:lnTo>
                    <a:pt x="2690" y="4035"/>
                  </a:lnTo>
                  <a:lnTo>
                    <a:pt x="2690" y="4035"/>
                  </a:lnTo>
                  <a:lnTo>
                    <a:pt x="3267" y="4227"/>
                  </a:lnTo>
                  <a:lnTo>
                    <a:pt x="3795" y="4323"/>
                  </a:lnTo>
                  <a:lnTo>
                    <a:pt x="4323" y="4371"/>
                  </a:lnTo>
                  <a:lnTo>
                    <a:pt x="4323" y="4371"/>
                  </a:lnTo>
                  <a:lnTo>
                    <a:pt x="4563" y="4323"/>
                  </a:lnTo>
                  <a:lnTo>
                    <a:pt x="4803" y="4275"/>
                  </a:lnTo>
                  <a:lnTo>
                    <a:pt x="4803" y="4275"/>
                  </a:lnTo>
                  <a:lnTo>
                    <a:pt x="4467" y="3795"/>
                  </a:lnTo>
                  <a:lnTo>
                    <a:pt x="3987" y="3218"/>
                  </a:lnTo>
                  <a:lnTo>
                    <a:pt x="3411" y="2594"/>
                  </a:lnTo>
                  <a:lnTo>
                    <a:pt x="2786" y="1970"/>
                  </a:lnTo>
                  <a:lnTo>
                    <a:pt x="1490" y="769"/>
                  </a:lnTo>
                  <a:lnTo>
                    <a:pt x="577"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5" name="Google Shape;4089;p71"/>
            <p:cNvSpPr/>
            <p:nvPr/>
          </p:nvSpPr>
          <p:spPr>
            <a:xfrm>
              <a:off x="2318800" y="3414575"/>
              <a:ext cx="104475" cy="87675"/>
            </a:xfrm>
            <a:custGeom>
              <a:avLst/>
              <a:gdLst/>
              <a:ahLst/>
              <a:cxnLst/>
              <a:rect l="l" t="t" r="r" b="b"/>
              <a:pathLst>
                <a:path w="4179" h="3507" extrusionOk="0">
                  <a:moveTo>
                    <a:pt x="3795" y="0"/>
                  </a:moveTo>
                  <a:lnTo>
                    <a:pt x="2018" y="1393"/>
                  </a:lnTo>
                  <a:lnTo>
                    <a:pt x="1" y="2882"/>
                  </a:lnTo>
                  <a:lnTo>
                    <a:pt x="769" y="3506"/>
                  </a:lnTo>
                  <a:lnTo>
                    <a:pt x="4179" y="288"/>
                  </a:lnTo>
                  <a:lnTo>
                    <a:pt x="3795"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6" name="Google Shape;4090;p71"/>
            <p:cNvSpPr/>
            <p:nvPr/>
          </p:nvSpPr>
          <p:spPr>
            <a:xfrm>
              <a:off x="2318800" y="3414575"/>
              <a:ext cx="104475" cy="87675"/>
            </a:xfrm>
            <a:custGeom>
              <a:avLst/>
              <a:gdLst/>
              <a:ahLst/>
              <a:cxnLst/>
              <a:rect l="l" t="t" r="r" b="b"/>
              <a:pathLst>
                <a:path w="4179" h="3507" fill="none" extrusionOk="0">
                  <a:moveTo>
                    <a:pt x="3795" y="0"/>
                  </a:moveTo>
                  <a:lnTo>
                    <a:pt x="3795" y="0"/>
                  </a:lnTo>
                  <a:lnTo>
                    <a:pt x="2018" y="1393"/>
                  </a:lnTo>
                  <a:lnTo>
                    <a:pt x="1" y="2882"/>
                  </a:lnTo>
                  <a:lnTo>
                    <a:pt x="1" y="2882"/>
                  </a:lnTo>
                  <a:lnTo>
                    <a:pt x="769" y="3506"/>
                  </a:lnTo>
                  <a:lnTo>
                    <a:pt x="4179" y="288"/>
                  </a:lnTo>
                  <a:lnTo>
                    <a:pt x="3795"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7" name="Google Shape;4091;p71"/>
            <p:cNvSpPr/>
            <p:nvPr/>
          </p:nvSpPr>
          <p:spPr>
            <a:xfrm>
              <a:off x="2095500" y="3340125"/>
              <a:ext cx="344600" cy="360225"/>
            </a:xfrm>
            <a:custGeom>
              <a:avLst/>
              <a:gdLst/>
              <a:ahLst/>
              <a:cxnLst/>
              <a:rect l="l" t="t" r="r" b="b"/>
              <a:pathLst>
                <a:path w="13784" h="14409" extrusionOk="0">
                  <a:moveTo>
                    <a:pt x="0" y="1"/>
                  </a:move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890" y="12151"/>
                  </a:lnTo>
                  <a:lnTo>
                    <a:pt x="4466" y="12247"/>
                  </a:lnTo>
                  <a:lnTo>
                    <a:pt x="5715" y="12343"/>
                  </a:lnTo>
                  <a:lnTo>
                    <a:pt x="7012" y="12391"/>
                  </a:lnTo>
                  <a:lnTo>
                    <a:pt x="8308" y="12391"/>
                  </a:lnTo>
                  <a:lnTo>
                    <a:pt x="10373" y="12295"/>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83" y="14216"/>
                  </a:lnTo>
                  <a:lnTo>
                    <a:pt x="13783" y="13976"/>
                  </a:lnTo>
                  <a:lnTo>
                    <a:pt x="13639" y="13352"/>
                  </a:lnTo>
                  <a:lnTo>
                    <a:pt x="13351" y="12583"/>
                  </a:lnTo>
                  <a:lnTo>
                    <a:pt x="13015" y="11719"/>
                  </a:lnTo>
                  <a:lnTo>
                    <a:pt x="12391" y="10182"/>
                  </a:lnTo>
                  <a:lnTo>
                    <a:pt x="12054" y="9510"/>
                  </a:lnTo>
                  <a:lnTo>
                    <a:pt x="11286" y="9510"/>
                  </a:lnTo>
                  <a:lnTo>
                    <a:pt x="9509" y="9414"/>
                  </a:lnTo>
                  <a:lnTo>
                    <a:pt x="8548" y="9269"/>
                  </a:lnTo>
                  <a:lnTo>
                    <a:pt x="7636" y="9125"/>
                  </a:lnTo>
                  <a:lnTo>
                    <a:pt x="7252" y="9029"/>
                  </a:lnTo>
                  <a:lnTo>
                    <a:pt x="6916" y="8933"/>
                  </a:lnTo>
                  <a:lnTo>
                    <a:pt x="6627" y="8789"/>
                  </a:lnTo>
                  <a:lnTo>
                    <a:pt x="6483" y="8645"/>
                  </a:lnTo>
                  <a:lnTo>
                    <a:pt x="6339" y="8453"/>
                  </a:lnTo>
                  <a:lnTo>
                    <a:pt x="6195" y="8069"/>
                  </a:lnTo>
                  <a:lnTo>
                    <a:pt x="5859" y="7012"/>
                  </a:lnTo>
                  <a:lnTo>
                    <a:pt x="5523" y="5716"/>
                  </a:lnTo>
                  <a:lnTo>
                    <a:pt x="5187" y="4227"/>
                  </a:lnTo>
                  <a:lnTo>
                    <a:pt x="4658" y="1585"/>
                  </a:lnTo>
                  <a:lnTo>
                    <a:pt x="4466" y="433"/>
                  </a:lnTo>
                  <a:lnTo>
                    <a:pt x="0"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8" name="Google Shape;4092;p71"/>
            <p:cNvSpPr/>
            <p:nvPr/>
          </p:nvSpPr>
          <p:spPr>
            <a:xfrm>
              <a:off x="2095500" y="3340125"/>
              <a:ext cx="344600" cy="360225"/>
            </a:xfrm>
            <a:custGeom>
              <a:avLst/>
              <a:gdLst/>
              <a:ahLst/>
              <a:cxnLst/>
              <a:rect l="l" t="t" r="r" b="b"/>
              <a:pathLst>
                <a:path w="13784" h="14409" fill="none" extrusionOk="0">
                  <a:moveTo>
                    <a:pt x="0" y="1"/>
                  </a:moveTo>
                  <a:lnTo>
                    <a:pt x="0" y="1"/>
                  </a:ln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362" y="12055"/>
                  </a:lnTo>
                  <a:lnTo>
                    <a:pt x="3890" y="12151"/>
                  </a:lnTo>
                  <a:lnTo>
                    <a:pt x="4466" y="12247"/>
                  </a:lnTo>
                  <a:lnTo>
                    <a:pt x="5715" y="12343"/>
                  </a:lnTo>
                  <a:lnTo>
                    <a:pt x="7012" y="12391"/>
                  </a:lnTo>
                  <a:lnTo>
                    <a:pt x="8308" y="12391"/>
                  </a:lnTo>
                  <a:lnTo>
                    <a:pt x="10373" y="12295"/>
                  </a:lnTo>
                  <a:lnTo>
                    <a:pt x="11238" y="12247"/>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35" y="14360"/>
                  </a:lnTo>
                  <a:lnTo>
                    <a:pt x="13783" y="14216"/>
                  </a:lnTo>
                  <a:lnTo>
                    <a:pt x="13783" y="13976"/>
                  </a:lnTo>
                  <a:lnTo>
                    <a:pt x="13639" y="13352"/>
                  </a:lnTo>
                  <a:lnTo>
                    <a:pt x="13351" y="12583"/>
                  </a:lnTo>
                  <a:lnTo>
                    <a:pt x="13015" y="11719"/>
                  </a:lnTo>
                  <a:lnTo>
                    <a:pt x="12391" y="10182"/>
                  </a:lnTo>
                  <a:lnTo>
                    <a:pt x="12054" y="9510"/>
                  </a:lnTo>
                  <a:lnTo>
                    <a:pt x="12054" y="9510"/>
                  </a:lnTo>
                  <a:lnTo>
                    <a:pt x="11286" y="9510"/>
                  </a:lnTo>
                  <a:lnTo>
                    <a:pt x="9509" y="9414"/>
                  </a:lnTo>
                  <a:lnTo>
                    <a:pt x="8548" y="9269"/>
                  </a:lnTo>
                  <a:lnTo>
                    <a:pt x="7636" y="9125"/>
                  </a:lnTo>
                  <a:lnTo>
                    <a:pt x="7252" y="9029"/>
                  </a:lnTo>
                  <a:lnTo>
                    <a:pt x="6916" y="8933"/>
                  </a:lnTo>
                  <a:lnTo>
                    <a:pt x="6627" y="8789"/>
                  </a:lnTo>
                  <a:lnTo>
                    <a:pt x="6483" y="8645"/>
                  </a:lnTo>
                  <a:lnTo>
                    <a:pt x="6483" y="8645"/>
                  </a:lnTo>
                  <a:lnTo>
                    <a:pt x="6339" y="8453"/>
                  </a:lnTo>
                  <a:lnTo>
                    <a:pt x="6195" y="8069"/>
                  </a:lnTo>
                  <a:lnTo>
                    <a:pt x="5859" y="7012"/>
                  </a:lnTo>
                  <a:lnTo>
                    <a:pt x="5523" y="5716"/>
                  </a:lnTo>
                  <a:lnTo>
                    <a:pt x="5187" y="4227"/>
                  </a:lnTo>
                  <a:lnTo>
                    <a:pt x="4658" y="1585"/>
                  </a:lnTo>
                  <a:lnTo>
                    <a:pt x="4466" y="433"/>
                  </a:lnTo>
                  <a:lnTo>
                    <a:pt x="0"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9" name="Google Shape;4093;p71"/>
            <p:cNvSpPr/>
            <p:nvPr/>
          </p:nvSpPr>
          <p:spPr>
            <a:xfrm>
              <a:off x="2338025" y="3575450"/>
              <a:ext cx="91275" cy="112875"/>
            </a:xfrm>
            <a:custGeom>
              <a:avLst/>
              <a:gdLst/>
              <a:ahLst/>
              <a:cxnLst/>
              <a:rect l="l" t="t" r="r" b="b"/>
              <a:pathLst>
                <a:path w="3651" h="4515" extrusionOk="0">
                  <a:moveTo>
                    <a:pt x="0" y="1"/>
                  </a:moveTo>
                  <a:lnTo>
                    <a:pt x="192" y="2930"/>
                  </a:lnTo>
                  <a:lnTo>
                    <a:pt x="1537" y="2834"/>
                  </a:lnTo>
                  <a:lnTo>
                    <a:pt x="2017" y="3410"/>
                  </a:lnTo>
                  <a:lnTo>
                    <a:pt x="2545" y="3987"/>
                  </a:lnTo>
                  <a:lnTo>
                    <a:pt x="3074" y="4515"/>
                  </a:lnTo>
                  <a:lnTo>
                    <a:pt x="3650" y="3170"/>
                  </a:lnTo>
                  <a:lnTo>
                    <a:pt x="3266" y="2066"/>
                  </a:lnTo>
                  <a:lnTo>
                    <a:pt x="2834" y="1105"/>
                  </a:lnTo>
                  <a:lnTo>
                    <a:pt x="2353" y="97"/>
                  </a:lnTo>
                  <a:lnTo>
                    <a:pt x="1633" y="97"/>
                  </a:lnTo>
                  <a:lnTo>
                    <a:pt x="0"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0" name="Google Shape;4094;p71"/>
            <p:cNvSpPr/>
            <p:nvPr/>
          </p:nvSpPr>
          <p:spPr>
            <a:xfrm>
              <a:off x="2338025" y="3575450"/>
              <a:ext cx="91275" cy="112875"/>
            </a:xfrm>
            <a:custGeom>
              <a:avLst/>
              <a:gdLst/>
              <a:ahLst/>
              <a:cxnLst/>
              <a:rect l="l" t="t" r="r" b="b"/>
              <a:pathLst>
                <a:path w="3651" h="4515" fill="none" extrusionOk="0">
                  <a:moveTo>
                    <a:pt x="3650" y="3170"/>
                  </a:moveTo>
                  <a:lnTo>
                    <a:pt x="3650" y="3170"/>
                  </a:lnTo>
                  <a:lnTo>
                    <a:pt x="3266" y="2066"/>
                  </a:lnTo>
                  <a:lnTo>
                    <a:pt x="2834" y="1105"/>
                  </a:lnTo>
                  <a:lnTo>
                    <a:pt x="2353" y="97"/>
                  </a:lnTo>
                  <a:lnTo>
                    <a:pt x="2353" y="97"/>
                  </a:lnTo>
                  <a:lnTo>
                    <a:pt x="1633" y="97"/>
                  </a:lnTo>
                  <a:lnTo>
                    <a:pt x="0" y="1"/>
                  </a:lnTo>
                  <a:lnTo>
                    <a:pt x="192" y="2930"/>
                  </a:lnTo>
                  <a:lnTo>
                    <a:pt x="192" y="2930"/>
                  </a:lnTo>
                  <a:lnTo>
                    <a:pt x="1537" y="2834"/>
                  </a:lnTo>
                  <a:lnTo>
                    <a:pt x="1537" y="2834"/>
                  </a:lnTo>
                  <a:lnTo>
                    <a:pt x="2017" y="3410"/>
                  </a:lnTo>
                  <a:lnTo>
                    <a:pt x="2545" y="3987"/>
                  </a:lnTo>
                  <a:lnTo>
                    <a:pt x="3074" y="4515"/>
                  </a:lnTo>
                  <a:lnTo>
                    <a:pt x="3650" y="317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1" name="Google Shape;4095;p71"/>
            <p:cNvSpPr/>
            <p:nvPr/>
          </p:nvSpPr>
          <p:spPr>
            <a:xfrm>
              <a:off x="2364425" y="3561050"/>
              <a:ext cx="82875" cy="146500"/>
            </a:xfrm>
            <a:custGeom>
              <a:avLst/>
              <a:gdLst/>
              <a:ahLst/>
              <a:cxnLst/>
              <a:rect l="l" t="t" r="r" b="b"/>
              <a:pathLst>
                <a:path w="3315" h="5860" extrusionOk="0">
                  <a:moveTo>
                    <a:pt x="1537" y="0"/>
                  </a:moveTo>
                  <a:lnTo>
                    <a:pt x="1153" y="96"/>
                  </a:lnTo>
                  <a:lnTo>
                    <a:pt x="769" y="240"/>
                  </a:lnTo>
                  <a:lnTo>
                    <a:pt x="481" y="384"/>
                  </a:lnTo>
                  <a:lnTo>
                    <a:pt x="481" y="432"/>
                  </a:lnTo>
                  <a:lnTo>
                    <a:pt x="481" y="529"/>
                  </a:lnTo>
                  <a:lnTo>
                    <a:pt x="577" y="913"/>
                  </a:lnTo>
                  <a:lnTo>
                    <a:pt x="961" y="2017"/>
                  </a:lnTo>
                  <a:lnTo>
                    <a:pt x="1585" y="3602"/>
                  </a:lnTo>
                  <a:lnTo>
                    <a:pt x="1489" y="3458"/>
                  </a:lnTo>
                  <a:lnTo>
                    <a:pt x="1297" y="3266"/>
                  </a:lnTo>
                  <a:lnTo>
                    <a:pt x="1057" y="3026"/>
                  </a:lnTo>
                  <a:lnTo>
                    <a:pt x="913" y="2930"/>
                  </a:lnTo>
                  <a:lnTo>
                    <a:pt x="721" y="2882"/>
                  </a:lnTo>
                  <a:lnTo>
                    <a:pt x="577" y="2882"/>
                  </a:lnTo>
                  <a:lnTo>
                    <a:pt x="433" y="2930"/>
                  </a:lnTo>
                  <a:lnTo>
                    <a:pt x="337" y="3026"/>
                  </a:lnTo>
                  <a:lnTo>
                    <a:pt x="241" y="3170"/>
                  </a:lnTo>
                  <a:lnTo>
                    <a:pt x="97" y="3506"/>
                  </a:lnTo>
                  <a:lnTo>
                    <a:pt x="1" y="3794"/>
                  </a:lnTo>
                  <a:lnTo>
                    <a:pt x="1" y="3890"/>
                  </a:lnTo>
                  <a:lnTo>
                    <a:pt x="49" y="3986"/>
                  </a:lnTo>
                  <a:lnTo>
                    <a:pt x="145" y="4130"/>
                  </a:lnTo>
                  <a:lnTo>
                    <a:pt x="337" y="4226"/>
                  </a:lnTo>
                  <a:lnTo>
                    <a:pt x="577" y="4371"/>
                  </a:lnTo>
                  <a:lnTo>
                    <a:pt x="1009" y="4515"/>
                  </a:lnTo>
                  <a:lnTo>
                    <a:pt x="1201" y="4611"/>
                  </a:lnTo>
                  <a:lnTo>
                    <a:pt x="1441" y="4803"/>
                  </a:lnTo>
                  <a:lnTo>
                    <a:pt x="1970" y="5331"/>
                  </a:lnTo>
                  <a:lnTo>
                    <a:pt x="2306" y="5571"/>
                  </a:lnTo>
                  <a:lnTo>
                    <a:pt x="2642" y="5763"/>
                  </a:lnTo>
                  <a:lnTo>
                    <a:pt x="2930" y="5859"/>
                  </a:lnTo>
                  <a:lnTo>
                    <a:pt x="3074" y="5859"/>
                  </a:lnTo>
                  <a:lnTo>
                    <a:pt x="3170" y="5811"/>
                  </a:lnTo>
                  <a:lnTo>
                    <a:pt x="3266" y="5667"/>
                  </a:lnTo>
                  <a:lnTo>
                    <a:pt x="3314" y="5475"/>
                  </a:lnTo>
                  <a:lnTo>
                    <a:pt x="3314" y="5139"/>
                  </a:lnTo>
                  <a:lnTo>
                    <a:pt x="3266" y="4755"/>
                  </a:lnTo>
                  <a:lnTo>
                    <a:pt x="3074" y="3842"/>
                  </a:lnTo>
                  <a:lnTo>
                    <a:pt x="2786" y="2834"/>
                  </a:lnTo>
                  <a:lnTo>
                    <a:pt x="2498" y="1825"/>
                  </a:lnTo>
                  <a:lnTo>
                    <a:pt x="2162" y="961"/>
                  </a:lnTo>
                  <a:lnTo>
                    <a:pt x="1922" y="288"/>
                  </a:lnTo>
                  <a:lnTo>
                    <a:pt x="1778" y="48"/>
                  </a:lnTo>
                  <a:lnTo>
                    <a:pt x="1682"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2" name="Google Shape;4096;p71"/>
            <p:cNvSpPr/>
            <p:nvPr/>
          </p:nvSpPr>
          <p:spPr>
            <a:xfrm>
              <a:off x="2364425" y="3561050"/>
              <a:ext cx="82875" cy="146500"/>
            </a:xfrm>
            <a:custGeom>
              <a:avLst/>
              <a:gdLst/>
              <a:ahLst/>
              <a:cxnLst/>
              <a:rect l="l" t="t" r="r" b="b"/>
              <a:pathLst>
                <a:path w="3315" h="5860" fill="none" extrusionOk="0">
                  <a:moveTo>
                    <a:pt x="1" y="3794"/>
                  </a:moveTo>
                  <a:lnTo>
                    <a:pt x="1" y="3794"/>
                  </a:lnTo>
                  <a:lnTo>
                    <a:pt x="97" y="3506"/>
                  </a:lnTo>
                  <a:lnTo>
                    <a:pt x="241" y="3170"/>
                  </a:lnTo>
                  <a:lnTo>
                    <a:pt x="337" y="3026"/>
                  </a:lnTo>
                  <a:lnTo>
                    <a:pt x="433" y="2930"/>
                  </a:lnTo>
                  <a:lnTo>
                    <a:pt x="577" y="2882"/>
                  </a:lnTo>
                  <a:lnTo>
                    <a:pt x="721" y="2882"/>
                  </a:lnTo>
                  <a:lnTo>
                    <a:pt x="721" y="2882"/>
                  </a:lnTo>
                  <a:lnTo>
                    <a:pt x="913" y="2930"/>
                  </a:lnTo>
                  <a:lnTo>
                    <a:pt x="1057" y="3026"/>
                  </a:lnTo>
                  <a:lnTo>
                    <a:pt x="1297" y="3266"/>
                  </a:lnTo>
                  <a:lnTo>
                    <a:pt x="1489" y="3458"/>
                  </a:lnTo>
                  <a:lnTo>
                    <a:pt x="1585" y="3602"/>
                  </a:lnTo>
                  <a:lnTo>
                    <a:pt x="1585" y="3602"/>
                  </a:lnTo>
                  <a:lnTo>
                    <a:pt x="961" y="2017"/>
                  </a:lnTo>
                  <a:lnTo>
                    <a:pt x="577" y="913"/>
                  </a:lnTo>
                  <a:lnTo>
                    <a:pt x="481" y="529"/>
                  </a:lnTo>
                  <a:lnTo>
                    <a:pt x="481" y="432"/>
                  </a:lnTo>
                  <a:lnTo>
                    <a:pt x="481" y="384"/>
                  </a:lnTo>
                  <a:lnTo>
                    <a:pt x="481" y="384"/>
                  </a:lnTo>
                  <a:lnTo>
                    <a:pt x="769" y="240"/>
                  </a:lnTo>
                  <a:lnTo>
                    <a:pt x="1153" y="96"/>
                  </a:lnTo>
                  <a:lnTo>
                    <a:pt x="1537" y="0"/>
                  </a:lnTo>
                  <a:lnTo>
                    <a:pt x="1682" y="0"/>
                  </a:lnTo>
                  <a:lnTo>
                    <a:pt x="1778" y="48"/>
                  </a:lnTo>
                  <a:lnTo>
                    <a:pt x="1778" y="48"/>
                  </a:lnTo>
                  <a:lnTo>
                    <a:pt x="1922" y="288"/>
                  </a:lnTo>
                  <a:lnTo>
                    <a:pt x="2162" y="961"/>
                  </a:lnTo>
                  <a:lnTo>
                    <a:pt x="2498" y="1825"/>
                  </a:lnTo>
                  <a:lnTo>
                    <a:pt x="2786" y="2834"/>
                  </a:lnTo>
                  <a:lnTo>
                    <a:pt x="3074" y="3842"/>
                  </a:lnTo>
                  <a:lnTo>
                    <a:pt x="3266" y="4755"/>
                  </a:lnTo>
                  <a:lnTo>
                    <a:pt x="3314" y="5139"/>
                  </a:lnTo>
                  <a:lnTo>
                    <a:pt x="3314" y="5475"/>
                  </a:lnTo>
                  <a:lnTo>
                    <a:pt x="3266" y="5667"/>
                  </a:lnTo>
                  <a:lnTo>
                    <a:pt x="3170" y="5811"/>
                  </a:lnTo>
                  <a:lnTo>
                    <a:pt x="3170" y="5811"/>
                  </a:lnTo>
                  <a:lnTo>
                    <a:pt x="3074" y="5859"/>
                  </a:lnTo>
                  <a:lnTo>
                    <a:pt x="2930" y="5859"/>
                  </a:lnTo>
                  <a:lnTo>
                    <a:pt x="2642" y="5763"/>
                  </a:lnTo>
                  <a:lnTo>
                    <a:pt x="2306" y="5571"/>
                  </a:lnTo>
                  <a:lnTo>
                    <a:pt x="1970" y="5331"/>
                  </a:lnTo>
                  <a:lnTo>
                    <a:pt x="1441" y="4803"/>
                  </a:lnTo>
                  <a:lnTo>
                    <a:pt x="1201" y="4611"/>
                  </a:lnTo>
                  <a:lnTo>
                    <a:pt x="1201" y="4611"/>
                  </a:lnTo>
                  <a:lnTo>
                    <a:pt x="1009" y="4515"/>
                  </a:lnTo>
                  <a:lnTo>
                    <a:pt x="577" y="4371"/>
                  </a:lnTo>
                  <a:lnTo>
                    <a:pt x="337" y="4226"/>
                  </a:lnTo>
                  <a:lnTo>
                    <a:pt x="145" y="4130"/>
                  </a:lnTo>
                  <a:lnTo>
                    <a:pt x="49" y="3986"/>
                  </a:lnTo>
                  <a:lnTo>
                    <a:pt x="1" y="3890"/>
                  </a:lnTo>
                  <a:lnTo>
                    <a:pt x="1" y="3794"/>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3" name="Google Shape;4097;p71"/>
            <p:cNvSpPr/>
            <p:nvPr/>
          </p:nvSpPr>
          <p:spPr>
            <a:xfrm>
              <a:off x="2364425" y="3568250"/>
              <a:ext cx="16825" cy="87675"/>
            </a:xfrm>
            <a:custGeom>
              <a:avLst/>
              <a:gdLst/>
              <a:ahLst/>
              <a:cxnLst/>
              <a:rect l="l" t="t" r="r" b="b"/>
              <a:pathLst>
                <a:path w="673" h="3507" extrusionOk="0">
                  <a:moveTo>
                    <a:pt x="97" y="3170"/>
                  </a:moveTo>
                  <a:lnTo>
                    <a:pt x="97" y="3170"/>
                  </a:lnTo>
                  <a:lnTo>
                    <a:pt x="97" y="3170"/>
                  </a:lnTo>
                  <a:lnTo>
                    <a:pt x="1" y="3506"/>
                  </a:lnTo>
                  <a:lnTo>
                    <a:pt x="1" y="3506"/>
                  </a:lnTo>
                  <a:lnTo>
                    <a:pt x="97" y="3170"/>
                  </a:lnTo>
                  <a:close/>
                  <a:moveTo>
                    <a:pt x="673" y="0"/>
                  </a:moveTo>
                  <a:lnTo>
                    <a:pt x="673" y="0"/>
                  </a:lnTo>
                  <a:lnTo>
                    <a:pt x="481" y="96"/>
                  </a:lnTo>
                  <a:lnTo>
                    <a:pt x="481" y="96"/>
                  </a:lnTo>
                  <a:lnTo>
                    <a:pt x="481" y="193"/>
                  </a:lnTo>
                  <a:lnTo>
                    <a:pt x="529" y="385"/>
                  </a:lnTo>
                  <a:lnTo>
                    <a:pt x="529" y="385"/>
                  </a:lnTo>
                  <a:lnTo>
                    <a:pt x="529" y="385"/>
                  </a:lnTo>
                  <a:lnTo>
                    <a:pt x="529" y="385"/>
                  </a:lnTo>
                  <a:lnTo>
                    <a:pt x="481" y="193"/>
                  </a:lnTo>
                  <a:lnTo>
                    <a:pt x="481" y="96"/>
                  </a:lnTo>
                  <a:lnTo>
                    <a:pt x="481" y="96"/>
                  </a:lnTo>
                  <a:lnTo>
                    <a:pt x="673"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4" name="Google Shape;4098;p71"/>
            <p:cNvSpPr/>
            <p:nvPr/>
          </p:nvSpPr>
          <p:spPr>
            <a:xfrm>
              <a:off x="2376425" y="3568250"/>
              <a:ext cx="4825" cy="9625"/>
            </a:xfrm>
            <a:custGeom>
              <a:avLst/>
              <a:gdLst/>
              <a:ahLst/>
              <a:cxnLst/>
              <a:rect l="l" t="t" r="r" b="b"/>
              <a:pathLst>
                <a:path w="193" h="385" fill="none" extrusionOk="0">
                  <a:moveTo>
                    <a:pt x="193" y="0"/>
                  </a:moveTo>
                  <a:lnTo>
                    <a:pt x="193" y="0"/>
                  </a:lnTo>
                  <a:lnTo>
                    <a:pt x="1" y="96"/>
                  </a:lnTo>
                  <a:lnTo>
                    <a:pt x="1" y="96"/>
                  </a:lnTo>
                  <a:lnTo>
                    <a:pt x="1" y="193"/>
                  </a:lnTo>
                  <a:lnTo>
                    <a:pt x="49" y="385"/>
                  </a:lnTo>
                  <a:lnTo>
                    <a:pt x="49" y="385"/>
                  </a:lnTo>
                  <a:lnTo>
                    <a:pt x="49" y="385"/>
                  </a:lnTo>
                  <a:lnTo>
                    <a:pt x="49" y="385"/>
                  </a:lnTo>
                  <a:lnTo>
                    <a:pt x="1" y="193"/>
                  </a:lnTo>
                  <a:lnTo>
                    <a:pt x="1" y="96"/>
                  </a:lnTo>
                  <a:lnTo>
                    <a:pt x="1" y="96"/>
                  </a:lnTo>
                  <a:lnTo>
                    <a:pt x="193"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5" name="Google Shape;4099;p71"/>
            <p:cNvSpPr/>
            <p:nvPr/>
          </p:nvSpPr>
          <p:spPr>
            <a:xfrm>
              <a:off x="2366825" y="3577850"/>
              <a:ext cx="36050" cy="69675"/>
            </a:xfrm>
            <a:custGeom>
              <a:avLst/>
              <a:gdLst/>
              <a:ahLst/>
              <a:cxnLst/>
              <a:rect l="l" t="t" r="r" b="b"/>
              <a:pathLst>
                <a:path w="1442" h="2787" extrusionOk="0">
                  <a:moveTo>
                    <a:pt x="577" y="2210"/>
                  </a:moveTo>
                  <a:lnTo>
                    <a:pt x="577" y="2210"/>
                  </a:lnTo>
                  <a:lnTo>
                    <a:pt x="385" y="2258"/>
                  </a:lnTo>
                  <a:lnTo>
                    <a:pt x="241" y="2354"/>
                  </a:lnTo>
                  <a:lnTo>
                    <a:pt x="97" y="2546"/>
                  </a:lnTo>
                  <a:lnTo>
                    <a:pt x="1" y="2786"/>
                  </a:lnTo>
                  <a:lnTo>
                    <a:pt x="1" y="2786"/>
                  </a:lnTo>
                  <a:lnTo>
                    <a:pt x="1" y="2786"/>
                  </a:lnTo>
                  <a:lnTo>
                    <a:pt x="1" y="2786"/>
                  </a:lnTo>
                  <a:lnTo>
                    <a:pt x="97" y="2546"/>
                  </a:lnTo>
                  <a:lnTo>
                    <a:pt x="241" y="2354"/>
                  </a:lnTo>
                  <a:lnTo>
                    <a:pt x="385" y="2258"/>
                  </a:lnTo>
                  <a:lnTo>
                    <a:pt x="577" y="2210"/>
                  </a:lnTo>
                  <a:close/>
                  <a:moveTo>
                    <a:pt x="577" y="2210"/>
                  </a:moveTo>
                  <a:lnTo>
                    <a:pt x="577" y="2210"/>
                  </a:lnTo>
                  <a:lnTo>
                    <a:pt x="577" y="2210"/>
                  </a:lnTo>
                  <a:lnTo>
                    <a:pt x="577" y="2210"/>
                  </a:lnTo>
                  <a:lnTo>
                    <a:pt x="577" y="2210"/>
                  </a:lnTo>
                  <a:lnTo>
                    <a:pt x="577" y="2210"/>
                  </a:lnTo>
                  <a:close/>
                  <a:moveTo>
                    <a:pt x="433" y="1"/>
                  </a:moveTo>
                  <a:lnTo>
                    <a:pt x="433" y="1"/>
                  </a:lnTo>
                  <a:lnTo>
                    <a:pt x="625" y="673"/>
                  </a:lnTo>
                  <a:lnTo>
                    <a:pt x="913" y="1489"/>
                  </a:lnTo>
                  <a:lnTo>
                    <a:pt x="1441" y="2786"/>
                  </a:lnTo>
                  <a:lnTo>
                    <a:pt x="1441" y="2786"/>
                  </a:lnTo>
                  <a:lnTo>
                    <a:pt x="913" y="1489"/>
                  </a:lnTo>
                  <a:lnTo>
                    <a:pt x="625" y="673"/>
                  </a:lnTo>
                  <a:lnTo>
                    <a:pt x="433" y="1"/>
                  </a:lnTo>
                  <a:lnTo>
                    <a:pt x="433" y="1"/>
                  </a:lnTo>
                  <a:lnTo>
                    <a:pt x="433" y="1"/>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6" name="Google Shape;4100;p71"/>
            <p:cNvSpPr/>
            <p:nvPr/>
          </p:nvSpPr>
          <p:spPr>
            <a:xfrm>
              <a:off x="2377625" y="3577850"/>
              <a:ext cx="25250" cy="69675"/>
            </a:xfrm>
            <a:custGeom>
              <a:avLst/>
              <a:gdLst/>
              <a:ahLst/>
              <a:cxnLst/>
              <a:rect l="l" t="t" r="r" b="b"/>
              <a:pathLst>
                <a:path w="1010" h="2787" fill="none" extrusionOk="0">
                  <a:moveTo>
                    <a:pt x="1" y="1"/>
                  </a:moveTo>
                  <a:lnTo>
                    <a:pt x="1" y="1"/>
                  </a:lnTo>
                  <a:lnTo>
                    <a:pt x="193" y="673"/>
                  </a:lnTo>
                  <a:lnTo>
                    <a:pt x="481" y="1489"/>
                  </a:lnTo>
                  <a:lnTo>
                    <a:pt x="1009" y="2786"/>
                  </a:lnTo>
                  <a:lnTo>
                    <a:pt x="1009" y="2786"/>
                  </a:lnTo>
                  <a:lnTo>
                    <a:pt x="481" y="1489"/>
                  </a:lnTo>
                  <a:lnTo>
                    <a:pt x="193" y="673"/>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7" name="Google Shape;4101;p71"/>
            <p:cNvSpPr/>
            <p:nvPr/>
          </p:nvSpPr>
          <p:spPr>
            <a:xfrm>
              <a:off x="2364425" y="3562250"/>
              <a:ext cx="72075" cy="145300"/>
            </a:xfrm>
            <a:custGeom>
              <a:avLst/>
              <a:gdLst/>
              <a:ahLst/>
              <a:cxnLst/>
              <a:rect l="l" t="t" r="r" b="b"/>
              <a:pathLst>
                <a:path w="2883" h="5812" extrusionOk="0">
                  <a:moveTo>
                    <a:pt x="1393" y="0"/>
                  </a:moveTo>
                  <a:lnTo>
                    <a:pt x="1009" y="96"/>
                  </a:lnTo>
                  <a:lnTo>
                    <a:pt x="673" y="240"/>
                  </a:lnTo>
                  <a:lnTo>
                    <a:pt x="481" y="336"/>
                  </a:lnTo>
                  <a:lnTo>
                    <a:pt x="481" y="433"/>
                  </a:lnTo>
                  <a:lnTo>
                    <a:pt x="529" y="625"/>
                  </a:lnTo>
                  <a:lnTo>
                    <a:pt x="721" y="1297"/>
                  </a:lnTo>
                  <a:lnTo>
                    <a:pt x="1009" y="2113"/>
                  </a:lnTo>
                  <a:lnTo>
                    <a:pt x="1537" y="3410"/>
                  </a:lnTo>
                  <a:lnTo>
                    <a:pt x="1585" y="3554"/>
                  </a:lnTo>
                  <a:lnTo>
                    <a:pt x="1489" y="3410"/>
                  </a:lnTo>
                  <a:lnTo>
                    <a:pt x="1297" y="3218"/>
                  </a:lnTo>
                  <a:lnTo>
                    <a:pt x="1057" y="2978"/>
                  </a:lnTo>
                  <a:lnTo>
                    <a:pt x="913" y="2882"/>
                  </a:lnTo>
                  <a:lnTo>
                    <a:pt x="721" y="2834"/>
                  </a:lnTo>
                  <a:lnTo>
                    <a:pt x="673" y="2834"/>
                  </a:lnTo>
                  <a:lnTo>
                    <a:pt x="481" y="2882"/>
                  </a:lnTo>
                  <a:lnTo>
                    <a:pt x="337" y="2978"/>
                  </a:lnTo>
                  <a:lnTo>
                    <a:pt x="193" y="3170"/>
                  </a:lnTo>
                  <a:lnTo>
                    <a:pt x="97" y="3410"/>
                  </a:lnTo>
                  <a:lnTo>
                    <a:pt x="1" y="3746"/>
                  </a:lnTo>
                  <a:lnTo>
                    <a:pt x="1" y="3794"/>
                  </a:lnTo>
                  <a:lnTo>
                    <a:pt x="49" y="3938"/>
                  </a:lnTo>
                  <a:lnTo>
                    <a:pt x="193" y="4082"/>
                  </a:lnTo>
                  <a:lnTo>
                    <a:pt x="385" y="4227"/>
                  </a:lnTo>
                  <a:lnTo>
                    <a:pt x="577" y="4323"/>
                  </a:lnTo>
                  <a:lnTo>
                    <a:pt x="1009" y="4467"/>
                  </a:lnTo>
                  <a:lnTo>
                    <a:pt x="1201" y="4563"/>
                  </a:lnTo>
                  <a:lnTo>
                    <a:pt x="1345" y="4707"/>
                  </a:lnTo>
                  <a:lnTo>
                    <a:pt x="1778" y="5139"/>
                  </a:lnTo>
                  <a:lnTo>
                    <a:pt x="2354" y="5571"/>
                  </a:lnTo>
                  <a:lnTo>
                    <a:pt x="2642" y="5715"/>
                  </a:lnTo>
                  <a:lnTo>
                    <a:pt x="2882" y="5811"/>
                  </a:lnTo>
                  <a:lnTo>
                    <a:pt x="2882" y="5235"/>
                  </a:lnTo>
                  <a:lnTo>
                    <a:pt x="2738" y="4467"/>
                  </a:lnTo>
                  <a:lnTo>
                    <a:pt x="2546" y="3650"/>
                  </a:lnTo>
                  <a:lnTo>
                    <a:pt x="2306" y="2786"/>
                  </a:lnTo>
                  <a:lnTo>
                    <a:pt x="1778" y="1105"/>
                  </a:lnTo>
                  <a:lnTo>
                    <a:pt x="1393"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8" name="Google Shape;4102;p71"/>
            <p:cNvSpPr/>
            <p:nvPr/>
          </p:nvSpPr>
          <p:spPr>
            <a:xfrm>
              <a:off x="2364425" y="3562250"/>
              <a:ext cx="72075" cy="145300"/>
            </a:xfrm>
            <a:custGeom>
              <a:avLst/>
              <a:gdLst/>
              <a:ahLst/>
              <a:cxnLst/>
              <a:rect l="l" t="t" r="r" b="b"/>
              <a:pathLst>
                <a:path w="2883" h="5812" fill="none" extrusionOk="0">
                  <a:moveTo>
                    <a:pt x="1393" y="0"/>
                  </a:moveTo>
                  <a:lnTo>
                    <a:pt x="1393" y="0"/>
                  </a:lnTo>
                  <a:lnTo>
                    <a:pt x="1009" y="96"/>
                  </a:lnTo>
                  <a:lnTo>
                    <a:pt x="673" y="240"/>
                  </a:lnTo>
                  <a:lnTo>
                    <a:pt x="673" y="240"/>
                  </a:lnTo>
                  <a:lnTo>
                    <a:pt x="481" y="336"/>
                  </a:lnTo>
                  <a:lnTo>
                    <a:pt x="481" y="336"/>
                  </a:lnTo>
                  <a:lnTo>
                    <a:pt x="481" y="433"/>
                  </a:lnTo>
                  <a:lnTo>
                    <a:pt x="529" y="625"/>
                  </a:lnTo>
                  <a:lnTo>
                    <a:pt x="529" y="625"/>
                  </a:lnTo>
                  <a:lnTo>
                    <a:pt x="721" y="1297"/>
                  </a:lnTo>
                  <a:lnTo>
                    <a:pt x="1009" y="2113"/>
                  </a:lnTo>
                  <a:lnTo>
                    <a:pt x="1537" y="3410"/>
                  </a:lnTo>
                  <a:lnTo>
                    <a:pt x="1537" y="3410"/>
                  </a:lnTo>
                  <a:lnTo>
                    <a:pt x="1585" y="3554"/>
                  </a:lnTo>
                  <a:lnTo>
                    <a:pt x="1585" y="3554"/>
                  </a:lnTo>
                  <a:lnTo>
                    <a:pt x="1585" y="3554"/>
                  </a:lnTo>
                  <a:lnTo>
                    <a:pt x="1585" y="3554"/>
                  </a:lnTo>
                  <a:lnTo>
                    <a:pt x="1489" y="3410"/>
                  </a:lnTo>
                  <a:lnTo>
                    <a:pt x="1297" y="3218"/>
                  </a:lnTo>
                  <a:lnTo>
                    <a:pt x="1057" y="2978"/>
                  </a:lnTo>
                  <a:lnTo>
                    <a:pt x="913" y="2882"/>
                  </a:lnTo>
                  <a:lnTo>
                    <a:pt x="721" y="2834"/>
                  </a:lnTo>
                  <a:lnTo>
                    <a:pt x="721" y="2834"/>
                  </a:lnTo>
                  <a:lnTo>
                    <a:pt x="721" y="2834"/>
                  </a:lnTo>
                  <a:lnTo>
                    <a:pt x="673" y="2834"/>
                  </a:lnTo>
                  <a:lnTo>
                    <a:pt x="673" y="2834"/>
                  </a:lnTo>
                  <a:lnTo>
                    <a:pt x="673" y="2834"/>
                  </a:lnTo>
                  <a:lnTo>
                    <a:pt x="673" y="2834"/>
                  </a:lnTo>
                  <a:lnTo>
                    <a:pt x="673" y="2834"/>
                  </a:lnTo>
                  <a:lnTo>
                    <a:pt x="673" y="2834"/>
                  </a:lnTo>
                  <a:lnTo>
                    <a:pt x="481" y="2882"/>
                  </a:lnTo>
                  <a:lnTo>
                    <a:pt x="337" y="2978"/>
                  </a:lnTo>
                  <a:lnTo>
                    <a:pt x="193" y="3170"/>
                  </a:lnTo>
                  <a:lnTo>
                    <a:pt x="97" y="3410"/>
                  </a:lnTo>
                  <a:lnTo>
                    <a:pt x="97" y="3410"/>
                  </a:lnTo>
                  <a:lnTo>
                    <a:pt x="97" y="3410"/>
                  </a:lnTo>
                  <a:lnTo>
                    <a:pt x="97" y="3410"/>
                  </a:lnTo>
                  <a:lnTo>
                    <a:pt x="1" y="3746"/>
                  </a:lnTo>
                  <a:lnTo>
                    <a:pt x="1" y="3746"/>
                  </a:lnTo>
                  <a:lnTo>
                    <a:pt x="1" y="3746"/>
                  </a:lnTo>
                  <a:lnTo>
                    <a:pt x="1" y="3746"/>
                  </a:lnTo>
                  <a:lnTo>
                    <a:pt x="1" y="3746"/>
                  </a:lnTo>
                  <a:lnTo>
                    <a:pt x="1" y="3794"/>
                  </a:lnTo>
                  <a:lnTo>
                    <a:pt x="1" y="3794"/>
                  </a:lnTo>
                  <a:lnTo>
                    <a:pt x="49" y="3938"/>
                  </a:lnTo>
                  <a:lnTo>
                    <a:pt x="193" y="4082"/>
                  </a:lnTo>
                  <a:lnTo>
                    <a:pt x="385" y="4227"/>
                  </a:lnTo>
                  <a:lnTo>
                    <a:pt x="577" y="4323"/>
                  </a:lnTo>
                  <a:lnTo>
                    <a:pt x="1009" y="4467"/>
                  </a:lnTo>
                  <a:lnTo>
                    <a:pt x="1201" y="4563"/>
                  </a:lnTo>
                  <a:lnTo>
                    <a:pt x="1201" y="4563"/>
                  </a:lnTo>
                  <a:lnTo>
                    <a:pt x="1201" y="4563"/>
                  </a:lnTo>
                  <a:lnTo>
                    <a:pt x="1201" y="4563"/>
                  </a:lnTo>
                  <a:lnTo>
                    <a:pt x="1201" y="4563"/>
                  </a:lnTo>
                  <a:lnTo>
                    <a:pt x="1345" y="4707"/>
                  </a:lnTo>
                  <a:lnTo>
                    <a:pt x="1778" y="5139"/>
                  </a:lnTo>
                  <a:lnTo>
                    <a:pt x="2354" y="5571"/>
                  </a:lnTo>
                  <a:lnTo>
                    <a:pt x="2642" y="5715"/>
                  </a:lnTo>
                  <a:lnTo>
                    <a:pt x="2882" y="5811"/>
                  </a:lnTo>
                  <a:lnTo>
                    <a:pt x="2882" y="5811"/>
                  </a:lnTo>
                  <a:lnTo>
                    <a:pt x="2882" y="5235"/>
                  </a:lnTo>
                  <a:lnTo>
                    <a:pt x="2738" y="4467"/>
                  </a:lnTo>
                  <a:lnTo>
                    <a:pt x="2546" y="3650"/>
                  </a:lnTo>
                  <a:lnTo>
                    <a:pt x="2306" y="2786"/>
                  </a:lnTo>
                  <a:lnTo>
                    <a:pt x="1778" y="1105"/>
                  </a:lnTo>
                  <a:lnTo>
                    <a:pt x="1393"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9" name="Google Shape;4103;p71"/>
            <p:cNvSpPr/>
            <p:nvPr/>
          </p:nvSpPr>
          <p:spPr>
            <a:xfrm>
              <a:off x="2238375" y="3502225"/>
              <a:ext cx="6025" cy="20425"/>
            </a:xfrm>
            <a:custGeom>
              <a:avLst/>
              <a:gdLst/>
              <a:ahLst/>
              <a:cxnLst/>
              <a:rect l="l" t="t" r="r" b="b"/>
              <a:pathLst>
                <a:path w="241" h="817" extrusionOk="0">
                  <a:moveTo>
                    <a:pt x="0" y="0"/>
                  </a:moveTo>
                  <a:lnTo>
                    <a:pt x="0" y="0"/>
                  </a:lnTo>
                  <a:lnTo>
                    <a:pt x="0" y="0"/>
                  </a:lnTo>
                  <a:lnTo>
                    <a:pt x="0" y="0"/>
                  </a:lnTo>
                  <a:lnTo>
                    <a:pt x="240" y="816"/>
                  </a:lnTo>
                  <a:lnTo>
                    <a:pt x="240" y="816"/>
                  </a:lnTo>
                  <a:lnTo>
                    <a:pt x="240" y="816"/>
                  </a:lnTo>
                  <a:lnTo>
                    <a:pt x="0" y="0"/>
                  </a:lnTo>
                  <a:close/>
                </a:path>
              </a:pathLst>
            </a:custGeom>
            <a:solidFill>
              <a:srgbClr val="FFCBC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0" name="Google Shape;4104;p71"/>
            <p:cNvSpPr/>
            <p:nvPr/>
          </p:nvSpPr>
          <p:spPr>
            <a:xfrm>
              <a:off x="2238375" y="3502225"/>
              <a:ext cx="6025" cy="20425"/>
            </a:xfrm>
            <a:custGeom>
              <a:avLst/>
              <a:gdLst/>
              <a:ahLst/>
              <a:cxnLst/>
              <a:rect l="l" t="t" r="r" b="b"/>
              <a:pathLst>
                <a:path w="241" h="817" fill="none" extrusionOk="0">
                  <a:moveTo>
                    <a:pt x="0" y="0"/>
                  </a:moveTo>
                  <a:lnTo>
                    <a:pt x="0" y="0"/>
                  </a:lnTo>
                  <a:lnTo>
                    <a:pt x="0" y="0"/>
                  </a:lnTo>
                  <a:lnTo>
                    <a:pt x="0" y="0"/>
                  </a:lnTo>
                  <a:lnTo>
                    <a:pt x="240" y="816"/>
                  </a:lnTo>
                  <a:lnTo>
                    <a:pt x="240" y="816"/>
                  </a:lnTo>
                  <a:lnTo>
                    <a:pt x="240" y="816"/>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1" name="Google Shape;4105;p71"/>
            <p:cNvSpPr/>
            <p:nvPr/>
          </p:nvSpPr>
          <p:spPr>
            <a:xfrm>
              <a:off x="2117100" y="3502225"/>
              <a:ext cx="127300" cy="26425"/>
            </a:xfrm>
            <a:custGeom>
              <a:avLst/>
              <a:gdLst/>
              <a:ahLst/>
              <a:cxnLst/>
              <a:rect l="l" t="t" r="r" b="b"/>
              <a:pathLst>
                <a:path w="5092" h="1057" extrusionOk="0">
                  <a:moveTo>
                    <a:pt x="4851" y="0"/>
                  </a:moveTo>
                  <a:lnTo>
                    <a:pt x="2738" y="192"/>
                  </a:lnTo>
                  <a:lnTo>
                    <a:pt x="0" y="384"/>
                  </a:lnTo>
                  <a:lnTo>
                    <a:pt x="145" y="1057"/>
                  </a:lnTo>
                  <a:lnTo>
                    <a:pt x="5091" y="816"/>
                  </a:lnTo>
                  <a:lnTo>
                    <a:pt x="4851"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2" name="Google Shape;4106;p71"/>
            <p:cNvSpPr/>
            <p:nvPr/>
          </p:nvSpPr>
          <p:spPr>
            <a:xfrm>
              <a:off x="2117100" y="3502225"/>
              <a:ext cx="127300" cy="26425"/>
            </a:xfrm>
            <a:custGeom>
              <a:avLst/>
              <a:gdLst/>
              <a:ahLst/>
              <a:cxnLst/>
              <a:rect l="l" t="t" r="r" b="b"/>
              <a:pathLst>
                <a:path w="5092" h="1057" fill="none" extrusionOk="0">
                  <a:moveTo>
                    <a:pt x="4851" y="0"/>
                  </a:moveTo>
                  <a:lnTo>
                    <a:pt x="4851" y="0"/>
                  </a:lnTo>
                  <a:lnTo>
                    <a:pt x="2738" y="192"/>
                  </a:lnTo>
                  <a:lnTo>
                    <a:pt x="2738" y="192"/>
                  </a:lnTo>
                  <a:lnTo>
                    <a:pt x="0" y="384"/>
                  </a:lnTo>
                  <a:lnTo>
                    <a:pt x="0" y="384"/>
                  </a:lnTo>
                  <a:lnTo>
                    <a:pt x="145" y="1057"/>
                  </a:lnTo>
                  <a:lnTo>
                    <a:pt x="5091" y="816"/>
                  </a:lnTo>
                  <a:lnTo>
                    <a:pt x="5091" y="816"/>
                  </a:lnTo>
                  <a:lnTo>
                    <a:pt x="485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3" name="Google Shape;4107;p71"/>
            <p:cNvSpPr/>
            <p:nvPr/>
          </p:nvSpPr>
          <p:spPr>
            <a:xfrm>
              <a:off x="2085875" y="3340125"/>
              <a:ext cx="333800" cy="153700"/>
            </a:xfrm>
            <a:custGeom>
              <a:avLst/>
              <a:gdLst/>
              <a:ahLst/>
              <a:cxnLst/>
              <a:rect l="l" t="t" r="r" b="b"/>
              <a:pathLst>
                <a:path w="13352" h="6148" extrusionOk="0">
                  <a:moveTo>
                    <a:pt x="385" y="1"/>
                  </a:moveTo>
                  <a:lnTo>
                    <a:pt x="241" y="625"/>
                  </a:lnTo>
                  <a:lnTo>
                    <a:pt x="145" y="1345"/>
                  </a:lnTo>
                  <a:lnTo>
                    <a:pt x="49" y="2210"/>
                  </a:lnTo>
                  <a:lnTo>
                    <a:pt x="1" y="3170"/>
                  </a:lnTo>
                  <a:lnTo>
                    <a:pt x="49" y="4179"/>
                  </a:lnTo>
                  <a:lnTo>
                    <a:pt x="97" y="4707"/>
                  </a:lnTo>
                  <a:lnTo>
                    <a:pt x="193" y="5235"/>
                  </a:lnTo>
                  <a:lnTo>
                    <a:pt x="337" y="5668"/>
                  </a:lnTo>
                  <a:lnTo>
                    <a:pt x="529" y="6148"/>
                  </a:lnTo>
                  <a:lnTo>
                    <a:pt x="6628" y="5812"/>
                  </a:lnTo>
                  <a:lnTo>
                    <a:pt x="6148" y="4275"/>
                  </a:lnTo>
                  <a:lnTo>
                    <a:pt x="5908" y="3266"/>
                  </a:lnTo>
                  <a:lnTo>
                    <a:pt x="5860" y="2978"/>
                  </a:lnTo>
                  <a:lnTo>
                    <a:pt x="5860" y="2882"/>
                  </a:lnTo>
                  <a:lnTo>
                    <a:pt x="6340" y="3410"/>
                  </a:lnTo>
                  <a:lnTo>
                    <a:pt x="7061" y="4371"/>
                  </a:lnTo>
                  <a:lnTo>
                    <a:pt x="7829" y="5379"/>
                  </a:lnTo>
                  <a:lnTo>
                    <a:pt x="8165" y="5716"/>
                  </a:lnTo>
                  <a:lnTo>
                    <a:pt x="8357" y="5860"/>
                  </a:lnTo>
                  <a:lnTo>
                    <a:pt x="8501" y="5860"/>
                  </a:lnTo>
                  <a:lnTo>
                    <a:pt x="8741" y="5812"/>
                  </a:lnTo>
                  <a:lnTo>
                    <a:pt x="9366" y="5476"/>
                  </a:lnTo>
                  <a:lnTo>
                    <a:pt x="10182" y="4899"/>
                  </a:lnTo>
                  <a:lnTo>
                    <a:pt x="11095" y="4275"/>
                  </a:lnTo>
                  <a:lnTo>
                    <a:pt x="12679" y="3026"/>
                  </a:lnTo>
                  <a:lnTo>
                    <a:pt x="13352" y="2498"/>
                  </a:lnTo>
                  <a:lnTo>
                    <a:pt x="11383" y="1153"/>
                  </a:lnTo>
                  <a:lnTo>
                    <a:pt x="385" y="1"/>
                  </a:lnTo>
                  <a:close/>
                </a:path>
              </a:pathLst>
            </a:custGeom>
            <a:solidFill>
              <a:srgbClr val="4D6D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4" name="Google Shape;4108;p71"/>
            <p:cNvSpPr/>
            <p:nvPr/>
          </p:nvSpPr>
          <p:spPr>
            <a:xfrm>
              <a:off x="2389650" y="3380950"/>
              <a:ext cx="4825" cy="3625"/>
            </a:xfrm>
            <a:custGeom>
              <a:avLst/>
              <a:gdLst/>
              <a:ahLst/>
              <a:cxnLst/>
              <a:rect l="l" t="t" r="r" b="b"/>
              <a:pathLst>
                <a:path w="193" h="145" extrusionOk="0">
                  <a:moveTo>
                    <a:pt x="0" y="0"/>
                  </a:moveTo>
                  <a:lnTo>
                    <a:pt x="0" y="0"/>
                  </a:lnTo>
                  <a:lnTo>
                    <a:pt x="192" y="145"/>
                  </a:lnTo>
                  <a:lnTo>
                    <a:pt x="192" y="145"/>
                  </a:lnTo>
                  <a:lnTo>
                    <a:pt x="0"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5" name="Google Shape;4109;p71"/>
            <p:cNvSpPr/>
            <p:nvPr/>
          </p:nvSpPr>
          <p:spPr>
            <a:xfrm>
              <a:off x="2389650" y="3380950"/>
              <a:ext cx="4825" cy="3625"/>
            </a:xfrm>
            <a:custGeom>
              <a:avLst/>
              <a:gdLst/>
              <a:ahLst/>
              <a:cxnLst/>
              <a:rect l="l" t="t" r="r" b="b"/>
              <a:pathLst>
                <a:path w="193" h="145" fill="none" extrusionOk="0">
                  <a:moveTo>
                    <a:pt x="0" y="0"/>
                  </a:moveTo>
                  <a:lnTo>
                    <a:pt x="0" y="0"/>
                  </a:lnTo>
                  <a:lnTo>
                    <a:pt x="192" y="145"/>
                  </a:lnTo>
                  <a:lnTo>
                    <a:pt x="192" y="145"/>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6" name="Google Shape;4110;p71"/>
            <p:cNvSpPr/>
            <p:nvPr/>
          </p:nvSpPr>
          <p:spPr>
            <a:xfrm>
              <a:off x="2085875" y="3380950"/>
              <a:ext cx="308600" cy="15625"/>
            </a:xfrm>
            <a:custGeom>
              <a:avLst/>
              <a:gdLst/>
              <a:ahLst/>
              <a:cxnLst/>
              <a:rect l="l" t="t" r="r" b="b"/>
              <a:pathLst>
                <a:path w="12344" h="625" extrusionOk="0">
                  <a:moveTo>
                    <a:pt x="12151" y="0"/>
                  </a:moveTo>
                  <a:lnTo>
                    <a:pt x="97" y="97"/>
                  </a:lnTo>
                  <a:lnTo>
                    <a:pt x="1" y="625"/>
                  </a:lnTo>
                  <a:lnTo>
                    <a:pt x="11959" y="433"/>
                  </a:lnTo>
                  <a:lnTo>
                    <a:pt x="12343" y="145"/>
                  </a:lnTo>
                  <a:lnTo>
                    <a:pt x="12151" y="0"/>
                  </a:lnTo>
                  <a:close/>
                </a:path>
              </a:pathLst>
            </a:custGeom>
            <a:solidFill>
              <a:srgbClr val="95BFF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7" name="Google Shape;4111;p71"/>
            <p:cNvSpPr/>
            <p:nvPr/>
          </p:nvSpPr>
          <p:spPr>
            <a:xfrm>
              <a:off x="2085875" y="3380950"/>
              <a:ext cx="308600" cy="15625"/>
            </a:xfrm>
            <a:custGeom>
              <a:avLst/>
              <a:gdLst/>
              <a:ahLst/>
              <a:cxnLst/>
              <a:rect l="l" t="t" r="r" b="b"/>
              <a:pathLst>
                <a:path w="12344" h="625" fill="none" extrusionOk="0">
                  <a:moveTo>
                    <a:pt x="12151" y="0"/>
                  </a:moveTo>
                  <a:lnTo>
                    <a:pt x="97" y="97"/>
                  </a:lnTo>
                  <a:lnTo>
                    <a:pt x="97" y="97"/>
                  </a:lnTo>
                  <a:lnTo>
                    <a:pt x="1" y="625"/>
                  </a:lnTo>
                  <a:lnTo>
                    <a:pt x="11959" y="433"/>
                  </a:lnTo>
                  <a:lnTo>
                    <a:pt x="11959" y="433"/>
                  </a:lnTo>
                  <a:lnTo>
                    <a:pt x="12343" y="145"/>
                  </a:lnTo>
                  <a:lnTo>
                    <a:pt x="1215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8" name="Google Shape;4112;p71"/>
            <p:cNvSpPr/>
            <p:nvPr/>
          </p:nvSpPr>
          <p:spPr>
            <a:xfrm>
              <a:off x="2076275" y="3466200"/>
              <a:ext cx="182525" cy="45650"/>
            </a:xfrm>
            <a:custGeom>
              <a:avLst/>
              <a:gdLst/>
              <a:ahLst/>
              <a:cxnLst/>
              <a:rect l="l" t="t" r="r" b="b"/>
              <a:pathLst>
                <a:path w="7301" h="1826" extrusionOk="0">
                  <a:moveTo>
                    <a:pt x="5956" y="0"/>
                  </a:moveTo>
                  <a:lnTo>
                    <a:pt x="3506" y="48"/>
                  </a:lnTo>
                  <a:lnTo>
                    <a:pt x="1" y="192"/>
                  </a:lnTo>
                  <a:lnTo>
                    <a:pt x="49" y="913"/>
                  </a:lnTo>
                  <a:lnTo>
                    <a:pt x="145" y="1441"/>
                  </a:lnTo>
                  <a:lnTo>
                    <a:pt x="193" y="1681"/>
                  </a:lnTo>
                  <a:lnTo>
                    <a:pt x="289" y="1777"/>
                  </a:lnTo>
                  <a:lnTo>
                    <a:pt x="433" y="1825"/>
                  </a:lnTo>
                  <a:lnTo>
                    <a:pt x="1681" y="1825"/>
                  </a:lnTo>
                  <a:lnTo>
                    <a:pt x="4371" y="1633"/>
                  </a:lnTo>
                  <a:lnTo>
                    <a:pt x="6340" y="1441"/>
                  </a:lnTo>
                  <a:lnTo>
                    <a:pt x="7252" y="1393"/>
                  </a:lnTo>
                  <a:lnTo>
                    <a:pt x="7252" y="1345"/>
                  </a:lnTo>
                  <a:lnTo>
                    <a:pt x="7300" y="1249"/>
                  </a:lnTo>
                  <a:lnTo>
                    <a:pt x="7252" y="817"/>
                  </a:lnTo>
                  <a:lnTo>
                    <a:pt x="7156" y="336"/>
                  </a:lnTo>
                  <a:lnTo>
                    <a:pt x="7108" y="48"/>
                  </a:lnTo>
                  <a:lnTo>
                    <a:pt x="6772" y="48"/>
                  </a:lnTo>
                  <a:lnTo>
                    <a:pt x="5956" y="0"/>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9" name="Google Shape;4113;p71"/>
            <p:cNvSpPr/>
            <p:nvPr/>
          </p:nvSpPr>
          <p:spPr>
            <a:xfrm>
              <a:off x="2076275" y="3466200"/>
              <a:ext cx="182525" cy="45650"/>
            </a:xfrm>
            <a:custGeom>
              <a:avLst/>
              <a:gdLst/>
              <a:ahLst/>
              <a:cxnLst/>
              <a:rect l="l" t="t" r="r" b="b"/>
              <a:pathLst>
                <a:path w="7301" h="1826" fill="none" extrusionOk="0">
                  <a:moveTo>
                    <a:pt x="1" y="192"/>
                  </a:moveTo>
                  <a:lnTo>
                    <a:pt x="1" y="192"/>
                  </a:lnTo>
                  <a:lnTo>
                    <a:pt x="3506" y="48"/>
                  </a:lnTo>
                  <a:lnTo>
                    <a:pt x="5956" y="0"/>
                  </a:lnTo>
                  <a:lnTo>
                    <a:pt x="6772" y="48"/>
                  </a:lnTo>
                  <a:lnTo>
                    <a:pt x="7108" y="48"/>
                  </a:lnTo>
                  <a:lnTo>
                    <a:pt x="7108" y="48"/>
                  </a:lnTo>
                  <a:lnTo>
                    <a:pt x="7156" y="336"/>
                  </a:lnTo>
                  <a:lnTo>
                    <a:pt x="7252" y="817"/>
                  </a:lnTo>
                  <a:lnTo>
                    <a:pt x="7300" y="1249"/>
                  </a:lnTo>
                  <a:lnTo>
                    <a:pt x="7252" y="1345"/>
                  </a:lnTo>
                  <a:lnTo>
                    <a:pt x="7252" y="1393"/>
                  </a:lnTo>
                  <a:lnTo>
                    <a:pt x="7252" y="1393"/>
                  </a:lnTo>
                  <a:lnTo>
                    <a:pt x="6340" y="1441"/>
                  </a:lnTo>
                  <a:lnTo>
                    <a:pt x="4371" y="1633"/>
                  </a:lnTo>
                  <a:lnTo>
                    <a:pt x="4371" y="1633"/>
                  </a:lnTo>
                  <a:lnTo>
                    <a:pt x="1681" y="1825"/>
                  </a:lnTo>
                  <a:lnTo>
                    <a:pt x="721" y="1825"/>
                  </a:lnTo>
                  <a:lnTo>
                    <a:pt x="433" y="1825"/>
                  </a:lnTo>
                  <a:lnTo>
                    <a:pt x="289" y="1777"/>
                  </a:lnTo>
                  <a:lnTo>
                    <a:pt x="289" y="1777"/>
                  </a:lnTo>
                  <a:lnTo>
                    <a:pt x="193" y="1681"/>
                  </a:lnTo>
                  <a:lnTo>
                    <a:pt x="145" y="1441"/>
                  </a:lnTo>
                  <a:lnTo>
                    <a:pt x="49" y="913"/>
                  </a:lnTo>
                  <a:lnTo>
                    <a:pt x="1" y="192"/>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0" name="Google Shape;4114;p71"/>
            <p:cNvSpPr/>
            <p:nvPr/>
          </p:nvSpPr>
          <p:spPr>
            <a:xfrm>
              <a:off x="2076275" y="3466200"/>
              <a:ext cx="182525" cy="45650"/>
            </a:xfrm>
            <a:custGeom>
              <a:avLst/>
              <a:gdLst/>
              <a:ahLst/>
              <a:cxnLst/>
              <a:rect l="l" t="t" r="r" b="b"/>
              <a:pathLst>
                <a:path w="7301" h="1826" extrusionOk="0">
                  <a:moveTo>
                    <a:pt x="6244" y="0"/>
                  </a:moveTo>
                  <a:lnTo>
                    <a:pt x="2402" y="96"/>
                  </a:lnTo>
                  <a:lnTo>
                    <a:pt x="1" y="192"/>
                  </a:lnTo>
                  <a:lnTo>
                    <a:pt x="49" y="913"/>
                  </a:lnTo>
                  <a:lnTo>
                    <a:pt x="145" y="1441"/>
                  </a:lnTo>
                  <a:lnTo>
                    <a:pt x="193" y="1681"/>
                  </a:lnTo>
                  <a:lnTo>
                    <a:pt x="289" y="1777"/>
                  </a:lnTo>
                  <a:lnTo>
                    <a:pt x="433" y="1825"/>
                  </a:lnTo>
                  <a:lnTo>
                    <a:pt x="721" y="1825"/>
                  </a:lnTo>
                  <a:lnTo>
                    <a:pt x="2306" y="1777"/>
                  </a:lnTo>
                  <a:lnTo>
                    <a:pt x="4371" y="1633"/>
                  </a:lnTo>
                  <a:lnTo>
                    <a:pt x="7204" y="1393"/>
                  </a:lnTo>
                  <a:lnTo>
                    <a:pt x="7252" y="1393"/>
                  </a:lnTo>
                  <a:lnTo>
                    <a:pt x="7252" y="1345"/>
                  </a:lnTo>
                  <a:lnTo>
                    <a:pt x="7300" y="1249"/>
                  </a:lnTo>
                  <a:lnTo>
                    <a:pt x="7204" y="577"/>
                  </a:lnTo>
                  <a:lnTo>
                    <a:pt x="7108" y="48"/>
                  </a:lnTo>
                  <a:lnTo>
                    <a:pt x="6868" y="48"/>
                  </a:lnTo>
                  <a:lnTo>
                    <a:pt x="6244" y="0"/>
                  </a:lnTo>
                  <a:close/>
                </a:path>
              </a:pathLst>
            </a:custGeom>
            <a:solidFill>
              <a:srgbClr val="95BFF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1" name="Google Shape;4115;p71"/>
            <p:cNvSpPr/>
            <p:nvPr/>
          </p:nvSpPr>
          <p:spPr>
            <a:xfrm>
              <a:off x="2076275" y="3466200"/>
              <a:ext cx="182525" cy="45650"/>
            </a:xfrm>
            <a:custGeom>
              <a:avLst/>
              <a:gdLst/>
              <a:ahLst/>
              <a:cxnLst/>
              <a:rect l="l" t="t" r="r" b="b"/>
              <a:pathLst>
                <a:path w="7301" h="1826" fill="none" extrusionOk="0">
                  <a:moveTo>
                    <a:pt x="6244" y="0"/>
                  </a:moveTo>
                  <a:lnTo>
                    <a:pt x="6244" y="0"/>
                  </a:lnTo>
                  <a:lnTo>
                    <a:pt x="2402" y="96"/>
                  </a:lnTo>
                  <a:lnTo>
                    <a:pt x="1" y="192"/>
                  </a:lnTo>
                  <a:lnTo>
                    <a:pt x="1" y="192"/>
                  </a:lnTo>
                  <a:lnTo>
                    <a:pt x="49" y="913"/>
                  </a:lnTo>
                  <a:lnTo>
                    <a:pt x="145" y="1441"/>
                  </a:lnTo>
                  <a:lnTo>
                    <a:pt x="193" y="1681"/>
                  </a:lnTo>
                  <a:lnTo>
                    <a:pt x="289" y="1777"/>
                  </a:lnTo>
                  <a:lnTo>
                    <a:pt x="289" y="1777"/>
                  </a:lnTo>
                  <a:lnTo>
                    <a:pt x="433" y="1825"/>
                  </a:lnTo>
                  <a:lnTo>
                    <a:pt x="721" y="1825"/>
                  </a:lnTo>
                  <a:lnTo>
                    <a:pt x="721" y="1825"/>
                  </a:lnTo>
                  <a:lnTo>
                    <a:pt x="2306" y="1777"/>
                  </a:lnTo>
                  <a:lnTo>
                    <a:pt x="4371" y="1633"/>
                  </a:lnTo>
                  <a:lnTo>
                    <a:pt x="4371" y="1633"/>
                  </a:lnTo>
                  <a:lnTo>
                    <a:pt x="7204" y="1393"/>
                  </a:lnTo>
                  <a:lnTo>
                    <a:pt x="7204" y="1393"/>
                  </a:lnTo>
                  <a:lnTo>
                    <a:pt x="7252" y="1393"/>
                  </a:lnTo>
                  <a:lnTo>
                    <a:pt x="7252" y="1393"/>
                  </a:lnTo>
                  <a:lnTo>
                    <a:pt x="7252" y="1393"/>
                  </a:lnTo>
                  <a:lnTo>
                    <a:pt x="7252" y="1393"/>
                  </a:lnTo>
                  <a:lnTo>
                    <a:pt x="7252" y="1345"/>
                  </a:lnTo>
                  <a:lnTo>
                    <a:pt x="7300" y="1249"/>
                  </a:lnTo>
                  <a:lnTo>
                    <a:pt x="7300" y="1249"/>
                  </a:lnTo>
                  <a:lnTo>
                    <a:pt x="7204" y="577"/>
                  </a:lnTo>
                  <a:lnTo>
                    <a:pt x="7108" y="48"/>
                  </a:lnTo>
                  <a:lnTo>
                    <a:pt x="7108" y="48"/>
                  </a:lnTo>
                  <a:lnTo>
                    <a:pt x="6868" y="48"/>
                  </a:lnTo>
                  <a:lnTo>
                    <a:pt x="6244"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2" name="Google Shape;4116;p71"/>
            <p:cNvSpPr/>
            <p:nvPr/>
          </p:nvSpPr>
          <p:spPr>
            <a:xfrm>
              <a:off x="2269575" y="3379750"/>
              <a:ext cx="156100" cy="120075"/>
            </a:xfrm>
            <a:custGeom>
              <a:avLst/>
              <a:gdLst/>
              <a:ahLst/>
              <a:cxnLst/>
              <a:rect l="l" t="t" r="r" b="b"/>
              <a:pathLst>
                <a:path w="6244" h="4803" extrusionOk="0">
                  <a:moveTo>
                    <a:pt x="5428" y="0"/>
                  </a:moveTo>
                  <a:lnTo>
                    <a:pt x="5187" y="145"/>
                  </a:lnTo>
                  <a:lnTo>
                    <a:pt x="4515" y="529"/>
                  </a:lnTo>
                  <a:lnTo>
                    <a:pt x="2690" y="1729"/>
                  </a:lnTo>
                  <a:lnTo>
                    <a:pt x="1" y="3554"/>
                  </a:lnTo>
                  <a:lnTo>
                    <a:pt x="481" y="4131"/>
                  </a:lnTo>
                  <a:lnTo>
                    <a:pt x="817" y="4563"/>
                  </a:lnTo>
                  <a:lnTo>
                    <a:pt x="961" y="4707"/>
                  </a:lnTo>
                  <a:lnTo>
                    <a:pt x="1105" y="4803"/>
                  </a:lnTo>
                  <a:lnTo>
                    <a:pt x="1201" y="4755"/>
                  </a:lnTo>
                  <a:lnTo>
                    <a:pt x="1393" y="4659"/>
                  </a:lnTo>
                  <a:lnTo>
                    <a:pt x="2018" y="4227"/>
                  </a:lnTo>
                  <a:lnTo>
                    <a:pt x="3747" y="2978"/>
                  </a:lnTo>
                  <a:lnTo>
                    <a:pt x="5428" y="1681"/>
                  </a:lnTo>
                  <a:lnTo>
                    <a:pt x="6244" y="1057"/>
                  </a:lnTo>
                  <a:lnTo>
                    <a:pt x="6244" y="1009"/>
                  </a:lnTo>
                  <a:lnTo>
                    <a:pt x="6196" y="913"/>
                  </a:lnTo>
                  <a:lnTo>
                    <a:pt x="5908" y="529"/>
                  </a:lnTo>
                  <a:lnTo>
                    <a:pt x="5428" y="0"/>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3" name="Google Shape;4117;p71"/>
            <p:cNvSpPr/>
            <p:nvPr/>
          </p:nvSpPr>
          <p:spPr>
            <a:xfrm>
              <a:off x="2269575" y="3379750"/>
              <a:ext cx="156100" cy="120075"/>
            </a:xfrm>
            <a:custGeom>
              <a:avLst/>
              <a:gdLst/>
              <a:ahLst/>
              <a:cxnLst/>
              <a:rect l="l" t="t" r="r" b="b"/>
              <a:pathLst>
                <a:path w="6244" h="4803" fill="none" extrusionOk="0">
                  <a:moveTo>
                    <a:pt x="1" y="3554"/>
                  </a:moveTo>
                  <a:lnTo>
                    <a:pt x="1" y="3554"/>
                  </a:lnTo>
                  <a:lnTo>
                    <a:pt x="2690" y="1729"/>
                  </a:lnTo>
                  <a:lnTo>
                    <a:pt x="4515" y="529"/>
                  </a:lnTo>
                  <a:lnTo>
                    <a:pt x="5187" y="145"/>
                  </a:lnTo>
                  <a:lnTo>
                    <a:pt x="5428" y="0"/>
                  </a:lnTo>
                  <a:lnTo>
                    <a:pt x="5428" y="0"/>
                  </a:lnTo>
                  <a:lnTo>
                    <a:pt x="5908" y="529"/>
                  </a:lnTo>
                  <a:lnTo>
                    <a:pt x="6196" y="913"/>
                  </a:lnTo>
                  <a:lnTo>
                    <a:pt x="6244" y="1009"/>
                  </a:lnTo>
                  <a:lnTo>
                    <a:pt x="6244" y="1057"/>
                  </a:lnTo>
                  <a:lnTo>
                    <a:pt x="6244" y="1057"/>
                  </a:lnTo>
                  <a:lnTo>
                    <a:pt x="5428" y="1681"/>
                  </a:lnTo>
                  <a:lnTo>
                    <a:pt x="3747" y="2978"/>
                  </a:lnTo>
                  <a:lnTo>
                    <a:pt x="2018" y="4227"/>
                  </a:lnTo>
                  <a:lnTo>
                    <a:pt x="1393" y="4659"/>
                  </a:lnTo>
                  <a:lnTo>
                    <a:pt x="1201" y="4755"/>
                  </a:lnTo>
                  <a:lnTo>
                    <a:pt x="1105" y="4803"/>
                  </a:lnTo>
                  <a:lnTo>
                    <a:pt x="1105" y="4803"/>
                  </a:lnTo>
                  <a:lnTo>
                    <a:pt x="961" y="4707"/>
                  </a:lnTo>
                  <a:lnTo>
                    <a:pt x="817" y="4563"/>
                  </a:lnTo>
                  <a:lnTo>
                    <a:pt x="481" y="4131"/>
                  </a:lnTo>
                  <a:lnTo>
                    <a:pt x="1" y="3554"/>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4" name="Google Shape;4118;p71"/>
            <p:cNvSpPr/>
            <p:nvPr/>
          </p:nvSpPr>
          <p:spPr>
            <a:xfrm>
              <a:off x="2269575" y="3379750"/>
              <a:ext cx="156100" cy="120075"/>
            </a:xfrm>
            <a:custGeom>
              <a:avLst/>
              <a:gdLst/>
              <a:ahLst/>
              <a:cxnLst/>
              <a:rect l="l" t="t" r="r" b="b"/>
              <a:pathLst>
                <a:path w="6244" h="4803" extrusionOk="0">
                  <a:moveTo>
                    <a:pt x="5428" y="0"/>
                  </a:moveTo>
                  <a:lnTo>
                    <a:pt x="4995" y="193"/>
                  </a:lnTo>
                  <a:lnTo>
                    <a:pt x="4611" y="481"/>
                  </a:lnTo>
                  <a:lnTo>
                    <a:pt x="1730" y="2402"/>
                  </a:lnTo>
                  <a:lnTo>
                    <a:pt x="1" y="3554"/>
                  </a:lnTo>
                  <a:lnTo>
                    <a:pt x="481" y="4131"/>
                  </a:lnTo>
                  <a:lnTo>
                    <a:pt x="817" y="4563"/>
                  </a:lnTo>
                  <a:lnTo>
                    <a:pt x="961" y="4707"/>
                  </a:lnTo>
                  <a:lnTo>
                    <a:pt x="1105" y="4803"/>
                  </a:lnTo>
                  <a:lnTo>
                    <a:pt x="1249" y="4755"/>
                  </a:lnTo>
                  <a:lnTo>
                    <a:pt x="1441" y="4611"/>
                  </a:lnTo>
                  <a:lnTo>
                    <a:pt x="2066" y="4227"/>
                  </a:lnTo>
                  <a:lnTo>
                    <a:pt x="3747" y="2930"/>
                  </a:lnTo>
                  <a:lnTo>
                    <a:pt x="5428" y="1681"/>
                  </a:lnTo>
                  <a:lnTo>
                    <a:pt x="6244" y="1057"/>
                  </a:lnTo>
                  <a:lnTo>
                    <a:pt x="6148" y="817"/>
                  </a:lnTo>
                  <a:lnTo>
                    <a:pt x="5860" y="481"/>
                  </a:lnTo>
                  <a:lnTo>
                    <a:pt x="5428" y="0"/>
                  </a:lnTo>
                  <a:close/>
                </a:path>
              </a:pathLst>
            </a:custGeom>
            <a:solidFill>
              <a:srgbClr val="95BFF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5" name="Google Shape;4119;p71"/>
            <p:cNvSpPr/>
            <p:nvPr/>
          </p:nvSpPr>
          <p:spPr>
            <a:xfrm>
              <a:off x="2269575" y="3379750"/>
              <a:ext cx="156100" cy="120075"/>
            </a:xfrm>
            <a:custGeom>
              <a:avLst/>
              <a:gdLst/>
              <a:ahLst/>
              <a:cxnLst/>
              <a:rect l="l" t="t" r="r" b="b"/>
              <a:pathLst>
                <a:path w="6244" h="4803" fill="none" extrusionOk="0">
                  <a:moveTo>
                    <a:pt x="5428" y="0"/>
                  </a:moveTo>
                  <a:lnTo>
                    <a:pt x="5428" y="0"/>
                  </a:lnTo>
                  <a:lnTo>
                    <a:pt x="4995" y="193"/>
                  </a:lnTo>
                  <a:lnTo>
                    <a:pt x="4995" y="193"/>
                  </a:lnTo>
                  <a:lnTo>
                    <a:pt x="4611" y="481"/>
                  </a:lnTo>
                  <a:lnTo>
                    <a:pt x="4611" y="481"/>
                  </a:lnTo>
                  <a:lnTo>
                    <a:pt x="1730" y="2402"/>
                  </a:lnTo>
                  <a:lnTo>
                    <a:pt x="1" y="3554"/>
                  </a:lnTo>
                  <a:lnTo>
                    <a:pt x="1" y="3554"/>
                  </a:lnTo>
                  <a:lnTo>
                    <a:pt x="481" y="4131"/>
                  </a:lnTo>
                  <a:lnTo>
                    <a:pt x="817" y="4563"/>
                  </a:lnTo>
                  <a:lnTo>
                    <a:pt x="961" y="4707"/>
                  </a:lnTo>
                  <a:lnTo>
                    <a:pt x="1105" y="4803"/>
                  </a:lnTo>
                  <a:lnTo>
                    <a:pt x="1105" y="4803"/>
                  </a:lnTo>
                  <a:lnTo>
                    <a:pt x="1105" y="4803"/>
                  </a:lnTo>
                  <a:lnTo>
                    <a:pt x="1105" y="4803"/>
                  </a:lnTo>
                  <a:lnTo>
                    <a:pt x="1249" y="4755"/>
                  </a:lnTo>
                  <a:lnTo>
                    <a:pt x="1441" y="4611"/>
                  </a:lnTo>
                  <a:lnTo>
                    <a:pt x="2066" y="4227"/>
                  </a:lnTo>
                  <a:lnTo>
                    <a:pt x="3747" y="2930"/>
                  </a:lnTo>
                  <a:lnTo>
                    <a:pt x="5428" y="1681"/>
                  </a:lnTo>
                  <a:lnTo>
                    <a:pt x="6244" y="1057"/>
                  </a:lnTo>
                  <a:lnTo>
                    <a:pt x="6244" y="1057"/>
                  </a:lnTo>
                  <a:lnTo>
                    <a:pt x="6244" y="1057"/>
                  </a:lnTo>
                  <a:lnTo>
                    <a:pt x="6244" y="1057"/>
                  </a:lnTo>
                  <a:lnTo>
                    <a:pt x="6148" y="817"/>
                  </a:lnTo>
                  <a:lnTo>
                    <a:pt x="5860" y="481"/>
                  </a:lnTo>
                  <a:lnTo>
                    <a:pt x="5428" y="0"/>
                  </a:lnTo>
                  <a:lnTo>
                    <a:pt x="5428" y="0"/>
                  </a:lnTo>
                  <a:lnTo>
                    <a:pt x="542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6" name="Google Shape;4120;p71"/>
            <p:cNvSpPr/>
            <p:nvPr/>
          </p:nvSpPr>
          <p:spPr>
            <a:xfrm>
              <a:off x="1932200" y="3009950"/>
              <a:ext cx="234150" cy="184925"/>
            </a:xfrm>
            <a:custGeom>
              <a:avLst/>
              <a:gdLst/>
              <a:ahLst/>
              <a:cxnLst/>
              <a:rect l="l" t="t" r="r" b="b"/>
              <a:pathLst>
                <a:path w="9366" h="7397" extrusionOk="0">
                  <a:moveTo>
                    <a:pt x="7252" y="1"/>
                  </a:moveTo>
                  <a:lnTo>
                    <a:pt x="6820" y="145"/>
                  </a:lnTo>
                  <a:lnTo>
                    <a:pt x="6244" y="337"/>
                  </a:lnTo>
                  <a:lnTo>
                    <a:pt x="5668" y="577"/>
                  </a:lnTo>
                  <a:lnTo>
                    <a:pt x="4995" y="913"/>
                  </a:lnTo>
                  <a:lnTo>
                    <a:pt x="3602" y="1634"/>
                  </a:lnTo>
                  <a:lnTo>
                    <a:pt x="2306" y="2402"/>
                  </a:lnTo>
                  <a:lnTo>
                    <a:pt x="1153" y="3074"/>
                  </a:lnTo>
                  <a:lnTo>
                    <a:pt x="97" y="3747"/>
                  </a:lnTo>
                  <a:lnTo>
                    <a:pt x="49" y="4227"/>
                  </a:lnTo>
                  <a:lnTo>
                    <a:pt x="1" y="5283"/>
                  </a:lnTo>
                  <a:lnTo>
                    <a:pt x="1" y="6484"/>
                  </a:lnTo>
                  <a:lnTo>
                    <a:pt x="49" y="6964"/>
                  </a:lnTo>
                  <a:lnTo>
                    <a:pt x="145" y="7301"/>
                  </a:lnTo>
                  <a:lnTo>
                    <a:pt x="193" y="7397"/>
                  </a:lnTo>
                  <a:lnTo>
                    <a:pt x="625" y="7397"/>
                  </a:lnTo>
                  <a:lnTo>
                    <a:pt x="1105" y="7349"/>
                  </a:lnTo>
                  <a:lnTo>
                    <a:pt x="1681" y="7204"/>
                  </a:lnTo>
                  <a:lnTo>
                    <a:pt x="3170" y="6868"/>
                  </a:lnTo>
                  <a:lnTo>
                    <a:pt x="4851" y="6388"/>
                  </a:lnTo>
                  <a:lnTo>
                    <a:pt x="7925" y="5380"/>
                  </a:lnTo>
                  <a:lnTo>
                    <a:pt x="9365" y="4947"/>
                  </a:lnTo>
                  <a:lnTo>
                    <a:pt x="9269" y="4275"/>
                  </a:lnTo>
                  <a:lnTo>
                    <a:pt x="8981" y="2786"/>
                  </a:lnTo>
                  <a:lnTo>
                    <a:pt x="8789" y="1922"/>
                  </a:lnTo>
                  <a:lnTo>
                    <a:pt x="8549" y="1153"/>
                  </a:lnTo>
                  <a:lnTo>
                    <a:pt x="8405" y="817"/>
                  </a:lnTo>
                  <a:lnTo>
                    <a:pt x="8261" y="481"/>
                  </a:lnTo>
                  <a:lnTo>
                    <a:pt x="8069" y="241"/>
                  </a:lnTo>
                  <a:lnTo>
                    <a:pt x="7877" y="97"/>
                  </a:lnTo>
                  <a:lnTo>
                    <a:pt x="7781"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7" name="Google Shape;4121;p71"/>
            <p:cNvSpPr/>
            <p:nvPr/>
          </p:nvSpPr>
          <p:spPr>
            <a:xfrm>
              <a:off x="1932200" y="3009950"/>
              <a:ext cx="234150" cy="184925"/>
            </a:xfrm>
            <a:custGeom>
              <a:avLst/>
              <a:gdLst/>
              <a:ahLst/>
              <a:cxnLst/>
              <a:rect l="l" t="t" r="r" b="b"/>
              <a:pathLst>
                <a:path w="9366" h="7397" fill="none" extrusionOk="0">
                  <a:moveTo>
                    <a:pt x="97" y="3747"/>
                  </a:moveTo>
                  <a:lnTo>
                    <a:pt x="97" y="3747"/>
                  </a:lnTo>
                  <a:lnTo>
                    <a:pt x="1153" y="3074"/>
                  </a:lnTo>
                  <a:lnTo>
                    <a:pt x="2306" y="2402"/>
                  </a:lnTo>
                  <a:lnTo>
                    <a:pt x="3602" y="1634"/>
                  </a:lnTo>
                  <a:lnTo>
                    <a:pt x="4995" y="913"/>
                  </a:lnTo>
                  <a:lnTo>
                    <a:pt x="5668" y="577"/>
                  </a:lnTo>
                  <a:lnTo>
                    <a:pt x="6244" y="337"/>
                  </a:lnTo>
                  <a:lnTo>
                    <a:pt x="6820" y="145"/>
                  </a:lnTo>
                  <a:lnTo>
                    <a:pt x="7252" y="1"/>
                  </a:lnTo>
                  <a:lnTo>
                    <a:pt x="7637" y="1"/>
                  </a:lnTo>
                  <a:lnTo>
                    <a:pt x="7781" y="1"/>
                  </a:lnTo>
                  <a:lnTo>
                    <a:pt x="7877" y="97"/>
                  </a:lnTo>
                  <a:lnTo>
                    <a:pt x="7877" y="97"/>
                  </a:lnTo>
                  <a:lnTo>
                    <a:pt x="8069" y="241"/>
                  </a:lnTo>
                  <a:lnTo>
                    <a:pt x="8261" y="481"/>
                  </a:lnTo>
                  <a:lnTo>
                    <a:pt x="8405" y="817"/>
                  </a:lnTo>
                  <a:lnTo>
                    <a:pt x="8549" y="1153"/>
                  </a:lnTo>
                  <a:lnTo>
                    <a:pt x="8789" y="1922"/>
                  </a:lnTo>
                  <a:lnTo>
                    <a:pt x="8981" y="2786"/>
                  </a:lnTo>
                  <a:lnTo>
                    <a:pt x="9269" y="4275"/>
                  </a:lnTo>
                  <a:lnTo>
                    <a:pt x="9365" y="4947"/>
                  </a:lnTo>
                  <a:lnTo>
                    <a:pt x="9365" y="4947"/>
                  </a:lnTo>
                  <a:lnTo>
                    <a:pt x="7925" y="5380"/>
                  </a:lnTo>
                  <a:lnTo>
                    <a:pt x="4851" y="6388"/>
                  </a:lnTo>
                  <a:lnTo>
                    <a:pt x="3170" y="6868"/>
                  </a:lnTo>
                  <a:lnTo>
                    <a:pt x="1681" y="7204"/>
                  </a:lnTo>
                  <a:lnTo>
                    <a:pt x="1105" y="7349"/>
                  </a:lnTo>
                  <a:lnTo>
                    <a:pt x="625" y="7397"/>
                  </a:lnTo>
                  <a:lnTo>
                    <a:pt x="289" y="7397"/>
                  </a:lnTo>
                  <a:lnTo>
                    <a:pt x="193" y="7397"/>
                  </a:lnTo>
                  <a:lnTo>
                    <a:pt x="145" y="7301"/>
                  </a:lnTo>
                  <a:lnTo>
                    <a:pt x="145" y="7301"/>
                  </a:lnTo>
                  <a:lnTo>
                    <a:pt x="49" y="6964"/>
                  </a:lnTo>
                  <a:lnTo>
                    <a:pt x="1" y="6484"/>
                  </a:lnTo>
                  <a:lnTo>
                    <a:pt x="1" y="5283"/>
                  </a:lnTo>
                  <a:lnTo>
                    <a:pt x="49" y="4227"/>
                  </a:lnTo>
                  <a:lnTo>
                    <a:pt x="97" y="3747"/>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8" name="Google Shape;4122;p71"/>
            <p:cNvSpPr/>
            <p:nvPr/>
          </p:nvSpPr>
          <p:spPr>
            <a:xfrm>
              <a:off x="1951400" y="3085600"/>
              <a:ext cx="42050" cy="105675"/>
            </a:xfrm>
            <a:custGeom>
              <a:avLst/>
              <a:gdLst/>
              <a:ahLst/>
              <a:cxnLst/>
              <a:rect l="l" t="t" r="r" b="b"/>
              <a:pathLst>
                <a:path w="1682" h="4227" extrusionOk="0">
                  <a:moveTo>
                    <a:pt x="433" y="0"/>
                  </a:moveTo>
                  <a:lnTo>
                    <a:pt x="1" y="288"/>
                  </a:lnTo>
                  <a:lnTo>
                    <a:pt x="433" y="2257"/>
                  </a:lnTo>
                  <a:lnTo>
                    <a:pt x="913" y="4227"/>
                  </a:lnTo>
                  <a:lnTo>
                    <a:pt x="1682" y="4034"/>
                  </a:lnTo>
                  <a:lnTo>
                    <a:pt x="433"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9" name="Google Shape;4123;p71"/>
            <p:cNvSpPr/>
            <p:nvPr/>
          </p:nvSpPr>
          <p:spPr>
            <a:xfrm>
              <a:off x="1951400" y="3085600"/>
              <a:ext cx="42050" cy="105675"/>
            </a:xfrm>
            <a:custGeom>
              <a:avLst/>
              <a:gdLst/>
              <a:ahLst/>
              <a:cxnLst/>
              <a:rect l="l" t="t" r="r" b="b"/>
              <a:pathLst>
                <a:path w="1682" h="4227" fill="none" extrusionOk="0">
                  <a:moveTo>
                    <a:pt x="433" y="0"/>
                  </a:moveTo>
                  <a:lnTo>
                    <a:pt x="433" y="0"/>
                  </a:lnTo>
                  <a:lnTo>
                    <a:pt x="1" y="288"/>
                  </a:lnTo>
                  <a:lnTo>
                    <a:pt x="1" y="288"/>
                  </a:lnTo>
                  <a:lnTo>
                    <a:pt x="433" y="2257"/>
                  </a:lnTo>
                  <a:lnTo>
                    <a:pt x="913" y="4227"/>
                  </a:lnTo>
                  <a:lnTo>
                    <a:pt x="913" y="4227"/>
                  </a:lnTo>
                  <a:lnTo>
                    <a:pt x="1682" y="4034"/>
                  </a:lnTo>
                  <a:lnTo>
                    <a:pt x="1682" y="4034"/>
                  </a:lnTo>
                  <a:lnTo>
                    <a:pt x="433"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0" name="Google Shape;4124;p71"/>
            <p:cNvSpPr/>
            <p:nvPr/>
          </p:nvSpPr>
          <p:spPr>
            <a:xfrm>
              <a:off x="1958625" y="2995550"/>
              <a:ext cx="169300" cy="198125"/>
            </a:xfrm>
            <a:custGeom>
              <a:avLst/>
              <a:gdLst/>
              <a:ahLst/>
              <a:cxnLst/>
              <a:rect l="l" t="t" r="r" b="b"/>
              <a:pathLst>
                <a:path w="6772" h="7925" extrusionOk="0">
                  <a:moveTo>
                    <a:pt x="6772" y="0"/>
                  </a:moveTo>
                  <a:lnTo>
                    <a:pt x="5667" y="433"/>
                  </a:lnTo>
                  <a:lnTo>
                    <a:pt x="3314" y="1441"/>
                  </a:lnTo>
                  <a:lnTo>
                    <a:pt x="2065" y="1969"/>
                  </a:lnTo>
                  <a:lnTo>
                    <a:pt x="1009" y="2498"/>
                  </a:lnTo>
                  <a:lnTo>
                    <a:pt x="240" y="2882"/>
                  </a:lnTo>
                  <a:lnTo>
                    <a:pt x="48" y="3026"/>
                  </a:lnTo>
                  <a:lnTo>
                    <a:pt x="0" y="3122"/>
                  </a:lnTo>
                  <a:lnTo>
                    <a:pt x="769" y="5667"/>
                  </a:lnTo>
                  <a:lnTo>
                    <a:pt x="1489" y="7925"/>
                  </a:lnTo>
                  <a:lnTo>
                    <a:pt x="2161" y="7780"/>
                  </a:lnTo>
                  <a:lnTo>
                    <a:pt x="3650" y="7492"/>
                  </a:lnTo>
                  <a:lnTo>
                    <a:pt x="4514" y="7300"/>
                  </a:lnTo>
                  <a:lnTo>
                    <a:pt x="5283" y="7108"/>
                  </a:lnTo>
                  <a:lnTo>
                    <a:pt x="5907" y="6868"/>
                  </a:lnTo>
                  <a:lnTo>
                    <a:pt x="6099" y="6772"/>
                  </a:lnTo>
                  <a:lnTo>
                    <a:pt x="6243" y="6628"/>
                  </a:lnTo>
                  <a:lnTo>
                    <a:pt x="6339" y="6484"/>
                  </a:lnTo>
                  <a:lnTo>
                    <a:pt x="6436" y="6196"/>
                  </a:lnTo>
                  <a:lnTo>
                    <a:pt x="6580" y="5331"/>
                  </a:lnTo>
                  <a:lnTo>
                    <a:pt x="6676" y="4275"/>
                  </a:lnTo>
                  <a:lnTo>
                    <a:pt x="6724" y="3074"/>
                  </a:lnTo>
                  <a:lnTo>
                    <a:pt x="6772" y="961"/>
                  </a:lnTo>
                  <a:lnTo>
                    <a:pt x="6772" y="0"/>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1" name="Google Shape;4125;p71"/>
            <p:cNvSpPr/>
            <p:nvPr/>
          </p:nvSpPr>
          <p:spPr>
            <a:xfrm>
              <a:off x="1958625" y="2995550"/>
              <a:ext cx="169300" cy="198125"/>
            </a:xfrm>
            <a:custGeom>
              <a:avLst/>
              <a:gdLst/>
              <a:ahLst/>
              <a:cxnLst/>
              <a:rect l="l" t="t" r="r" b="b"/>
              <a:pathLst>
                <a:path w="6772" h="7925" fill="none" extrusionOk="0">
                  <a:moveTo>
                    <a:pt x="6772" y="0"/>
                  </a:moveTo>
                  <a:lnTo>
                    <a:pt x="6772" y="0"/>
                  </a:lnTo>
                  <a:lnTo>
                    <a:pt x="5667" y="433"/>
                  </a:lnTo>
                  <a:lnTo>
                    <a:pt x="3314" y="1441"/>
                  </a:lnTo>
                  <a:lnTo>
                    <a:pt x="2065" y="1969"/>
                  </a:lnTo>
                  <a:lnTo>
                    <a:pt x="1009" y="2498"/>
                  </a:lnTo>
                  <a:lnTo>
                    <a:pt x="240" y="2882"/>
                  </a:lnTo>
                  <a:lnTo>
                    <a:pt x="48" y="3026"/>
                  </a:lnTo>
                  <a:lnTo>
                    <a:pt x="0" y="3122"/>
                  </a:lnTo>
                  <a:lnTo>
                    <a:pt x="0" y="3122"/>
                  </a:lnTo>
                  <a:lnTo>
                    <a:pt x="769" y="5667"/>
                  </a:lnTo>
                  <a:lnTo>
                    <a:pt x="1489" y="7925"/>
                  </a:lnTo>
                  <a:lnTo>
                    <a:pt x="1489" y="7925"/>
                  </a:lnTo>
                  <a:lnTo>
                    <a:pt x="2161" y="7780"/>
                  </a:lnTo>
                  <a:lnTo>
                    <a:pt x="3650" y="7492"/>
                  </a:lnTo>
                  <a:lnTo>
                    <a:pt x="4514" y="7300"/>
                  </a:lnTo>
                  <a:lnTo>
                    <a:pt x="5283" y="7108"/>
                  </a:lnTo>
                  <a:lnTo>
                    <a:pt x="5907" y="6868"/>
                  </a:lnTo>
                  <a:lnTo>
                    <a:pt x="6099" y="6772"/>
                  </a:lnTo>
                  <a:lnTo>
                    <a:pt x="6243" y="6628"/>
                  </a:lnTo>
                  <a:lnTo>
                    <a:pt x="6243" y="6628"/>
                  </a:lnTo>
                  <a:lnTo>
                    <a:pt x="6339" y="6484"/>
                  </a:lnTo>
                  <a:lnTo>
                    <a:pt x="6436" y="6196"/>
                  </a:lnTo>
                  <a:lnTo>
                    <a:pt x="6580" y="5331"/>
                  </a:lnTo>
                  <a:lnTo>
                    <a:pt x="6676" y="4275"/>
                  </a:lnTo>
                  <a:lnTo>
                    <a:pt x="6724" y="3074"/>
                  </a:lnTo>
                  <a:lnTo>
                    <a:pt x="6772" y="961"/>
                  </a:lnTo>
                  <a:lnTo>
                    <a:pt x="6772"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2" name="Google Shape;4126;p71"/>
            <p:cNvSpPr/>
            <p:nvPr/>
          </p:nvSpPr>
          <p:spPr>
            <a:xfrm>
              <a:off x="2127900" y="2995550"/>
              <a:ext cx="25" cy="25"/>
            </a:xfrm>
            <a:custGeom>
              <a:avLst/>
              <a:gdLst/>
              <a:ahLst/>
              <a:cxnLst/>
              <a:rect l="l" t="t" r="r" b="b"/>
              <a:pathLst>
                <a:path w="1" h="1" extrusionOk="0">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lnTo>
                    <a:pt x="1" y="0"/>
                  </a:lnTo>
                  <a:lnTo>
                    <a:pt x="1" y="0"/>
                  </a:lnTo>
                  <a:lnTo>
                    <a:pt x="1" y="0"/>
                  </a:lnTo>
                  <a:lnTo>
                    <a:pt x="1" y="0"/>
                  </a:lnTo>
                  <a:lnTo>
                    <a:pt x="1" y="0"/>
                  </a:lnTo>
                  <a:close/>
                </a:path>
              </a:pathLst>
            </a:custGeom>
            <a:solidFill>
              <a:srgbClr val="422E2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3" name="Google Shape;4127;p7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4" name="Google Shape;4128;p7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5" name="Google Shape;4129;p7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6" name="Google Shape;4130;p71"/>
            <p:cNvSpPr/>
            <p:nvPr/>
          </p:nvSpPr>
          <p:spPr>
            <a:xfrm>
              <a:off x="2058275" y="2995550"/>
              <a:ext cx="69650" cy="186125"/>
            </a:xfrm>
            <a:custGeom>
              <a:avLst/>
              <a:gdLst/>
              <a:ahLst/>
              <a:cxnLst/>
              <a:rect l="l" t="t" r="r" b="b"/>
              <a:pathLst>
                <a:path w="2786" h="7445" extrusionOk="0">
                  <a:moveTo>
                    <a:pt x="2786" y="0"/>
                  </a:moveTo>
                  <a:lnTo>
                    <a:pt x="1201" y="625"/>
                  </a:lnTo>
                  <a:lnTo>
                    <a:pt x="1057" y="1009"/>
                  </a:lnTo>
                  <a:lnTo>
                    <a:pt x="1537" y="1153"/>
                  </a:lnTo>
                  <a:lnTo>
                    <a:pt x="1729" y="865"/>
                  </a:lnTo>
                  <a:lnTo>
                    <a:pt x="1969" y="577"/>
                  </a:lnTo>
                  <a:lnTo>
                    <a:pt x="2161" y="337"/>
                  </a:lnTo>
                  <a:lnTo>
                    <a:pt x="2401" y="193"/>
                  </a:lnTo>
                  <a:lnTo>
                    <a:pt x="2786" y="0"/>
                  </a:lnTo>
                  <a:close/>
                  <a:moveTo>
                    <a:pt x="96" y="6004"/>
                  </a:moveTo>
                  <a:lnTo>
                    <a:pt x="0" y="7444"/>
                  </a:lnTo>
                  <a:lnTo>
                    <a:pt x="0" y="7444"/>
                  </a:lnTo>
                  <a:lnTo>
                    <a:pt x="144" y="7396"/>
                  </a:lnTo>
                  <a:lnTo>
                    <a:pt x="288" y="6100"/>
                  </a:lnTo>
                  <a:lnTo>
                    <a:pt x="96" y="6004"/>
                  </a:lnTo>
                  <a:close/>
                </a:path>
              </a:pathLst>
            </a:custGeom>
            <a:solidFill>
              <a:srgbClr val="FB7F7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7" name="Google Shape;4131;p71"/>
            <p:cNvSpPr/>
            <p:nvPr/>
          </p:nvSpPr>
          <p:spPr>
            <a:xfrm>
              <a:off x="2058275" y="3145625"/>
              <a:ext cx="7225" cy="36050"/>
            </a:xfrm>
            <a:custGeom>
              <a:avLst/>
              <a:gdLst/>
              <a:ahLst/>
              <a:cxnLst/>
              <a:rect l="l" t="t" r="r" b="b"/>
              <a:pathLst>
                <a:path w="289" h="1442" fill="none" extrusionOk="0">
                  <a:moveTo>
                    <a:pt x="96" y="1"/>
                  </a:moveTo>
                  <a:lnTo>
                    <a:pt x="96" y="1"/>
                  </a:lnTo>
                  <a:lnTo>
                    <a:pt x="0" y="1441"/>
                  </a:lnTo>
                  <a:lnTo>
                    <a:pt x="0" y="1441"/>
                  </a:lnTo>
                  <a:lnTo>
                    <a:pt x="144" y="1393"/>
                  </a:lnTo>
                  <a:lnTo>
                    <a:pt x="144" y="1393"/>
                  </a:lnTo>
                  <a:lnTo>
                    <a:pt x="288" y="97"/>
                  </a:lnTo>
                  <a:lnTo>
                    <a:pt x="288" y="97"/>
                  </a:lnTo>
                  <a:lnTo>
                    <a:pt x="96"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8" name="Google Shape;4132;p71"/>
            <p:cNvSpPr/>
            <p:nvPr/>
          </p:nvSpPr>
          <p:spPr>
            <a:xfrm>
              <a:off x="2084675" y="2995550"/>
              <a:ext cx="43250" cy="28825"/>
            </a:xfrm>
            <a:custGeom>
              <a:avLst/>
              <a:gdLst/>
              <a:ahLst/>
              <a:cxnLst/>
              <a:rect l="l" t="t" r="r" b="b"/>
              <a:pathLst>
                <a:path w="1730" h="1153" fill="none" extrusionOk="0">
                  <a:moveTo>
                    <a:pt x="1730" y="0"/>
                  </a:moveTo>
                  <a:lnTo>
                    <a:pt x="1730" y="0"/>
                  </a:lnTo>
                  <a:lnTo>
                    <a:pt x="1730" y="0"/>
                  </a:lnTo>
                  <a:lnTo>
                    <a:pt x="1730" y="0"/>
                  </a:lnTo>
                  <a:lnTo>
                    <a:pt x="1730" y="0"/>
                  </a:lnTo>
                  <a:lnTo>
                    <a:pt x="1730" y="0"/>
                  </a:lnTo>
                  <a:lnTo>
                    <a:pt x="1730" y="0"/>
                  </a:lnTo>
                  <a:lnTo>
                    <a:pt x="1730" y="0"/>
                  </a:lnTo>
                  <a:lnTo>
                    <a:pt x="1730" y="0"/>
                  </a:lnTo>
                  <a:lnTo>
                    <a:pt x="1730" y="0"/>
                  </a:lnTo>
                  <a:lnTo>
                    <a:pt x="1730" y="0"/>
                  </a:lnTo>
                  <a:lnTo>
                    <a:pt x="1730" y="0"/>
                  </a:lnTo>
                  <a:lnTo>
                    <a:pt x="145" y="625"/>
                  </a:lnTo>
                  <a:lnTo>
                    <a:pt x="145" y="625"/>
                  </a:lnTo>
                  <a:lnTo>
                    <a:pt x="1" y="1009"/>
                  </a:lnTo>
                  <a:lnTo>
                    <a:pt x="1" y="1009"/>
                  </a:lnTo>
                  <a:lnTo>
                    <a:pt x="481" y="1153"/>
                  </a:lnTo>
                  <a:lnTo>
                    <a:pt x="481" y="1153"/>
                  </a:lnTo>
                  <a:lnTo>
                    <a:pt x="673" y="865"/>
                  </a:lnTo>
                  <a:lnTo>
                    <a:pt x="913" y="577"/>
                  </a:lnTo>
                  <a:lnTo>
                    <a:pt x="1105" y="337"/>
                  </a:lnTo>
                  <a:lnTo>
                    <a:pt x="1345" y="193"/>
                  </a:lnTo>
                  <a:lnTo>
                    <a:pt x="1345" y="193"/>
                  </a:lnTo>
                  <a:lnTo>
                    <a:pt x="1730" y="0"/>
                  </a:lnTo>
                  <a:lnTo>
                    <a:pt x="1730" y="0"/>
                  </a:lnTo>
                  <a:lnTo>
                    <a:pt x="173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9" name="Google Shape;4133;p71"/>
            <p:cNvSpPr/>
            <p:nvPr/>
          </p:nvSpPr>
          <p:spPr>
            <a:xfrm>
              <a:off x="1742500" y="2983550"/>
              <a:ext cx="212550" cy="212525"/>
            </a:xfrm>
            <a:custGeom>
              <a:avLst/>
              <a:gdLst/>
              <a:ahLst/>
              <a:cxnLst/>
              <a:rect l="l" t="t" r="r" b="b"/>
              <a:pathLst>
                <a:path w="8502" h="8501" extrusionOk="0">
                  <a:moveTo>
                    <a:pt x="1585" y="0"/>
                  </a:moveTo>
                  <a:lnTo>
                    <a:pt x="1" y="1777"/>
                  </a:lnTo>
                  <a:lnTo>
                    <a:pt x="625" y="2594"/>
                  </a:lnTo>
                  <a:lnTo>
                    <a:pt x="1345" y="3410"/>
                  </a:lnTo>
                  <a:lnTo>
                    <a:pt x="2306" y="4418"/>
                  </a:lnTo>
                  <a:lnTo>
                    <a:pt x="3410" y="5523"/>
                  </a:lnTo>
                  <a:lnTo>
                    <a:pt x="4035" y="6051"/>
                  </a:lnTo>
                  <a:lnTo>
                    <a:pt x="4707" y="6628"/>
                  </a:lnTo>
                  <a:lnTo>
                    <a:pt x="5379" y="7108"/>
                  </a:lnTo>
                  <a:lnTo>
                    <a:pt x="6100" y="7588"/>
                  </a:lnTo>
                  <a:lnTo>
                    <a:pt x="6868" y="8020"/>
                  </a:lnTo>
                  <a:lnTo>
                    <a:pt x="7589" y="8405"/>
                  </a:lnTo>
                  <a:lnTo>
                    <a:pt x="7877" y="8501"/>
                  </a:lnTo>
                  <a:lnTo>
                    <a:pt x="8117" y="8501"/>
                  </a:lnTo>
                  <a:lnTo>
                    <a:pt x="8261" y="8453"/>
                  </a:lnTo>
                  <a:lnTo>
                    <a:pt x="8357" y="8405"/>
                  </a:lnTo>
                  <a:lnTo>
                    <a:pt x="8453" y="8309"/>
                  </a:lnTo>
                  <a:lnTo>
                    <a:pt x="8501" y="8164"/>
                  </a:lnTo>
                  <a:lnTo>
                    <a:pt x="8261" y="4803"/>
                  </a:lnTo>
                  <a:lnTo>
                    <a:pt x="6868" y="3890"/>
                  </a:lnTo>
                  <a:lnTo>
                    <a:pt x="5139" y="2690"/>
                  </a:lnTo>
                  <a:lnTo>
                    <a:pt x="3266" y="1297"/>
                  </a:lnTo>
                  <a:lnTo>
                    <a:pt x="1585" y="0"/>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0" name="Google Shape;4134;p71"/>
            <p:cNvSpPr/>
            <p:nvPr/>
          </p:nvSpPr>
          <p:spPr>
            <a:xfrm>
              <a:off x="1652450" y="2899500"/>
              <a:ext cx="141700" cy="145300"/>
            </a:xfrm>
            <a:custGeom>
              <a:avLst/>
              <a:gdLst/>
              <a:ahLst/>
              <a:cxnLst/>
              <a:rect l="l" t="t" r="r" b="b"/>
              <a:pathLst>
                <a:path w="5668" h="5812" extrusionOk="0">
                  <a:moveTo>
                    <a:pt x="1682" y="0"/>
                  </a:moveTo>
                  <a:lnTo>
                    <a:pt x="1634" y="48"/>
                  </a:lnTo>
                  <a:lnTo>
                    <a:pt x="1634" y="289"/>
                  </a:lnTo>
                  <a:lnTo>
                    <a:pt x="1778" y="529"/>
                  </a:lnTo>
                  <a:lnTo>
                    <a:pt x="1922" y="817"/>
                  </a:lnTo>
                  <a:lnTo>
                    <a:pt x="2114" y="1153"/>
                  </a:lnTo>
                  <a:lnTo>
                    <a:pt x="2546" y="1681"/>
                  </a:lnTo>
                  <a:lnTo>
                    <a:pt x="2882" y="2065"/>
                  </a:lnTo>
                  <a:lnTo>
                    <a:pt x="2834" y="2065"/>
                  </a:lnTo>
                  <a:lnTo>
                    <a:pt x="2354" y="1729"/>
                  </a:lnTo>
                  <a:lnTo>
                    <a:pt x="1586" y="1249"/>
                  </a:lnTo>
                  <a:lnTo>
                    <a:pt x="1201" y="1057"/>
                  </a:lnTo>
                  <a:lnTo>
                    <a:pt x="817" y="913"/>
                  </a:lnTo>
                  <a:lnTo>
                    <a:pt x="577" y="865"/>
                  </a:lnTo>
                  <a:lnTo>
                    <a:pt x="529" y="913"/>
                  </a:lnTo>
                  <a:lnTo>
                    <a:pt x="481" y="1009"/>
                  </a:lnTo>
                  <a:lnTo>
                    <a:pt x="481" y="1105"/>
                  </a:lnTo>
                  <a:lnTo>
                    <a:pt x="481" y="1249"/>
                  </a:lnTo>
                  <a:lnTo>
                    <a:pt x="673" y="1537"/>
                  </a:lnTo>
                  <a:lnTo>
                    <a:pt x="913" y="1825"/>
                  </a:lnTo>
                  <a:lnTo>
                    <a:pt x="1201" y="2162"/>
                  </a:lnTo>
                  <a:lnTo>
                    <a:pt x="1826" y="2690"/>
                  </a:lnTo>
                  <a:lnTo>
                    <a:pt x="2066" y="2930"/>
                  </a:lnTo>
                  <a:lnTo>
                    <a:pt x="1730" y="2786"/>
                  </a:lnTo>
                  <a:lnTo>
                    <a:pt x="1057" y="2450"/>
                  </a:lnTo>
                  <a:lnTo>
                    <a:pt x="673" y="2306"/>
                  </a:lnTo>
                  <a:lnTo>
                    <a:pt x="337" y="2210"/>
                  </a:lnTo>
                  <a:lnTo>
                    <a:pt x="97" y="2210"/>
                  </a:lnTo>
                  <a:lnTo>
                    <a:pt x="49" y="2258"/>
                  </a:lnTo>
                  <a:lnTo>
                    <a:pt x="1" y="2306"/>
                  </a:lnTo>
                  <a:lnTo>
                    <a:pt x="1" y="2402"/>
                  </a:lnTo>
                  <a:lnTo>
                    <a:pt x="49" y="2498"/>
                  </a:lnTo>
                  <a:lnTo>
                    <a:pt x="241" y="2690"/>
                  </a:lnTo>
                  <a:lnTo>
                    <a:pt x="481" y="2882"/>
                  </a:lnTo>
                  <a:lnTo>
                    <a:pt x="769" y="3074"/>
                  </a:lnTo>
                  <a:lnTo>
                    <a:pt x="1345" y="3410"/>
                  </a:lnTo>
                  <a:lnTo>
                    <a:pt x="1730" y="3602"/>
                  </a:lnTo>
                  <a:lnTo>
                    <a:pt x="1393" y="3554"/>
                  </a:lnTo>
                  <a:lnTo>
                    <a:pt x="817" y="3506"/>
                  </a:lnTo>
                  <a:lnTo>
                    <a:pt x="529" y="3506"/>
                  </a:lnTo>
                  <a:lnTo>
                    <a:pt x="289" y="3554"/>
                  </a:lnTo>
                  <a:lnTo>
                    <a:pt x="97" y="3602"/>
                  </a:lnTo>
                  <a:lnTo>
                    <a:pt x="49" y="3650"/>
                  </a:lnTo>
                  <a:lnTo>
                    <a:pt x="49" y="3746"/>
                  </a:lnTo>
                  <a:lnTo>
                    <a:pt x="97" y="3842"/>
                  </a:lnTo>
                  <a:lnTo>
                    <a:pt x="193" y="3938"/>
                  </a:lnTo>
                  <a:lnTo>
                    <a:pt x="625" y="4131"/>
                  </a:lnTo>
                  <a:lnTo>
                    <a:pt x="1153" y="4323"/>
                  </a:lnTo>
                  <a:lnTo>
                    <a:pt x="1730" y="4515"/>
                  </a:lnTo>
                  <a:lnTo>
                    <a:pt x="1778" y="4755"/>
                  </a:lnTo>
                  <a:lnTo>
                    <a:pt x="1922" y="4995"/>
                  </a:lnTo>
                  <a:lnTo>
                    <a:pt x="2066" y="5187"/>
                  </a:lnTo>
                  <a:lnTo>
                    <a:pt x="2258" y="5379"/>
                  </a:lnTo>
                  <a:lnTo>
                    <a:pt x="2546" y="5571"/>
                  </a:lnTo>
                  <a:lnTo>
                    <a:pt x="2882" y="5715"/>
                  </a:lnTo>
                  <a:lnTo>
                    <a:pt x="3218" y="5811"/>
                  </a:lnTo>
                  <a:lnTo>
                    <a:pt x="3555" y="5811"/>
                  </a:lnTo>
                  <a:lnTo>
                    <a:pt x="3843" y="5715"/>
                  </a:lnTo>
                  <a:lnTo>
                    <a:pt x="4179" y="5619"/>
                  </a:lnTo>
                  <a:lnTo>
                    <a:pt x="4467" y="5427"/>
                  </a:lnTo>
                  <a:lnTo>
                    <a:pt x="4707" y="5187"/>
                  </a:lnTo>
                  <a:lnTo>
                    <a:pt x="5283" y="4563"/>
                  </a:lnTo>
                  <a:lnTo>
                    <a:pt x="5476" y="4275"/>
                  </a:lnTo>
                  <a:lnTo>
                    <a:pt x="5572" y="3986"/>
                  </a:lnTo>
                  <a:lnTo>
                    <a:pt x="5668" y="3746"/>
                  </a:lnTo>
                  <a:lnTo>
                    <a:pt x="5668" y="3410"/>
                  </a:lnTo>
                  <a:lnTo>
                    <a:pt x="5668" y="3122"/>
                  </a:lnTo>
                  <a:lnTo>
                    <a:pt x="5572" y="2834"/>
                  </a:lnTo>
                  <a:lnTo>
                    <a:pt x="5476" y="2594"/>
                  </a:lnTo>
                  <a:lnTo>
                    <a:pt x="5283" y="2306"/>
                  </a:lnTo>
                  <a:lnTo>
                    <a:pt x="5139" y="1825"/>
                  </a:lnTo>
                  <a:lnTo>
                    <a:pt x="4899" y="1153"/>
                  </a:lnTo>
                  <a:lnTo>
                    <a:pt x="4707" y="865"/>
                  </a:lnTo>
                  <a:lnTo>
                    <a:pt x="4563" y="673"/>
                  </a:lnTo>
                  <a:lnTo>
                    <a:pt x="4371" y="529"/>
                  </a:lnTo>
                  <a:lnTo>
                    <a:pt x="4179" y="529"/>
                  </a:lnTo>
                  <a:lnTo>
                    <a:pt x="4083" y="625"/>
                  </a:lnTo>
                  <a:lnTo>
                    <a:pt x="3987" y="721"/>
                  </a:lnTo>
                  <a:lnTo>
                    <a:pt x="3939" y="865"/>
                  </a:lnTo>
                  <a:lnTo>
                    <a:pt x="3939" y="1009"/>
                  </a:lnTo>
                  <a:lnTo>
                    <a:pt x="3939" y="1345"/>
                  </a:lnTo>
                  <a:lnTo>
                    <a:pt x="3987" y="1681"/>
                  </a:lnTo>
                  <a:lnTo>
                    <a:pt x="3699" y="1681"/>
                  </a:lnTo>
                  <a:lnTo>
                    <a:pt x="3170" y="1153"/>
                  </a:lnTo>
                  <a:lnTo>
                    <a:pt x="2498" y="529"/>
                  </a:lnTo>
                  <a:lnTo>
                    <a:pt x="2210" y="289"/>
                  </a:lnTo>
                  <a:lnTo>
                    <a:pt x="1922" y="96"/>
                  </a:lnTo>
                  <a:lnTo>
                    <a:pt x="1730" y="0"/>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1" name="Google Shape;4135;p71"/>
            <p:cNvSpPr/>
            <p:nvPr/>
          </p:nvSpPr>
          <p:spPr>
            <a:xfrm>
              <a:off x="1652450" y="2899500"/>
              <a:ext cx="141700" cy="145300"/>
            </a:xfrm>
            <a:custGeom>
              <a:avLst/>
              <a:gdLst/>
              <a:ahLst/>
              <a:cxnLst/>
              <a:rect l="l" t="t" r="r" b="b"/>
              <a:pathLst>
                <a:path w="5668" h="5812" fill="none" extrusionOk="0">
                  <a:moveTo>
                    <a:pt x="49" y="3746"/>
                  </a:moveTo>
                  <a:lnTo>
                    <a:pt x="49" y="3746"/>
                  </a:lnTo>
                  <a:lnTo>
                    <a:pt x="49" y="3650"/>
                  </a:lnTo>
                  <a:lnTo>
                    <a:pt x="97" y="3602"/>
                  </a:lnTo>
                  <a:lnTo>
                    <a:pt x="289" y="3554"/>
                  </a:lnTo>
                  <a:lnTo>
                    <a:pt x="529" y="3506"/>
                  </a:lnTo>
                  <a:lnTo>
                    <a:pt x="817" y="3506"/>
                  </a:lnTo>
                  <a:lnTo>
                    <a:pt x="1393" y="3554"/>
                  </a:lnTo>
                  <a:lnTo>
                    <a:pt x="1730" y="3602"/>
                  </a:lnTo>
                  <a:lnTo>
                    <a:pt x="1730" y="3602"/>
                  </a:lnTo>
                  <a:lnTo>
                    <a:pt x="1730" y="3602"/>
                  </a:lnTo>
                  <a:lnTo>
                    <a:pt x="1345" y="3410"/>
                  </a:lnTo>
                  <a:lnTo>
                    <a:pt x="769" y="3074"/>
                  </a:lnTo>
                  <a:lnTo>
                    <a:pt x="481" y="2882"/>
                  </a:lnTo>
                  <a:lnTo>
                    <a:pt x="241" y="2690"/>
                  </a:lnTo>
                  <a:lnTo>
                    <a:pt x="49" y="2498"/>
                  </a:lnTo>
                  <a:lnTo>
                    <a:pt x="1" y="2402"/>
                  </a:lnTo>
                  <a:lnTo>
                    <a:pt x="1" y="2306"/>
                  </a:lnTo>
                  <a:lnTo>
                    <a:pt x="1" y="2306"/>
                  </a:lnTo>
                  <a:lnTo>
                    <a:pt x="49" y="2258"/>
                  </a:lnTo>
                  <a:lnTo>
                    <a:pt x="97" y="2210"/>
                  </a:lnTo>
                  <a:lnTo>
                    <a:pt x="337" y="2210"/>
                  </a:lnTo>
                  <a:lnTo>
                    <a:pt x="673" y="2306"/>
                  </a:lnTo>
                  <a:lnTo>
                    <a:pt x="1057" y="2450"/>
                  </a:lnTo>
                  <a:lnTo>
                    <a:pt x="1730" y="2786"/>
                  </a:lnTo>
                  <a:lnTo>
                    <a:pt x="2066" y="2930"/>
                  </a:lnTo>
                  <a:lnTo>
                    <a:pt x="2066" y="2930"/>
                  </a:lnTo>
                  <a:lnTo>
                    <a:pt x="1826" y="2690"/>
                  </a:lnTo>
                  <a:lnTo>
                    <a:pt x="1201" y="2162"/>
                  </a:lnTo>
                  <a:lnTo>
                    <a:pt x="913" y="1825"/>
                  </a:lnTo>
                  <a:lnTo>
                    <a:pt x="673" y="1537"/>
                  </a:lnTo>
                  <a:lnTo>
                    <a:pt x="481" y="1249"/>
                  </a:lnTo>
                  <a:lnTo>
                    <a:pt x="481" y="1105"/>
                  </a:lnTo>
                  <a:lnTo>
                    <a:pt x="481" y="1009"/>
                  </a:lnTo>
                  <a:lnTo>
                    <a:pt x="481" y="1009"/>
                  </a:lnTo>
                  <a:lnTo>
                    <a:pt x="529" y="913"/>
                  </a:lnTo>
                  <a:lnTo>
                    <a:pt x="577" y="865"/>
                  </a:lnTo>
                  <a:lnTo>
                    <a:pt x="817" y="913"/>
                  </a:lnTo>
                  <a:lnTo>
                    <a:pt x="1201" y="1057"/>
                  </a:lnTo>
                  <a:lnTo>
                    <a:pt x="1586" y="1249"/>
                  </a:lnTo>
                  <a:lnTo>
                    <a:pt x="2354" y="1729"/>
                  </a:lnTo>
                  <a:lnTo>
                    <a:pt x="2834" y="2065"/>
                  </a:lnTo>
                  <a:lnTo>
                    <a:pt x="2882" y="2065"/>
                  </a:lnTo>
                  <a:lnTo>
                    <a:pt x="2882" y="2065"/>
                  </a:lnTo>
                  <a:lnTo>
                    <a:pt x="2546" y="1681"/>
                  </a:lnTo>
                  <a:lnTo>
                    <a:pt x="2114" y="1153"/>
                  </a:lnTo>
                  <a:lnTo>
                    <a:pt x="1922" y="817"/>
                  </a:lnTo>
                  <a:lnTo>
                    <a:pt x="1778" y="529"/>
                  </a:lnTo>
                  <a:lnTo>
                    <a:pt x="1634" y="289"/>
                  </a:lnTo>
                  <a:lnTo>
                    <a:pt x="1634" y="48"/>
                  </a:lnTo>
                  <a:lnTo>
                    <a:pt x="1634" y="48"/>
                  </a:lnTo>
                  <a:lnTo>
                    <a:pt x="1682" y="0"/>
                  </a:lnTo>
                  <a:lnTo>
                    <a:pt x="1730" y="0"/>
                  </a:lnTo>
                  <a:lnTo>
                    <a:pt x="1922" y="96"/>
                  </a:lnTo>
                  <a:lnTo>
                    <a:pt x="2210" y="289"/>
                  </a:lnTo>
                  <a:lnTo>
                    <a:pt x="2498" y="529"/>
                  </a:lnTo>
                  <a:lnTo>
                    <a:pt x="3170" y="1153"/>
                  </a:lnTo>
                  <a:lnTo>
                    <a:pt x="3699" y="1681"/>
                  </a:lnTo>
                  <a:lnTo>
                    <a:pt x="3699" y="1681"/>
                  </a:lnTo>
                  <a:lnTo>
                    <a:pt x="3843" y="1681"/>
                  </a:lnTo>
                  <a:lnTo>
                    <a:pt x="3987" y="1681"/>
                  </a:lnTo>
                  <a:lnTo>
                    <a:pt x="3987" y="1681"/>
                  </a:lnTo>
                  <a:lnTo>
                    <a:pt x="3939" y="1345"/>
                  </a:lnTo>
                  <a:lnTo>
                    <a:pt x="3939" y="1009"/>
                  </a:lnTo>
                  <a:lnTo>
                    <a:pt x="3939" y="865"/>
                  </a:lnTo>
                  <a:lnTo>
                    <a:pt x="3987" y="721"/>
                  </a:lnTo>
                  <a:lnTo>
                    <a:pt x="4083" y="625"/>
                  </a:lnTo>
                  <a:lnTo>
                    <a:pt x="4179" y="529"/>
                  </a:lnTo>
                  <a:lnTo>
                    <a:pt x="4179" y="529"/>
                  </a:lnTo>
                  <a:lnTo>
                    <a:pt x="4275" y="529"/>
                  </a:lnTo>
                  <a:lnTo>
                    <a:pt x="4371" y="529"/>
                  </a:lnTo>
                  <a:lnTo>
                    <a:pt x="4563" y="673"/>
                  </a:lnTo>
                  <a:lnTo>
                    <a:pt x="4707" y="865"/>
                  </a:lnTo>
                  <a:lnTo>
                    <a:pt x="4899" y="1153"/>
                  </a:lnTo>
                  <a:lnTo>
                    <a:pt x="5139" y="1825"/>
                  </a:lnTo>
                  <a:lnTo>
                    <a:pt x="5283" y="2306"/>
                  </a:lnTo>
                  <a:lnTo>
                    <a:pt x="5283" y="2306"/>
                  </a:lnTo>
                  <a:lnTo>
                    <a:pt x="5476" y="2594"/>
                  </a:lnTo>
                  <a:lnTo>
                    <a:pt x="5572" y="2834"/>
                  </a:lnTo>
                  <a:lnTo>
                    <a:pt x="5668" y="3122"/>
                  </a:lnTo>
                  <a:lnTo>
                    <a:pt x="5668" y="3410"/>
                  </a:lnTo>
                  <a:lnTo>
                    <a:pt x="5668" y="3746"/>
                  </a:lnTo>
                  <a:lnTo>
                    <a:pt x="5572" y="3986"/>
                  </a:lnTo>
                  <a:lnTo>
                    <a:pt x="5476" y="4275"/>
                  </a:lnTo>
                  <a:lnTo>
                    <a:pt x="5283" y="4563"/>
                  </a:lnTo>
                  <a:lnTo>
                    <a:pt x="4707" y="5187"/>
                  </a:lnTo>
                  <a:lnTo>
                    <a:pt x="4707" y="5187"/>
                  </a:lnTo>
                  <a:lnTo>
                    <a:pt x="4467" y="5427"/>
                  </a:lnTo>
                  <a:lnTo>
                    <a:pt x="4179" y="5619"/>
                  </a:lnTo>
                  <a:lnTo>
                    <a:pt x="3843" y="5715"/>
                  </a:lnTo>
                  <a:lnTo>
                    <a:pt x="3555" y="5811"/>
                  </a:lnTo>
                  <a:lnTo>
                    <a:pt x="3218" y="5811"/>
                  </a:lnTo>
                  <a:lnTo>
                    <a:pt x="2882" y="5715"/>
                  </a:lnTo>
                  <a:lnTo>
                    <a:pt x="2546" y="5571"/>
                  </a:lnTo>
                  <a:lnTo>
                    <a:pt x="2258" y="5379"/>
                  </a:lnTo>
                  <a:lnTo>
                    <a:pt x="2258" y="5379"/>
                  </a:lnTo>
                  <a:lnTo>
                    <a:pt x="2258" y="5379"/>
                  </a:lnTo>
                  <a:lnTo>
                    <a:pt x="2066" y="5187"/>
                  </a:lnTo>
                  <a:lnTo>
                    <a:pt x="1922" y="4995"/>
                  </a:lnTo>
                  <a:lnTo>
                    <a:pt x="1778" y="4755"/>
                  </a:lnTo>
                  <a:lnTo>
                    <a:pt x="1730" y="4515"/>
                  </a:lnTo>
                  <a:lnTo>
                    <a:pt x="1730" y="4515"/>
                  </a:lnTo>
                  <a:lnTo>
                    <a:pt x="1153" y="4323"/>
                  </a:lnTo>
                  <a:lnTo>
                    <a:pt x="625" y="4131"/>
                  </a:lnTo>
                  <a:lnTo>
                    <a:pt x="193" y="3938"/>
                  </a:lnTo>
                  <a:lnTo>
                    <a:pt x="97" y="3842"/>
                  </a:lnTo>
                  <a:lnTo>
                    <a:pt x="49" y="3746"/>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2" name="Google Shape;4136;p71"/>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3" name="Google Shape;4137;p71"/>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4" name="Google Shape;4138;p71"/>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5" name="Google Shape;4139;p71"/>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6" name="Google Shape;4140;p71"/>
            <p:cNvSpPr/>
            <p:nvPr/>
          </p:nvSpPr>
          <p:spPr>
            <a:xfrm>
              <a:off x="2297200" y="3032775"/>
              <a:ext cx="54050" cy="106875"/>
            </a:xfrm>
            <a:custGeom>
              <a:avLst/>
              <a:gdLst/>
              <a:ahLst/>
              <a:cxnLst/>
              <a:rect l="l" t="t" r="r" b="b"/>
              <a:pathLst>
                <a:path w="2162" h="4275" extrusionOk="0">
                  <a:moveTo>
                    <a:pt x="961" y="0"/>
                  </a:moveTo>
                  <a:lnTo>
                    <a:pt x="0" y="96"/>
                  </a:lnTo>
                  <a:lnTo>
                    <a:pt x="480" y="1009"/>
                  </a:lnTo>
                  <a:lnTo>
                    <a:pt x="913" y="2017"/>
                  </a:lnTo>
                  <a:lnTo>
                    <a:pt x="1297" y="3122"/>
                  </a:lnTo>
                  <a:lnTo>
                    <a:pt x="1633" y="4274"/>
                  </a:lnTo>
                  <a:lnTo>
                    <a:pt x="1921" y="3890"/>
                  </a:lnTo>
                  <a:lnTo>
                    <a:pt x="2161" y="3458"/>
                  </a:lnTo>
                  <a:lnTo>
                    <a:pt x="1921" y="2546"/>
                  </a:lnTo>
                  <a:lnTo>
                    <a:pt x="1633" y="1681"/>
                  </a:lnTo>
                  <a:lnTo>
                    <a:pt x="1297" y="817"/>
                  </a:lnTo>
                  <a:lnTo>
                    <a:pt x="961" y="0"/>
                  </a:lnTo>
                  <a:close/>
                </a:path>
              </a:pathLst>
            </a:custGeom>
            <a:solidFill>
              <a:srgbClr val="46322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7" name="Google Shape;4141;p71"/>
            <p:cNvSpPr/>
            <p:nvPr/>
          </p:nvSpPr>
          <p:spPr>
            <a:xfrm>
              <a:off x="2297200" y="3032775"/>
              <a:ext cx="54050" cy="106875"/>
            </a:xfrm>
            <a:custGeom>
              <a:avLst/>
              <a:gdLst/>
              <a:ahLst/>
              <a:cxnLst/>
              <a:rect l="l" t="t" r="r" b="b"/>
              <a:pathLst>
                <a:path w="2162" h="4275" fill="none" extrusionOk="0">
                  <a:moveTo>
                    <a:pt x="961" y="0"/>
                  </a:moveTo>
                  <a:lnTo>
                    <a:pt x="0" y="96"/>
                  </a:lnTo>
                  <a:lnTo>
                    <a:pt x="0" y="96"/>
                  </a:lnTo>
                  <a:lnTo>
                    <a:pt x="480" y="1009"/>
                  </a:lnTo>
                  <a:lnTo>
                    <a:pt x="913" y="2017"/>
                  </a:lnTo>
                  <a:lnTo>
                    <a:pt x="1297" y="3122"/>
                  </a:lnTo>
                  <a:lnTo>
                    <a:pt x="1633" y="4274"/>
                  </a:lnTo>
                  <a:lnTo>
                    <a:pt x="1633" y="4274"/>
                  </a:lnTo>
                  <a:lnTo>
                    <a:pt x="1921" y="3890"/>
                  </a:lnTo>
                  <a:lnTo>
                    <a:pt x="2161" y="3458"/>
                  </a:lnTo>
                  <a:lnTo>
                    <a:pt x="2161" y="3458"/>
                  </a:lnTo>
                  <a:lnTo>
                    <a:pt x="1921" y="2546"/>
                  </a:lnTo>
                  <a:lnTo>
                    <a:pt x="1633" y="1681"/>
                  </a:lnTo>
                  <a:lnTo>
                    <a:pt x="1297" y="817"/>
                  </a:lnTo>
                  <a:lnTo>
                    <a:pt x="96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8" name="Google Shape;4142;p71"/>
            <p:cNvSpPr/>
            <p:nvPr/>
          </p:nvSpPr>
          <p:spPr>
            <a:xfrm>
              <a:off x="2039050" y="3109600"/>
              <a:ext cx="24050" cy="36050"/>
            </a:xfrm>
            <a:custGeom>
              <a:avLst/>
              <a:gdLst/>
              <a:ahLst/>
              <a:cxnLst/>
              <a:rect l="l" t="t" r="r" b="b"/>
              <a:pathLst>
                <a:path w="962" h="1442" extrusionOk="0">
                  <a:moveTo>
                    <a:pt x="97" y="1"/>
                  </a:moveTo>
                  <a:lnTo>
                    <a:pt x="1" y="1057"/>
                  </a:lnTo>
                  <a:lnTo>
                    <a:pt x="865" y="1442"/>
                  </a:lnTo>
                  <a:lnTo>
                    <a:pt x="961" y="433"/>
                  </a:lnTo>
                  <a:lnTo>
                    <a:pt x="97" y="1"/>
                  </a:lnTo>
                  <a:close/>
                </a:path>
              </a:pathLst>
            </a:custGeom>
            <a:solidFill>
              <a:srgbClr val="FA81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9" name="Google Shape;4143;p71"/>
            <p:cNvSpPr/>
            <p:nvPr/>
          </p:nvSpPr>
          <p:spPr>
            <a:xfrm>
              <a:off x="2039050" y="3109600"/>
              <a:ext cx="24050" cy="36050"/>
            </a:xfrm>
            <a:custGeom>
              <a:avLst/>
              <a:gdLst/>
              <a:ahLst/>
              <a:cxnLst/>
              <a:rect l="l" t="t" r="r" b="b"/>
              <a:pathLst>
                <a:path w="962" h="1442" fill="none" extrusionOk="0">
                  <a:moveTo>
                    <a:pt x="97" y="1"/>
                  </a:moveTo>
                  <a:lnTo>
                    <a:pt x="97" y="1"/>
                  </a:lnTo>
                  <a:lnTo>
                    <a:pt x="1" y="1057"/>
                  </a:lnTo>
                  <a:lnTo>
                    <a:pt x="1" y="1057"/>
                  </a:lnTo>
                  <a:lnTo>
                    <a:pt x="865" y="1442"/>
                  </a:lnTo>
                  <a:lnTo>
                    <a:pt x="865" y="1442"/>
                  </a:lnTo>
                  <a:lnTo>
                    <a:pt x="961" y="433"/>
                  </a:lnTo>
                  <a:lnTo>
                    <a:pt x="961" y="433"/>
                  </a:lnTo>
                  <a:lnTo>
                    <a:pt x="97"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0" name="Google Shape;4144;p71"/>
            <p:cNvSpPr/>
            <p:nvPr/>
          </p:nvSpPr>
          <p:spPr>
            <a:xfrm>
              <a:off x="2060675" y="3120425"/>
              <a:ext cx="8425" cy="27625"/>
            </a:xfrm>
            <a:custGeom>
              <a:avLst/>
              <a:gdLst/>
              <a:ahLst/>
              <a:cxnLst/>
              <a:rect l="l" t="t" r="r" b="b"/>
              <a:pathLst>
                <a:path w="337" h="1105" extrusionOk="0">
                  <a:moveTo>
                    <a:pt x="96" y="0"/>
                  </a:moveTo>
                  <a:lnTo>
                    <a:pt x="0" y="1009"/>
                  </a:lnTo>
                  <a:lnTo>
                    <a:pt x="192" y="1105"/>
                  </a:lnTo>
                  <a:lnTo>
                    <a:pt x="336" y="96"/>
                  </a:lnTo>
                  <a:lnTo>
                    <a:pt x="96" y="0"/>
                  </a:lnTo>
                  <a:close/>
                </a:path>
              </a:pathLst>
            </a:custGeom>
            <a:solidFill>
              <a:srgbClr val="F7919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1" name="Google Shape;4145;p71"/>
            <p:cNvSpPr/>
            <p:nvPr/>
          </p:nvSpPr>
          <p:spPr>
            <a:xfrm>
              <a:off x="2060675" y="3120425"/>
              <a:ext cx="8425" cy="27625"/>
            </a:xfrm>
            <a:custGeom>
              <a:avLst/>
              <a:gdLst/>
              <a:ahLst/>
              <a:cxnLst/>
              <a:rect l="l" t="t" r="r" b="b"/>
              <a:pathLst>
                <a:path w="337" h="1105" fill="none" extrusionOk="0">
                  <a:moveTo>
                    <a:pt x="96" y="0"/>
                  </a:moveTo>
                  <a:lnTo>
                    <a:pt x="96" y="0"/>
                  </a:lnTo>
                  <a:lnTo>
                    <a:pt x="0" y="1009"/>
                  </a:lnTo>
                  <a:lnTo>
                    <a:pt x="0" y="1009"/>
                  </a:lnTo>
                  <a:lnTo>
                    <a:pt x="192" y="1105"/>
                  </a:lnTo>
                  <a:lnTo>
                    <a:pt x="192" y="1105"/>
                  </a:lnTo>
                  <a:lnTo>
                    <a:pt x="336" y="96"/>
                  </a:lnTo>
                  <a:lnTo>
                    <a:pt x="336" y="96"/>
                  </a:lnTo>
                  <a:lnTo>
                    <a:pt x="96"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2" name="Google Shape;4146;p71"/>
            <p:cNvSpPr/>
            <p:nvPr/>
          </p:nvSpPr>
          <p:spPr>
            <a:xfrm>
              <a:off x="2065475" y="3035175"/>
              <a:ext cx="272575" cy="153700"/>
            </a:xfrm>
            <a:custGeom>
              <a:avLst/>
              <a:gdLst/>
              <a:ahLst/>
              <a:cxnLst/>
              <a:rect l="l" t="t" r="r" b="b"/>
              <a:pathLst>
                <a:path w="10903" h="6148" extrusionOk="0">
                  <a:moveTo>
                    <a:pt x="9269" y="0"/>
                  </a:move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98" y="3314"/>
                  </a:lnTo>
                  <a:lnTo>
                    <a:pt x="9846" y="3554"/>
                  </a:lnTo>
                  <a:lnTo>
                    <a:pt x="9798" y="3842"/>
                  </a:lnTo>
                  <a:lnTo>
                    <a:pt x="9701" y="4082"/>
                  </a:lnTo>
                  <a:lnTo>
                    <a:pt x="9557" y="4274"/>
                  </a:lnTo>
                  <a:lnTo>
                    <a:pt x="9365" y="4467"/>
                  </a:lnTo>
                  <a:lnTo>
                    <a:pt x="9125" y="4611"/>
                  </a:lnTo>
                  <a:lnTo>
                    <a:pt x="8885" y="4707"/>
                  </a:lnTo>
                  <a:lnTo>
                    <a:pt x="8213" y="4803"/>
                  </a:lnTo>
                  <a:lnTo>
                    <a:pt x="7588" y="4899"/>
                  </a:lnTo>
                  <a:lnTo>
                    <a:pt x="6964" y="4947"/>
                  </a:lnTo>
                  <a:lnTo>
                    <a:pt x="5475" y="4947"/>
                  </a:lnTo>
                  <a:lnTo>
                    <a:pt x="4707" y="4851"/>
                  </a:lnTo>
                  <a:lnTo>
                    <a:pt x="3890" y="4707"/>
                  </a:lnTo>
                  <a:lnTo>
                    <a:pt x="3122" y="4563"/>
                  </a:lnTo>
                  <a:lnTo>
                    <a:pt x="2354" y="4371"/>
                  </a:lnTo>
                  <a:lnTo>
                    <a:pt x="1585" y="4082"/>
                  </a:lnTo>
                  <a:lnTo>
                    <a:pt x="865" y="3842"/>
                  </a:lnTo>
                  <a:lnTo>
                    <a:pt x="144" y="3506"/>
                  </a:lnTo>
                  <a:lnTo>
                    <a:pt x="0" y="4515"/>
                  </a:lnTo>
                  <a:lnTo>
                    <a:pt x="1489" y="5139"/>
                  </a:lnTo>
                  <a:lnTo>
                    <a:pt x="2258" y="5427"/>
                  </a:lnTo>
                  <a:lnTo>
                    <a:pt x="3074" y="5667"/>
                  </a:lnTo>
                  <a:lnTo>
                    <a:pt x="3890" y="5859"/>
                  </a:lnTo>
                  <a:lnTo>
                    <a:pt x="4707" y="6003"/>
                  </a:lnTo>
                  <a:lnTo>
                    <a:pt x="5523" y="6147"/>
                  </a:lnTo>
                  <a:lnTo>
                    <a:pt x="7012" y="6147"/>
                  </a:lnTo>
                  <a:lnTo>
                    <a:pt x="7636" y="6051"/>
                  </a:lnTo>
                  <a:lnTo>
                    <a:pt x="8261" y="5907"/>
                  </a:lnTo>
                  <a:lnTo>
                    <a:pt x="8837" y="5715"/>
                  </a:lnTo>
                  <a:lnTo>
                    <a:pt x="9413" y="5427"/>
                  </a:lnTo>
                  <a:lnTo>
                    <a:pt x="9942" y="5091"/>
                  </a:lnTo>
                  <a:lnTo>
                    <a:pt x="10422" y="4659"/>
                  </a:lnTo>
                  <a:lnTo>
                    <a:pt x="10902" y="4178"/>
                  </a:lnTo>
                  <a:lnTo>
                    <a:pt x="10566" y="3026"/>
                  </a:lnTo>
                  <a:lnTo>
                    <a:pt x="10182" y="1921"/>
                  </a:lnTo>
                  <a:lnTo>
                    <a:pt x="9749" y="913"/>
                  </a:lnTo>
                  <a:lnTo>
                    <a:pt x="9269"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3" name="Google Shape;4147;p71"/>
            <p:cNvSpPr/>
            <p:nvPr/>
          </p:nvSpPr>
          <p:spPr>
            <a:xfrm>
              <a:off x="2065475" y="3035175"/>
              <a:ext cx="272575" cy="153700"/>
            </a:xfrm>
            <a:custGeom>
              <a:avLst/>
              <a:gdLst/>
              <a:ahLst/>
              <a:cxnLst/>
              <a:rect l="l" t="t" r="r" b="b"/>
              <a:pathLst>
                <a:path w="10903" h="6148" fill="none" extrusionOk="0">
                  <a:moveTo>
                    <a:pt x="9269" y="0"/>
                  </a:moveTo>
                  <a:lnTo>
                    <a:pt x="7396" y="192"/>
                  </a:ln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49" y="3026"/>
                  </a:lnTo>
                  <a:lnTo>
                    <a:pt x="9798" y="3314"/>
                  </a:lnTo>
                  <a:lnTo>
                    <a:pt x="9846" y="3554"/>
                  </a:lnTo>
                  <a:lnTo>
                    <a:pt x="9798" y="3842"/>
                  </a:lnTo>
                  <a:lnTo>
                    <a:pt x="9701" y="4082"/>
                  </a:lnTo>
                  <a:lnTo>
                    <a:pt x="9557" y="4274"/>
                  </a:lnTo>
                  <a:lnTo>
                    <a:pt x="9365" y="4467"/>
                  </a:lnTo>
                  <a:lnTo>
                    <a:pt x="9125" y="4611"/>
                  </a:lnTo>
                  <a:lnTo>
                    <a:pt x="8885" y="4707"/>
                  </a:lnTo>
                  <a:lnTo>
                    <a:pt x="8885" y="4707"/>
                  </a:lnTo>
                  <a:lnTo>
                    <a:pt x="8213" y="4803"/>
                  </a:lnTo>
                  <a:lnTo>
                    <a:pt x="7588" y="4899"/>
                  </a:lnTo>
                  <a:lnTo>
                    <a:pt x="6964" y="4947"/>
                  </a:lnTo>
                  <a:lnTo>
                    <a:pt x="6340" y="4947"/>
                  </a:lnTo>
                  <a:lnTo>
                    <a:pt x="6340" y="4947"/>
                  </a:lnTo>
                  <a:lnTo>
                    <a:pt x="5475" y="4947"/>
                  </a:lnTo>
                  <a:lnTo>
                    <a:pt x="4707" y="4851"/>
                  </a:lnTo>
                  <a:lnTo>
                    <a:pt x="3890" y="4707"/>
                  </a:lnTo>
                  <a:lnTo>
                    <a:pt x="3122" y="4563"/>
                  </a:lnTo>
                  <a:lnTo>
                    <a:pt x="2354" y="4371"/>
                  </a:lnTo>
                  <a:lnTo>
                    <a:pt x="1585" y="4082"/>
                  </a:lnTo>
                  <a:lnTo>
                    <a:pt x="865" y="3842"/>
                  </a:lnTo>
                  <a:lnTo>
                    <a:pt x="144" y="3506"/>
                  </a:lnTo>
                  <a:lnTo>
                    <a:pt x="144" y="3506"/>
                  </a:lnTo>
                  <a:lnTo>
                    <a:pt x="0" y="4515"/>
                  </a:lnTo>
                  <a:lnTo>
                    <a:pt x="0" y="4515"/>
                  </a:lnTo>
                  <a:lnTo>
                    <a:pt x="1489" y="5139"/>
                  </a:lnTo>
                  <a:lnTo>
                    <a:pt x="2258" y="5427"/>
                  </a:lnTo>
                  <a:lnTo>
                    <a:pt x="3074" y="5667"/>
                  </a:lnTo>
                  <a:lnTo>
                    <a:pt x="3890" y="5859"/>
                  </a:lnTo>
                  <a:lnTo>
                    <a:pt x="4707" y="6003"/>
                  </a:lnTo>
                  <a:lnTo>
                    <a:pt x="5523" y="6147"/>
                  </a:lnTo>
                  <a:lnTo>
                    <a:pt x="6340" y="6147"/>
                  </a:lnTo>
                  <a:lnTo>
                    <a:pt x="6340" y="6147"/>
                  </a:lnTo>
                  <a:lnTo>
                    <a:pt x="7012" y="6147"/>
                  </a:lnTo>
                  <a:lnTo>
                    <a:pt x="7636" y="6051"/>
                  </a:lnTo>
                  <a:lnTo>
                    <a:pt x="8261" y="5907"/>
                  </a:lnTo>
                  <a:lnTo>
                    <a:pt x="8837" y="5715"/>
                  </a:lnTo>
                  <a:lnTo>
                    <a:pt x="9413" y="5427"/>
                  </a:lnTo>
                  <a:lnTo>
                    <a:pt x="9942" y="5091"/>
                  </a:lnTo>
                  <a:lnTo>
                    <a:pt x="10422" y="4659"/>
                  </a:lnTo>
                  <a:lnTo>
                    <a:pt x="10902" y="4178"/>
                  </a:lnTo>
                  <a:lnTo>
                    <a:pt x="10902" y="4178"/>
                  </a:lnTo>
                  <a:lnTo>
                    <a:pt x="10566" y="3026"/>
                  </a:lnTo>
                  <a:lnTo>
                    <a:pt x="10182" y="1921"/>
                  </a:lnTo>
                  <a:lnTo>
                    <a:pt x="9749" y="913"/>
                  </a:lnTo>
                  <a:lnTo>
                    <a:pt x="926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4" name="Google Shape;4148;p71"/>
            <p:cNvSpPr/>
            <p:nvPr/>
          </p:nvSpPr>
          <p:spPr>
            <a:xfrm>
              <a:off x="2155525" y="2987150"/>
              <a:ext cx="87675" cy="55250"/>
            </a:xfrm>
            <a:custGeom>
              <a:avLst/>
              <a:gdLst/>
              <a:ahLst/>
              <a:cxnLst/>
              <a:rect l="l" t="t" r="r" b="b"/>
              <a:pathLst>
                <a:path w="3507" h="2210" extrusionOk="0">
                  <a:moveTo>
                    <a:pt x="1009" y="0"/>
                  </a:moveTo>
                  <a:lnTo>
                    <a:pt x="192" y="48"/>
                  </a:lnTo>
                  <a:lnTo>
                    <a:pt x="48" y="384"/>
                  </a:lnTo>
                  <a:lnTo>
                    <a:pt x="0" y="721"/>
                  </a:lnTo>
                  <a:lnTo>
                    <a:pt x="0" y="1009"/>
                  </a:lnTo>
                  <a:lnTo>
                    <a:pt x="96" y="1297"/>
                  </a:lnTo>
                  <a:lnTo>
                    <a:pt x="240" y="1537"/>
                  </a:lnTo>
                  <a:lnTo>
                    <a:pt x="481" y="1777"/>
                  </a:lnTo>
                  <a:lnTo>
                    <a:pt x="721" y="1921"/>
                  </a:lnTo>
                  <a:lnTo>
                    <a:pt x="1009" y="2065"/>
                  </a:lnTo>
                  <a:lnTo>
                    <a:pt x="1345" y="2161"/>
                  </a:lnTo>
                  <a:lnTo>
                    <a:pt x="1681" y="2209"/>
                  </a:lnTo>
                  <a:lnTo>
                    <a:pt x="2065" y="2209"/>
                  </a:lnTo>
                  <a:lnTo>
                    <a:pt x="2402" y="2113"/>
                  </a:lnTo>
                  <a:lnTo>
                    <a:pt x="2690" y="2017"/>
                  </a:lnTo>
                  <a:lnTo>
                    <a:pt x="2978" y="1825"/>
                  </a:lnTo>
                  <a:lnTo>
                    <a:pt x="3170" y="1633"/>
                  </a:lnTo>
                  <a:lnTo>
                    <a:pt x="3362" y="1393"/>
                  </a:lnTo>
                  <a:lnTo>
                    <a:pt x="3458" y="1153"/>
                  </a:lnTo>
                  <a:lnTo>
                    <a:pt x="3506" y="865"/>
                  </a:lnTo>
                  <a:lnTo>
                    <a:pt x="3506" y="529"/>
                  </a:lnTo>
                  <a:lnTo>
                    <a:pt x="3362" y="240"/>
                  </a:lnTo>
                  <a:lnTo>
                    <a:pt x="2642" y="96"/>
                  </a:lnTo>
                  <a:lnTo>
                    <a:pt x="1825" y="48"/>
                  </a:lnTo>
                  <a:lnTo>
                    <a:pt x="1009" y="0"/>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5" name="Google Shape;4149;p71"/>
            <p:cNvSpPr/>
            <p:nvPr/>
          </p:nvSpPr>
          <p:spPr>
            <a:xfrm>
              <a:off x="2155525" y="2987150"/>
              <a:ext cx="87675" cy="55250"/>
            </a:xfrm>
            <a:custGeom>
              <a:avLst/>
              <a:gdLst/>
              <a:ahLst/>
              <a:cxnLst/>
              <a:rect l="l" t="t" r="r" b="b"/>
              <a:pathLst>
                <a:path w="3507" h="2210" fill="none" extrusionOk="0">
                  <a:moveTo>
                    <a:pt x="1681" y="2209"/>
                  </a:moveTo>
                  <a:lnTo>
                    <a:pt x="1681" y="2209"/>
                  </a:lnTo>
                  <a:lnTo>
                    <a:pt x="2065" y="2209"/>
                  </a:lnTo>
                  <a:lnTo>
                    <a:pt x="2402" y="2113"/>
                  </a:lnTo>
                  <a:lnTo>
                    <a:pt x="2690" y="2017"/>
                  </a:lnTo>
                  <a:lnTo>
                    <a:pt x="2978" y="1825"/>
                  </a:lnTo>
                  <a:lnTo>
                    <a:pt x="3170" y="1633"/>
                  </a:lnTo>
                  <a:lnTo>
                    <a:pt x="3362" y="1393"/>
                  </a:lnTo>
                  <a:lnTo>
                    <a:pt x="3458" y="1153"/>
                  </a:lnTo>
                  <a:lnTo>
                    <a:pt x="3506" y="865"/>
                  </a:lnTo>
                  <a:lnTo>
                    <a:pt x="3506" y="865"/>
                  </a:lnTo>
                  <a:lnTo>
                    <a:pt x="3506" y="529"/>
                  </a:lnTo>
                  <a:lnTo>
                    <a:pt x="3362" y="240"/>
                  </a:lnTo>
                  <a:lnTo>
                    <a:pt x="3362" y="240"/>
                  </a:lnTo>
                  <a:lnTo>
                    <a:pt x="2642" y="96"/>
                  </a:lnTo>
                  <a:lnTo>
                    <a:pt x="1825" y="48"/>
                  </a:lnTo>
                  <a:lnTo>
                    <a:pt x="1009" y="0"/>
                  </a:lnTo>
                  <a:lnTo>
                    <a:pt x="192" y="48"/>
                  </a:lnTo>
                  <a:lnTo>
                    <a:pt x="192" y="48"/>
                  </a:lnTo>
                  <a:lnTo>
                    <a:pt x="48" y="384"/>
                  </a:lnTo>
                  <a:lnTo>
                    <a:pt x="0" y="721"/>
                  </a:lnTo>
                  <a:lnTo>
                    <a:pt x="0" y="721"/>
                  </a:lnTo>
                  <a:lnTo>
                    <a:pt x="0" y="1009"/>
                  </a:lnTo>
                  <a:lnTo>
                    <a:pt x="96" y="1297"/>
                  </a:lnTo>
                  <a:lnTo>
                    <a:pt x="240" y="1537"/>
                  </a:lnTo>
                  <a:lnTo>
                    <a:pt x="481" y="1777"/>
                  </a:lnTo>
                  <a:lnTo>
                    <a:pt x="721" y="1921"/>
                  </a:lnTo>
                  <a:lnTo>
                    <a:pt x="1009" y="2065"/>
                  </a:lnTo>
                  <a:lnTo>
                    <a:pt x="1345" y="2161"/>
                  </a:lnTo>
                  <a:lnTo>
                    <a:pt x="1681" y="2209"/>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6" name="Google Shape;4150;p71"/>
            <p:cNvSpPr/>
            <p:nvPr/>
          </p:nvSpPr>
          <p:spPr>
            <a:xfrm>
              <a:off x="2155525" y="2988350"/>
              <a:ext cx="87675" cy="50450"/>
            </a:xfrm>
            <a:custGeom>
              <a:avLst/>
              <a:gdLst/>
              <a:ahLst/>
              <a:cxnLst/>
              <a:rect l="l" t="t" r="r" b="b"/>
              <a:pathLst>
                <a:path w="3507" h="2018" extrusionOk="0">
                  <a:moveTo>
                    <a:pt x="192" y="0"/>
                  </a:moveTo>
                  <a:lnTo>
                    <a:pt x="48" y="336"/>
                  </a:lnTo>
                  <a:lnTo>
                    <a:pt x="0" y="673"/>
                  </a:lnTo>
                  <a:lnTo>
                    <a:pt x="0" y="721"/>
                  </a:lnTo>
                  <a:lnTo>
                    <a:pt x="0" y="913"/>
                  </a:lnTo>
                  <a:lnTo>
                    <a:pt x="48" y="1105"/>
                  </a:lnTo>
                  <a:lnTo>
                    <a:pt x="144" y="1297"/>
                  </a:lnTo>
                  <a:lnTo>
                    <a:pt x="240" y="1489"/>
                  </a:lnTo>
                  <a:lnTo>
                    <a:pt x="529" y="1777"/>
                  </a:lnTo>
                  <a:lnTo>
                    <a:pt x="913" y="2017"/>
                  </a:lnTo>
                  <a:lnTo>
                    <a:pt x="1441" y="2017"/>
                  </a:lnTo>
                  <a:lnTo>
                    <a:pt x="2690" y="1969"/>
                  </a:lnTo>
                  <a:lnTo>
                    <a:pt x="3026" y="1777"/>
                  </a:lnTo>
                  <a:lnTo>
                    <a:pt x="3266" y="1489"/>
                  </a:lnTo>
                  <a:lnTo>
                    <a:pt x="3458" y="1153"/>
                  </a:lnTo>
                  <a:lnTo>
                    <a:pt x="3506" y="1009"/>
                  </a:lnTo>
                  <a:lnTo>
                    <a:pt x="3506" y="817"/>
                  </a:lnTo>
                  <a:lnTo>
                    <a:pt x="3506" y="769"/>
                  </a:lnTo>
                  <a:lnTo>
                    <a:pt x="3506" y="529"/>
                  </a:lnTo>
                  <a:lnTo>
                    <a:pt x="3410" y="288"/>
                  </a:lnTo>
                  <a:lnTo>
                    <a:pt x="2642" y="336"/>
                  </a:lnTo>
                  <a:lnTo>
                    <a:pt x="2498" y="336"/>
                  </a:lnTo>
                  <a:lnTo>
                    <a:pt x="2498" y="1105"/>
                  </a:lnTo>
                  <a:lnTo>
                    <a:pt x="913" y="913"/>
                  </a:lnTo>
                  <a:lnTo>
                    <a:pt x="961" y="144"/>
                  </a:lnTo>
                  <a:lnTo>
                    <a:pt x="240" y="0"/>
                  </a:lnTo>
                  <a:close/>
                </a:path>
              </a:pathLst>
            </a:custGeom>
            <a:solidFill>
              <a:srgbClr val="FA81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7" name="Google Shape;4151;p71"/>
            <p:cNvSpPr/>
            <p:nvPr/>
          </p:nvSpPr>
          <p:spPr>
            <a:xfrm>
              <a:off x="2155525" y="2988350"/>
              <a:ext cx="87675" cy="50450"/>
            </a:xfrm>
            <a:custGeom>
              <a:avLst/>
              <a:gdLst/>
              <a:ahLst/>
              <a:cxnLst/>
              <a:rect l="l" t="t" r="r" b="b"/>
              <a:pathLst>
                <a:path w="3507" h="2018" fill="none" extrusionOk="0">
                  <a:moveTo>
                    <a:pt x="240" y="0"/>
                  </a:moveTo>
                  <a:lnTo>
                    <a:pt x="240" y="0"/>
                  </a:lnTo>
                  <a:lnTo>
                    <a:pt x="192" y="0"/>
                  </a:lnTo>
                  <a:lnTo>
                    <a:pt x="192" y="0"/>
                  </a:lnTo>
                  <a:lnTo>
                    <a:pt x="48" y="336"/>
                  </a:lnTo>
                  <a:lnTo>
                    <a:pt x="0" y="673"/>
                  </a:lnTo>
                  <a:lnTo>
                    <a:pt x="0" y="673"/>
                  </a:lnTo>
                  <a:lnTo>
                    <a:pt x="0" y="721"/>
                  </a:lnTo>
                  <a:lnTo>
                    <a:pt x="0" y="721"/>
                  </a:lnTo>
                  <a:lnTo>
                    <a:pt x="0" y="913"/>
                  </a:lnTo>
                  <a:lnTo>
                    <a:pt x="48" y="1105"/>
                  </a:lnTo>
                  <a:lnTo>
                    <a:pt x="144" y="1297"/>
                  </a:lnTo>
                  <a:lnTo>
                    <a:pt x="240" y="1489"/>
                  </a:lnTo>
                  <a:lnTo>
                    <a:pt x="529" y="1777"/>
                  </a:lnTo>
                  <a:lnTo>
                    <a:pt x="913" y="2017"/>
                  </a:lnTo>
                  <a:lnTo>
                    <a:pt x="913" y="2017"/>
                  </a:lnTo>
                  <a:lnTo>
                    <a:pt x="1249" y="2017"/>
                  </a:lnTo>
                  <a:lnTo>
                    <a:pt x="1249" y="2017"/>
                  </a:lnTo>
                  <a:lnTo>
                    <a:pt x="1249" y="2017"/>
                  </a:lnTo>
                  <a:lnTo>
                    <a:pt x="1441" y="2017"/>
                  </a:lnTo>
                  <a:lnTo>
                    <a:pt x="1441" y="2017"/>
                  </a:lnTo>
                  <a:lnTo>
                    <a:pt x="2690" y="1969"/>
                  </a:lnTo>
                  <a:lnTo>
                    <a:pt x="2690" y="1969"/>
                  </a:lnTo>
                  <a:lnTo>
                    <a:pt x="3026" y="1777"/>
                  </a:lnTo>
                  <a:lnTo>
                    <a:pt x="3266" y="1489"/>
                  </a:lnTo>
                  <a:lnTo>
                    <a:pt x="3458" y="1153"/>
                  </a:lnTo>
                  <a:lnTo>
                    <a:pt x="3506" y="1009"/>
                  </a:lnTo>
                  <a:lnTo>
                    <a:pt x="3506" y="817"/>
                  </a:lnTo>
                  <a:lnTo>
                    <a:pt x="3506" y="817"/>
                  </a:lnTo>
                  <a:lnTo>
                    <a:pt x="3506" y="769"/>
                  </a:lnTo>
                  <a:lnTo>
                    <a:pt x="3506" y="769"/>
                  </a:lnTo>
                  <a:lnTo>
                    <a:pt x="3506" y="529"/>
                  </a:lnTo>
                  <a:lnTo>
                    <a:pt x="3410" y="288"/>
                  </a:lnTo>
                  <a:lnTo>
                    <a:pt x="3410" y="288"/>
                  </a:lnTo>
                  <a:lnTo>
                    <a:pt x="2642" y="336"/>
                  </a:lnTo>
                  <a:lnTo>
                    <a:pt x="2642" y="336"/>
                  </a:lnTo>
                  <a:lnTo>
                    <a:pt x="2498" y="336"/>
                  </a:lnTo>
                  <a:lnTo>
                    <a:pt x="2498" y="1105"/>
                  </a:lnTo>
                  <a:lnTo>
                    <a:pt x="913" y="913"/>
                  </a:lnTo>
                  <a:lnTo>
                    <a:pt x="961" y="144"/>
                  </a:lnTo>
                  <a:lnTo>
                    <a:pt x="961" y="144"/>
                  </a:lnTo>
                  <a:lnTo>
                    <a:pt x="24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8" name="Google Shape;4152;p71"/>
            <p:cNvSpPr/>
            <p:nvPr/>
          </p:nvSpPr>
          <p:spPr>
            <a:xfrm>
              <a:off x="2178325" y="2971525"/>
              <a:ext cx="39650" cy="44450"/>
            </a:xfrm>
            <a:custGeom>
              <a:avLst/>
              <a:gdLst/>
              <a:ahLst/>
              <a:cxnLst/>
              <a:rect l="l" t="t" r="r" b="b"/>
              <a:pathLst>
                <a:path w="1586" h="1778" extrusionOk="0">
                  <a:moveTo>
                    <a:pt x="97" y="1"/>
                  </a:moveTo>
                  <a:lnTo>
                    <a:pt x="1" y="1586"/>
                  </a:lnTo>
                  <a:lnTo>
                    <a:pt x="1586" y="1778"/>
                  </a:lnTo>
                  <a:lnTo>
                    <a:pt x="1586" y="1778"/>
                  </a:lnTo>
                  <a:lnTo>
                    <a:pt x="1538" y="97"/>
                  </a:lnTo>
                  <a:lnTo>
                    <a:pt x="97"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9" name="Google Shape;4153;p71"/>
            <p:cNvSpPr/>
            <p:nvPr/>
          </p:nvSpPr>
          <p:spPr>
            <a:xfrm>
              <a:off x="2178325" y="2971525"/>
              <a:ext cx="39650" cy="44450"/>
            </a:xfrm>
            <a:custGeom>
              <a:avLst/>
              <a:gdLst/>
              <a:ahLst/>
              <a:cxnLst/>
              <a:rect l="l" t="t" r="r" b="b"/>
              <a:pathLst>
                <a:path w="1586" h="1778" fill="none" extrusionOk="0">
                  <a:moveTo>
                    <a:pt x="97" y="1"/>
                  </a:moveTo>
                  <a:lnTo>
                    <a:pt x="1" y="1586"/>
                  </a:lnTo>
                  <a:lnTo>
                    <a:pt x="1586" y="1778"/>
                  </a:lnTo>
                  <a:lnTo>
                    <a:pt x="1538" y="97"/>
                  </a:lnTo>
                  <a:lnTo>
                    <a:pt x="97"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0" name="Google Shape;4154;p71"/>
            <p:cNvSpPr/>
            <p:nvPr/>
          </p:nvSpPr>
          <p:spPr>
            <a:xfrm>
              <a:off x="2178325" y="2991950"/>
              <a:ext cx="39650" cy="24025"/>
            </a:xfrm>
            <a:custGeom>
              <a:avLst/>
              <a:gdLst/>
              <a:ahLst/>
              <a:cxnLst/>
              <a:rect l="l" t="t" r="r" b="b"/>
              <a:pathLst>
                <a:path w="1586" h="961" extrusionOk="0">
                  <a:moveTo>
                    <a:pt x="49" y="0"/>
                  </a:moveTo>
                  <a:lnTo>
                    <a:pt x="1" y="769"/>
                  </a:lnTo>
                  <a:lnTo>
                    <a:pt x="1586" y="961"/>
                  </a:lnTo>
                  <a:lnTo>
                    <a:pt x="1586" y="192"/>
                  </a:lnTo>
                  <a:lnTo>
                    <a:pt x="769" y="144"/>
                  </a:lnTo>
                  <a:lnTo>
                    <a:pt x="49"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1" name="Google Shape;4155;p71"/>
            <p:cNvSpPr/>
            <p:nvPr/>
          </p:nvSpPr>
          <p:spPr>
            <a:xfrm>
              <a:off x="2178325" y="2991950"/>
              <a:ext cx="39650" cy="24025"/>
            </a:xfrm>
            <a:custGeom>
              <a:avLst/>
              <a:gdLst/>
              <a:ahLst/>
              <a:cxnLst/>
              <a:rect l="l" t="t" r="r" b="b"/>
              <a:pathLst>
                <a:path w="1586" h="961" fill="none" extrusionOk="0">
                  <a:moveTo>
                    <a:pt x="49" y="0"/>
                  </a:moveTo>
                  <a:lnTo>
                    <a:pt x="1" y="769"/>
                  </a:lnTo>
                  <a:lnTo>
                    <a:pt x="1586" y="961"/>
                  </a:lnTo>
                  <a:lnTo>
                    <a:pt x="1586" y="192"/>
                  </a:lnTo>
                  <a:lnTo>
                    <a:pt x="1586" y="192"/>
                  </a:lnTo>
                  <a:lnTo>
                    <a:pt x="769" y="144"/>
                  </a:lnTo>
                  <a:lnTo>
                    <a:pt x="4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2" name="Google Shape;4156;p71"/>
            <p:cNvSpPr/>
            <p:nvPr/>
          </p:nvSpPr>
          <p:spPr>
            <a:xfrm>
              <a:off x="1874575" y="2642550"/>
              <a:ext cx="144100" cy="154925"/>
            </a:xfrm>
            <a:custGeom>
              <a:avLst/>
              <a:gdLst/>
              <a:ahLst/>
              <a:cxnLst/>
              <a:rect l="l" t="t" r="r" b="b"/>
              <a:pathLst>
                <a:path w="5764" h="6197" extrusionOk="0">
                  <a:moveTo>
                    <a:pt x="2642" y="1"/>
                  </a:moveTo>
                  <a:lnTo>
                    <a:pt x="2354" y="97"/>
                  </a:lnTo>
                  <a:lnTo>
                    <a:pt x="2065" y="145"/>
                  </a:lnTo>
                  <a:lnTo>
                    <a:pt x="1585" y="385"/>
                  </a:lnTo>
                  <a:lnTo>
                    <a:pt x="1105" y="721"/>
                  </a:lnTo>
                  <a:lnTo>
                    <a:pt x="673" y="1154"/>
                  </a:lnTo>
                  <a:lnTo>
                    <a:pt x="385" y="1682"/>
                  </a:lnTo>
                  <a:lnTo>
                    <a:pt x="240" y="1970"/>
                  </a:ln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2258" y="6196"/>
                  </a:lnTo>
                  <a:lnTo>
                    <a:pt x="3122" y="6196"/>
                  </a:lnTo>
                  <a:lnTo>
                    <a:pt x="3362" y="6148"/>
                  </a:lnTo>
                  <a:lnTo>
                    <a:pt x="3650" y="6052"/>
                  </a:lnTo>
                  <a:lnTo>
                    <a:pt x="4179" y="5812"/>
                  </a:lnTo>
                  <a:lnTo>
                    <a:pt x="4659" y="5476"/>
                  </a:lnTo>
                  <a:lnTo>
                    <a:pt x="5043" y="5044"/>
                  </a:lnTo>
                  <a:lnTo>
                    <a:pt x="5379" y="4515"/>
                  </a:lnTo>
                  <a:lnTo>
                    <a:pt x="5523" y="4227"/>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506" y="49"/>
                  </a:lnTo>
                  <a:lnTo>
                    <a:pt x="3218"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3" name="Google Shape;4157;p71"/>
            <p:cNvSpPr/>
            <p:nvPr/>
          </p:nvSpPr>
          <p:spPr>
            <a:xfrm>
              <a:off x="1874575" y="2642550"/>
              <a:ext cx="144100" cy="154925"/>
            </a:xfrm>
            <a:custGeom>
              <a:avLst/>
              <a:gdLst/>
              <a:ahLst/>
              <a:cxnLst/>
              <a:rect l="l" t="t" r="r" b="b"/>
              <a:pathLst>
                <a:path w="5764" h="6197" fill="none" extrusionOk="0">
                  <a:moveTo>
                    <a:pt x="144" y="2258"/>
                  </a:move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1969" y="6100"/>
                  </a:lnTo>
                  <a:lnTo>
                    <a:pt x="2258" y="6196"/>
                  </a:lnTo>
                  <a:lnTo>
                    <a:pt x="2546" y="6196"/>
                  </a:lnTo>
                  <a:lnTo>
                    <a:pt x="2834" y="6196"/>
                  </a:lnTo>
                  <a:lnTo>
                    <a:pt x="3122" y="6196"/>
                  </a:lnTo>
                  <a:lnTo>
                    <a:pt x="3362" y="6148"/>
                  </a:lnTo>
                  <a:lnTo>
                    <a:pt x="3650" y="6052"/>
                  </a:lnTo>
                  <a:lnTo>
                    <a:pt x="4179" y="5812"/>
                  </a:lnTo>
                  <a:lnTo>
                    <a:pt x="4659" y="5476"/>
                  </a:lnTo>
                  <a:lnTo>
                    <a:pt x="5043" y="5044"/>
                  </a:lnTo>
                  <a:lnTo>
                    <a:pt x="5379" y="4515"/>
                  </a:lnTo>
                  <a:lnTo>
                    <a:pt x="5523" y="4227"/>
                  </a:lnTo>
                  <a:lnTo>
                    <a:pt x="5619" y="3939"/>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794" y="97"/>
                  </a:lnTo>
                  <a:lnTo>
                    <a:pt x="3506" y="49"/>
                  </a:lnTo>
                  <a:lnTo>
                    <a:pt x="3218" y="1"/>
                  </a:lnTo>
                  <a:lnTo>
                    <a:pt x="2930" y="1"/>
                  </a:lnTo>
                  <a:lnTo>
                    <a:pt x="2642" y="1"/>
                  </a:lnTo>
                  <a:lnTo>
                    <a:pt x="2354" y="97"/>
                  </a:lnTo>
                  <a:lnTo>
                    <a:pt x="2065" y="145"/>
                  </a:lnTo>
                  <a:lnTo>
                    <a:pt x="1585" y="385"/>
                  </a:lnTo>
                  <a:lnTo>
                    <a:pt x="1105" y="721"/>
                  </a:lnTo>
                  <a:lnTo>
                    <a:pt x="673" y="1154"/>
                  </a:lnTo>
                  <a:lnTo>
                    <a:pt x="385" y="1682"/>
                  </a:lnTo>
                  <a:lnTo>
                    <a:pt x="240" y="1970"/>
                  </a:lnTo>
                  <a:lnTo>
                    <a:pt x="144" y="2258"/>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4" name="Google Shape;4158;p71"/>
            <p:cNvSpPr/>
            <p:nvPr/>
          </p:nvSpPr>
          <p:spPr>
            <a:xfrm>
              <a:off x="1892575" y="2676175"/>
              <a:ext cx="51650" cy="86475"/>
            </a:xfrm>
            <a:custGeom>
              <a:avLst/>
              <a:gdLst/>
              <a:ahLst/>
              <a:cxnLst/>
              <a:rect l="l" t="t" r="r" b="b"/>
              <a:pathLst>
                <a:path w="2066" h="3459" extrusionOk="0">
                  <a:moveTo>
                    <a:pt x="1009" y="1"/>
                  </a:moveTo>
                  <a:lnTo>
                    <a:pt x="721" y="193"/>
                  </a:lnTo>
                  <a:lnTo>
                    <a:pt x="433" y="481"/>
                  </a:lnTo>
                  <a:lnTo>
                    <a:pt x="241" y="769"/>
                  </a:lnTo>
                  <a:lnTo>
                    <a:pt x="97" y="1153"/>
                  </a:lnTo>
                  <a:lnTo>
                    <a:pt x="1" y="1489"/>
                  </a:lnTo>
                  <a:lnTo>
                    <a:pt x="1" y="1874"/>
                  </a:lnTo>
                  <a:lnTo>
                    <a:pt x="49" y="2210"/>
                  </a:lnTo>
                  <a:lnTo>
                    <a:pt x="193" y="2546"/>
                  </a:lnTo>
                  <a:lnTo>
                    <a:pt x="337" y="2834"/>
                  </a:lnTo>
                  <a:lnTo>
                    <a:pt x="577" y="3074"/>
                  </a:lnTo>
                  <a:lnTo>
                    <a:pt x="865" y="3266"/>
                  </a:lnTo>
                  <a:lnTo>
                    <a:pt x="1153" y="3410"/>
                  </a:lnTo>
                  <a:lnTo>
                    <a:pt x="1393" y="3459"/>
                  </a:lnTo>
                  <a:lnTo>
                    <a:pt x="1634" y="3459"/>
                  </a:lnTo>
                  <a:lnTo>
                    <a:pt x="1970" y="3410"/>
                  </a:lnTo>
                  <a:lnTo>
                    <a:pt x="2066" y="2978"/>
                  </a:lnTo>
                  <a:lnTo>
                    <a:pt x="1682" y="2210"/>
                  </a:lnTo>
                  <a:lnTo>
                    <a:pt x="1393" y="1441"/>
                  </a:lnTo>
                  <a:lnTo>
                    <a:pt x="1201" y="721"/>
                  </a:lnTo>
                  <a:lnTo>
                    <a:pt x="1009" y="1"/>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5" name="Google Shape;4159;p71"/>
            <p:cNvSpPr/>
            <p:nvPr/>
          </p:nvSpPr>
          <p:spPr>
            <a:xfrm>
              <a:off x="1892575" y="2676175"/>
              <a:ext cx="51650" cy="86475"/>
            </a:xfrm>
            <a:custGeom>
              <a:avLst/>
              <a:gdLst/>
              <a:ahLst/>
              <a:cxnLst/>
              <a:rect l="l" t="t" r="r" b="b"/>
              <a:pathLst>
                <a:path w="2066" h="3459" fill="none" extrusionOk="0">
                  <a:moveTo>
                    <a:pt x="1009" y="1"/>
                  </a:moveTo>
                  <a:lnTo>
                    <a:pt x="1009" y="1"/>
                  </a:lnTo>
                  <a:lnTo>
                    <a:pt x="721" y="193"/>
                  </a:lnTo>
                  <a:lnTo>
                    <a:pt x="433" y="481"/>
                  </a:lnTo>
                  <a:lnTo>
                    <a:pt x="241" y="769"/>
                  </a:lnTo>
                  <a:lnTo>
                    <a:pt x="97" y="1153"/>
                  </a:lnTo>
                  <a:lnTo>
                    <a:pt x="97" y="1153"/>
                  </a:lnTo>
                  <a:lnTo>
                    <a:pt x="1" y="1489"/>
                  </a:lnTo>
                  <a:lnTo>
                    <a:pt x="1" y="1874"/>
                  </a:lnTo>
                  <a:lnTo>
                    <a:pt x="49" y="2210"/>
                  </a:lnTo>
                  <a:lnTo>
                    <a:pt x="193" y="2546"/>
                  </a:lnTo>
                  <a:lnTo>
                    <a:pt x="337" y="2834"/>
                  </a:lnTo>
                  <a:lnTo>
                    <a:pt x="577" y="3074"/>
                  </a:lnTo>
                  <a:lnTo>
                    <a:pt x="865" y="3266"/>
                  </a:lnTo>
                  <a:lnTo>
                    <a:pt x="1153" y="3410"/>
                  </a:lnTo>
                  <a:lnTo>
                    <a:pt x="1153" y="3410"/>
                  </a:lnTo>
                  <a:lnTo>
                    <a:pt x="1393" y="3459"/>
                  </a:lnTo>
                  <a:lnTo>
                    <a:pt x="1634" y="3459"/>
                  </a:lnTo>
                  <a:lnTo>
                    <a:pt x="1634" y="3459"/>
                  </a:lnTo>
                  <a:lnTo>
                    <a:pt x="1970" y="3410"/>
                  </a:lnTo>
                  <a:lnTo>
                    <a:pt x="1970" y="3410"/>
                  </a:lnTo>
                  <a:lnTo>
                    <a:pt x="2066" y="2978"/>
                  </a:lnTo>
                  <a:lnTo>
                    <a:pt x="2066" y="2978"/>
                  </a:lnTo>
                  <a:lnTo>
                    <a:pt x="1682" y="2210"/>
                  </a:lnTo>
                  <a:lnTo>
                    <a:pt x="1393" y="1441"/>
                  </a:lnTo>
                  <a:lnTo>
                    <a:pt x="1201" y="721"/>
                  </a:lnTo>
                  <a:lnTo>
                    <a:pt x="1009"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6" name="Google Shape;4160;p71"/>
            <p:cNvSpPr/>
            <p:nvPr/>
          </p:nvSpPr>
          <p:spPr>
            <a:xfrm>
              <a:off x="1941800" y="2540500"/>
              <a:ext cx="475475" cy="456275"/>
            </a:xfrm>
            <a:custGeom>
              <a:avLst/>
              <a:gdLst/>
              <a:ahLst/>
              <a:cxnLst/>
              <a:rect l="l" t="t" r="r" b="b"/>
              <a:pathLst>
                <a:path w="19019" h="18251" extrusionOk="0">
                  <a:moveTo>
                    <a:pt x="8117" y="1"/>
                  </a:moveTo>
                  <a:lnTo>
                    <a:pt x="7349" y="97"/>
                  </a:lnTo>
                  <a:lnTo>
                    <a:pt x="6580" y="289"/>
                  </a:lnTo>
                  <a:lnTo>
                    <a:pt x="5860" y="529"/>
                  </a:lnTo>
                  <a:lnTo>
                    <a:pt x="5139" y="865"/>
                  </a:lnTo>
                  <a:lnTo>
                    <a:pt x="4467" y="1250"/>
                  </a:lnTo>
                  <a:lnTo>
                    <a:pt x="3843" y="1682"/>
                  </a:lnTo>
                  <a:lnTo>
                    <a:pt x="3218" y="2162"/>
                  </a:lnTo>
                  <a:lnTo>
                    <a:pt x="2642" y="2738"/>
                  </a:lnTo>
                  <a:lnTo>
                    <a:pt x="2162" y="3363"/>
                  </a:lnTo>
                  <a:lnTo>
                    <a:pt x="1682" y="3987"/>
                  </a:lnTo>
                  <a:lnTo>
                    <a:pt x="1297" y="4659"/>
                  </a:lnTo>
                  <a:lnTo>
                    <a:pt x="961" y="5380"/>
                  </a:lnTo>
                  <a:lnTo>
                    <a:pt x="673" y="6148"/>
                  </a:lnTo>
                  <a:lnTo>
                    <a:pt x="337" y="7349"/>
                  </a:lnTo>
                  <a:lnTo>
                    <a:pt x="145" y="8117"/>
                  </a:lnTo>
                  <a:lnTo>
                    <a:pt x="1" y="8886"/>
                  </a:lnTo>
                  <a:lnTo>
                    <a:pt x="1" y="9606"/>
                  </a:lnTo>
                  <a:lnTo>
                    <a:pt x="49" y="10374"/>
                  </a:lnTo>
                  <a:lnTo>
                    <a:pt x="145" y="11095"/>
                  </a:lnTo>
                  <a:lnTo>
                    <a:pt x="337" y="11815"/>
                  </a:lnTo>
                  <a:lnTo>
                    <a:pt x="577" y="12535"/>
                  </a:lnTo>
                  <a:lnTo>
                    <a:pt x="865" y="13160"/>
                  </a:lnTo>
                  <a:lnTo>
                    <a:pt x="1249" y="13832"/>
                  </a:lnTo>
                  <a:lnTo>
                    <a:pt x="1682" y="14408"/>
                  </a:lnTo>
                  <a:lnTo>
                    <a:pt x="2210" y="14937"/>
                  </a:lnTo>
                  <a:lnTo>
                    <a:pt x="2738" y="15465"/>
                  </a:lnTo>
                  <a:lnTo>
                    <a:pt x="3315" y="15897"/>
                  </a:lnTo>
                  <a:lnTo>
                    <a:pt x="3987" y="16281"/>
                  </a:lnTo>
                  <a:lnTo>
                    <a:pt x="4659" y="16618"/>
                  </a:lnTo>
                  <a:lnTo>
                    <a:pt x="5428" y="16906"/>
                  </a:lnTo>
                  <a:lnTo>
                    <a:pt x="8549" y="17866"/>
                  </a:lnTo>
                  <a:lnTo>
                    <a:pt x="9318" y="18058"/>
                  </a:lnTo>
                  <a:lnTo>
                    <a:pt x="10134" y="18154"/>
                  </a:lnTo>
                  <a:lnTo>
                    <a:pt x="10951" y="18250"/>
                  </a:lnTo>
                  <a:lnTo>
                    <a:pt x="11767" y="18202"/>
                  </a:lnTo>
                  <a:lnTo>
                    <a:pt x="12583" y="18154"/>
                  </a:lnTo>
                  <a:lnTo>
                    <a:pt x="13352" y="17962"/>
                  </a:lnTo>
                  <a:lnTo>
                    <a:pt x="14168" y="17770"/>
                  </a:lnTo>
                  <a:lnTo>
                    <a:pt x="14889" y="17482"/>
                  </a:lnTo>
                  <a:lnTo>
                    <a:pt x="15561" y="17098"/>
                  </a:lnTo>
                  <a:lnTo>
                    <a:pt x="16185" y="16714"/>
                  </a:lnTo>
                  <a:lnTo>
                    <a:pt x="16762" y="16185"/>
                  </a:lnTo>
                  <a:lnTo>
                    <a:pt x="17194" y="15657"/>
                  </a:lnTo>
                  <a:lnTo>
                    <a:pt x="17434" y="15321"/>
                  </a:lnTo>
                  <a:lnTo>
                    <a:pt x="17578" y="15033"/>
                  </a:lnTo>
                  <a:lnTo>
                    <a:pt x="17770" y="14697"/>
                  </a:lnTo>
                  <a:lnTo>
                    <a:pt x="17866" y="14312"/>
                  </a:lnTo>
                  <a:lnTo>
                    <a:pt x="17962" y="13976"/>
                  </a:lnTo>
                  <a:lnTo>
                    <a:pt x="18058" y="13592"/>
                  </a:lnTo>
                  <a:lnTo>
                    <a:pt x="18106" y="13160"/>
                  </a:lnTo>
                  <a:lnTo>
                    <a:pt x="18106" y="12728"/>
                  </a:lnTo>
                  <a:lnTo>
                    <a:pt x="18490" y="11527"/>
                  </a:lnTo>
                  <a:lnTo>
                    <a:pt x="18683" y="10758"/>
                  </a:lnTo>
                  <a:lnTo>
                    <a:pt x="18827" y="9990"/>
                  </a:lnTo>
                  <a:lnTo>
                    <a:pt x="18971" y="9222"/>
                  </a:lnTo>
                  <a:lnTo>
                    <a:pt x="19019" y="8453"/>
                  </a:lnTo>
                  <a:lnTo>
                    <a:pt x="19019" y="7685"/>
                  </a:lnTo>
                  <a:lnTo>
                    <a:pt x="18971" y="6916"/>
                  </a:lnTo>
                  <a:lnTo>
                    <a:pt x="18875" y="6196"/>
                  </a:lnTo>
                  <a:lnTo>
                    <a:pt x="18683" y="5476"/>
                  </a:lnTo>
                  <a:lnTo>
                    <a:pt x="18442" y="4803"/>
                  </a:lnTo>
                  <a:lnTo>
                    <a:pt x="18106" y="4179"/>
                  </a:lnTo>
                  <a:lnTo>
                    <a:pt x="17674" y="3603"/>
                  </a:lnTo>
                  <a:lnTo>
                    <a:pt x="17146" y="3074"/>
                  </a:lnTo>
                  <a:lnTo>
                    <a:pt x="16569" y="2642"/>
                  </a:lnTo>
                  <a:lnTo>
                    <a:pt x="15897" y="2258"/>
                  </a:lnTo>
                  <a:lnTo>
                    <a:pt x="15081" y="1922"/>
                  </a:lnTo>
                  <a:lnTo>
                    <a:pt x="14216" y="1682"/>
                  </a:lnTo>
                  <a:lnTo>
                    <a:pt x="10374" y="289"/>
                  </a:lnTo>
                  <a:lnTo>
                    <a:pt x="9654" y="97"/>
                  </a:lnTo>
                  <a:lnTo>
                    <a:pt x="8885"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7" name="Google Shape;4161;p71"/>
            <p:cNvSpPr/>
            <p:nvPr/>
          </p:nvSpPr>
          <p:spPr>
            <a:xfrm>
              <a:off x="1941800" y="2540500"/>
              <a:ext cx="475475" cy="456275"/>
            </a:xfrm>
            <a:custGeom>
              <a:avLst/>
              <a:gdLst/>
              <a:ahLst/>
              <a:cxnLst/>
              <a:rect l="l" t="t" r="r" b="b"/>
              <a:pathLst>
                <a:path w="19019" h="18251" fill="none" extrusionOk="0">
                  <a:moveTo>
                    <a:pt x="10374" y="289"/>
                  </a:moveTo>
                  <a:lnTo>
                    <a:pt x="14216" y="1682"/>
                  </a:lnTo>
                  <a:lnTo>
                    <a:pt x="14216" y="1682"/>
                  </a:lnTo>
                  <a:lnTo>
                    <a:pt x="15081" y="1922"/>
                  </a:lnTo>
                  <a:lnTo>
                    <a:pt x="15897" y="2258"/>
                  </a:lnTo>
                  <a:lnTo>
                    <a:pt x="16569" y="2642"/>
                  </a:lnTo>
                  <a:lnTo>
                    <a:pt x="17146" y="3074"/>
                  </a:lnTo>
                  <a:lnTo>
                    <a:pt x="17674" y="3603"/>
                  </a:lnTo>
                  <a:lnTo>
                    <a:pt x="18106" y="4179"/>
                  </a:lnTo>
                  <a:lnTo>
                    <a:pt x="18442" y="4803"/>
                  </a:lnTo>
                  <a:lnTo>
                    <a:pt x="18683" y="5476"/>
                  </a:lnTo>
                  <a:lnTo>
                    <a:pt x="18875" y="6196"/>
                  </a:lnTo>
                  <a:lnTo>
                    <a:pt x="18971" y="6916"/>
                  </a:lnTo>
                  <a:lnTo>
                    <a:pt x="19019" y="7685"/>
                  </a:lnTo>
                  <a:lnTo>
                    <a:pt x="19019" y="8453"/>
                  </a:lnTo>
                  <a:lnTo>
                    <a:pt x="18971" y="9222"/>
                  </a:lnTo>
                  <a:lnTo>
                    <a:pt x="18827" y="9990"/>
                  </a:lnTo>
                  <a:lnTo>
                    <a:pt x="18683" y="10758"/>
                  </a:lnTo>
                  <a:lnTo>
                    <a:pt x="18490" y="11527"/>
                  </a:lnTo>
                  <a:lnTo>
                    <a:pt x="18106" y="12728"/>
                  </a:lnTo>
                  <a:lnTo>
                    <a:pt x="18106" y="12728"/>
                  </a:lnTo>
                  <a:lnTo>
                    <a:pt x="18106" y="13160"/>
                  </a:lnTo>
                  <a:lnTo>
                    <a:pt x="18058" y="13592"/>
                  </a:lnTo>
                  <a:lnTo>
                    <a:pt x="17962" y="13976"/>
                  </a:lnTo>
                  <a:lnTo>
                    <a:pt x="17866" y="14312"/>
                  </a:lnTo>
                  <a:lnTo>
                    <a:pt x="17770" y="14697"/>
                  </a:lnTo>
                  <a:lnTo>
                    <a:pt x="17578" y="15033"/>
                  </a:lnTo>
                  <a:lnTo>
                    <a:pt x="17434" y="15321"/>
                  </a:lnTo>
                  <a:lnTo>
                    <a:pt x="17194" y="15657"/>
                  </a:lnTo>
                  <a:lnTo>
                    <a:pt x="16762" y="16185"/>
                  </a:lnTo>
                  <a:lnTo>
                    <a:pt x="16185" y="16714"/>
                  </a:lnTo>
                  <a:lnTo>
                    <a:pt x="15561" y="17098"/>
                  </a:lnTo>
                  <a:lnTo>
                    <a:pt x="14889" y="17482"/>
                  </a:lnTo>
                  <a:lnTo>
                    <a:pt x="14168" y="17770"/>
                  </a:lnTo>
                  <a:lnTo>
                    <a:pt x="13352" y="17962"/>
                  </a:lnTo>
                  <a:lnTo>
                    <a:pt x="12583" y="18154"/>
                  </a:lnTo>
                  <a:lnTo>
                    <a:pt x="11767" y="18202"/>
                  </a:lnTo>
                  <a:lnTo>
                    <a:pt x="10951" y="18250"/>
                  </a:lnTo>
                  <a:lnTo>
                    <a:pt x="10134" y="18154"/>
                  </a:lnTo>
                  <a:lnTo>
                    <a:pt x="9318" y="18058"/>
                  </a:lnTo>
                  <a:lnTo>
                    <a:pt x="8549" y="17866"/>
                  </a:lnTo>
                  <a:lnTo>
                    <a:pt x="5428" y="16906"/>
                  </a:lnTo>
                  <a:lnTo>
                    <a:pt x="5428" y="16906"/>
                  </a:lnTo>
                  <a:lnTo>
                    <a:pt x="4659" y="16618"/>
                  </a:lnTo>
                  <a:lnTo>
                    <a:pt x="3987" y="16281"/>
                  </a:lnTo>
                  <a:lnTo>
                    <a:pt x="3315" y="15897"/>
                  </a:lnTo>
                  <a:lnTo>
                    <a:pt x="2738" y="15465"/>
                  </a:lnTo>
                  <a:lnTo>
                    <a:pt x="2210" y="14937"/>
                  </a:lnTo>
                  <a:lnTo>
                    <a:pt x="1682" y="14408"/>
                  </a:lnTo>
                  <a:lnTo>
                    <a:pt x="1249" y="13832"/>
                  </a:lnTo>
                  <a:lnTo>
                    <a:pt x="865" y="13160"/>
                  </a:lnTo>
                  <a:lnTo>
                    <a:pt x="577" y="12535"/>
                  </a:lnTo>
                  <a:lnTo>
                    <a:pt x="337" y="11815"/>
                  </a:lnTo>
                  <a:lnTo>
                    <a:pt x="145" y="11095"/>
                  </a:lnTo>
                  <a:lnTo>
                    <a:pt x="49" y="10374"/>
                  </a:lnTo>
                  <a:lnTo>
                    <a:pt x="1" y="9606"/>
                  </a:lnTo>
                  <a:lnTo>
                    <a:pt x="1" y="8886"/>
                  </a:lnTo>
                  <a:lnTo>
                    <a:pt x="145" y="8117"/>
                  </a:lnTo>
                  <a:lnTo>
                    <a:pt x="337" y="7349"/>
                  </a:lnTo>
                  <a:lnTo>
                    <a:pt x="673" y="6148"/>
                  </a:lnTo>
                  <a:lnTo>
                    <a:pt x="673" y="6148"/>
                  </a:lnTo>
                  <a:lnTo>
                    <a:pt x="961" y="5380"/>
                  </a:lnTo>
                  <a:lnTo>
                    <a:pt x="1297" y="4659"/>
                  </a:lnTo>
                  <a:lnTo>
                    <a:pt x="1682" y="3987"/>
                  </a:lnTo>
                  <a:lnTo>
                    <a:pt x="2162" y="3363"/>
                  </a:lnTo>
                  <a:lnTo>
                    <a:pt x="2642" y="2738"/>
                  </a:lnTo>
                  <a:lnTo>
                    <a:pt x="3218" y="2162"/>
                  </a:lnTo>
                  <a:lnTo>
                    <a:pt x="3843" y="1682"/>
                  </a:lnTo>
                  <a:lnTo>
                    <a:pt x="4467" y="1250"/>
                  </a:lnTo>
                  <a:lnTo>
                    <a:pt x="5139" y="865"/>
                  </a:lnTo>
                  <a:lnTo>
                    <a:pt x="5860" y="529"/>
                  </a:lnTo>
                  <a:lnTo>
                    <a:pt x="6580" y="289"/>
                  </a:lnTo>
                  <a:lnTo>
                    <a:pt x="7349" y="97"/>
                  </a:lnTo>
                  <a:lnTo>
                    <a:pt x="8117" y="1"/>
                  </a:lnTo>
                  <a:lnTo>
                    <a:pt x="8885" y="1"/>
                  </a:lnTo>
                  <a:lnTo>
                    <a:pt x="9654" y="97"/>
                  </a:lnTo>
                  <a:lnTo>
                    <a:pt x="10374" y="289"/>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8" name="Google Shape;4162;p71"/>
            <p:cNvSpPr/>
            <p:nvPr/>
          </p:nvSpPr>
          <p:spPr>
            <a:xfrm>
              <a:off x="2126700" y="2775825"/>
              <a:ext cx="93675" cy="38450"/>
            </a:xfrm>
            <a:custGeom>
              <a:avLst/>
              <a:gdLst/>
              <a:ahLst/>
              <a:cxnLst/>
              <a:rect l="l" t="t" r="r" b="b"/>
              <a:pathLst>
                <a:path w="3747" h="1538" extrusionOk="0">
                  <a:moveTo>
                    <a:pt x="97" y="1"/>
                  </a:moveTo>
                  <a:lnTo>
                    <a:pt x="49" y="49"/>
                  </a:lnTo>
                  <a:lnTo>
                    <a:pt x="1" y="97"/>
                  </a:lnTo>
                  <a:lnTo>
                    <a:pt x="49" y="385"/>
                  </a:lnTo>
                  <a:lnTo>
                    <a:pt x="193" y="673"/>
                  </a:lnTo>
                  <a:lnTo>
                    <a:pt x="385" y="913"/>
                  </a:lnTo>
                  <a:lnTo>
                    <a:pt x="577" y="1105"/>
                  </a:lnTo>
                  <a:lnTo>
                    <a:pt x="817" y="1249"/>
                  </a:lnTo>
                  <a:lnTo>
                    <a:pt x="1105" y="1394"/>
                  </a:lnTo>
                  <a:lnTo>
                    <a:pt x="1393" y="1490"/>
                  </a:lnTo>
                  <a:lnTo>
                    <a:pt x="1682" y="1538"/>
                  </a:lnTo>
                  <a:lnTo>
                    <a:pt x="2594" y="1538"/>
                  </a:lnTo>
                  <a:lnTo>
                    <a:pt x="2882" y="1442"/>
                  </a:lnTo>
                  <a:lnTo>
                    <a:pt x="3170" y="1345"/>
                  </a:lnTo>
                  <a:lnTo>
                    <a:pt x="3410" y="1153"/>
                  </a:lnTo>
                  <a:lnTo>
                    <a:pt x="3603" y="961"/>
                  </a:lnTo>
                  <a:lnTo>
                    <a:pt x="3747" y="673"/>
                  </a:lnTo>
                  <a:lnTo>
                    <a:pt x="3747" y="625"/>
                  </a:lnTo>
                  <a:lnTo>
                    <a:pt x="3699" y="577"/>
                  </a:lnTo>
                  <a:lnTo>
                    <a:pt x="3651" y="625"/>
                  </a:lnTo>
                  <a:lnTo>
                    <a:pt x="3506" y="865"/>
                  </a:lnTo>
                  <a:lnTo>
                    <a:pt x="3314" y="1057"/>
                  </a:lnTo>
                  <a:lnTo>
                    <a:pt x="3074" y="1201"/>
                  </a:lnTo>
                  <a:lnTo>
                    <a:pt x="2786" y="1297"/>
                  </a:lnTo>
                  <a:lnTo>
                    <a:pt x="2498" y="1345"/>
                  </a:lnTo>
                  <a:lnTo>
                    <a:pt x="2210" y="1394"/>
                  </a:lnTo>
                  <a:lnTo>
                    <a:pt x="1634" y="1345"/>
                  </a:lnTo>
                  <a:lnTo>
                    <a:pt x="1153" y="1201"/>
                  </a:lnTo>
                  <a:lnTo>
                    <a:pt x="913" y="1057"/>
                  </a:lnTo>
                  <a:lnTo>
                    <a:pt x="673" y="913"/>
                  </a:lnTo>
                  <a:lnTo>
                    <a:pt x="481" y="769"/>
                  </a:lnTo>
                  <a:lnTo>
                    <a:pt x="337" y="577"/>
                  </a:lnTo>
                  <a:lnTo>
                    <a:pt x="241" y="337"/>
                  </a:lnTo>
                  <a:lnTo>
                    <a:pt x="145" y="49"/>
                  </a:lnTo>
                  <a:lnTo>
                    <a:pt x="97"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9" name="Google Shape;4163;p71"/>
            <p:cNvSpPr/>
            <p:nvPr/>
          </p:nvSpPr>
          <p:spPr>
            <a:xfrm>
              <a:off x="2211950" y="2787850"/>
              <a:ext cx="12025" cy="13225"/>
            </a:xfrm>
            <a:custGeom>
              <a:avLst/>
              <a:gdLst/>
              <a:ahLst/>
              <a:cxnLst/>
              <a:rect l="l" t="t" r="r" b="b"/>
              <a:pathLst>
                <a:path w="481" h="529" extrusionOk="0">
                  <a:moveTo>
                    <a:pt x="193" y="0"/>
                  </a:moveTo>
                  <a:lnTo>
                    <a:pt x="193" y="48"/>
                  </a:lnTo>
                  <a:lnTo>
                    <a:pt x="48" y="48"/>
                  </a:lnTo>
                  <a:lnTo>
                    <a:pt x="0" y="96"/>
                  </a:lnTo>
                  <a:lnTo>
                    <a:pt x="0" y="144"/>
                  </a:lnTo>
                  <a:lnTo>
                    <a:pt x="48" y="144"/>
                  </a:lnTo>
                  <a:lnTo>
                    <a:pt x="96" y="192"/>
                  </a:lnTo>
                  <a:lnTo>
                    <a:pt x="96" y="144"/>
                  </a:lnTo>
                  <a:lnTo>
                    <a:pt x="145" y="144"/>
                  </a:lnTo>
                  <a:lnTo>
                    <a:pt x="193" y="192"/>
                  </a:lnTo>
                  <a:lnTo>
                    <a:pt x="241" y="192"/>
                  </a:lnTo>
                  <a:lnTo>
                    <a:pt x="289" y="240"/>
                  </a:lnTo>
                  <a:lnTo>
                    <a:pt x="337" y="240"/>
                  </a:lnTo>
                  <a:lnTo>
                    <a:pt x="337" y="288"/>
                  </a:lnTo>
                  <a:lnTo>
                    <a:pt x="337" y="336"/>
                  </a:lnTo>
                  <a:lnTo>
                    <a:pt x="385" y="384"/>
                  </a:lnTo>
                  <a:lnTo>
                    <a:pt x="385" y="432"/>
                  </a:lnTo>
                  <a:lnTo>
                    <a:pt x="337" y="480"/>
                  </a:lnTo>
                  <a:lnTo>
                    <a:pt x="337" y="528"/>
                  </a:lnTo>
                  <a:lnTo>
                    <a:pt x="433" y="528"/>
                  </a:lnTo>
                  <a:lnTo>
                    <a:pt x="481" y="336"/>
                  </a:lnTo>
                  <a:lnTo>
                    <a:pt x="481" y="192"/>
                  </a:lnTo>
                  <a:lnTo>
                    <a:pt x="337" y="48"/>
                  </a:lnTo>
                  <a:lnTo>
                    <a:pt x="289" y="48"/>
                  </a:lnTo>
                  <a:lnTo>
                    <a:pt x="241" y="0"/>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0" name="Google Shape;4164;p71"/>
            <p:cNvSpPr/>
            <p:nvPr/>
          </p:nvSpPr>
          <p:spPr>
            <a:xfrm>
              <a:off x="2120700" y="2774625"/>
              <a:ext cx="18025" cy="8425"/>
            </a:xfrm>
            <a:custGeom>
              <a:avLst/>
              <a:gdLst/>
              <a:ahLst/>
              <a:cxnLst/>
              <a:rect l="l" t="t" r="r" b="b"/>
              <a:pathLst>
                <a:path w="721" h="337" extrusionOk="0">
                  <a:moveTo>
                    <a:pt x="385" y="1"/>
                  </a:moveTo>
                  <a:lnTo>
                    <a:pt x="145" y="49"/>
                  </a:lnTo>
                  <a:lnTo>
                    <a:pt x="49" y="241"/>
                  </a:lnTo>
                  <a:lnTo>
                    <a:pt x="1" y="289"/>
                  </a:lnTo>
                  <a:lnTo>
                    <a:pt x="49" y="337"/>
                  </a:lnTo>
                  <a:lnTo>
                    <a:pt x="97" y="337"/>
                  </a:lnTo>
                  <a:lnTo>
                    <a:pt x="193" y="289"/>
                  </a:lnTo>
                  <a:lnTo>
                    <a:pt x="193" y="241"/>
                  </a:lnTo>
                  <a:lnTo>
                    <a:pt x="241" y="241"/>
                  </a:lnTo>
                  <a:lnTo>
                    <a:pt x="289" y="193"/>
                  </a:lnTo>
                  <a:lnTo>
                    <a:pt x="481" y="193"/>
                  </a:lnTo>
                  <a:lnTo>
                    <a:pt x="577" y="241"/>
                  </a:lnTo>
                  <a:lnTo>
                    <a:pt x="625" y="289"/>
                  </a:lnTo>
                  <a:lnTo>
                    <a:pt x="673" y="289"/>
                  </a:lnTo>
                  <a:lnTo>
                    <a:pt x="721" y="241"/>
                  </a:lnTo>
                  <a:lnTo>
                    <a:pt x="721" y="193"/>
                  </a:lnTo>
                  <a:lnTo>
                    <a:pt x="577" y="49"/>
                  </a:lnTo>
                  <a:lnTo>
                    <a:pt x="481"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1" name="Google Shape;4165;p71"/>
            <p:cNvSpPr/>
            <p:nvPr/>
          </p:nvSpPr>
          <p:spPr>
            <a:xfrm>
              <a:off x="2334425" y="2762625"/>
              <a:ext cx="144100" cy="156100"/>
            </a:xfrm>
            <a:custGeom>
              <a:avLst/>
              <a:gdLst/>
              <a:ahLst/>
              <a:cxnLst/>
              <a:rect l="l" t="t" r="r" b="b"/>
              <a:pathLst>
                <a:path w="5764" h="6244" extrusionOk="0">
                  <a:moveTo>
                    <a:pt x="2930" y="1"/>
                  </a:moveTo>
                  <a:lnTo>
                    <a:pt x="2641" y="49"/>
                  </a:lnTo>
                  <a:lnTo>
                    <a:pt x="2401" y="97"/>
                  </a:lnTo>
                  <a:lnTo>
                    <a:pt x="2113" y="145"/>
                  </a:lnTo>
                  <a:lnTo>
                    <a:pt x="1585" y="433"/>
                  </a:lnTo>
                  <a:lnTo>
                    <a:pt x="1105" y="769"/>
                  </a:lnTo>
                  <a:lnTo>
                    <a:pt x="720" y="1201"/>
                  </a:lnTo>
                  <a:lnTo>
                    <a:pt x="384" y="1681"/>
                  </a:lnTo>
                  <a:lnTo>
                    <a:pt x="240" y="1970"/>
                  </a:ln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506" y="49"/>
                  </a:lnTo>
                  <a:lnTo>
                    <a:pt x="3218"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2" name="Google Shape;4166;p71"/>
            <p:cNvSpPr/>
            <p:nvPr/>
          </p:nvSpPr>
          <p:spPr>
            <a:xfrm>
              <a:off x="2334425" y="2762625"/>
              <a:ext cx="144100" cy="156100"/>
            </a:xfrm>
            <a:custGeom>
              <a:avLst/>
              <a:gdLst/>
              <a:ahLst/>
              <a:cxnLst/>
              <a:rect l="l" t="t" r="r" b="b"/>
              <a:pathLst>
                <a:path w="5764" h="6244" fill="none" extrusionOk="0">
                  <a:moveTo>
                    <a:pt x="144" y="2306"/>
                  </a:move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794" y="145"/>
                  </a:lnTo>
                  <a:lnTo>
                    <a:pt x="3506" y="49"/>
                  </a:lnTo>
                  <a:lnTo>
                    <a:pt x="3218" y="1"/>
                  </a:lnTo>
                  <a:lnTo>
                    <a:pt x="2930" y="1"/>
                  </a:lnTo>
                  <a:lnTo>
                    <a:pt x="2641" y="49"/>
                  </a:lnTo>
                  <a:lnTo>
                    <a:pt x="2401" y="97"/>
                  </a:lnTo>
                  <a:lnTo>
                    <a:pt x="2113" y="145"/>
                  </a:lnTo>
                  <a:lnTo>
                    <a:pt x="1585" y="433"/>
                  </a:lnTo>
                  <a:lnTo>
                    <a:pt x="1105" y="769"/>
                  </a:lnTo>
                  <a:lnTo>
                    <a:pt x="720" y="1201"/>
                  </a:lnTo>
                  <a:lnTo>
                    <a:pt x="384" y="1681"/>
                  </a:lnTo>
                  <a:lnTo>
                    <a:pt x="240" y="1970"/>
                  </a:lnTo>
                  <a:lnTo>
                    <a:pt x="144" y="2306"/>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3" name="Google Shape;4167;p71"/>
            <p:cNvSpPr/>
            <p:nvPr/>
          </p:nvSpPr>
          <p:spPr>
            <a:xfrm>
              <a:off x="2368025" y="2795050"/>
              <a:ext cx="84075" cy="92475"/>
            </a:xfrm>
            <a:custGeom>
              <a:avLst/>
              <a:gdLst/>
              <a:ahLst/>
              <a:cxnLst/>
              <a:rect l="l" t="t" r="r" b="b"/>
              <a:pathLst>
                <a:path w="3363" h="3699" extrusionOk="0">
                  <a:moveTo>
                    <a:pt x="1778" y="0"/>
                  </a:moveTo>
                  <a:lnTo>
                    <a:pt x="1490" y="48"/>
                  </a:lnTo>
                  <a:lnTo>
                    <a:pt x="1201" y="96"/>
                  </a:lnTo>
                  <a:lnTo>
                    <a:pt x="961" y="192"/>
                  </a:lnTo>
                  <a:lnTo>
                    <a:pt x="721" y="384"/>
                  </a:lnTo>
                  <a:lnTo>
                    <a:pt x="529" y="576"/>
                  </a:lnTo>
                  <a:lnTo>
                    <a:pt x="337" y="817"/>
                  </a:lnTo>
                  <a:lnTo>
                    <a:pt x="193" y="1057"/>
                  </a:lnTo>
                  <a:lnTo>
                    <a:pt x="49" y="1345"/>
                  </a:lnTo>
                  <a:lnTo>
                    <a:pt x="1" y="1729"/>
                  </a:lnTo>
                  <a:lnTo>
                    <a:pt x="1" y="2065"/>
                  </a:lnTo>
                  <a:lnTo>
                    <a:pt x="49" y="2401"/>
                  </a:lnTo>
                  <a:lnTo>
                    <a:pt x="145" y="2738"/>
                  </a:lnTo>
                  <a:lnTo>
                    <a:pt x="337" y="3026"/>
                  </a:lnTo>
                  <a:lnTo>
                    <a:pt x="577" y="3266"/>
                  </a:lnTo>
                  <a:lnTo>
                    <a:pt x="817" y="3458"/>
                  </a:lnTo>
                  <a:lnTo>
                    <a:pt x="1153" y="3602"/>
                  </a:lnTo>
                  <a:lnTo>
                    <a:pt x="1393" y="3650"/>
                  </a:lnTo>
                  <a:lnTo>
                    <a:pt x="1586" y="3698"/>
                  </a:lnTo>
                  <a:lnTo>
                    <a:pt x="1874" y="3650"/>
                  </a:lnTo>
                  <a:lnTo>
                    <a:pt x="2162" y="3602"/>
                  </a:lnTo>
                  <a:lnTo>
                    <a:pt x="2402" y="3458"/>
                  </a:lnTo>
                  <a:lnTo>
                    <a:pt x="2642" y="3314"/>
                  </a:lnTo>
                  <a:lnTo>
                    <a:pt x="2834" y="3122"/>
                  </a:lnTo>
                  <a:lnTo>
                    <a:pt x="3026" y="2882"/>
                  </a:lnTo>
                  <a:lnTo>
                    <a:pt x="3170" y="2642"/>
                  </a:lnTo>
                  <a:lnTo>
                    <a:pt x="3314" y="2353"/>
                  </a:lnTo>
                  <a:lnTo>
                    <a:pt x="3362" y="1969"/>
                  </a:lnTo>
                  <a:lnTo>
                    <a:pt x="3362" y="1585"/>
                  </a:lnTo>
                  <a:lnTo>
                    <a:pt x="3314" y="1249"/>
                  </a:lnTo>
                  <a:lnTo>
                    <a:pt x="3218" y="961"/>
                  </a:lnTo>
                  <a:lnTo>
                    <a:pt x="3026" y="673"/>
                  </a:lnTo>
                  <a:lnTo>
                    <a:pt x="2786" y="384"/>
                  </a:lnTo>
                  <a:lnTo>
                    <a:pt x="2546" y="192"/>
                  </a:lnTo>
                  <a:lnTo>
                    <a:pt x="2210" y="96"/>
                  </a:lnTo>
                  <a:lnTo>
                    <a:pt x="1970"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4" name="Google Shape;4168;p71"/>
            <p:cNvSpPr/>
            <p:nvPr/>
          </p:nvSpPr>
          <p:spPr>
            <a:xfrm>
              <a:off x="2368025" y="2795050"/>
              <a:ext cx="84075" cy="92475"/>
            </a:xfrm>
            <a:custGeom>
              <a:avLst/>
              <a:gdLst/>
              <a:ahLst/>
              <a:cxnLst/>
              <a:rect l="l" t="t" r="r" b="b"/>
              <a:pathLst>
                <a:path w="3363" h="3699" fill="none" extrusionOk="0">
                  <a:moveTo>
                    <a:pt x="1778" y="0"/>
                  </a:moveTo>
                  <a:lnTo>
                    <a:pt x="1778" y="0"/>
                  </a:lnTo>
                  <a:lnTo>
                    <a:pt x="1490" y="48"/>
                  </a:lnTo>
                  <a:lnTo>
                    <a:pt x="1201" y="96"/>
                  </a:lnTo>
                  <a:lnTo>
                    <a:pt x="961" y="192"/>
                  </a:lnTo>
                  <a:lnTo>
                    <a:pt x="721" y="384"/>
                  </a:lnTo>
                  <a:lnTo>
                    <a:pt x="529" y="576"/>
                  </a:lnTo>
                  <a:lnTo>
                    <a:pt x="337" y="817"/>
                  </a:lnTo>
                  <a:lnTo>
                    <a:pt x="193" y="1057"/>
                  </a:lnTo>
                  <a:lnTo>
                    <a:pt x="49" y="1345"/>
                  </a:lnTo>
                  <a:lnTo>
                    <a:pt x="49" y="1345"/>
                  </a:lnTo>
                  <a:lnTo>
                    <a:pt x="1" y="1729"/>
                  </a:lnTo>
                  <a:lnTo>
                    <a:pt x="1" y="2065"/>
                  </a:lnTo>
                  <a:lnTo>
                    <a:pt x="49" y="2401"/>
                  </a:lnTo>
                  <a:lnTo>
                    <a:pt x="145" y="2738"/>
                  </a:lnTo>
                  <a:lnTo>
                    <a:pt x="337" y="3026"/>
                  </a:lnTo>
                  <a:lnTo>
                    <a:pt x="577" y="3266"/>
                  </a:lnTo>
                  <a:lnTo>
                    <a:pt x="817" y="3458"/>
                  </a:lnTo>
                  <a:lnTo>
                    <a:pt x="1153" y="3602"/>
                  </a:lnTo>
                  <a:lnTo>
                    <a:pt x="1153" y="3602"/>
                  </a:lnTo>
                  <a:lnTo>
                    <a:pt x="1393" y="3650"/>
                  </a:lnTo>
                  <a:lnTo>
                    <a:pt x="1586" y="3698"/>
                  </a:lnTo>
                  <a:lnTo>
                    <a:pt x="1586" y="3698"/>
                  </a:lnTo>
                  <a:lnTo>
                    <a:pt x="1874" y="3650"/>
                  </a:lnTo>
                  <a:lnTo>
                    <a:pt x="2162" y="3602"/>
                  </a:lnTo>
                  <a:lnTo>
                    <a:pt x="2402" y="3458"/>
                  </a:lnTo>
                  <a:lnTo>
                    <a:pt x="2642" y="3314"/>
                  </a:lnTo>
                  <a:lnTo>
                    <a:pt x="2834" y="3122"/>
                  </a:lnTo>
                  <a:lnTo>
                    <a:pt x="3026" y="2882"/>
                  </a:lnTo>
                  <a:lnTo>
                    <a:pt x="3170" y="2642"/>
                  </a:lnTo>
                  <a:lnTo>
                    <a:pt x="3314" y="2353"/>
                  </a:lnTo>
                  <a:lnTo>
                    <a:pt x="3314" y="2353"/>
                  </a:lnTo>
                  <a:lnTo>
                    <a:pt x="3362" y="1969"/>
                  </a:lnTo>
                  <a:lnTo>
                    <a:pt x="3362" y="1585"/>
                  </a:lnTo>
                  <a:lnTo>
                    <a:pt x="3314" y="1249"/>
                  </a:lnTo>
                  <a:lnTo>
                    <a:pt x="3218" y="961"/>
                  </a:lnTo>
                  <a:lnTo>
                    <a:pt x="3026" y="673"/>
                  </a:lnTo>
                  <a:lnTo>
                    <a:pt x="2786" y="384"/>
                  </a:lnTo>
                  <a:lnTo>
                    <a:pt x="2546" y="192"/>
                  </a:lnTo>
                  <a:lnTo>
                    <a:pt x="2210" y="96"/>
                  </a:lnTo>
                  <a:lnTo>
                    <a:pt x="2210" y="96"/>
                  </a:lnTo>
                  <a:lnTo>
                    <a:pt x="1970" y="0"/>
                  </a:lnTo>
                  <a:lnTo>
                    <a:pt x="177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5" name="Google Shape;4169;p71"/>
            <p:cNvSpPr/>
            <p:nvPr/>
          </p:nvSpPr>
          <p:spPr>
            <a:xfrm>
              <a:off x="2467675" y="2816650"/>
              <a:ext cx="25" cy="1225"/>
            </a:xfrm>
            <a:custGeom>
              <a:avLst/>
              <a:gdLst/>
              <a:ahLst/>
              <a:cxnLst/>
              <a:rect l="l" t="t" r="r" b="b"/>
              <a:pathLst>
                <a:path w="1" h="49" extrusionOk="0">
                  <a:moveTo>
                    <a:pt x="1" y="49"/>
                  </a:moveTo>
                  <a:lnTo>
                    <a:pt x="1" y="1"/>
                  </a:lnTo>
                  <a:lnTo>
                    <a:pt x="1" y="49"/>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6" name="Google Shape;4170;p71"/>
            <p:cNvSpPr/>
            <p:nvPr/>
          </p:nvSpPr>
          <p:spPr>
            <a:xfrm>
              <a:off x="2477300" y="2808250"/>
              <a:ext cx="1225" cy="25"/>
            </a:xfrm>
            <a:custGeom>
              <a:avLst/>
              <a:gdLst/>
              <a:ahLst/>
              <a:cxnLst/>
              <a:rect l="l" t="t" r="r" b="b"/>
              <a:pathLst>
                <a:path w="49" h="1" extrusionOk="0">
                  <a:moveTo>
                    <a:pt x="0" y="0"/>
                  </a:moveTo>
                  <a:lnTo>
                    <a:pt x="48" y="0"/>
                  </a:lnTo>
                  <a:lnTo>
                    <a:pt x="0" y="0"/>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7" name="Google Shape;4171;p71"/>
            <p:cNvSpPr/>
            <p:nvPr/>
          </p:nvSpPr>
          <p:spPr>
            <a:xfrm>
              <a:off x="2262375" y="2826250"/>
              <a:ext cx="79275" cy="66075"/>
            </a:xfrm>
            <a:custGeom>
              <a:avLst/>
              <a:gdLst/>
              <a:ahLst/>
              <a:cxnLst/>
              <a:rect l="l" t="t" r="r" b="b"/>
              <a:pathLst>
                <a:path w="3171" h="2643" extrusionOk="0">
                  <a:moveTo>
                    <a:pt x="1681" y="1"/>
                  </a:moveTo>
                  <a:lnTo>
                    <a:pt x="1345" y="49"/>
                  </a:lnTo>
                  <a:lnTo>
                    <a:pt x="1009" y="97"/>
                  </a:lnTo>
                  <a:lnTo>
                    <a:pt x="721" y="241"/>
                  </a:lnTo>
                  <a:lnTo>
                    <a:pt x="481" y="433"/>
                  </a:lnTo>
                  <a:lnTo>
                    <a:pt x="289" y="625"/>
                  </a:lnTo>
                  <a:lnTo>
                    <a:pt x="97" y="865"/>
                  </a:lnTo>
                  <a:lnTo>
                    <a:pt x="49" y="1105"/>
                  </a:lnTo>
                  <a:lnTo>
                    <a:pt x="1" y="1346"/>
                  </a:lnTo>
                  <a:lnTo>
                    <a:pt x="49" y="1634"/>
                  </a:lnTo>
                  <a:lnTo>
                    <a:pt x="145" y="1874"/>
                  </a:lnTo>
                  <a:lnTo>
                    <a:pt x="289" y="2066"/>
                  </a:lnTo>
                  <a:lnTo>
                    <a:pt x="529" y="2258"/>
                  </a:lnTo>
                  <a:lnTo>
                    <a:pt x="769" y="2402"/>
                  </a:lnTo>
                  <a:lnTo>
                    <a:pt x="1057" y="2546"/>
                  </a:lnTo>
                  <a:lnTo>
                    <a:pt x="1345" y="2594"/>
                  </a:lnTo>
                  <a:lnTo>
                    <a:pt x="1681" y="2642"/>
                  </a:lnTo>
                  <a:lnTo>
                    <a:pt x="1777" y="2642"/>
                  </a:lnTo>
                  <a:lnTo>
                    <a:pt x="2162" y="2546"/>
                  </a:lnTo>
                  <a:lnTo>
                    <a:pt x="2546" y="2450"/>
                  </a:lnTo>
                  <a:lnTo>
                    <a:pt x="2882" y="2258"/>
                  </a:lnTo>
                  <a:lnTo>
                    <a:pt x="3170" y="2018"/>
                  </a:lnTo>
                  <a:lnTo>
                    <a:pt x="2978" y="1634"/>
                  </a:lnTo>
                  <a:lnTo>
                    <a:pt x="2930" y="1201"/>
                  </a:lnTo>
                  <a:lnTo>
                    <a:pt x="2882" y="769"/>
                  </a:lnTo>
                  <a:lnTo>
                    <a:pt x="2882" y="337"/>
                  </a:lnTo>
                  <a:lnTo>
                    <a:pt x="2642" y="193"/>
                  </a:lnTo>
                  <a:lnTo>
                    <a:pt x="2402" y="97"/>
                  </a:lnTo>
                  <a:lnTo>
                    <a:pt x="2066" y="1"/>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8" name="Google Shape;4172;p71"/>
            <p:cNvSpPr/>
            <p:nvPr/>
          </p:nvSpPr>
          <p:spPr>
            <a:xfrm>
              <a:off x="2262375" y="2826250"/>
              <a:ext cx="79275" cy="66075"/>
            </a:xfrm>
            <a:custGeom>
              <a:avLst/>
              <a:gdLst/>
              <a:ahLst/>
              <a:cxnLst/>
              <a:rect l="l" t="t" r="r" b="b"/>
              <a:pathLst>
                <a:path w="3171" h="2643" fill="none" extrusionOk="0">
                  <a:moveTo>
                    <a:pt x="1777" y="1"/>
                  </a:moveTo>
                  <a:lnTo>
                    <a:pt x="1777" y="1"/>
                  </a:lnTo>
                  <a:lnTo>
                    <a:pt x="1681" y="1"/>
                  </a:lnTo>
                  <a:lnTo>
                    <a:pt x="1681" y="1"/>
                  </a:lnTo>
                  <a:lnTo>
                    <a:pt x="1345" y="49"/>
                  </a:lnTo>
                  <a:lnTo>
                    <a:pt x="1009" y="97"/>
                  </a:lnTo>
                  <a:lnTo>
                    <a:pt x="721" y="241"/>
                  </a:lnTo>
                  <a:lnTo>
                    <a:pt x="481" y="433"/>
                  </a:lnTo>
                  <a:lnTo>
                    <a:pt x="289" y="625"/>
                  </a:lnTo>
                  <a:lnTo>
                    <a:pt x="97" y="865"/>
                  </a:lnTo>
                  <a:lnTo>
                    <a:pt x="49" y="1105"/>
                  </a:lnTo>
                  <a:lnTo>
                    <a:pt x="1" y="1346"/>
                  </a:lnTo>
                  <a:lnTo>
                    <a:pt x="1" y="1346"/>
                  </a:lnTo>
                  <a:lnTo>
                    <a:pt x="49" y="1634"/>
                  </a:lnTo>
                  <a:lnTo>
                    <a:pt x="145" y="1874"/>
                  </a:lnTo>
                  <a:lnTo>
                    <a:pt x="289" y="2066"/>
                  </a:lnTo>
                  <a:lnTo>
                    <a:pt x="529" y="2258"/>
                  </a:lnTo>
                  <a:lnTo>
                    <a:pt x="769" y="2402"/>
                  </a:lnTo>
                  <a:lnTo>
                    <a:pt x="1057" y="2546"/>
                  </a:lnTo>
                  <a:lnTo>
                    <a:pt x="1345" y="2594"/>
                  </a:lnTo>
                  <a:lnTo>
                    <a:pt x="1681" y="2642"/>
                  </a:lnTo>
                  <a:lnTo>
                    <a:pt x="1681" y="2642"/>
                  </a:lnTo>
                  <a:lnTo>
                    <a:pt x="1777" y="2642"/>
                  </a:lnTo>
                  <a:lnTo>
                    <a:pt x="1777" y="2642"/>
                  </a:lnTo>
                  <a:lnTo>
                    <a:pt x="2162" y="2546"/>
                  </a:lnTo>
                  <a:lnTo>
                    <a:pt x="2546" y="2450"/>
                  </a:lnTo>
                  <a:lnTo>
                    <a:pt x="2882" y="2258"/>
                  </a:lnTo>
                  <a:lnTo>
                    <a:pt x="3170" y="2018"/>
                  </a:lnTo>
                  <a:lnTo>
                    <a:pt x="3170" y="2018"/>
                  </a:lnTo>
                  <a:lnTo>
                    <a:pt x="2978" y="1634"/>
                  </a:lnTo>
                  <a:lnTo>
                    <a:pt x="2930" y="1201"/>
                  </a:lnTo>
                  <a:lnTo>
                    <a:pt x="2882" y="769"/>
                  </a:lnTo>
                  <a:lnTo>
                    <a:pt x="2882" y="337"/>
                  </a:lnTo>
                  <a:lnTo>
                    <a:pt x="2882" y="337"/>
                  </a:lnTo>
                  <a:lnTo>
                    <a:pt x="2642" y="193"/>
                  </a:lnTo>
                  <a:lnTo>
                    <a:pt x="2402" y="97"/>
                  </a:lnTo>
                  <a:lnTo>
                    <a:pt x="2066" y="1"/>
                  </a:lnTo>
                  <a:lnTo>
                    <a:pt x="1777"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9" name="Google Shape;4173;p71"/>
            <p:cNvSpPr/>
            <p:nvPr/>
          </p:nvSpPr>
          <p:spPr>
            <a:xfrm>
              <a:off x="2334425" y="2834675"/>
              <a:ext cx="14425" cy="42025"/>
            </a:xfrm>
            <a:custGeom>
              <a:avLst/>
              <a:gdLst/>
              <a:ahLst/>
              <a:cxnLst/>
              <a:rect l="l" t="t" r="r" b="b"/>
              <a:pathLst>
                <a:path w="577" h="1681" extrusionOk="0">
                  <a:moveTo>
                    <a:pt x="0" y="0"/>
                  </a:moveTo>
                  <a:lnTo>
                    <a:pt x="0" y="432"/>
                  </a:lnTo>
                  <a:lnTo>
                    <a:pt x="48" y="864"/>
                  </a:lnTo>
                  <a:lnTo>
                    <a:pt x="96" y="1297"/>
                  </a:lnTo>
                  <a:lnTo>
                    <a:pt x="288" y="1681"/>
                  </a:lnTo>
                  <a:lnTo>
                    <a:pt x="384" y="1537"/>
                  </a:lnTo>
                  <a:lnTo>
                    <a:pt x="480" y="1345"/>
                  </a:lnTo>
                  <a:lnTo>
                    <a:pt x="576" y="1105"/>
                  </a:lnTo>
                  <a:lnTo>
                    <a:pt x="576" y="913"/>
                  </a:lnTo>
                  <a:lnTo>
                    <a:pt x="528" y="624"/>
                  </a:lnTo>
                  <a:lnTo>
                    <a:pt x="432" y="384"/>
                  </a:lnTo>
                  <a:lnTo>
                    <a:pt x="240" y="192"/>
                  </a:lnTo>
                  <a:lnTo>
                    <a:pt x="0"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0" name="Google Shape;4174;p71"/>
            <p:cNvSpPr/>
            <p:nvPr/>
          </p:nvSpPr>
          <p:spPr>
            <a:xfrm>
              <a:off x="2334425" y="2834675"/>
              <a:ext cx="14425" cy="42025"/>
            </a:xfrm>
            <a:custGeom>
              <a:avLst/>
              <a:gdLst/>
              <a:ahLst/>
              <a:cxnLst/>
              <a:rect l="l" t="t" r="r" b="b"/>
              <a:pathLst>
                <a:path w="577" h="1681" fill="none" extrusionOk="0">
                  <a:moveTo>
                    <a:pt x="0" y="0"/>
                  </a:moveTo>
                  <a:lnTo>
                    <a:pt x="0" y="0"/>
                  </a:lnTo>
                  <a:lnTo>
                    <a:pt x="0" y="432"/>
                  </a:lnTo>
                  <a:lnTo>
                    <a:pt x="48" y="864"/>
                  </a:lnTo>
                  <a:lnTo>
                    <a:pt x="96" y="1297"/>
                  </a:lnTo>
                  <a:lnTo>
                    <a:pt x="288" y="1681"/>
                  </a:lnTo>
                  <a:lnTo>
                    <a:pt x="288" y="1681"/>
                  </a:lnTo>
                  <a:lnTo>
                    <a:pt x="384" y="1537"/>
                  </a:lnTo>
                  <a:lnTo>
                    <a:pt x="480" y="1345"/>
                  </a:lnTo>
                  <a:lnTo>
                    <a:pt x="576" y="1105"/>
                  </a:lnTo>
                  <a:lnTo>
                    <a:pt x="576" y="913"/>
                  </a:lnTo>
                  <a:lnTo>
                    <a:pt x="576" y="913"/>
                  </a:lnTo>
                  <a:lnTo>
                    <a:pt x="528" y="624"/>
                  </a:lnTo>
                  <a:lnTo>
                    <a:pt x="432" y="384"/>
                  </a:lnTo>
                  <a:lnTo>
                    <a:pt x="240" y="192"/>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1" name="Google Shape;4175;p71"/>
            <p:cNvSpPr/>
            <p:nvPr/>
          </p:nvSpPr>
          <p:spPr>
            <a:xfrm>
              <a:off x="2053475" y="2612550"/>
              <a:ext cx="84050" cy="37250"/>
            </a:xfrm>
            <a:custGeom>
              <a:avLst/>
              <a:gdLst/>
              <a:ahLst/>
              <a:cxnLst/>
              <a:rect l="l" t="t" r="r" b="b"/>
              <a:pathLst>
                <a:path w="3362" h="1490" extrusionOk="0">
                  <a:moveTo>
                    <a:pt x="1825" y="0"/>
                  </a:moveTo>
                  <a:lnTo>
                    <a:pt x="1585" y="48"/>
                  </a:lnTo>
                  <a:lnTo>
                    <a:pt x="1345" y="96"/>
                  </a:lnTo>
                  <a:lnTo>
                    <a:pt x="1057" y="192"/>
                  </a:lnTo>
                  <a:lnTo>
                    <a:pt x="865" y="289"/>
                  </a:lnTo>
                  <a:lnTo>
                    <a:pt x="624" y="433"/>
                  </a:lnTo>
                  <a:lnTo>
                    <a:pt x="432" y="625"/>
                  </a:lnTo>
                  <a:lnTo>
                    <a:pt x="288" y="817"/>
                  </a:lnTo>
                  <a:lnTo>
                    <a:pt x="144" y="1057"/>
                  </a:lnTo>
                  <a:lnTo>
                    <a:pt x="0" y="1297"/>
                  </a:lnTo>
                  <a:lnTo>
                    <a:pt x="0" y="1393"/>
                  </a:lnTo>
                  <a:lnTo>
                    <a:pt x="96" y="1441"/>
                  </a:lnTo>
                  <a:lnTo>
                    <a:pt x="192" y="1489"/>
                  </a:lnTo>
                  <a:lnTo>
                    <a:pt x="288" y="1393"/>
                  </a:lnTo>
                  <a:lnTo>
                    <a:pt x="384" y="1201"/>
                  </a:lnTo>
                  <a:lnTo>
                    <a:pt x="528" y="1057"/>
                  </a:lnTo>
                  <a:lnTo>
                    <a:pt x="817" y="769"/>
                  </a:lnTo>
                  <a:lnTo>
                    <a:pt x="1201" y="529"/>
                  </a:lnTo>
                  <a:lnTo>
                    <a:pt x="1633" y="433"/>
                  </a:lnTo>
                  <a:lnTo>
                    <a:pt x="2017" y="385"/>
                  </a:lnTo>
                  <a:lnTo>
                    <a:pt x="2209" y="433"/>
                  </a:lnTo>
                  <a:lnTo>
                    <a:pt x="2449" y="481"/>
                  </a:lnTo>
                  <a:lnTo>
                    <a:pt x="2642" y="625"/>
                  </a:lnTo>
                  <a:lnTo>
                    <a:pt x="2786" y="817"/>
                  </a:lnTo>
                  <a:lnTo>
                    <a:pt x="2930" y="1009"/>
                  </a:lnTo>
                  <a:lnTo>
                    <a:pt x="3074" y="1201"/>
                  </a:lnTo>
                  <a:lnTo>
                    <a:pt x="3122" y="1297"/>
                  </a:lnTo>
                  <a:lnTo>
                    <a:pt x="3266" y="1297"/>
                  </a:lnTo>
                  <a:lnTo>
                    <a:pt x="3362" y="1201"/>
                  </a:lnTo>
                  <a:lnTo>
                    <a:pt x="3362" y="1105"/>
                  </a:lnTo>
                  <a:lnTo>
                    <a:pt x="3362" y="1057"/>
                  </a:lnTo>
                  <a:lnTo>
                    <a:pt x="3218" y="817"/>
                  </a:lnTo>
                  <a:lnTo>
                    <a:pt x="3026" y="577"/>
                  </a:lnTo>
                  <a:lnTo>
                    <a:pt x="2834" y="385"/>
                  </a:lnTo>
                  <a:lnTo>
                    <a:pt x="2593" y="240"/>
                  </a:lnTo>
                  <a:lnTo>
                    <a:pt x="2353" y="144"/>
                  </a:lnTo>
                  <a:lnTo>
                    <a:pt x="2113" y="48"/>
                  </a:lnTo>
                  <a:lnTo>
                    <a:pt x="1825" y="0"/>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2" name="Google Shape;4176;p71"/>
            <p:cNvSpPr/>
            <p:nvPr/>
          </p:nvSpPr>
          <p:spPr>
            <a:xfrm>
              <a:off x="2257575" y="2640150"/>
              <a:ext cx="79275" cy="45650"/>
            </a:xfrm>
            <a:custGeom>
              <a:avLst/>
              <a:gdLst/>
              <a:ahLst/>
              <a:cxnLst/>
              <a:rect l="l" t="t" r="r" b="b"/>
              <a:pathLst>
                <a:path w="3171" h="1826" extrusionOk="0">
                  <a:moveTo>
                    <a:pt x="1009" y="1"/>
                  </a:moveTo>
                  <a:lnTo>
                    <a:pt x="769" y="49"/>
                  </a:lnTo>
                  <a:lnTo>
                    <a:pt x="529" y="145"/>
                  </a:lnTo>
                  <a:lnTo>
                    <a:pt x="289" y="289"/>
                  </a:lnTo>
                  <a:lnTo>
                    <a:pt x="48" y="433"/>
                  </a:lnTo>
                  <a:lnTo>
                    <a:pt x="48" y="529"/>
                  </a:lnTo>
                  <a:lnTo>
                    <a:pt x="0" y="577"/>
                  </a:lnTo>
                  <a:lnTo>
                    <a:pt x="48" y="673"/>
                  </a:lnTo>
                  <a:lnTo>
                    <a:pt x="193" y="721"/>
                  </a:lnTo>
                  <a:lnTo>
                    <a:pt x="241" y="721"/>
                  </a:lnTo>
                  <a:lnTo>
                    <a:pt x="289" y="673"/>
                  </a:lnTo>
                  <a:lnTo>
                    <a:pt x="481" y="529"/>
                  </a:lnTo>
                  <a:lnTo>
                    <a:pt x="673" y="433"/>
                  </a:lnTo>
                  <a:lnTo>
                    <a:pt x="865" y="385"/>
                  </a:lnTo>
                  <a:lnTo>
                    <a:pt x="1057" y="337"/>
                  </a:lnTo>
                  <a:lnTo>
                    <a:pt x="1297" y="337"/>
                  </a:lnTo>
                  <a:lnTo>
                    <a:pt x="1489" y="385"/>
                  </a:lnTo>
                  <a:lnTo>
                    <a:pt x="1873" y="529"/>
                  </a:lnTo>
                  <a:lnTo>
                    <a:pt x="2210" y="721"/>
                  </a:lnTo>
                  <a:lnTo>
                    <a:pt x="2546" y="1009"/>
                  </a:lnTo>
                  <a:lnTo>
                    <a:pt x="2786" y="1346"/>
                  </a:lnTo>
                  <a:lnTo>
                    <a:pt x="2834" y="1538"/>
                  </a:lnTo>
                  <a:lnTo>
                    <a:pt x="2882" y="1730"/>
                  </a:lnTo>
                  <a:lnTo>
                    <a:pt x="2978" y="1826"/>
                  </a:lnTo>
                  <a:lnTo>
                    <a:pt x="3074" y="1826"/>
                  </a:lnTo>
                  <a:lnTo>
                    <a:pt x="3170" y="1730"/>
                  </a:lnTo>
                  <a:lnTo>
                    <a:pt x="3170" y="1634"/>
                  </a:lnTo>
                  <a:lnTo>
                    <a:pt x="3122" y="1394"/>
                  </a:lnTo>
                  <a:lnTo>
                    <a:pt x="3026" y="1154"/>
                  </a:lnTo>
                  <a:lnTo>
                    <a:pt x="2930" y="961"/>
                  </a:lnTo>
                  <a:lnTo>
                    <a:pt x="2786" y="769"/>
                  </a:lnTo>
                  <a:lnTo>
                    <a:pt x="2642" y="577"/>
                  </a:lnTo>
                  <a:lnTo>
                    <a:pt x="2450" y="385"/>
                  </a:lnTo>
                  <a:lnTo>
                    <a:pt x="2017" y="145"/>
                  </a:lnTo>
                  <a:lnTo>
                    <a:pt x="1777" y="49"/>
                  </a:lnTo>
                  <a:lnTo>
                    <a:pt x="1489" y="49"/>
                  </a:lnTo>
                  <a:lnTo>
                    <a:pt x="1249"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3" name="Google Shape;4177;p71"/>
            <p:cNvSpPr/>
            <p:nvPr/>
          </p:nvSpPr>
          <p:spPr>
            <a:xfrm>
              <a:off x="1988625" y="2762625"/>
              <a:ext cx="85275" cy="67250"/>
            </a:xfrm>
            <a:custGeom>
              <a:avLst/>
              <a:gdLst/>
              <a:ahLst/>
              <a:cxnLst/>
              <a:rect l="l" t="t" r="r" b="b"/>
              <a:pathLst>
                <a:path w="3411" h="2690" extrusionOk="0">
                  <a:moveTo>
                    <a:pt x="1201" y="1"/>
                  </a:moveTo>
                  <a:lnTo>
                    <a:pt x="961" y="49"/>
                  </a:lnTo>
                  <a:lnTo>
                    <a:pt x="721" y="97"/>
                  </a:lnTo>
                  <a:lnTo>
                    <a:pt x="529" y="241"/>
                  </a:lnTo>
                  <a:lnTo>
                    <a:pt x="385" y="337"/>
                  </a:lnTo>
                  <a:lnTo>
                    <a:pt x="193" y="481"/>
                  </a:lnTo>
                  <a:lnTo>
                    <a:pt x="97" y="673"/>
                  </a:lnTo>
                  <a:lnTo>
                    <a:pt x="49" y="865"/>
                  </a:lnTo>
                  <a:lnTo>
                    <a:pt x="1" y="1153"/>
                  </a:lnTo>
                  <a:lnTo>
                    <a:pt x="1" y="1393"/>
                  </a:lnTo>
                  <a:lnTo>
                    <a:pt x="97" y="1681"/>
                  </a:lnTo>
                  <a:lnTo>
                    <a:pt x="289" y="1922"/>
                  </a:lnTo>
                  <a:lnTo>
                    <a:pt x="481" y="2114"/>
                  </a:lnTo>
                  <a:lnTo>
                    <a:pt x="721" y="2306"/>
                  </a:lnTo>
                  <a:lnTo>
                    <a:pt x="1009" y="2450"/>
                  </a:lnTo>
                  <a:lnTo>
                    <a:pt x="1345" y="2594"/>
                  </a:lnTo>
                  <a:lnTo>
                    <a:pt x="1634" y="2642"/>
                  </a:lnTo>
                  <a:lnTo>
                    <a:pt x="1922" y="2690"/>
                  </a:lnTo>
                  <a:lnTo>
                    <a:pt x="2162" y="2642"/>
                  </a:lnTo>
                  <a:lnTo>
                    <a:pt x="2402" y="2594"/>
                  </a:lnTo>
                  <a:lnTo>
                    <a:pt x="2642" y="2546"/>
                  </a:lnTo>
                  <a:lnTo>
                    <a:pt x="2834" y="2402"/>
                  </a:lnTo>
                  <a:lnTo>
                    <a:pt x="3026" y="2306"/>
                  </a:lnTo>
                  <a:lnTo>
                    <a:pt x="3170" y="2162"/>
                  </a:lnTo>
                  <a:lnTo>
                    <a:pt x="3266" y="1970"/>
                  </a:lnTo>
                  <a:lnTo>
                    <a:pt x="3363" y="1777"/>
                  </a:lnTo>
                  <a:lnTo>
                    <a:pt x="3411" y="1489"/>
                  </a:lnTo>
                  <a:lnTo>
                    <a:pt x="3363" y="1249"/>
                  </a:lnTo>
                  <a:lnTo>
                    <a:pt x="3266" y="1009"/>
                  </a:lnTo>
                  <a:lnTo>
                    <a:pt x="3122" y="721"/>
                  </a:lnTo>
                  <a:lnTo>
                    <a:pt x="2882" y="529"/>
                  </a:lnTo>
                  <a:lnTo>
                    <a:pt x="2642" y="337"/>
                  </a:lnTo>
                  <a:lnTo>
                    <a:pt x="2354" y="193"/>
                  </a:lnTo>
                  <a:lnTo>
                    <a:pt x="2018" y="49"/>
                  </a:lnTo>
                  <a:lnTo>
                    <a:pt x="1730" y="1"/>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4" name="Google Shape;4178;p71"/>
            <p:cNvSpPr/>
            <p:nvPr/>
          </p:nvSpPr>
          <p:spPr>
            <a:xfrm>
              <a:off x="1988625" y="2762625"/>
              <a:ext cx="85275" cy="67250"/>
            </a:xfrm>
            <a:custGeom>
              <a:avLst/>
              <a:gdLst/>
              <a:ahLst/>
              <a:cxnLst/>
              <a:rect l="l" t="t" r="r" b="b"/>
              <a:pathLst>
                <a:path w="3411" h="2690" fill="none" extrusionOk="0">
                  <a:moveTo>
                    <a:pt x="1442" y="1"/>
                  </a:moveTo>
                  <a:lnTo>
                    <a:pt x="1442" y="1"/>
                  </a:lnTo>
                  <a:lnTo>
                    <a:pt x="1201" y="1"/>
                  </a:lnTo>
                  <a:lnTo>
                    <a:pt x="961" y="49"/>
                  </a:lnTo>
                  <a:lnTo>
                    <a:pt x="721" y="97"/>
                  </a:lnTo>
                  <a:lnTo>
                    <a:pt x="529" y="241"/>
                  </a:lnTo>
                  <a:lnTo>
                    <a:pt x="385" y="337"/>
                  </a:lnTo>
                  <a:lnTo>
                    <a:pt x="193" y="481"/>
                  </a:lnTo>
                  <a:lnTo>
                    <a:pt x="97" y="673"/>
                  </a:lnTo>
                  <a:lnTo>
                    <a:pt x="49" y="865"/>
                  </a:lnTo>
                  <a:lnTo>
                    <a:pt x="49" y="865"/>
                  </a:lnTo>
                  <a:lnTo>
                    <a:pt x="1" y="1153"/>
                  </a:lnTo>
                  <a:lnTo>
                    <a:pt x="1" y="1393"/>
                  </a:lnTo>
                  <a:lnTo>
                    <a:pt x="97" y="1681"/>
                  </a:lnTo>
                  <a:lnTo>
                    <a:pt x="289" y="1922"/>
                  </a:lnTo>
                  <a:lnTo>
                    <a:pt x="481" y="2114"/>
                  </a:lnTo>
                  <a:lnTo>
                    <a:pt x="721" y="2306"/>
                  </a:lnTo>
                  <a:lnTo>
                    <a:pt x="1009" y="2450"/>
                  </a:lnTo>
                  <a:lnTo>
                    <a:pt x="1345" y="2594"/>
                  </a:lnTo>
                  <a:lnTo>
                    <a:pt x="1345" y="2594"/>
                  </a:lnTo>
                  <a:lnTo>
                    <a:pt x="1634" y="2642"/>
                  </a:lnTo>
                  <a:lnTo>
                    <a:pt x="1922" y="2690"/>
                  </a:lnTo>
                  <a:lnTo>
                    <a:pt x="1922" y="2690"/>
                  </a:lnTo>
                  <a:lnTo>
                    <a:pt x="2162" y="2642"/>
                  </a:lnTo>
                  <a:lnTo>
                    <a:pt x="2402" y="2594"/>
                  </a:lnTo>
                  <a:lnTo>
                    <a:pt x="2642" y="2546"/>
                  </a:lnTo>
                  <a:lnTo>
                    <a:pt x="2834" y="2402"/>
                  </a:lnTo>
                  <a:lnTo>
                    <a:pt x="3026" y="2306"/>
                  </a:lnTo>
                  <a:lnTo>
                    <a:pt x="3170" y="2162"/>
                  </a:lnTo>
                  <a:lnTo>
                    <a:pt x="3266" y="1970"/>
                  </a:lnTo>
                  <a:lnTo>
                    <a:pt x="3363" y="1777"/>
                  </a:lnTo>
                  <a:lnTo>
                    <a:pt x="3363" y="1777"/>
                  </a:lnTo>
                  <a:lnTo>
                    <a:pt x="3411" y="1489"/>
                  </a:lnTo>
                  <a:lnTo>
                    <a:pt x="3363" y="1249"/>
                  </a:lnTo>
                  <a:lnTo>
                    <a:pt x="3266" y="1009"/>
                  </a:lnTo>
                  <a:lnTo>
                    <a:pt x="3122" y="721"/>
                  </a:lnTo>
                  <a:lnTo>
                    <a:pt x="2882" y="529"/>
                  </a:lnTo>
                  <a:lnTo>
                    <a:pt x="2642" y="337"/>
                  </a:lnTo>
                  <a:lnTo>
                    <a:pt x="2354" y="193"/>
                  </a:lnTo>
                  <a:lnTo>
                    <a:pt x="2018" y="49"/>
                  </a:lnTo>
                  <a:lnTo>
                    <a:pt x="2018" y="49"/>
                  </a:lnTo>
                  <a:lnTo>
                    <a:pt x="1730" y="1"/>
                  </a:lnTo>
                  <a:lnTo>
                    <a:pt x="1442"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5" name="Google Shape;4179;p71"/>
            <p:cNvSpPr/>
            <p:nvPr/>
          </p:nvSpPr>
          <p:spPr>
            <a:xfrm>
              <a:off x="2229950" y="2694200"/>
              <a:ext cx="100875" cy="121275"/>
            </a:xfrm>
            <a:custGeom>
              <a:avLst/>
              <a:gdLst/>
              <a:ahLst/>
              <a:cxnLst/>
              <a:rect l="l" t="t" r="r" b="b"/>
              <a:pathLst>
                <a:path w="4035" h="4851" extrusionOk="0">
                  <a:moveTo>
                    <a:pt x="2018" y="0"/>
                  </a:moveTo>
                  <a:lnTo>
                    <a:pt x="1634" y="96"/>
                  </a:lnTo>
                  <a:lnTo>
                    <a:pt x="1298" y="192"/>
                  </a:lnTo>
                  <a:lnTo>
                    <a:pt x="961" y="384"/>
                  </a:lnTo>
                  <a:lnTo>
                    <a:pt x="721" y="624"/>
                  </a:lnTo>
                  <a:lnTo>
                    <a:pt x="481" y="913"/>
                  </a:lnTo>
                  <a:lnTo>
                    <a:pt x="289" y="1249"/>
                  </a:lnTo>
                  <a:lnTo>
                    <a:pt x="193" y="1633"/>
                  </a:lnTo>
                  <a:lnTo>
                    <a:pt x="49" y="2641"/>
                  </a:lnTo>
                  <a:lnTo>
                    <a:pt x="1" y="3026"/>
                  </a:lnTo>
                  <a:lnTo>
                    <a:pt x="49" y="3410"/>
                  </a:lnTo>
                  <a:lnTo>
                    <a:pt x="193" y="3746"/>
                  </a:lnTo>
                  <a:lnTo>
                    <a:pt x="385" y="4082"/>
                  </a:lnTo>
                  <a:lnTo>
                    <a:pt x="625" y="4370"/>
                  </a:lnTo>
                  <a:lnTo>
                    <a:pt x="913" y="4562"/>
                  </a:lnTo>
                  <a:lnTo>
                    <a:pt x="1249" y="4755"/>
                  </a:lnTo>
                  <a:lnTo>
                    <a:pt x="1634" y="4851"/>
                  </a:lnTo>
                  <a:lnTo>
                    <a:pt x="2018" y="4851"/>
                  </a:lnTo>
                  <a:lnTo>
                    <a:pt x="2402" y="4803"/>
                  </a:lnTo>
                  <a:lnTo>
                    <a:pt x="2738" y="4707"/>
                  </a:lnTo>
                  <a:lnTo>
                    <a:pt x="3074" y="4514"/>
                  </a:lnTo>
                  <a:lnTo>
                    <a:pt x="3315" y="4274"/>
                  </a:lnTo>
                  <a:lnTo>
                    <a:pt x="3555" y="3986"/>
                  </a:lnTo>
                  <a:lnTo>
                    <a:pt x="3747" y="3650"/>
                  </a:lnTo>
                  <a:lnTo>
                    <a:pt x="3843" y="3266"/>
                  </a:lnTo>
                  <a:lnTo>
                    <a:pt x="3987" y="2257"/>
                  </a:lnTo>
                  <a:lnTo>
                    <a:pt x="4035" y="1873"/>
                  </a:lnTo>
                  <a:lnTo>
                    <a:pt x="3987" y="1489"/>
                  </a:lnTo>
                  <a:lnTo>
                    <a:pt x="3843" y="1153"/>
                  </a:lnTo>
                  <a:lnTo>
                    <a:pt x="3651" y="817"/>
                  </a:lnTo>
                  <a:lnTo>
                    <a:pt x="3411" y="528"/>
                  </a:lnTo>
                  <a:lnTo>
                    <a:pt x="3122" y="336"/>
                  </a:lnTo>
                  <a:lnTo>
                    <a:pt x="2786" y="144"/>
                  </a:lnTo>
                  <a:lnTo>
                    <a:pt x="2402" y="48"/>
                  </a:lnTo>
                  <a:lnTo>
                    <a:pt x="2018"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6" name="Google Shape;4180;p71"/>
            <p:cNvSpPr/>
            <p:nvPr/>
          </p:nvSpPr>
          <p:spPr>
            <a:xfrm>
              <a:off x="2229950" y="2701400"/>
              <a:ext cx="73275" cy="104475"/>
            </a:xfrm>
            <a:custGeom>
              <a:avLst/>
              <a:gdLst/>
              <a:ahLst/>
              <a:cxnLst/>
              <a:rect l="l" t="t" r="r" b="b"/>
              <a:pathLst>
                <a:path w="2931" h="4179" extrusionOk="0">
                  <a:moveTo>
                    <a:pt x="1298" y="0"/>
                  </a:moveTo>
                  <a:lnTo>
                    <a:pt x="1057" y="48"/>
                  </a:lnTo>
                  <a:lnTo>
                    <a:pt x="769" y="288"/>
                  </a:lnTo>
                  <a:lnTo>
                    <a:pt x="481" y="577"/>
                  </a:lnTo>
                  <a:lnTo>
                    <a:pt x="289" y="961"/>
                  </a:lnTo>
                  <a:lnTo>
                    <a:pt x="193" y="1345"/>
                  </a:lnTo>
                  <a:lnTo>
                    <a:pt x="49" y="2353"/>
                  </a:lnTo>
                  <a:lnTo>
                    <a:pt x="1" y="2594"/>
                  </a:lnTo>
                  <a:lnTo>
                    <a:pt x="1" y="2834"/>
                  </a:lnTo>
                  <a:lnTo>
                    <a:pt x="49" y="3074"/>
                  </a:lnTo>
                  <a:lnTo>
                    <a:pt x="145" y="3314"/>
                  </a:lnTo>
                  <a:lnTo>
                    <a:pt x="193" y="3554"/>
                  </a:lnTo>
                  <a:lnTo>
                    <a:pt x="337" y="3746"/>
                  </a:lnTo>
                  <a:lnTo>
                    <a:pt x="625" y="4082"/>
                  </a:lnTo>
                  <a:lnTo>
                    <a:pt x="865" y="4178"/>
                  </a:lnTo>
                  <a:lnTo>
                    <a:pt x="1249" y="4178"/>
                  </a:lnTo>
                  <a:lnTo>
                    <a:pt x="1586" y="4082"/>
                  </a:lnTo>
                  <a:lnTo>
                    <a:pt x="1874" y="3938"/>
                  </a:lnTo>
                  <a:lnTo>
                    <a:pt x="2162" y="3746"/>
                  </a:lnTo>
                  <a:lnTo>
                    <a:pt x="2402" y="3458"/>
                  </a:lnTo>
                  <a:lnTo>
                    <a:pt x="2642" y="3122"/>
                  </a:lnTo>
                  <a:lnTo>
                    <a:pt x="2786" y="2786"/>
                  </a:lnTo>
                  <a:lnTo>
                    <a:pt x="2882" y="2353"/>
                  </a:lnTo>
                  <a:lnTo>
                    <a:pt x="2930" y="1921"/>
                  </a:lnTo>
                  <a:lnTo>
                    <a:pt x="2882" y="1537"/>
                  </a:lnTo>
                  <a:lnTo>
                    <a:pt x="2786" y="1153"/>
                  </a:lnTo>
                  <a:lnTo>
                    <a:pt x="2642" y="817"/>
                  </a:lnTo>
                  <a:lnTo>
                    <a:pt x="2450" y="529"/>
                  </a:lnTo>
                  <a:lnTo>
                    <a:pt x="2210" y="288"/>
                  </a:lnTo>
                  <a:lnTo>
                    <a:pt x="1874" y="96"/>
                  </a:lnTo>
                  <a:lnTo>
                    <a:pt x="1586" y="0"/>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7" name="Google Shape;4181;p71"/>
            <p:cNvSpPr/>
            <p:nvPr/>
          </p:nvSpPr>
          <p:spPr>
            <a:xfrm>
              <a:off x="2161525" y="2737400"/>
              <a:ext cx="22825" cy="22850"/>
            </a:xfrm>
            <a:custGeom>
              <a:avLst/>
              <a:gdLst/>
              <a:ahLst/>
              <a:cxnLst/>
              <a:rect l="l" t="t" r="r" b="b"/>
              <a:pathLst>
                <a:path w="913" h="914" extrusionOk="0">
                  <a:moveTo>
                    <a:pt x="144" y="1"/>
                  </a:moveTo>
                  <a:lnTo>
                    <a:pt x="96" y="49"/>
                  </a:lnTo>
                  <a:lnTo>
                    <a:pt x="0" y="433"/>
                  </a:lnTo>
                  <a:lnTo>
                    <a:pt x="0" y="625"/>
                  </a:lnTo>
                  <a:lnTo>
                    <a:pt x="0" y="769"/>
                  </a:lnTo>
                  <a:lnTo>
                    <a:pt x="0" y="865"/>
                  </a:lnTo>
                  <a:lnTo>
                    <a:pt x="48" y="913"/>
                  </a:lnTo>
                  <a:lnTo>
                    <a:pt x="144" y="865"/>
                  </a:lnTo>
                  <a:lnTo>
                    <a:pt x="144" y="769"/>
                  </a:lnTo>
                  <a:lnTo>
                    <a:pt x="144" y="673"/>
                  </a:lnTo>
                  <a:lnTo>
                    <a:pt x="192" y="481"/>
                  </a:lnTo>
                  <a:lnTo>
                    <a:pt x="213" y="319"/>
                  </a:lnTo>
                  <a:lnTo>
                    <a:pt x="289" y="433"/>
                  </a:lnTo>
                  <a:lnTo>
                    <a:pt x="433" y="673"/>
                  </a:lnTo>
                  <a:lnTo>
                    <a:pt x="481" y="721"/>
                  </a:lnTo>
                  <a:lnTo>
                    <a:pt x="529" y="721"/>
                  </a:lnTo>
                  <a:lnTo>
                    <a:pt x="625" y="673"/>
                  </a:lnTo>
                  <a:lnTo>
                    <a:pt x="913" y="241"/>
                  </a:lnTo>
                  <a:lnTo>
                    <a:pt x="913" y="193"/>
                  </a:lnTo>
                  <a:lnTo>
                    <a:pt x="865" y="145"/>
                  </a:lnTo>
                  <a:lnTo>
                    <a:pt x="769" y="97"/>
                  </a:lnTo>
                  <a:lnTo>
                    <a:pt x="721" y="145"/>
                  </a:lnTo>
                  <a:lnTo>
                    <a:pt x="520" y="446"/>
                  </a:lnTo>
                  <a:lnTo>
                    <a:pt x="520" y="446"/>
                  </a:lnTo>
                  <a:lnTo>
                    <a:pt x="433" y="337"/>
                  </a:lnTo>
                  <a:lnTo>
                    <a:pt x="337" y="193"/>
                  </a:lnTo>
                  <a:lnTo>
                    <a:pt x="241" y="49"/>
                  </a:lnTo>
                  <a:lnTo>
                    <a:pt x="192" y="49"/>
                  </a:lnTo>
                  <a:lnTo>
                    <a:pt x="144"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8" name="Google Shape;4182;p71"/>
            <p:cNvSpPr/>
            <p:nvPr/>
          </p:nvSpPr>
          <p:spPr>
            <a:xfrm>
              <a:off x="2046250" y="2656975"/>
              <a:ext cx="102100" cy="121275"/>
            </a:xfrm>
            <a:custGeom>
              <a:avLst/>
              <a:gdLst/>
              <a:ahLst/>
              <a:cxnLst/>
              <a:rect l="l" t="t" r="r" b="b"/>
              <a:pathLst>
                <a:path w="4084" h="4851" extrusionOk="0">
                  <a:moveTo>
                    <a:pt x="2162" y="0"/>
                  </a:moveTo>
                  <a:lnTo>
                    <a:pt x="1826" y="48"/>
                  </a:lnTo>
                  <a:lnTo>
                    <a:pt x="1442" y="144"/>
                  </a:lnTo>
                  <a:lnTo>
                    <a:pt x="1106" y="288"/>
                  </a:lnTo>
                  <a:lnTo>
                    <a:pt x="817" y="529"/>
                  </a:lnTo>
                  <a:lnTo>
                    <a:pt x="577" y="817"/>
                  </a:lnTo>
                  <a:lnTo>
                    <a:pt x="385" y="1153"/>
                  </a:lnTo>
                  <a:lnTo>
                    <a:pt x="289" y="1489"/>
                  </a:lnTo>
                  <a:lnTo>
                    <a:pt x="49" y="2498"/>
                  </a:lnTo>
                  <a:lnTo>
                    <a:pt x="1" y="2882"/>
                  </a:lnTo>
                  <a:lnTo>
                    <a:pt x="49" y="3266"/>
                  </a:lnTo>
                  <a:lnTo>
                    <a:pt x="145" y="3650"/>
                  </a:lnTo>
                  <a:lnTo>
                    <a:pt x="337" y="3938"/>
                  </a:lnTo>
                  <a:lnTo>
                    <a:pt x="577" y="4227"/>
                  </a:lnTo>
                  <a:lnTo>
                    <a:pt x="817" y="4467"/>
                  </a:lnTo>
                  <a:lnTo>
                    <a:pt x="1154" y="4659"/>
                  </a:lnTo>
                  <a:lnTo>
                    <a:pt x="1538" y="4803"/>
                  </a:lnTo>
                  <a:lnTo>
                    <a:pt x="1922" y="4851"/>
                  </a:lnTo>
                  <a:lnTo>
                    <a:pt x="2306" y="4803"/>
                  </a:lnTo>
                  <a:lnTo>
                    <a:pt x="2642" y="4707"/>
                  </a:lnTo>
                  <a:lnTo>
                    <a:pt x="2979" y="4515"/>
                  </a:lnTo>
                  <a:lnTo>
                    <a:pt x="3267" y="4323"/>
                  </a:lnTo>
                  <a:lnTo>
                    <a:pt x="3507" y="4034"/>
                  </a:lnTo>
                  <a:lnTo>
                    <a:pt x="3699" y="3698"/>
                  </a:lnTo>
                  <a:lnTo>
                    <a:pt x="3843" y="3314"/>
                  </a:lnTo>
                  <a:lnTo>
                    <a:pt x="4035" y="2306"/>
                  </a:lnTo>
                  <a:lnTo>
                    <a:pt x="4083" y="1921"/>
                  </a:lnTo>
                  <a:lnTo>
                    <a:pt x="4035" y="1537"/>
                  </a:lnTo>
                  <a:lnTo>
                    <a:pt x="3939" y="1201"/>
                  </a:lnTo>
                  <a:lnTo>
                    <a:pt x="3795" y="865"/>
                  </a:lnTo>
                  <a:lnTo>
                    <a:pt x="3555" y="577"/>
                  </a:lnTo>
                  <a:lnTo>
                    <a:pt x="3267" y="336"/>
                  </a:lnTo>
                  <a:lnTo>
                    <a:pt x="2931" y="144"/>
                  </a:lnTo>
                  <a:lnTo>
                    <a:pt x="2594" y="48"/>
                  </a:lnTo>
                  <a:lnTo>
                    <a:pt x="2162"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9" name="Google Shape;4183;p71"/>
            <p:cNvSpPr/>
            <p:nvPr/>
          </p:nvSpPr>
          <p:spPr>
            <a:xfrm>
              <a:off x="2046250" y="2656975"/>
              <a:ext cx="102100" cy="121275"/>
            </a:xfrm>
            <a:custGeom>
              <a:avLst/>
              <a:gdLst/>
              <a:ahLst/>
              <a:cxnLst/>
              <a:rect l="l" t="t" r="r" b="b"/>
              <a:pathLst>
                <a:path w="4084" h="4851" fill="none" extrusionOk="0">
                  <a:moveTo>
                    <a:pt x="1538" y="4803"/>
                  </a:moveTo>
                  <a:lnTo>
                    <a:pt x="1538" y="4803"/>
                  </a:lnTo>
                  <a:lnTo>
                    <a:pt x="1538" y="4803"/>
                  </a:lnTo>
                  <a:lnTo>
                    <a:pt x="1154" y="4659"/>
                  </a:lnTo>
                  <a:lnTo>
                    <a:pt x="817" y="4467"/>
                  </a:lnTo>
                  <a:lnTo>
                    <a:pt x="577" y="4227"/>
                  </a:lnTo>
                  <a:lnTo>
                    <a:pt x="337" y="3938"/>
                  </a:lnTo>
                  <a:lnTo>
                    <a:pt x="145" y="3650"/>
                  </a:lnTo>
                  <a:lnTo>
                    <a:pt x="49" y="3266"/>
                  </a:lnTo>
                  <a:lnTo>
                    <a:pt x="1" y="2882"/>
                  </a:lnTo>
                  <a:lnTo>
                    <a:pt x="49" y="2498"/>
                  </a:lnTo>
                  <a:lnTo>
                    <a:pt x="289" y="1489"/>
                  </a:lnTo>
                  <a:lnTo>
                    <a:pt x="289" y="1489"/>
                  </a:lnTo>
                  <a:lnTo>
                    <a:pt x="385" y="1153"/>
                  </a:lnTo>
                  <a:lnTo>
                    <a:pt x="577" y="817"/>
                  </a:lnTo>
                  <a:lnTo>
                    <a:pt x="817" y="529"/>
                  </a:lnTo>
                  <a:lnTo>
                    <a:pt x="1106" y="288"/>
                  </a:lnTo>
                  <a:lnTo>
                    <a:pt x="1442" y="144"/>
                  </a:lnTo>
                  <a:lnTo>
                    <a:pt x="1826" y="48"/>
                  </a:lnTo>
                  <a:lnTo>
                    <a:pt x="2162" y="0"/>
                  </a:lnTo>
                  <a:lnTo>
                    <a:pt x="2594" y="48"/>
                  </a:lnTo>
                  <a:lnTo>
                    <a:pt x="2594" y="48"/>
                  </a:lnTo>
                  <a:lnTo>
                    <a:pt x="2931" y="144"/>
                  </a:lnTo>
                  <a:lnTo>
                    <a:pt x="3267" y="336"/>
                  </a:lnTo>
                  <a:lnTo>
                    <a:pt x="3555" y="577"/>
                  </a:lnTo>
                  <a:lnTo>
                    <a:pt x="3795" y="865"/>
                  </a:lnTo>
                  <a:lnTo>
                    <a:pt x="3939" y="1201"/>
                  </a:lnTo>
                  <a:lnTo>
                    <a:pt x="4035" y="1537"/>
                  </a:lnTo>
                  <a:lnTo>
                    <a:pt x="4083" y="1921"/>
                  </a:lnTo>
                  <a:lnTo>
                    <a:pt x="4035" y="2306"/>
                  </a:lnTo>
                  <a:lnTo>
                    <a:pt x="3843" y="3314"/>
                  </a:lnTo>
                  <a:lnTo>
                    <a:pt x="3843" y="3314"/>
                  </a:lnTo>
                  <a:lnTo>
                    <a:pt x="3699" y="3698"/>
                  </a:lnTo>
                  <a:lnTo>
                    <a:pt x="3507" y="4034"/>
                  </a:lnTo>
                  <a:lnTo>
                    <a:pt x="3267" y="4323"/>
                  </a:lnTo>
                  <a:lnTo>
                    <a:pt x="2979" y="4515"/>
                  </a:lnTo>
                  <a:lnTo>
                    <a:pt x="2642" y="4707"/>
                  </a:lnTo>
                  <a:lnTo>
                    <a:pt x="2306" y="4803"/>
                  </a:lnTo>
                  <a:lnTo>
                    <a:pt x="1922" y="4851"/>
                  </a:lnTo>
                  <a:lnTo>
                    <a:pt x="1538" y="480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0" name="Google Shape;4184;p71"/>
            <p:cNvSpPr/>
            <p:nvPr/>
          </p:nvSpPr>
          <p:spPr>
            <a:xfrm>
              <a:off x="2073875" y="2671375"/>
              <a:ext cx="74475" cy="103275"/>
            </a:xfrm>
            <a:custGeom>
              <a:avLst/>
              <a:gdLst/>
              <a:ahLst/>
              <a:cxnLst/>
              <a:rect l="l" t="t" r="r" b="b"/>
              <a:pathLst>
                <a:path w="2979" h="4131" extrusionOk="0">
                  <a:moveTo>
                    <a:pt x="1826" y="1"/>
                  </a:moveTo>
                  <a:lnTo>
                    <a:pt x="1489" y="49"/>
                  </a:lnTo>
                  <a:lnTo>
                    <a:pt x="1153" y="145"/>
                  </a:lnTo>
                  <a:lnTo>
                    <a:pt x="865" y="385"/>
                  </a:lnTo>
                  <a:lnTo>
                    <a:pt x="577" y="625"/>
                  </a:lnTo>
                  <a:lnTo>
                    <a:pt x="337" y="913"/>
                  </a:lnTo>
                  <a:lnTo>
                    <a:pt x="193" y="1297"/>
                  </a:lnTo>
                  <a:lnTo>
                    <a:pt x="49" y="1681"/>
                  </a:lnTo>
                  <a:lnTo>
                    <a:pt x="1" y="2114"/>
                  </a:lnTo>
                  <a:lnTo>
                    <a:pt x="1" y="2546"/>
                  </a:lnTo>
                  <a:lnTo>
                    <a:pt x="97" y="2930"/>
                  </a:lnTo>
                  <a:lnTo>
                    <a:pt x="241" y="3266"/>
                  </a:lnTo>
                  <a:lnTo>
                    <a:pt x="433" y="3554"/>
                  </a:lnTo>
                  <a:lnTo>
                    <a:pt x="673" y="3795"/>
                  </a:lnTo>
                  <a:lnTo>
                    <a:pt x="961" y="3987"/>
                  </a:lnTo>
                  <a:lnTo>
                    <a:pt x="1249" y="4131"/>
                  </a:lnTo>
                  <a:lnTo>
                    <a:pt x="1537" y="4131"/>
                  </a:lnTo>
                  <a:lnTo>
                    <a:pt x="1922" y="3939"/>
                  </a:lnTo>
                  <a:lnTo>
                    <a:pt x="2114" y="3795"/>
                  </a:lnTo>
                  <a:lnTo>
                    <a:pt x="2306" y="3602"/>
                  </a:lnTo>
                  <a:lnTo>
                    <a:pt x="2450" y="3410"/>
                  </a:lnTo>
                  <a:lnTo>
                    <a:pt x="2546" y="3218"/>
                  </a:lnTo>
                  <a:lnTo>
                    <a:pt x="2642" y="2978"/>
                  </a:lnTo>
                  <a:lnTo>
                    <a:pt x="2738" y="2738"/>
                  </a:lnTo>
                  <a:lnTo>
                    <a:pt x="2930" y="1730"/>
                  </a:lnTo>
                  <a:lnTo>
                    <a:pt x="2978" y="1345"/>
                  </a:lnTo>
                  <a:lnTo>
                    <a:pt x="2930" y="913"/>
                  </a:lnTo>
                  <a:lnTo>
                    <a:pt x="2786" y="529"/>
                  </a:lnTo>
                  <a:lnTo>
                    <a:pt x="2594" y="193"/>
                  </a:lnTo>
                  <a:lnTo>
                    <a:pt x="2402" y="97"/>
                  </a:lnTo>
                  <a:lnTo>
                    <a:pt x="2162" y="1"/>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1" name="Google Shape;4185;p71"/>
            <p:cNvSpPr/>
            <p:nvPr/>
          </p:nvSpPr>
          <p:spPr>
            <a:xfrm>
              <a:off x="1915400" y="2386825"/>
              <a:ext cx="641150" cy="595550"/>
            </a:xfrm>
            <a:custGeom>
              <a:avLst/>
              <a:gdLst/>
              <a:ahLst/>
              <a:cxnLst/>
              <a:rect l="l" t="t" r="r" b="b"/>
              <a:pathLst>
                <a:path w="25646" h="23822" extrusionOk="0">
                  <a:moveTo>
                    <a:pt x="11094" y="1"/>
                  </a:moveTo>
                  <a:lnTo>
                    <a:pt x="9941" y="97"/>
                  </a:lnTo>
                  <a:lnTo>
                    <a:pt x="8837" y="241"/>
                  </a:lnTo>
                  <a:lnTo>
                    <a:pt x="8309" y="385"/>
                  </a:lnTo>
                  <a:lnTo>
                    <a:pt x="7732" y="529"/>
                  </a:lnTo>
                  <a:lnTo>
                    <a:pt x="6628" y="961"/>
                  </a:lnTo>
                  <a:lnTo>
                    <a:pt x="5571" y="1441"/>
                  </a:lnTo>
                  <a:lnTo>
                    <a:pt x="4563" y="2066"/>
                  </a:lnTo>
                  <a:lnTo>
                    <a:pt x="3650" y="2738"/>
                  </a:lnTo>
                  <a:lnTo>
                    <a:pt x="3218" y="3122"/>
                  </a:lnTo>
                  <a:lnTo>
                    <a:pt x="2786" y="3506"/>
                  </a:lnTo>
                  <a:lnTo>
                    <a:pt x="2401" y="3939"/>
                  </a:lnTo>
                  <a:lnTo>
                    <a:pt x="2017" y="4371"/>
                  </a:lnTo>
                  <a:lnTo>
                    <a:pt x="1681" y="4851"/>
                  </a:lnTo>
                  <a:lnTo>
                    <a:pt x="1393" y="5331"/>
                  </a:lnTo>
                  <a:lnTo>
                    <a:pt x="1105" y="5812"/>
                  </a:lnTo>
                  <a:lnTo>
                    <a:pt x="817" y="6292"/>
                  </a:lnTo>
                  <a:lnTo>
                    <a:pt x="625" y="6820"/>
                  </a:lnTo>
                  <a:lnTo>
                    <a:pt x="432" y="7348"/>
                  </a:lnTo>
                  <a:lnTo>
                    <a:pt x="240" y="7925"/>
                  </a:lnTo>
                  <a:lnTo>
                    <a:pt x="144" y="8453"/>
                  </a:lnTo>
                  <a:lnTo>
                    <a:pt x="48" y="9029"/>
                  </a:lnTo>
                  <a:lnTo>
                    <a:pt x="0" y="9606"/>
                  </a:lnTo>
                  <a:lnTo>
                    <a:pt x="0" y="10230"/>
                  </a:lnTo>
                  <a:lnTo>
                    <a:pt x="0" y="10806"/>
                  </a:lnTo>
                  <a:lnTo>
                    <a:pt x="96" y="11431"/>
                  </a:lnTo>
                  <a:lnTo>
                    <a:pt x="192" y="12055"/>
                  </a:lnTo>
                  <a:lnTo>
                    <a:pt x="384" y="12631"/>
                  </a:lnTo>
                  <a:lnTo>
                    <a:pt x="577" y="13304"/>
                  </a:lnTo>
                  <a:lnTo>
                    <a:pt x="817" y="13928"/>
                  </a:lnTo>
                  <a:lnTo>
                    <a:pt x="1153" y="14552"/>
                  </a:lnTo>
                  <a:lnTo>
                    <a:pt x="1201" y="14312"/>
                  </a:lnTo>
                  <a:lnTo>
                    <a:pt x="1345" y="13688"/>
                  </a:lnTo>
                  <a:lnTo>
                    <a:pt x="1633" y="12775"/>
                  </a:lnTo>
                  <a:lnTo>
                    <a:pt x="1825" y="12247"/>
                  </a:lnTo>
                  <a:lnTo>
                    <a:pt x="2065" y="11671"/>
                  </a:lnTo>
                  <a:lnTo>
                    <a:pt x="2401" y="11046"/>
                  </a:lnTo>
                  <a:lnTo>
                    <a:pt x="2738" y="10422"/>
                  </a:lnTo>
                  <a:lnTo>
                    <a:pt x="3122" y="9846"/>
                  </a:lnTo>
                  <a:lnTo>
                    <a:pt x="3602" y="9221"/>
                  </a:lnTo>
                  <a:lnTo>
                    <a:pt x="4130" y="8645"/>
                  </a:lnTo>
                  <a:lnTo>
                    <a:pt x="4707" y="8117"/>
                  </a:lnTo>
                  <a:lnTo>
                    <a:pt x="5331" y="7637"/>
                  </a:lnTo>
                  <a:lnTo>
                    <a:pt x="6051" y="7204"/>
                  </a:lnTo>
                  <a:lnTo>
                    <a:pt x="5907" y="7589"/>
                  </a:lnTo>
                  <a:lnTo>
                    <a:pt x="5715" y="7973"/>
                  </a:lnTo>
                  <a:lnTo>
                    <a:pt x="5475" y="8789"/>
                  </a:lnTo>
                  <a:lnTo>
                    <a:pt x="5283" y="9654"/>
                  </a:lnTo>
                  <a:lnTo>
                    <a:pt x="8357" y="10422"/>
                  </a:lnTo>
                  <a:lnTo>
                    <a:pt x="8453" y="9462"/>
                  </a:lnTo>
                  <a:lnTo>
                    <a:pt x="8549" y="8933"/>
                  </a:lnTo>
                  <a:lnTo>
                    <a:pt x="8645" y="8405"/>
                  </a:lnTo>
                  <a:lnTo>
                    <a:pt x="8837" y="7877"/>
                  </a:lnTo>
                  <a:lnTo>
                    <a:pt x="9077" y="7397"/>
                  </a:lnTo>
                  <a:lnTo>
                    <a:pt x="9365" y="6964"/>
                  </a:lnTo>
                  <a:lnTo>
                    <a:pt x="9509" y="6772"/>
                  </a:lnTo>
                  <a:lnTo>
                    <a:pt x="9701" y="6676"/>
                  </a:lnTo>
                  <a:lnTo>
                    <a:pt x="9605" y="7060"/>
                  </a:lnTo>
                  <a:lnTo>
                    <a:pt x="9317" y="8069"/>
                  </a:lnTo>
                  <a:lnTo>
                    <a:pt x="9221" y="8693"/>
                  </a:lnTo>
                  <a:lnTo>
                    <a:pt x="9125" y="9366"/>
                  </a:lnTo>
                  <a:lnTo>
                    <a:pt x="9077" y="9990"/>
                  </a:lnTo>
                  <a:lnTo>
                    <a:pt x="9077" y="10566"/>
                  </a:lnTo>
                  <a:lnTo>
                    <a:pt x="13303" y="11623"/>
                  </a:lnTo>
                  <a:lnTo>
                    <a:pt x="13159" y="11431"/>
                  </a:lnTo>
                  <a:lnTo>
                    <a:pt x="13063" y="11239"/>
                  </a:lnTo>
                  <a:lnTo>
                    <a:pt x="13015" y="10998"/>
                  </a:lnTo>
                  <a:lnTo>
                    <a:pt x="13015" y="10758"/>
                  </a:lnTo>
                  <a:lnTo>
                    <a:pt x="13063" y="10182"/>
                  </a:lnTo>
                  <a:lnTo>
                    <a:pt x="13159" y="9558"/>
                  </a:lnTo>
                  <a:lnTo>
                    <a:pt x="13447" y="8261"/>
                  </a:lnTo>
                  <a:lnTo>
                    <a:pt x="13591" y="7685"/>
                  </a:lnTo>
                  <a:lnTo>
                    <a:pt x="13591" y="7108"/>
                  </a:lnTo>
                  <a:lnTo>
                    <a:pt x="13783" y="8069"/>
                  </a:lnTo>
                  <a:lnTo>
                    <a:pt x="14072" y="8933"/>
                  </a:lnTo>
                  <a:lnTo>
                    <a:pt x="14312" y="9798"/>
                  </a:lnTo>
                  <a:lnTo>
                    <a:pt x="14600" y="10566"/>
                  </a:lnTo>
                  <a:lnTo>
                    <a:pt x="15032" y="11719"/>
                  </a:lnTo>
                  <a:lnTo>
                    <a:pt x="15224" y="12151"/>
                  </a:lnTo>
                  <a:lnTo>
                    <a:pt x="20363" y="15225"/>
                  </a:lnTo>
                  <a:lnTo>
                    <a:pt x="20747" y="15369"/>
                  </a:lnTo>
                  <a:lnTo>
                    <a:pt x="21227" y="15657"/>
                  </a:lnTo>
                  <a:lnTo>
                    <a:pt x="21660" y="16041"/>
                  </a:lnTo>
                  <a:lnTo>
                    <a:pt x="21900" y="16233"/>
                  </a:lnTo>
                  <a:lnTo>
                    <a:pt x="22092" y="16521"/>
                  </a:lnTo>
                  <a:lnTo>
                    <a:pt x="22236" y="16761"/>
                  </a:lnTo>
                  <a:lnTo>
                    <a:pt x="22380" y="17098"/>
                  </a:lnTo>
                  <a:lnTo>
                    <a:pt x="22476" y="17434"/>
                  </a:lnTo>
                  <a:lnTo>
                    <a:pt x="22476" y="17818"/>
                  </a:lnTo>
                  <a:lnTo>
                    <a:pt x="22476" y="18202"/>
                  </a:lnTo>
                  <a:lnTo>
                    <a:pt x="22428" y="18634"/>
                  </a:lnTo>
                  <a:lnTo>
                    <a:pt x="22236" y="19115"/>
                  </a:lnTo>
                  <a:lnTo>
                    <a:pt x="22044" y="19643"/>
                  </a:lnTo>
                  <a:lnTo>
                    <a:pt x="21804" y="19979"/>
                  </a:lnTo>
                  <a:lnTo>
                    <a:pt x="21612" y="20315"/>
                  </a:lnTo>
                  <a:lnTo>
                    <a:pt x="21323" y="20555"/>
                  </a:lnTo>
                  <a:lnTo>
                    <a:pt x="21083" y="20748"/>
                  </a:lnTo>
                  <a:lnTo>
                    <a:pt x="20795" y="20940"/>
                  </a:lnTo>
                  <a:lnTo>
                    <a:pt x="20507" y="21036"/>
                  </a:lnTo>
                  <a:lnTo>
                    <a:pt x="19979" y="21180"/>
                  </a:lnTo>
                  <a:lnTo>
                    <a:pt x="19498" y="21228"/>
                  </a:lnTo>
                  <a:lnTo>
                    <a:pt x="19114" y="21228"/>
                  </a:lnTo>
                  <a:lnTo>
                    <a:pt x="18730" y="21132"/>
                  </a:lnTo>
                  <a:lnTo>
                    <a:pt x="18490" y="21516"/>
                  </a:lnTo>
                  <a:lnTo>
                    <a:pt x="18202" y="21948"/>
                  </a:lnTo>
                  <a:lnTo>
                    <a:pt x="17818" y="22428"/>
                  </a:lnTo>
                  <a:lnTo>
                    <a:pt x="17337" y="22909"/>
                  </a:lnTo>
                  <a:lnTo>
                    <a:pt x="17049" y="23101"/>
                  </a:lnTo>
                  <a:lnTo>
                    <a:pt x="16761" y="23341"/>
                  </a:lnTo>
                  <a:lnTo>
                    <a:pt x="16425" y="23485"/>
                  </a:lnTo>
                  <a:lnTo>
                    <a:pt x="16089" y="23629"/>
                  </a:lnTo>
                  <a:lnTo>
                    <a:pt x="15781" y="23744"/>
                  </a:lnTo>
                  <a:lnTo>
                    <a:pt x="15781" y="23744"/>
                  </a:lnTo>
                  <a:lnTo>
                    <a:pt x="15897" y="23725"/>
                  </a:lnTo>
                  <a:lnTo>
                    <a:pt x="16569" y="23629"/>
                  </a:lnTo>
                  <a:lnTo>
                    <a:pt x="17433" y="23437"/>
                  </a:lnTo>
                  <a:lnTo>
                    <a:pt x="18394" y="23149"/>
                  </a:lnTo>
                  <a:lnTo>
                    <a:pt x="19450" y="22765"/>
                  </a:lnTo>
                  <a:lnTo>
                    <a:pt x="20027" y="22476"/>
                  </a:lnTo>
                  <a:lnTo>
                    <a:pt x="20603" y="22188"/>
                  </a:lnTo>
                  <a:lnTo>
                    <a:pt x="21131" y="21900"/>
                  </a:lnTo>
                  <a:lnTo>
                    <a:pt x="21708" y="21516"/>
                  </a:lnTo>
                  <a:lnTo>
                    <a:pt x="22236" y="21132"/>
                  </a:lnTo>
                  <a:lnTo>
                    <a:pt x="22764" y="20699"/>
                  </a:lnTo>
                  <a:lnTo>
                    <a:pt x="23244" y="20171"/>
                  </a:lnTo>
                  <a:lnTo>
                    <a:pt x="23725" y="19643"/>
                  </a:lnTo>
                  <a:lnTo>
                    <a:pt x="24157" y="19067"/>
                  </a:lnTo>
                  <a:lnTo>
                    <a:pt x="24541" y="18394"/>
                  </a:lnTo>
                  <a:lnTo>
                    <a:pt x="24877" y="17722"/>
                  </a:lnTo>
                  <a:lnTo>
                    <a:pt x="25165" y="16954"/>
                  </a:lnTo>
                  <a:lnTo>
                    <a:pt x="25406" y="16137"/>
                  </a:lnTo>
                  <a:lnTo>
                    <a:pt x="25550" y="15273"/>
                  </a:lnTo>
                  <a:lnTo>
                    <a:pt x="25646" y="14312"/>
                  </a:lnTo>
                  <a:lnTo>
                    <a:pt x="25646" y="13352"/>
                  </a:lnTo>
                  <a:lnTo>
                    <a:pt x="25598" y="12247"/>
                  </a:lnTo>
                  <a:lnTo>
                    <a:pt x="25406" y="11094"/>
                  </a:lnTo>
                  <a:lnTo>
                    <a:pt x="25165" y="9894"/>
                  </a:lnTo>
                  <a:lnTo>
                    <a:pt x="24781" y="8597"/>
                  </a:lnTo>
                  <a:lnTo>
                    <a:pt x="24589" y="7973"/>
                  </a:lnTo>
                  <a:lnTo>
                    <a:pt x="24349" y="7397"/>
                  </a:lnTo>
                  <a:lnTo>
                    <a:pt x="24061" y="6820"/>
                  </a:lnTo>
                  <a:lnTo>
                    <a:pt x="23725" y="6244"/>
                  </a:lnTo>
                  <a:lnTo>
                    <a:pt x="23388" y="5716"/>
                  </a:lnTo>
                  <a:lnTo>
                    <a:pt x="23004" y="5187"/>
                  </a:lnTo>
                  <a:lnTo>
                    <a:pt x="22620" y="4707"/>
                  </a:lnTo>
                  <a:lnTo>
                    <a:pt x="22188" y="4275"/>
                  </a:lnTo>
                  <a:lnTo>
                    <a:pt x="21756" y="3843"/>
                  </a:lnTo>
                  <a:lnTo>
                    <a:pt x="21323" y="3410"/>
                  </a:lnTo>
                  <a:lnTo>
                    <a:pt x="20843" y="3026"/>
                  </a:lnTo>
                  <a:lnTo>
                    <a:pt x="20315" y="2642"/>
                  </a:lnTo>
                  <a:lnTo>
                    <a:pt x="19258" y="2018"/>
                  </a:lnTo>
                  <a:lnTo>
                    <a:pt x="18154" y="1441"/>
                  </a:lnTo>
                  <a:lnTo>
                    <a:pt x="17001" y="961"/>
                  </a:lnTo>
                  <a:lnTo>
                    <a:pt x="15849" y="577"/>
                  </a:lnTo>
                  <a:lnTo>
                    <a:pt x="14648" y="289"/>
                  </a:lnTo>
                  <a:lnTo>
                    <a:pt x="13447" y="97"/>
                  </a:lnTo>
                  <a:lnTo>
                    <a:pt x="12247" y="1"/>
                  </a:lnTo>
                  <a:close/>
                  <a:moveTo>
                    <a:pt x="15781" y="23744"/>
                  </a:moveTo>
                  <a:lnTo>
                    <a:pt x="15320" y="23821"/>
                  </a:lnTo>
                  <a:lnTo>
                    <a:pt x="15320" y="23821"/>
                  </a:lnTo>
                  <a:lnTo>
                    <a:pt x="15704" y="23773"/>
                  </a:lnTo>
                  <a:lnTo>
                    <a:pt x="15781" y="23744"/>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2" name="Google Shape;4186;p71"/>
            <p:cNvSpPr/>
            <p:nvPr/>
          </p:nvSpPr>
          <p:spPr>
            <a:xfrm>
              <a:off x="1915400" y="2386825"/>
              <a:ext cx="641150" cy="595550"/>
            </a:xfrm>
            <a:custGeom>
              <a:avLst/>
              <a:gdLst/>
              <a:ahLst/>
              <a:cxnLst/>
              <a:rect l="l" t="t" r="r" b="b"/>
              <a:pathLst>
                <a:path w="25646" h="23822" fill="none" extrusionOk="0">
                  <a:moveTo>
                    <a:pt x="8837" y="241"/>
                  </a:moveTo>
                  <a:lnTo>
                    <a:pt x="8837" y="241"/>
                  </a:lnTo>
                  <a:lnTo>
                    <a:pt x="9941" y="97"/>
                  </a:lnTo>
                  <a:lnTo>
                    <a:pt x="11094" y="1"/>
                  </a:lnTo>
                  <a:lnTo>
                    <a:pt x="12247" y="1"/>
                  </a:lnTo>
                  <a:lnTo>
                    <a:pt x="13447" y="97"/>
                  </a:lnTo>
                  <a:lnTo>
                    <a:pt x="14648" y="289"/>
                  </a:lnTo>
                  <a:lnTo>
                    <a:pt x="15849" y="577"/>
                  </a:lnTo>
                  <a:lnTo>
                    <a:pt x="17001" y="961"/>
                  </a:lnTo>
                  <a:lnTo>
                    <a:pt x="18154" y="1441"/>
                  </a:lnTo>
                  <a:lnTo>
                    <a:pt x="19258" y="2018"/>
                  </a:lnTo>
                  <a:lnTo>
                    <a:pt x="20315" y="2642"/>
                  </a:lnTo>
                  <a:lnTo>
                    <a:pt x="20843" y="3026"/>
                  </a:lnTo>
                  <a:lnTo>
                    <a:pt x="21323" y="3410"/>
                  </a:lnTo>
                  <a:lnTo>
                    <a:pt x="21756" y="3843"/>
                  </a:lnTo>
                  <a:lnTo>
                    <a:pt x="22188" y="4275"/>
                  </a:lnTo>
                  <a:lnTo>
                    <a:pt x="22620" y="4707"/>
                  </a:lnTo>
                  <a:lnTo>
                    <a:pt x="23004" y="5187"/>
                  </a:lnTo>
                  <a:lnTo>
                    <a:pt x="23388" y="5716"/>
                  </a:lnTo>
                  <a:lnTo>
                    <a:pt x="23725" y="6244"/>
                  </a:lnTo>
                  <a:lnTo>
                    <a:pt x="24061" y="6820"/>
                  </a:lnTo>
                  <a:lnTo>
                    <a:pt x="24349" y="7397"/>
                  </a:lnTo>
                  <a:lnTo>
                    <a:pt x="24589" y="7973"/>
                  </a:lnTo>
                  <a:lnTo>
                    <a:pt x="24781" y="8597"/>
                  </a:lnTo>
                  <a:lnTo>
                    <a:pt x="24781" y="8597"/>
                  </a:lnTo>
                  <a:lnTo>
                    <a:pt x="25165" y="9894"/>
                  </a:lnTo>
                  <a:lnTo>
                    <a:pt x="25406" y="11094"/>
                  </a:lnTo>
                  <a:lnTo>
                    <a:pt x="25598" y="12247"/>
                  </a:lnTo>
                  <a:lnTo>
                    <a:pt x="25646" y="13352"/>
                  </a:lnTo>
                  <a:lnTo>
                    <a:pt x="25646" y="14312"/>
                  </a:lnTo>
                  <a:lnTo>
                    <a:pt x="25550" y="15273"/>
                  </a:lnTo>
                  <a:lnTo>
                    <a:pt x="25406" y="16137"/>
                  </a:lnTo>
                  <a:lnTo>
                    <a:pt x="25165" y="16954"/>
                  </a:lnTo>
                  <a:lnTo>
                    <a:pt x="24877" y="17722"/>
                  </a:lnTo>
                  <a:lnTo>
                    <a:pt x="24541" y="18394"/>
                  </a:lnTo>
                  <a:lnTo>
                    <a:pt x="24157" y="19067"/>
                  </a:lnTo>
                  <a:lnTo>
                    <a:pt x="23725" y="19643"/>
                  </a:lnTo>
                  <a:lnTo>
                    <a:pt x="23244" y="20171"/>
                  </a:lnTo>
                  <a:lnTo>
                    <a:pt x="22764" y="20699"/>
                  </a:lnTo>
                  <a:lnTo>
                    <a:pt x="22236" y="21132"/>
                  </a:lnTo>
                  <a:lnTo>
                    <a:pt x="21708" y="21516"/>
                  </a:lnTo>
                  <a:lnTo>
                    <a:pt x="21131" y="21900"/>
                  </a:lnTo>
                  <a:lnTo>
                    <a:pt x="20603" y="22188"/>
                  </a:lnTo>
                  <a:lnTo>
                    <a:pt x="20027" y="22476"/>
                  </a:lnTo>
                  <a:lnTo>
                    <a:pt x="19450" y="22765"/>
                  </a:lnTo>
                  <a:lnTo>
                    <a:pt x="18394" y="23149"/>
                  </a:lnTo>
                  <a:lnTo>
                    <a:pt x="17433" y="23437"/>
                  </a:lnTo>
                  <a:lnTo>
                    <a:pt x="16569" y="23629"/>
                  </a:lnTo>
                  <a:lnTo>
                    <a:pt x="15897" y="23725"/>
                  </a:lnTo>
                  <a:lnTo>
                    <a:pt x="15320" y="23821"/>
                  </a:lnTo>
                  <a:lnTo>
                    <a:pt x="15320" y="23821"/>
                  </a:lnTo>
                  <a:lnTo>
                    <a:pt x="15704" y="23773"/>
                  </a:lnTo>
                  <a:lnTo>
                    <a:pt x="16089" y="23629"/>
                  </a:lnTo>
                  <a:lnTo>
                    <a:pt x="16425" y="23485"/>
                  </a:lnTo>
                  <a:lnTo>
                    <a:pt x="16761" y="23341"/>
                  </a:lnTo>
                  <a:lnTo>
                    <a:pt x="17049" y="23101"/>
                  </a:lnTo>
                  <a:lnTo>
                    <a:pt x="17337" y="22909"/>
                  </a:lnTo>
                  <a:lnTo>
                    <a:pt x="17818" y="22428"/>
                  </a:lnTo>
                  <a:lnTo>
                    <a:pt x="18202" y="21948"/>
                  </a:lnTo>
                  <a:lnTo>
                    <a:pt x="18490" y="21516"/>
                  </a:lnTo>
                  <a:lnTo>
                    <a:pt x="18730" y="21132"/>
                  </a:lnTo>
                  <a:lnTo>
                    <a:pt x="18730" y="21132"/>
                  </a:lnTo>
                  <a:lnTo>
                    <a:pt x="19114" y="21228"/>
                  </a:lnTo>
                  <a:lnTo>
                    <a:pt x="19498" y="21228"/>
                  </a:lnTo>
                  <a:lnTo>
                    <a:pt x="19979" y="21180"/>
                  </a:lnTo>
                  <a:lnTo>
                    <a:pt x="20507" y="21036"/>
                  </a:lnTo>
                  <a:lnTo>
                    <a:pt x="20795" y="20940"/>
                  </a:lnTo>
                  <a:lnTo>
                    <a:pt x="21083" y="20748"/>
                  </a:lnTo>
                  <a:lnTo>
                    <a:pt x="21323" y="20555"/>
                  </a:lnTo>
                  <a:lnTo>
                    <a:pt x="21612" y="20315"/>
                  </a:lnTo>
                  <a:lnTo>
                    <a:pt x="21804" y="19979"/>
                  </a:lnTo>
                  <a:lnTo>
                    <a:pt x="22044" y="19643"/>
                  </a:lnTo>
                  <a:lnTo>
                    <a:pt x="22044" y="19643"/>
                  </a:lnTo>
                  <a:lnTo>
                    <a:pt x="22236" y="19115"/>
                  </a:lnTo>
                  <a:lnTo>
                    <a:pt x="22428" y="18634"/>
                  </a:lnTo>
                  <a:lnTo>
                    <a:pt x="22476" y="18202"/>
                  </a:lnTo>
                  <a:lnTo>
                    <a:pt x="22476" y="17818"/>
                  </a:lnTo>
                  <a:lnTo>
                    <a:pt x="22476" y="17434"/>
                  </a:lnTo>
                  <a:lnTo>
                    <a:pt x="22380" y="17098"/>
                  </a:lnTo>
                  <a:lnTo>
                    <a:pt x="22236" y="16761"/>
                  </a:lnTo>
                  <a:lnTo>
                    <a:pt x="22092" y="16521"/>
                  </a:lnTo>
                  <a:lnTo>
                    <a:pt x="21900" y="16233"/>
                  </a:lnTo>
                  <a:lnTo>
                    <a:pt x="21660" y="16041"/>
                  </a:lnTo>
                  <a:lnTo>
                    <a:pt x="21227" y="15657"/>
                  </a:lnTo>
                  <a:lnTo>
                    <a:pt x="20747" y="15369"/>
                  </a:lnTo>
                  <a:lnTo>
                    <a:pt x="20363" y="15225"/>
                  </a:lnTo>
                  <a:lnTo>
                    <a:pt x="15224" y="12151"/>
                  </a:lnTo>
                  <a:lnTo>
                    <a:pt x="15224" y="12151"/>
                  </a:lnTo>
                  <a:lnTo>
                    <a:pt x="15032" y="11719"/>
                  </a:lnTo>
                  <a:lnTo>
                    <a:pt x="14600" y="10566"/>
                  </a:lnTo>
                  <a:lnTo>
                    <a:pt x="14312" y="9798"/>
                  </a:lnTo>
                  <a:lnTo>
                    <a:pt x="14072" y="8933"/>
                  </a:lnTo>
                  <a:lnTo>
                    <a:pt x="13783" y="8069"/>
                  </a:lnTo>
                  <a:lnTo>
                    <a:pt x="13591" y="7108"/>
                  </a:lnTo>
                  <a:lnTo>
                    <a:pt x="13591" y="7108"/>
                  </a:lnTo>
                  <a:lnTo>
                    <a:pt x="13591" y="7685"/>
                  </a:lnTo>
                  <a:lnTo>
                    <a:pt x="13447" y="8261"/>
                  </a:lnTo>
                  <a:lnTo>
                    <a:pt x="13159" y="9558"/>
                  </a:lnTo>
                  <a:lnTo>
                    <a:pt x="13063" y="10182"/>
                  </a:lnTo>
                  <a:lnTo>
                    <a:pt x="13015" y="10758"/>
                  </a:lnTo>
                  <a:lnTo>
                    <a:pt x="13015" y="10998"/>
                  </a:lnTo>
                  <a:lnTo>
                    <a:pt x="13063" y="11239"/>
                  </a:lnTo>
                  <a:lnTo>
                    <a:pt x="13159" y="11431"/>
                  </a:lnTo>
                  <a:lnTo>
                    <a:pt x="13303" y="11623"/>
                  </a:lnTo>
                  <a:lnTo>
                    <a:pt x="9077" y="10566"/>
                  </a:lnTo>
                  <a:lnTo>
                    <a:pt x="9077" y="10566"/>
                  </a:lnTo>
                  <a:lnTo>
                    <a:pt x="9077" y="9990"/>
                  </a:lnTo>
                  <a:lnTo>
                    <a:pt x="9125" y="9366"/>
                  </a:lnTo>
                  <a:lnTo>
                    <a:pt x="9221" y="8693"/>
                  </a:lnTo>
                  <a:lnTo>
                    <a:pt x="9317" y="8069"/>
                  </a:lnTo>
                  <a:lnTo>
                    <a:pt x="9605" y="7060"/>
                  </a:lnTo>
                  <a:lnTo>
                    <a:pt x="9701" y="6676"/>
                  </a:lnTo>
                  <a:lnTo>
                    <a:pt x="9701" y="6676"/>
                  </a:lnTo>
                  <a:lnTo>
                    <a:pt x="9509" y="6772"/>
                  </a:lnTo>
                  <a:lnTo>
                    <a:pt x="9365" y="6964"/>
                  </a:lnTo>
                  <a:lnTo>
                    <a:pt x="9077" y="7397"/>
                  </a:lnTo>
                  <a:lnTo>
                    <a:pt x="8837" y="7877"/>
                  </a:lnTo>
                  <a:lnTo>
                    <a:pt x="8645" y="8405"/>
                  </a:lnTo>
                  <a:lnTo>
                    <a:pt x="8549" y="8933"/>
                  </a:lnTo>
                  <a:lnTo>
                    <a:pt x="8453" y="9462"/>
                  </a:lnTo>
                  <a:lnTo>
                    <a:pt x="8357" y="10422"/>
                  </a:lnTo>
                  <a:lnTo>
                    <a:pt x="5283" y="9654"/>
                  </a:lnTo>
                  <a:lnTo>
                    <a:pt x="5283" y="9654"/>
                  </a:lnTo>
                  <a:lnTo>
                    <a:pt x="5475" y="8789"/>
                  </a:lnTo>
                  <a:lnTo>
                    <a:pt x="5715" y="7973"/>
                  </a:lnTo>
                  <a:lnTo>
                    <a:pt x="5907" y="7589"/>
                  </a:lnTo>
                  <a:lnTo>
                    <a:pt x="6051" y="7204"/>
                  </a:lnTo>
                  <a:lnTo>
                    <a:pt x="6051" y="7204"/>
                  </a:lnTo>
                  <a:lnTo>
                    <a:pt x="5331" y="7637"/>
                  </a:lnTo>
                  <a:lnTo>
                    <a:pt x="4707" y="8117"/>
                  </a:lnTo>
                  <a:lnTo>
                    <a:pt x="4130" y="8645"/>
                  </a:lnTo>
                  <a:lnTo>
                    <a:pt x="3602" y="9221"/>
                  </a:lnTo>
                  <a:lnTo>
                    <a:pt x="3122" y="9846"/>
                  </a:lnTo>
                  <a:lnTo>
                    <a:pt x="2738" y="10422"/>
                  </a:lnTo>
                  <a:lnTo>
                    <a:pt x="2401" y="11046"/>
                  </a:lnTo>
                  <a:lnTo>
                    <a:pt x="2065" y="11671"/>
                  </a:lnTo>
                  <a:lnTo>
                    <a:pt x="1825" y="12247"/>
                  </a:lnTo>
                  <a:lnTo>
                    <a:pt x="1633" y="12775"/>
                  </a:lnTo>
                  <a:lnTo>
                    <a:pt x="1345" y="13688"/>
                  </a:lnTo>
                  <a:lnTo>
                    <a:pt x="1201" y="14312"/>
                  </a:lnTo>
                  <a:lnTo>
                    <a:pt x="1153" y="14552"/>
                  </a:lnTo>
                  <a:lnTo>
                    <a:pt x="1153" y="14552"/>
                  </a:lnTo>
                  <a:lnTo>
                    <a:pt x="817" y="13928"/>
                  </a:lnTo>
                  <a:lnTo>
                    <a:pt x="577" y="13304"/>
                  </a:lnTo>
                  <a:lnTo>
                    <a:pt x="384" y="12631"/>
                  </a:lnTo>
                  <a:lnTo>
                    <a:pt x="192" y="12055"/>
                  </a:lnTo>
                  <a:lnTo>
                    <a:pt x="96" y="11431"/>
                  </a:lnTo>
                  <a:lnTo>
                    <a:pt x="0" y="10806"/>
                  </a:lnTo>
                  <a:lnTo>
                    <a:pt x="0" y="10230"/>
                  </a:lnTo>
                  <a:lnTo>
                    <a:pt x="0" y="9606"/>
                  </a:lnTo>
                  <a:lnTo>
                    <a:pt x="48" y="9029"/>
                  </a:lnTo>
                  <a:lnTo>
                    <a:pt x="144" y="8453"/>
                  </a:lnTo>
                  <a:lnTo>
                    <a:pt x="240" y="7925"/>
                  </a:lnTo>
                  <a:lnTo>
                    <a:pt x="432" y="7348"/>
                  </a:lnTo>
                  <a:lnTo>
                    <a:pt x="625" y="6820"/>
                  </a:lnTo>
                  <a:lnTo>
                    <a:pt x="817" y="6292"/>
                  </a:lnTo>
                  <a:lnTo>
                    <a:pt x="1105" y="5812"/>
                  </a:lnTo>
                  <a:lnTo>
                    <a:pt x="1393" y="5331"/>
                  </a:lnTo>
                  <a:lnTo>
                    <a:pt x="1681" y="4851"/>
                  </a:lnTo>
                  <a:lnTo>
                    <a:pt x="2017" y="4371"/>
                  </a:lnTo>
                  <a:lnTo>
                    <a:pt x="2401" y="3939"/>
                  </a:lnTo>
                  <a:lnTo>
                    <a:pt x="2786" y="3506"/>
                  </a:lnTo>
                  <a:lnTo>
                    <a:pt x="3218" y="3122"/>
                  </a:lnTo>
                  <a:lnTo>
                    <a:pt x="3650" y="2738"/>
                  </a:lnTo>
                  <a:lnTo>
                    <a:pt x="4563" y="2066"/>
                  </a:lnTo>
                  <a:lnTo>
                    <a:pt x="5571" y="1441"/>
                  </a:lnTo>
                  <a:lnTo>
                    <a:pt x="6628" y="961"/>
                  </a:lnTo>
                  <a:lnTo>
                    <a:pt x="7732" y="529"/>
                  </a:lnTo>
                  <a:lnTo>
                    <a:pt x="8309" y="385"/>
                  </a:lnTo>
                  <a:lnTo>
                    <a:pt x="8837" y="24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3" name="Google Shape;4187;p71"/>
            <p:cNvSpPr/>
            <p:nvPr/>
          </p:nvSpPr>
          <p:spPr>
            <a:xfrm>
              <a:off x="2048675" y="2421650"/>
              <a:ext cx="92450" cy="37250"/>
            </a:xfrm>
            <a:custGeom>
              <a:avLst/>
              <a:gdLst/>
              <a:ahLst/>
              <a:cxnLst/>
              <a:rect l="l" t="t" r="r" b="b"/>
              <a:pathLst>
                <a:path w="3698" h="1490" extrusionOk="0">
                  <a:moveTo>
                    <a:pt x="1969" y="0"/>
                  </a:moveTo>
                  <a:lnTo>
                    <a:pt x="1489" y="48"/>
                  </a:lnTo>
                  <a:lnTo>
                    <a:pt x="1009" y="144"/>
                  </a:lnTo>
                  <a:lnTo>
                    <a:pt x="624" y="289"/>
                  </a:lnTo>
                  <a:lnTo>
                    <a:pt x="288" y="433"/>
                  </a:lnTo>
                  <a:lnTo>
                    <a:pt x="48" y="625"/>
                  </a:lnTo>
                  <a:lnTo>
                    <a:pt x="0" y="721"/>
                  </a:lnTo>
                  <a:lnTo>
                    <a:pt x="0" y="865"/>
                  </a:lnTo>
                  <a:lnTo>
                    <a:pt x="0" y="961"/>
                  </a:lnTo>
                  <a:lnTo>
                    <a:pt x="96" y="1057"/>
                  </a:lnTo>
                  <a:lnTo>
                    <a:pt x="288" y="1249"/>
                  </a:lnTo>
                  <a:lnTo>
                    <a:pt x="576" y="1393"/>
                  </a:lnTo>
                  <a:lnTo>
                    <a:pt x="864" y="1441"/>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02" y="240"/>
                  </a:lnTo>
                  <a:lnTo>
                    <a:pt x="3506" y="192"/>
                  </a:lnTo>
                  <a:lnTo>
                    <a:pt x="3266" y="96"/>
                  </a:lnTo>
                  <a:lnTo>
                    <a:pt x="2882" y="0"/>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4" name="Google Shape;4188;p71"/>
            <p:cNvSpPr/>
            <p:nvPr/>
          </p:nvSpPr>
          <p:spPr>
            <a:xfrm>
              <a:off x="2048675" y="2421650"/>
              <a:ext cx="92450" cy="37250"/>
            </a:xfrm>
            <a:custGeom>
              <a:avLst/>
              <a:gdLst/>
              <a:ahLst/>
              <a:cxnLst/>
              <a:rect l="l" t="t" r="r" b="b"/>
              <a:pathLst>
                <a:path w="3698" h="1490" fill="none" extrusionOk="0">
                  <a:moveTo>
                    <a:pt x="2449" y="0"/>
                  </a:moveTo>
                  <a:lnTo>
                    <a:pt x="2449" y="0"/>
                  </a:lnTo>
                  <a:lnTo>
                    <a:pt x="1969" y="0"/>
                  </a:lnTo>
                  <a:lnTo>
                    <a:pt x="1489" y="48"/>
                  </a:lnTo>
                  <a:lnTo>
                    <a:pt x="1009" y="144"/>
                  </a:lnTo>
                  <a:lnTo>
                    <a:pt x="624" y="289"/>
                  </a:lnTo>
                  <a:lnTo>
                    <a:pt x="288" y="433"/>
                  </a:lnTo>
                  <a:lnTo>
                    <a:pt x="48" y="625"/>
                  </a:lnTo>
                  <a:lnTo>
                    <a:pt x="0" y="721"/>
                  </a:lnTo>
                  <a:lnTo>
                    <a:pt x="0" y="865"/>
                  </a:lnTo>
                  <a:lnTo>
                    <a:pt x="0" y="961"/>
                  </a:lnTo>
                  <a:lnTo>
                    <a:pt x="96" y="1057"/>
                  </a:lnTo>
                  <a:lnTo>
                    <a:pt x="96" y="1057"/>
                  </a:lnTo>
                  <a:lnTo>
                    <a:pt x="288" y="1249"/>
                  </a:lnTo>
                  <a:lnTo>
                    <a:pt x="576" y="1393"/>
                  </a:lnTo>
                  <a:lnTo>
                    <a:pt x="864" y="1441"/>
                  </a:lnTo>
                  <a:lnTo>
                    <a:pt x="1249" y="1489"/>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50" y="337"/>
                  </a:lnTo>
                  <a:lnTo>
                    <a:pt x="3602" y="240"/>
                  </a:lnTo>
                  <a:lnTo>
                    <a:pt x="3506" y="192"/>
                  </a:lnTo>
                  <a:lnTo>
                    <a:pt x="3266" y="96"/>
                  </a:lnTo>
                  <a:lnTo>
                    <a:pt x="2882" y="0"/>
                  </a:lnTo>
                  <a:lnTo>
                    <a:pt x="244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5" name="Google Shape;4189;p71"/>
            <p:cNvSpPr/>
            <p:nvPr/>
          </p:nvSpPr>
          <p:spPr>
            <a:xfrm>
              <a:off x="2099100" y="2457675"/>
              <a:ext cx="51650" cy="33625"/>
            </a:xfrm>
            <a:custGeom>
              <a:avLst/>
              <a:gdLst/>
              <a:ahLst/>
              <a:cxnLst/>
              <a:rect l="l" t="t" r="r" b="b"/>
              <a:pathLst>
                <a:path w="2066" h="1345" extrusionOk="0">
                  <a:moveTo>
                    <a:pt x="1585" y="0"/>
                  </a:moveTo>
                  <a:lnTo>
                    <a:pt x="1249" y="48"/>
                  </a:lnTo>
                  <a:lnTo>
                    <a:pt x="961" y="144"/>
                  </a:lnTo>
                  <a:lnTo>
                    <a:pt x="624" y="336"/>
                  </a:lnTo>
                  <a:lnTo>
                    <a:pt x="336" y="528"/>
                  </a:lnTo>
                  <a:lnTo>
                    <a:pt x="144" y="720"/>
                  </a:lnTo>
                  <a:lnTo>
                    <a:pt x="0" y="913"/>
                  </a:lnTo>
                  <a:lnTo>
                    <a:pt x="0" y="1009"/>
                  </a:lnTo>
                  <a:lnTo>
                    <a:pt x="48" y="1105"/>
                  </a:lnTo>
                  <a:lnTo>
                    <a:pt x="96" y="1201"/>
                  </a:lnTo>
                  <a:lnTo>
                    <a:pt x="192" y="1249"/>
                  </a:lnTo>
                  <a:lnTo>
                    <a:pt x="43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777" y="48"/>
                  </a:lnTo>
                  <a:lnTo>
                    <a:pt x="1585" y="0"/>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6" name="Google Shape;4190;p71"/>
            <p:cNvSpPr/>
            <p:nvPr/>
          </p:nvSpPr>
          <p:spPr>
            <a:xfrm>
              <a:off x="2099100" y="2457675"/>
              <a:ext cx="51650" cy="33625"/>
            </a:xfrm>
            <a:custGeom>
              <a:avLst/>
              <a:gdLst/>
              <a:ahLst/>
              <a:cxnLst/>
              <a:rect l="l" t="t" r="r" b="b"/>
              <a:pathLst>
                <a:path w="2066" h="1345" fill="none" extrusionOk="0">
                  <a:moveTo>
                    <a:pt x="1585" y="0"/>
                  </a:moveTo>
                  <a:lnTo>
                    <a:pt x="1585" y="0"/>
                  </a:lnTo>
                  <a:lnTo>
                    <a:pt x="1249" y="48"/>
                  </a:lnTo>
                  <a:lnTo>
                    <a:pt x="961" y="144"/>
                  </a:lnTo>
                  <a:lnTo>
                    <a:pt x="624" y="336"/>
                  </a:lnTo>
                  <a:lnTo>
                    <a:pt x="336" y="528"/>
                  </a:lnTo>
                  <a:lnTo>
                    <a:pt x="144" y="720"/>
                  </a:lnTo>
                  <a:lnTo>
                    <a:pt x="0" y="913"/>
                  </a:lnTo>
                  <a:lnTo>
                    <a:pt x="0" y="1009"/>
                  </a:lnTo>
                  <a:lnTo>
                    <a:pt x="48" y="1105"/>
                  </a:lnTo>
                  <a:lnTo>
                    <a:pt x="96" y="1201"/>
                  </a:lnTo>
                  <a:lnTo>
                    <a:pt x="192" y="1249"/>
                  </a:lnTo>
                  <a:lnTo>
                    <a:pt x="192" y="1249"/>
                  </a:lnTo>
                  <a:lnTo>
                    <a:pt x="432" y="1345"/>
                  </a:lnTo>
                  <a:lnTo>
                    <a:pt x="67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969" y="144"/>
                  </a:lnTo>
                  <a:lnTo>
                    <a:pt x="1777" y="48"/>
                  </a:lnTo>
                  <a:lnTo>
                    <a:pt x="1585"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7" name="Google Shape;4191;p71"/>
            <p:cNvSpPr/>
            <p:nvPr/>
          </p:nvSpPr>
          <p:spPr>
            <a:xfrm>
              <a:off x="2449675" y="2594525"/>
              <a:ext cx="37250" cy="61275"/>
            </a:xfrm>
            <a:custGeom>
              <a:avLst/>
              <a:gdLst/>
              <a:ahLst/>
              <a:cxnLst/>
              <a:rect l="l" t="t" r="r" b="b"/>
              <a:pathLst>
                <a:path w="1490" h="2451" extrusionOk="0">
                  <a:moveTo>
                    <a:pt x="385" y="1"/>
                  </a:moveTo>
                  <a:lnTo>
                    <a:pt x="241" y="49"/>
                  </a:lnTo>
                  <a:lnTo>
                    <a:pt x="145" y="97"/>
                  </a:lnTo>
                  <a:lnTo>
                    <a:pt x="96" y="241"/>
                  </a:lnTo>
                  <a:lnTo>
                    <a:pt x="48" y="385"/>
                  </a:lnTo>
                  <a:lnTo>
                    <a:pt x="0" y="769"/>
                  </a:lnTo>
                  <a:lnTo>
                    <a:pt x="0" y="1202"/>
                  </a:lnTo>
                  <a:lnTo>
                    <a:pt x="145" y="1682"/>
                  </a:lnTo>
                  <a:lnTo>
                    <a:pt x="337" y="2066"/>
                  </a:lnTo>
                  <a:lnTo>
                    <a:pt x="433" y="2210"/>
                  </a:lnTo>
                  <a:lnTo>
                    <a:pt x="577" y="2354"/>
                  </a:lnTo>
                  <a:lnTo>
                    <a:pt x="721" y="2402"/>
                  </a:lnTo>
                  <a:lnTo>
                    <a:pt x="913"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385" y="1"/>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8" name="Google Shape;4192;p71"/>
            <p:cNvSpPr/>
            <p:nvPr/>
          </p:nvSpPr>
          <p:spPr>
            <a:xfrm>
              <a:off x="2449675" y="2594525"/>
              <a:ext cx="37250" cy="61275"/>
            </a:xfrm>
            <a:custGeom>
              <a:avLst/>
              <a:gdLst/>
              <a:ahLst/>
              <a:cxnLst/>
              <a:rect l="l" t="t" r="r" b="b"/>
              <a:pathLst>
                <a:path w="1490" h="2451" fill="none" extrusionOk="0">
                  <a:moveTo>
                    <a:pt x="385" y="1"/>
                  </a:moveTo>
                  <a:lnTo>
                    <a:pt x="385" y="1"/>
                  </a:lnTo>
                  <a:lnTo>
                    <a:pt x="241" y="49"/>
                  </a:lnTo>
                  <a:lnTo>
                    <a:pt x="145" y="97"/>
                  </a:lnTo>
                  <a:lnTo>
                    <a:pt x="96" y="241"/>
                  </a:lnTo>
                  <a:lnTo>
                    <a:pt x="48" y="385"/>
                  </a:lnTo>
                  <a:lnTo>
                    <a:pt x="0" y="769"/>
                  </a:lnTo>
                  <a:lnTo>
                    <a:pt x="0" y="1202"/>
                  </a:lnTo>
                  <a:lnTo>
                    <a:pt x="0" y="1202"/>
                  </a:lnTo>
                  <a:lnTo>
                    <a:pt x="145" y="1682"/>
                  </a:lnTo>
                  <a:lnTo>
                    <a:pt x="337" y="2066"/>
                  </a:lnTo>
                  <a:lnTo>
                    <a:pt x="433" y="2210"/>
                  </a:lnTo>
                  <a:lnTo>
                    <a:pt x="577" y="2354"/>
                  </a:lnTo>
                  <a:lnTo>
                    <a:pt x="721" y="2402"/>
                  </a:lnTo>
                  <a:lnTo>
                    <a:pt x="913" y="2450"/>
                  </a:lnTo>
                  <a:lnTo>
                    <a:pt x="913" y="2450"/>
                  </a:lnTo>
                  <a:lnTo>
                    <a:pt x="961"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529" y="49"/>
                  </a:lnTo>
                  <a:lnTo>
                    <a:pt x="385"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9" name="Google Shape;4193;p71"/>
            <p:cNvSpPr/>
            <p:nvPr/>
          </p:nvSpPr>
          <p:spPr>
            <a:xfrm>
              <a:off x="2412450" y="2611350"/>
              <a:ext cx="26450" cy="43250"/>
            </a:xfrm>
            <a:custGeom>
              <a:avLst/>
              <a:gdLst/>
              <a:ahLst/>
              <a:cxnLst/>
              <a:rect l="l" t="t" r="r" b="b"/>
              <a:pathLst>
                <a:path w="1058" h="1730" extrusionOk="0">
                  <a:moveTo>
                    <a:pt x="289" y="0"/>
                  </a:moveTo>
                  <a:lnTo>
                    <a:pt x="193" y="48"/>
                  </a:lnTo>
                  <a:lnTo>
                    <a:pt x="97" y="96"/>
                  </a:lnTo>
                  <a:lnTo>
                    <a:pt x="1" y="288"/>
                  </a:lnTo>
                  <a:lnTo>
                    <a:pt x="1" y="577"/>
                  </a:lnTo>
                  <a:lnTo>
                    <a:pt x="1" y="865"/>
                  </a:lnTo>
                  <a:lnTo>
                    <a:pt x="97" y="1201"/>
                  </a:lnTo>
                  <a:lnTo>
                    <a:pt x="241" y="1441"/>
                  </a:lnTo>
                  <a:lnTo>
                    <a:pt x="385" y="1633"/>
                  </a:lnTo>
                  <a:lnTo>
                    <a:pt x="529" y="1681"/>
                  </a:lnTo>
                  <a:lnTo>
                    <a:pt x="625"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289" y="0"/>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0" name="Google Shape;4194;p71"/>
            <p:cNvSpPr/>
            <p:nvPr/>
          </p:nvSpPr>
          <p:spPr>
            <a:xfrm>
              <a:off x="2412450" y="2611350"/>
              <a:ext cx="26450" cy="43250"/>
            </a:xfrm>
            <a:custGeom>
              <a:avLst/>
              <a:gdLst/>
              <a:ahLst/>
              <a:cxnLst/>
              <a:rect l="l" t="t" r="r" b="b"/>
              <a:pathLst>
                <a:path w="1058" h="1730" fill="none" extrusionOk="0">
                  <a:moveTo>
                    <a:pt x="289" y="0"/>
                  </a:moveTo>
                  <a:lnTo>
                    <a:pt x="289" y="0"/>
                  </a:lnTo>
                  <a:lnTo>
                    <a:pt x="193" y="48"/>
                  </a:lnTo>
                  <a:lnTo>
                    <a:pt x="97" y="96"/>
                  </a:lnTo>
                  <a:lnTo>
                    <a:pt x="1" y="288"/>
                  </a:lnTo>
                  <a:lnTo>
                    <a:pt x="1" y="577"/>
                  </a:lnTo>
                  <a:lnTo>
                    <a:pt x="1" y="865"/>
                  </a:lnTo>
                  <a:lnTo>
                    <a:pt x="1" y="865"/>
                  </a:lnTo>
                  <a:lnTo>
                    <a:pt x="97" y="1201"/>
                  </a:lnTo>
                  <a:lnTo>
                    <a:pt x="241" y="1441"/>
                  </a:lnTo>
                  <a:lnTo>
                    <a:pt x="385" y="1633"/>
                  </a:lnTo>
                  <a:lnTo>
                    <a:pt x="529" y="1681"/>
                  </a:lnTo>
                  <a:lnTo>
                    <a:pt x="625" y="1729"/>
                  </a:lnTo>
                  <a:lnTo>
                    <a:pt x="625" y="1729"/>
                  </a:lnTo>
                  <a:lnTo>
                    <a:pt x="673"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385" y="48"/>
                  </a:lnTo>
                  <a:lnTo>
                    <a:pt x="28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1" name="Google Shape;4195;p71"/>
            <p:cNvSpPr/>
            <p:nvPr/>
          </p:nvSpPr>
          <p:spPr>
            <a:xfrm>
              <a:off x="1849350" y="2905500"/>
              <a:ext cx="462275" cy="253350"/>
            </a:xfrm>
            <a:custGeom>
              <a:avLst/>
              <a:gdLst/>
              <a:ahLst/>
              <a:cxnLst/>
              <a:rect l="l" t="t" r="r" b="b"/>
              <a:pathLst>
                <a:path w="18491" h="10134" extrusionOk="0">
                  <a:moveTo>
                    <a:pt x="1586" y="1"/>
                  </a:move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674" y="6580"/>
                  </a:lnTo>
                  <a:lnTo>
                    <a:pt x="17434" y="6244"/>
                  </a:lnTo>
                  <a:lnTo>
                    <a:pt x="17146" y="5956"/>
                  </a:lnTo>
                  <a:lnTo>
                    <a:pt x="16858" y="5716"/>
                  </a:lnTo>
                  <a:lnTo>
                    <a:pt x="16473" y="5523"/>
                  </a:lnTo>
                  <a:lnTo>
                    <a:pt x="16137" y="5379"/>
                  </a:lnTo>
                  <a:lnTo>
                    <a:pt x="15705" y="5283"/>
                  </a:ln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2" name="Google Shape;4196;p71"/>
            <p:cNvSpPr/>
            <p:nvPr/>
          </p:nvSpPr>
          <p:spPr>
            <a:xfrm>
              <a:off x="1849350" y="2905500"/>
              <a:ext cx="462275" cy="253350"/>
            </a:xfrm>
            <a:custGeom>
              <a:avLst/>
              <a:gdLst/>
              <a:ahLst/>
              <a:cxnLst/>
              <a:rect l="l" t="t" r="r" b="b"/>
              <a:pathLst>
                <a:path w="18491" h="10134" fill="none" extrusionOk="0">
                  <a:moveTo>
                    <a:pt x="15321" y="5283"/>
                  </a:move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lnTo>
                    <a:pt x="1" y="1777"/>
                  </a:ln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866" y="6964"/>
                  </a:lnTo>
                  <a:lnTo>
                    <a:pt x="17674" y="6580"/>
                  </a:lnTo>
                  <a:lnTo>
                    <a:pt x="17434" y="6244"/>
                  </a:lnTo>
                  <a:lnTo>
                    <a:pt x="17146" y="5956"/>
                  </a:lnTo>
                  <a:lnTo>
                    <a:pt x="16858" y="5716"/>
                  </a:lnTo>
                  <a:lnTo>
                    <a:pt x="16473" y="5523"/>
                  </a:lnTo>
                  <a:lnTo>
                    <a:pt x="16137" y="5379"/>
                  </a:lnTo>
                  <a:lnTo>
                    <a:pt x="15705" y="5283"/>
                  </a:lnTo>
                  <a:lnTo>
                    <a:pt x="15321" y="528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3" name="Google Shape;4197;p71"/>
            <p:cNvSpPr/>
            <p:nvPr/>
          </p:nvSpPr>
          <p:spPr>
            <a:xfrm>
              <a:off x="2111100" y="3029175"/>
              <a:ext cx="67250" cy="9625"/>
            </a:xfrm>
            <a:custGeom>
              <a:avLst/>
              <a:gdLst/>
              <a:ahLst/>
              <a:cxnLst/>
              <a:rect l="l" t="t" r="r" b="b"/>
              <a:pathLst>
                <a:path w="2690" h="385"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close/>
                </a:path>
              </a:pathLst>
            </a:custGeom>
            <a:solidFill>
              <a:srgbClr val="FECAC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4" name="Google Shape;4198;p71"/>
            <p:cNvSpPr/>
            <p:nvPr/>
          </p:nvSpPr>
          <p:spPr>
            <a:xfrm>
              <a:off x="2111100" y="3029175"/>
              <a:ext cx="67250" cy="9625"/>
            </a:xfrm>
            <a:custGeom>
              <a:avLst/>
              <a:gdLst/>
              <a:ahLst/>
              <a:cxnLst/>
              <a:rect l="l" t="t" r="r" b="b"/>
              <a:pathLst>
                <a:path w="2690" h="385" fill="none"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5" name="Google Shape;4199;p71"/>
            <p:cNvSpPr/>
            <p:nvPr/>
          </p:nvSpPr>
          <p:spPr>
            <a:xfrm>
              <a:off x="2178325" y="3038775"/>
              <a:ext cx="8425" cy="25"/>
            </a:xfrm>
            <a:custGeom>
              <a:avLst/>
              <a:gdLst/>
              <a:ahLst/>
              <a:cxnLst/>
              <a:rect l="l" t="t" r="r" b="b"/>
              <a:pathLst>
                <a:path w="337" h="1" extrusionOk="0">
                  <a:moveTo>
                    <a:pt x="1" y="0"/>
                  </a:moveTo>
                  <a:lnTo>
                    <a:pt x="1" y="0"/>
                  </a:lnTo>
                  <a:lnTo>
                    <a:pt x="1" y="0"/>
                  </a:lnTo>
                  <a:lnTo>
                    <a:pt x="1" y="0"/>
                  </a:lnTo>
                  <a:lnTo>
                    <a:pt x="337" y="0"/>
                  </a:lnTo>
                  <a:lnTo>
                    <a:pt x="337" y="0"/>
                  </a:lnTo>
                  <a:lnTo>
                    <a:pt x="337" y="0"/>
                  </a:lnTo>
                  <a:lnTo>
                    <a:pt x="1" y="0"/>
                  </a:lnTo>
                  <a:close/>
                </a:path>
              </a:pathLst>
            </a:custGeom>
            <a:solidFill>
              <a:srgbClr val="FC797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6" name="Google Shape;4200;p71"/>
            <p:cNvSpPr/>
            <p:nvPr/>
          </p:nvSpPr>
          <p:spPr>
            <a:xfrm>
              <a:off x="2178325" y="3038775"/>
              <a:ext cx="8425" cy="25"/>
            </a:xfrm>
            <a:custGeom>
              <a:avLst/>
              <a:gdLst/>
              <a:ahLst/>
              <a:cxnLst/>
              <a:rect l="l" t="t" r="r" b="b"/>
              <a:pathLst>
                <a:path w="337" h="1" fill="none" extrusionOk="0">
                  <a:moveTo>
                    <a:pt x="1" y="0"/>
                  </a:moveTo>
                  <a:lnTo>
                    <a:pt x="1" y="0"/>
                  </a:lnTo>
                  <a:lnTo>
                    <a:pt x="1" y="0"/>
                  </a:lnTo>
                  <a:lnTo>
                    <a:pt x="1" y="0"/>
                  </a:lnTo>
                  <a:lnTo>
                    <a:pt x="337" y="0"/>
                  </a:lnTo>
                  <a:lnTo>
                    <a:pt x="337" y="0"/>
                  </a:lnTo>
                  <a:lnTo>
                    <a:pt x="337"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7" name="Google Shape;4201;p71"/>
            <p:cNvSpPr/>
            <p:nvPr/>
          </p:nvSpPr>
          <p:spPr>
            <a:xfrm>
              <a:off x="2099100" y="3029175"/>
              <a:ext cx="87650" cy="123675"/>
            </a:xfrm>
            <a:custGeom>
              <a:avLst/>
              <a:gdLst/>
              <a:ahLst/>
              <a:cxnLst/>
              <a:rect l="l" t="t" r="r" b="b"/>
              <a:pathLst>
                <a:path w="3506" h="4947" extrusionOk="0">
                  <a:moveTo>
                    <a:pt x="480" y="0"/>
                  </a:moveTo>
                  <a:lnTo>
                    <a:pt x="0" y="4226"/>
                  </a:lnTo>
                  <a:lnTo>
                    <a:pt x="1201" y="4659"/>
                  </a:lnTo>
                  <a:lnTo>
                    <a:pt x="1825" y="4803"/>
                  </a:lnTo>
                  <a:lnTo>
                    <a:pt x="2497" y="4947"/>
                  </a:lnTo>
                  <a:lnTo>
                    <a:pt x="3170" y="3410"/>
                  </a:lnTo>
                  <a:lnTo>
                    <a:pt x="3506" y="384"/>
                  </a:lnTo>
                  <a:lnTo>
                    <a:pt x="3170" y="384"/>
                  </a:lnTo>
                  <a:lnTo>
                    <a:pt x="2545" y="336"/>
                  </a:lnTo>
                  <a:lnTo>
                    <a:pt x="1921" y="240"/>
                  </a:lnTo>
                  <a:lnTo>
                    <a:pt x="1249" y="144"/>
                  </a:lnTo>
                  <a:lnTo>
                    <a:pt x="480"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8" name="Google Shape;4202;p71"/>
            <p:cNvSpPr/>
            <p:nvPr/>
          </p:nvSpPr>
          <p:spPr>
            <a:xfrm>
              <a:off x="2099100" y="3029175"/>
              <a:ext cx="87650" cy="123675"/>
            </a:xfrm>
            <a:custGeom>
              <a:avLst/>
              <a:gdLst/>
              <a:ahLst/>
              <a:cxnLst/>
              <a:rect l="l" t="t" r="r" b="b"/>
              <a:pathLst>
                <a:path w="3506" h="4947" fill="none" extrusionOk="0">
                  <a:moveTo>
                    <a:pt x="480" y="0"/>
                  </a:moveTo>
                  <a:lnTo>
                    <a:pt x="0" y="4226"/>
                  </a:lnTo>
                  <a:lnTo>
                    <a:pt x="0" y="4226"/>
                  </a:lnTo>
                  <a:lnTo>
                    <a:pt x="1201" y="4659"/>
                  </a:lnTo>
                  <a:lnTo>
                    <a:pt x="1825" y="4803"/>
                  </a:lnTo>
                  <a:lnTo>
                    <a:pt x="2497" y="4947"/>
                  </a:lnTo>
                  <a:lnTo>
                    <a:pt x="3170" y="3410"/>
                  </a:lnTo>
                  <a:lnTo>
                    <a:pt x="3506" y="384"/>
                  </a:lnTo>
                  <a:lnTo>
                    <a:pt x="3506" y="384"/>
                  </a:lnTo>
                  <a:lnTo>
                    <a:pt x="3170" y="384"/>
                  </a:lnTo>
                  <a:lnTo>
                    <a:pt x="3170" y="384"/>
                  </a:lnTo>
                  <a:lnTo>
                    <a:pt x="3170" y="384"/>
                  </a:lnTo>
                  <a:lnTo>
                    <a:pt x="2545" y="336"/>
                  </a:lnTo>
                  <a:lnTo>
                    <a:pt x="1921" y="240"/>
                  </a:lnTo>
                  <a:lnTo>
                    <a:pt x="1249" y="144"/>
                  </a:lnTo>
                  <a:lnTo>
                    <a:pt x="48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9" name="Google Shape;4203;p71"/>
            <p:cNvSpPr/>
            <p:nvPr/>
          </p:nvSpPr>
          <p:spPr>
            <a:xfrm>
              <a:off x="2123100" y="3012350"/>
              <a:ext cx="202925" cy="156125"/>
            </a:xfrm>
            <a:custGeom>
              <a:avLst/>
              <a:gdLst/>
              <a:ahLst/>
              <a:cxnLst/>
              <a:rect l="l" t="t" r="r" b="b"/>
              <a:pathLst>
                <a:path w="8117" h="6245" extrusionOk="0">
                  <a:moveTo>
                    <a:pt x="241" y="1"/>
                  </a:moveTo>
                  <a:lnTo>
                    <a:pt x="1" y="5716"/>
                  </a:lnTo>
                  <a:lnTo>
                    <a:pt x="1057" y="5908"/>
                  </a:lnTo>
                  <a:lnTo>
                    <a:pt x="2114" y="6052"/>
                  </a:lnTo>
                  <a:lnTo>
                    <a:pt x="3410" y="6196"/>
                  </a:lnTo>
                  <a:lnTo>
                    <a:pt x="4755" y="6244"/>
                  </a:lnTo>
                  <a:lnTo>
                    <a:pt x="5379" y="6244"/>
                  </a:lnTo>
                  <a:lnTo>
                    <a:pt x="6004" y="6196"/>
                  </a:lnTo>
                  <a:lnTo>
                    <a:pt x="6532" y="6100"/>
                  </a:lnTo>
                  <a:lnTo>
                    <a:pt x="7012" y="5956"/>
                  </a:lnTo>
                  <a:lnTo>
                    <a:pt x="7444" y="5764"/>
                  </a:lnTo>
                  <a:lnTo>
                    <a:pt x="7589" y="5620"/>
                  </a:lnTo>
                  <a:lnTo>
                    <a:pt x="7685" y="5476"/>
                  </a:lnTo>
                  <a:lnTo>
                    <a:pt x="7925" y="5187"/>
                  </a:lnTo>
                  <a:lnTo>
                    <a:pt x="8021" y="4851"/>
                  </a:lnTo>
                  <a:lnTo>
                    <a:pt x="8117" y="4467"/>
                  </a:lnTo>
                  <a:lnTo>
                    <a:pt x="8117" y="4083"/>
                  </a:lnTo>
                  <a:lnTo>
                    <a:pt x="8069" y="3699"/>
                  </a:lnTo>
                  <a:lnTo>
                    <a:pt x="7973" y="3314"/>
                  </a:lnTo>
                  <a:lnTo>
                    <a:pt x="7829" y="2930"/>
                  </a:lnTo>
                  <a:lnTo>
                    <a:pt x="7685" y="2546"/>
                  </a:lnTo>
                  <a:lnTo>
                    <a:pt x="7444" y="2210"/>
                  </a:lnTo>
                  <a:lnTo>
                    <a:pt x="7252" y="1874"/>
                  </a:lnTo>
                  <a:lnTo>
                    <a:pt x="6964" y="1586"/>
                  </a:lnTo>
                  <a:lnTo>
                    <a:pt x="6724" y="1345"/>
                  </a:lnTo>
                  <a:lnTo>
                    <a:pt x="6436" y="1105"/>
                  </a:lnTo>
                  <a:lnTo>
                    <a:pt x="6148" y="961"/>
                  </a:lnTo>
                  <a:lnTo>
                    <a:pt x="5812" y="865"/>
                  </a:lnTo>
                  <a:lnTo>
                    <a:pt x="5523" y="865"/>
                  </a:lnTo>
                  <a:lnTo>
                    <a:pt x="4851" y="817"/>
                  </a:lnTo>
                  <a:lnTo>
                    <a:pt x="4035" y="721"/>
                  </a:lnTo>
                  <a:lnTo>
                    <a:pt x="2306" y="433"/>
                  </a:lnTo>
                  <a:lnTo>
                    <a:pt x="865" y="145"/>
                  </a:lnTo>
                  <a:lnTo>
                    <a:pt x="241" y="1"/>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0" name="Google Shape;4204;p71"/>
            <p:cNvSpPr/>
            <p:nvPr/>
          </p:nvSpPr>
          <p:spPr>
            <a:xfrm>
              <a:off x="1758100" y="2821450"/>
              <a:ext cx="142900" cy="145300"/>
            </a:xfrm>
            <a:custGeom>
              <a:avLst/>
              <a:gdLst/>
              <a:ahLst/>
              <a:cxnLst/>
              <a:rect l="l" t="t" r="r" b="b"/>
              <a:pathLst>
                <a:path w="5716" h="5812" extrusionOk="0">
                  <a:moveTo>
                    <a:pt x="1730" y="1"/>
                  </a:moveTo>
                  <a:lnTo>
                    <a:pt x="1682" y="49"/>
                  </a:lnTo>
                  <a:lnTo>
                    <a:pt x="1634" y="97"/>
                  </a:lnTo>
                  <a:lnTo>
                    <a:pt x="1634" y="289"/>
                  </a:lnTo>
                  <a:lnTo>
                    <a:pt x="1778" y="529"/>
                  </a:lnTo>
                  <a:lnTo>
                    <a:pt x="1922" y="817"/>
                  </a:lnTo>
                  <a:lnTo>
                    <a:pt x="2114" y="1153"/>
                  </a:lnTo>
                  <a:lnTo>
                    <a:pt x="2594" y="1730"/>
                  </a:lnTo>
                  <a:lnTo>
                    <a:pt x="2882" y="2066"/>
                  </a:lnTo>
                  <a:lnTo>
                    <a:pt x="2354" y="1730"/>
                  </a:lnTo>
                  <a:lnTo>
                    <a:pt x="1586" y="1297"/>
                  </a:lnTo>
                  <a:lnTo>
                    <a:pt x="1202" y="1057"/>
                  </a:lnTo>
                  <a:lnTo>
                    <a:pt x="865" y="961"/>
                  </a:lnTo>
                  <a:lnTo>
                    <a:pt x="577" y="913"/>
                  </a:lnTo>
                  <a:lnTo>
                    <a:pt x="529" y="961"/>
                  </a:lnTo>
                  <a:lnTo>
                    <a:pt x="481" y="1009"/>
                  </a:lnTo>
                  <a:lnTo>
                    <a:pt x="481" y="1105"/>
                  </a:lnTo>
                  <a:lnTo>
                    <a:pt x="481" y="1249"/>
                  </a:lnTo>
                  <a:lnTo>
                    <a:pt x="673" y="1538"/>
                  </a:lnTo>
                  <a:lnTo>
                    <a:pt x="913" y="1874"/>
                  </a:lnTo>
                  <a:lnTo>
                    <a:pt x="1250" y="2162"/>
                  </a:lnTo>
                  <a:lnTo>
                    <a:pt x="1826" y="2738"/>
                  </a:lnTo>
                  <a:lnTo>
                    <a:pt x="2066" y="2930"/>
                  </a:lnTo>
                  <a:lnTo>
                    <a:pt x="2066" y="2930"/>
                  </a:lnTo>
                  <a:lnTo>
                    <a:pt x="1778" y="2786"/>
                  </a:lnTo>
                  <a:lnTo>
                    <a:pt x="1057" y="2498"/>
                  </a:lnTo>
                  <a:lnTo>
                    <a:pt x="673" y="2354"/>
                  </a:lnTo>
                  <a:lnTo>
                    <a:pt x="337" y="2258"/>
                  </a:lnTo>
                  <a:lnTo>
                    <a:pt x="49" y="2258"/>
                  </a:lnTo>
                  <a:lnTo>
                    <a:pt x="1" y="2354"/>
                  </a:lnTo>
                  <a:lnTo>
                    <a:pt x="1" y="2402"/>
                  </a:lnTo>
                  <a:lnTo>
                    <a:pt x="49" y="2498"/>
                  </a:lnTo>
                  <a:lnTo>
                    <a:pt x="241" y="2690"/>
                  </a:lnTo>
                  <a:lnTo>
                    <a:pt x="481" y="2882"/>
                  </a:lnTo>
                  <a:lnTo>
                    <a:pt x="769" y="3074"/>
                  </a:lnTo>
                  <a:lnTo>
                    <a:pt x="1394" y="3411"/>
                  </a:lnTo>
                  <a:lnTo>
                    <a:pt x="1730" y="3603"/>
                  </a:lnTo>
                  <a:lnTo>
                    <a:pt x="1730" y="3603"/>
                  </a:lnTo>
                  <a:lnTo>
                    <a:pt x="1394" y="3555"/>
                  </a:lnTo>
                  <a:lnTo>
                    <a:pt x="529" y="3555"/>
                  </a:lnTo>
                  <a:lnTo>
                    <a:pt x="289" y="3603"/>
                  </a:lnTo>
                  <a:lnTo>
                    <a:pt x="145" y="3651"/>
                  </a:lnTo>
                  <a:lnTo>
                    <a:pt x="97" y="3699"/>
                  </a:lnTo>
                  <a:lnTo>
                    <a:pt x="49" y="3747"/>
                  </a:lnTo>
                  <a:lnTo>
                    <a:pt x="97" y="3843"/>
                  </a:lnTo>
                  <a:lnTo>
                    <a:pt x="241" y="3939"/>
                  </a:lnTo>
                  <a:lnTo>
                    <a:pt x="625" y="4179"/>
                  </a:lnTo>
                  <a:lnTo>
                    <a:pt x="1202" y="4371"/>
                  </a:lnTo>
                  <a:lnTo>
                    <a:pt x="1730" y="4515"/>
                  </a:lnTo>
                  <a:lnTo>
                    <a:pt x="1826" y="4755"/>
                  </a:lnTo>
                  <a:lnTo>
                    <a:pt x="1970" y="4995"/>
                  </a:lnTo>
                  <a:lnTo>
                    <a:pt x="2114" y="5187"/>
                  </a:lnTo>
                  <a:lnTo>
                    <a:pt x="2306" y="5380"/>
                  </a:lnTo>
                  <a:lnTo>
                    <a:pt x="2594" y="5572"/>
                  </a:lnTo>
                  <a:lnTo>
                    <a:pt x="2882" y="5716"/>
                  </a:lnTo>
                  <a:lnTo>
                    <a:pt x="3219" y="5812"/>
                  </a:lnTo>
                  <a:lnTo>
                    <a:pt x="3555" y="5812"/>
                  </a:lnTo>
                  <a:lnTo>
                    <a:pt x="3891" y="5716"/>
                  </a:lnTo>
                  <a:lnTo>
                    <a:pt x="4227" y="5620"/>
                  </a:lnTo>
                  <a:lnTo>
                    <a:pt x="4515" y="5428"/>
                  </a:lnTo>
                  <a:lnTo>
                    <a:pt x="4755" y="5187"/>
                  </a:lnTo>
                  <a:lnTo>
                    <a:pt x="5284" y="4515"/>
                  </a:lnTo>
                  <a:lnTo>
                    <a:pt x="5476" y="4275"/>
                  </a:lnTo>
                  <a:lnTo>
                    <a:pt x="5620" y="3987"/>
                  </a:lnTo>
                  <a:lnTo>
                    <a:pt x="5668" y="3699"/>
                  </a:lnTo>
                  <a:lnTo>
                    <a:pt x="5716" y="3411"/>
                  </a:lnTo>
                  <a:lnTo>
                    <a:pt x="5668" y="3122"/>
                  </a:lnTo>
                  <a:lnTo>
                    <a:pt x="5620" y="2834"/>
                  </a:lnTo>
                  <a:lnTo>
                    <a:pt x="5476" y="2546"/>
                  </a:lnTo>
                  <a:lnTo>
                    <a:pt x="5332" y="2306"/>
                  </a:lnTo>
                  <a:lnTo>
                    <a:pt x="5188" y="1730"/>
                  </a:lnTo>
                  <a:lnTo>
                    <a:pt x="4996" y="913"/>
                  </a:lnTo>
                  <a:lnTo>
                    <a:pt x="4851" y="529"/>
                  </a:lnTo>
                  <a:lnTo>
                    <a:pt x="4707" y="241"/>
                  </a:lnTo>
                  <a:lnTo>
                    <a:pt x="4563" y="49"/>
                  </a:lnTo>
                  <a:lnTo>
                    <a:pt x="4467" y="1"/>
                  </a:lnTo>
                  <a:lnTo>
                    <a:pt x="4419" y="49"/>
                  </a:lnTo>
                  <a:lnTo>
                    <a:pt x="4275" y="145"/>
                  </a:lnTo>
                  <a:lnTo>
                    <a:pt x="4179" y="289"/>
                  </a:lnTo>
                  <a:lnTo>
                    <a:pt x="4131" y="481"/>
                  </a:lnTo>
                  <a:lnTo>
                    <a:pt x="4131" y="721"/>
                  </a:lnTo>
                  <a:lnTo>
                    <a:pt x="4131" y="1249"/>
                  </a:lnTo>
                  <a:lnTo>
                    <a:pt x="4179" y="1682"/>
                  </a:lnTo>
                  <a:lnTo>
                    <a:pt x="3699" y="1682"/>
                  </a:lnTo>
                  <a:lnTo>
                    <a:pt x="3171" y="1153"/>
                  </a:lnTo>
                  <a:lnTo>
                    <a:pt x="2498" y="529"/>
                  </a:lnTo>
                  <a:lnTo>
                    <a:pt x="2210" y="289"/>
                  </a:lnTo>
                  <a:lnTo>
                    <a:pt x="1922" y="97"/>
                  </a:lnTo>
                  <a:lnTo>
                    <a:pt x="1730"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21" name="Google Shape;4205;p71"/>
          <p:cNvGrpSpPr/>
          <p:nvPr/>
        </p:nvGrpSpPr>
        <p:grpSpPr>
          <a:xfrm flipH="1">
            <a:off x="518308" y="2819869"/>
            <a:ext cx="2963960" cy="3630764"/>
            <a:chOff x="1856550" y="593100"/>
            <a:chExt cx="1159850" cy="1401150"/>
          </a:xfrm>
        </p:grpSpPr>
        <p:sp>
          <p:nvSpPr>
            <p:cNvPr id="222" name="Google Shape;4206;p71"/>
            <p:cNvSpPr/>
            <p:nvPr/>
          </p:nvSpPr>
          <p:spPr>
            <a:xfrm>
              <a:off x="2866300" y="1556000"/>
              <a:ext cx="150100" cy="141700"/>
            </a:xfrm>
            <a:custGeom>
              <a:avLst/>
              <a:gdLst/>
              <a:ahLst/>
              <a:cxnLst/>
              <a:rect l="l" t="t" r="r" b="b"/>
              <a:pathLst>
                <a:path w="6004" h="5668" extrusionOk="0">
                  <a:moveTo>
                    <a:pt x="2305" y="0"/>
                  </a:moveTo>
                  <a:lnTo>
                    <a:pt x="2017" y="48"/>
                  </a:lnTo>
                  <a:lnTo>
                    <a:pt x="1729" y="96"/>
                  </a:lnTo>
                  <a:lnTo>
                    <a:pt x="1489" y="240"/>
                  </a:lnTo>
                  <a:lnTo>
                    <a:pt x="1201" y="384"/>
                  </a:lnTo>
                  <a:lnTo>
                    <a:pt x="1009" y="625"/>
                  </a:lnTo>
                  <a:lnTo>
                    <a:pt x="432" y="1249"/>
                  </a:lnTo>
                  <a:lnTo>
                    <a:pt x="240" y="1537"/>
                  </a:lnTo>
                  <a:lnTo>
                    <a:pt x="96" y="1825"/>
                  </a:lnTo>
                  <a:lnTo>
                    <a:pt x="0" y="2161"/>
                  </a:lnTo>
                  <a:lnTo>
                    <a:pt x="0" y="2498"/>
                  </a:lnTo>
                  <a:lnTo>
                    <a:pt x="48" y="2834"/>
                  </a:lnTo>
                  <a:lnTo>
                    <a:pt x="192" y="3122"/>
                  </a:lnTo>
                  <a:lnTo>
                    <a:pt x="336" y="3458"/>
                  </a:lnTo>
                  <a:lnTo>
                    <a:pt x="576" y="3698"/>
                  </a:lnTo>
                  <a:lnTo>
                    <a:pt x="817" y="3842"/>
                  </a:lnTo>
                  <a:lnTo>
                    <a:pt x="1057" y="3986"/>
                  </a:lnTo>
                  <a:lnTo>
                    <a:pt x="1297" y="4082"/>
                  </a:lnTo>
                  <a:lnTo>
                    <a:pt x="1537" y="4130"/>
                  </a:lnTo>
                  <a:lnTo>
                    <a:pt x="1777" y="4611"/>
                  </a:lnTo>
                  <a:lnTo>
                    <a:pt x="2065" y="5139"/>
                  </a:lnTo>
                  <a:lnTo>
                    <a:pt x="2305" y="5523"/>
                  </a:lnTo>
                  <a:lnTo>
                    <a:pt x="2449" y="5619"/>
                  </a:lnTo>
                  <a:lnTo>
                    <a:pt x="2546" y="5667"/>
                  </a:lnTo>
                  <a:lnTo>
                    <a:pt x="2594" y="5619"/>
                  </a:lnTo>
                  <a:lnTo>
                    <a:pt x="2642" y="5571"/>
                  </a:lnTo>
                  <a:lnTo>
                    <a:pt x="2690" y="5379"/>
                  </a:lnTo>
                  <a:lnTo>
                    <a:pt x="2690" y="5139"/>
                  </a:lnTo>
                  <a:lnTo>
                    <a:pt x="2642" y="4851"/>
                  </a:lnTo>
                  <a:lnTo>
                    <a:pt x="2546" y="4322"/>
                  </a:lnTo>
                  <a:lnTo>
                    <a:pt x="2449" y="3986"/>
                  </a:lnTo>
                  <a:lnTo>
                    <a:pt x="2690" y="4322"/>
                  </a:lnTo>
                  <a:lnTo>
                    <a:pt x="3074" y="4851"/>
                  </a:lnTo>
                  <a:lnTo>
                    <a:pt x="3314" y="5091"/>
                  </a:lnTo>
                  <a:lnTo>
                    <a:pt x="3554" y="5331"/>
                  </a:lnTo>
                  <a:lnTo>
                    <a:pt x="3794" y="5475"/>
                  </a:lnTo>
                  <a:lnTo>
                    <a:pt x="4034" y="5475"/>
                  </a:lnTo>
                  <a:lnTo>
                    <a:pt x="4034" y="5379"/>
                  </a:lnTo>
                  <a:lnTo>
                    <a:pt x="3986" y="5139"/>
                  </a:lnTo>
                  <a:lnTo>
                    <a:pt x="3842" y="4851"/>
                  </a:lnTo>
                  <a:lnTo>
                    <a:pt x="3650" y="4467"/>
                  </a:lnTo>
                  <a:lnTo>
                    <a:pt x="3266" y="3842"/>
                  </a:lnTo>
                  <a:lnTo>
                    <a:pt x="3026" y="3554"/>
                  </a:lnTo>
                  <a:lnTo>
                    <a:pt x="3314" y="3746"/>
                  </a:lnTo>
                  <a:lnTo>
                    <a:pt x="3938" y="4274"/>
                  </a:lnTo>
                  <a:lnTo>
                    <a:pt x="4274" y="4515"/>
                  </a:lnTo>
                  <a:lnTo>
                    <a:pt x="4659" y="4707"/>
                  </a:lnTo>
                  <a:lnTo>
                    <a:pt x="4947" y="4851"/>
                  </a:lnTo>
                  <a:lnTo>
                    <a:pt x="5187" y="4851"/>
                  </a:lnTo>
                  <a:lnTo>
                    <a:pt x="5235" y="4803"/>
                  </a:lnTo>
                  <a:lnTo>
                    <a:pt x="5283" y="4707"/>
                  </a:lnTo>
                  <a:lnTo>
                    <a:pt x="5187" y="4467"/>
                  </a:lnTo>
                  <a:lnTo>
                    <a:pt x="5043" y="4130"/>
                  </a:lnTo>
                  <a:lnTo>
                    <a:pt x="4755" y="3794"/>
                  </a:lnTo>
                  <a:lnTo>
                    <a:pt x="4178" y="3074"/>
                  </a:lnTo>
                  <a:lnTo>
                    <a:pt x="3794" y="2642"/>
                  </a:lnTo>
                  <a:lnTo>
                    <a:pt x="4178" y="2882"/>
                  </a:lnTo>
                  <a:lnTo>
                    <a:pt x="4803" y="3218"/>
                  </a:lnTo>
                  <a:lnTo>
                    <a:pt x="5139" y="3362"/>
                  </a:lnTo>
                  <a:lnTo>
                    <a:pt x="5475" y="3506"/>
                  </a:lnTo>
                  <a:lnTo>
                    <a:pt x="5715" y="3554"/>
                  </a:lnTo>
                  <a:lnTo>
                    <a:pt x="5955" y="3554"/>
                  </a:lnTo>
                  <a:lnTo>
                    <a:pt x="6003" y="3506"/>
                  </a:lnTo>
                  <a:lnTo>
                    <a:pt x="6003" y="3458"/>
                  </a:lnTo>
                  <a:lnTo>
                    <a:pt x="5859" y="3266"/>
                  </a:lnTo>
                  <a:lnTo>
                    <a:pt x="5667" y="3026"/>
                  </a:lnTo>
                  <a:lnTo>
                    <a:pt x="5331" y="2738"/>
                  </a:lnTo>
                  <a:lnTo>
                    <a:pt x="4611" y="2209"/>
                  </a:lnTo>
                  <a:lnTo>
                    <a:pt x="4034" y="1777"/>
                  </a:lnTo>
                  <a:lnTo>
                    <a:pt x="4034" y="1537"/>
                  </a:lnTo>
                  <a:lnTo>
                    <a:pt x="3986" y="1297"/>
                  </a:lnTo>
                  <a:lnTo>
                    <a:pt x="4419" y="1297"/>
                  </a:lnTo>
                  <a:lnTo>
                    <a:pt x="4899" y="1201"/>
                  </a:lnTo>
                  <a:lnTo>
                    <a:pt x="5139" y="1153"/>
                  </a:lnTo>
                  <a:lnTo>
                    <a:pt x="5331" y="1057"/>
                  </a:lnTo>
                  <a:lnTo>
                    <a:pt x="5475" y="961"/>
                  </a:lnTo>
                  <a:lnTo>
                    <a:pt x="5571" y="817"/>
                  </a:lnTo>
                  <a:lnTo>
                    <a:pt x="5571" y="721"/>
                  </a:lnTo>
                  <a:lnTo>
                    <a:pt x="5523" y="673"/>
                  </a:lnTo>
                  <a:lnTo>
                    <a:pt x="5331" y="528"/>
                  </a:lnTo>
                  <a:lnTo>
                    <a:pt x="4995" y="432"/>
                  </a:lnTo>
                  <a:lnTo>
                    <a:pt x="4611" y="336"/>
                  </a:lnTo>
                  <a:lnTo>
                    <a:pt x="3794" y="288"/>
                  </a:lnTo>
                  <a:lnTo>
                    <a:pt x="3170" y="240"/>
                  </a:lnTo>
                  <a:lnTo>
                    <a:pt x="2882" y="144"/>
                  </a:lnTo>
                  <a:lnTo>
                    <a:pt x="2594" y="48"/>
                  </a:lnTo>
                  <a:lnTo>
                    <a:pt x="2305"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3" name="Google Shape;4207;p71"/>
            <p:cNvSpPr/>
            <p:nvPr/>
          </p:nvSpPr>
          <p:spPr>
            <a:xfrm>
              <a:off x="2486900" y="1272650"/>
              <a:ext cx="438250" cy="350600"/>
            </a:xfrm>
            <a:custGeom>
              <a:avLst/>
              <a:gdLst/>
              <a:ahLst/>
              <a:cxnLst/>
              <a:rect l="l" t="t" r="r" b="b"/>
              <a:pathLst>
                <a:path w="17530" h="14024" extrusionOk="0">
                  <a:moveTo>
                    <a:pt x="384" y="0"/>
                  </a:moveTo>
                  <a:lnTo>
                    <a:pt x="0" y="4851"/>
                  </a:lnTo>
                  <a:lnTo>
                    <a:pt x="16089" y="14024"/>
                  </a:lnTo>
                  <a:lnTo>
                    <a:pt x="17529" y="12055"/>
                  </a:lnTo>
                  <a:lnTo>
                    <a:pt x="17193" y="11622"/>
                  </a:lnTo>
                  <a:lnTo>
                    <a:pt x="16761" y="11190"/>
                  </a:lnTo>
                  <a:lnTo>
                    <a:pt x="15752" y="10230"/>
                  </a:lnTo>
                  <a:lnTo>
                    <a:pt x="14648" y="9221"/>
                  </a:lnTo>
                  <a:lnTo>
                    <a:pt x="13351" y="8213"/>
                  </a:lnTo>
                  <a:lnTo>
                    <a:pt x="11958" y="7204"/>
                  </a:lnTo>
                  <a:lnTo>
                    <a:pt x="10566" y="6244"/>
                  </a:lnTo>
                  <a:lnTo>
                    <a:pt x="9077" y="5235"/>
                  </a:lnTo>
                  <a:lnTo>
                    <a:pt x="7636" y="4323"/>
                  </a:lnTo>
                  <a:lnTo>
                    <a:pt x="4899" y="2594"/>
                  </a:lnTo>
                  <a:lnTo>
                    <a:pt x="2594" y="1249"/>
                  </a:lnTo>
                  <a:lnTo>
                    <a:pt x="384"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4" name="Google Shape;4208;p71"/>
            <p:cNvSpPr/>
            <p:nvPr/>
          </p:nvSpPr>
          <p:spPr>
            <a:xfrm>
              <a:off x="2486900" y="1272650"/>
              <a:ext cx="438250" cy="350600"/>
            </a:xfrm>
            <a:custGeom>
              <a:avLst/>
              <a:gdLst/>
              <a:ahLst/>
              <a:cxnLst/>
              <a:rect l="l" t="t" r="r" b="b"/>
              <a:pathLst>
                <a:path w="17530" h="14024" fill="none" extrusionOk="0">
                  <a:moveTo>
                    <a:pt x="384" y="0"/>
                  </a:moveTo>
                  <a:lnTo>
                    <a:pt x="384" y="0"/>
                  </a:lnTo>
                  <a:lnTo>
                    <a:pt x="2594" y="1249"/>
                  </a:lnTo>
                  <a:lnTo>
                    <a:pt x="4899" y="2594"/>
                  </a:lnTo>
                  <a:lnTo>
                    <a:pt x="7636" y="4323"/>
                  </a:lnTo>
                  <a:lnTo>
                    <a:pt x="9077" y="5235"/>
                  </a:lnTo>
                  <a:lnTo>
                    <a:pt x="10566" y="6244"/>
                  </a:lnTo>
                  <a:lnTo>
                    <a:pt x="11958" y="7204"/>
                  </a:lnTo>
                  <a:lnTo>
                    <a:pt x="13351" y="8213"/>
                  </a:lnTo>
                  <a:lnTo>
                    <a:pt x="14648" y="9221"/>
                  </a:lnTo>
                  <a:lnTo>
                    <a:pt x="15752" y="10230"/>
                  </a:lnTo>
                  <a:lnTo>
                    <a:pt x="16761" y="11190"/>
                  </a:lnTo>
                  <a:lnTo>
                    <a:pt x="17193" y="11622"/>
                  </a:lnTo>
                  <a:lnTo>
                    <a:pt x="17529" y="12055"/>
                  </a:lnTo>
                  <a:lnTo>
                    <a:pt x="16089" y="14024"/>
                  </a:lnTo>
                  <a:lnTo>
                    <a:pt x="0" y="4851"/>
                  </a:lnTo>
                  <a:lnTo>
                    <a:pt x="384"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5" name="Google Shape;4209;p71"/>
            <p:cNvSpPr/>
            <p:nvPr/>
          </p:nvSpPr>
          <p:spPr>
            <a:xfrm>
              <a:off x="2624975" y="1353075"/>
              <a:ext cx="283375" cy="265375"/>
            </a:xfrm>
            <a:custGeom>
              <a:avLst/>
              <a:gdLst/>
              <a:ahLst/>
              <a:cxnLst/>
              <a:rect l="l" t="t" r="r" b="b"/>
              <a:pathLst>
                <a:path w="11335" h="10615" extrusionOk="0">
                  <a:moveTo>
                    <a:pt x="961" y="1"/>
                  </a:moveTo>
                  <a:lnTo>
                    <a:pt x="480" y="2354"/>
                  </a:lnTo>
                  <a:lnTo>
                    <a:pt x="144" y="4083"/>
                  </a:lnTo>
                  <a:lnTo>
                    <a:pt x="0" y="5092"/>
                  </a:lnTo>
                  <a:lnTo>
                    <a:pt x="48" y="5188"/>
                  </a:lnTo>
                  <a:lnTo>
                    <a:pt x="240" y="5380"/>
                  </a:lnTo>
                  <a:lnTo>
                    <a:pt x="865" y="5812"/>
                  </a:lnTo>
                  <a:lnTo>
                    <a:pt x="1777" y="6388"/>
                  </a:lnTo>
                  <a:lnTo>
                    <a:pt x="2786" y="6965"/>
                  </a:lnTo>
                  <a:lnTo>
                    <a:pt x="4755" y="8021"/>
                  </a:lnTo>
                  <a:lnTo>
                    <a:pt x="5619" y="8501"/>
                  </a:lnTo>
                  <a:lnTo>
                    <a:pt x="6291" y="9606"/>
                  </a:lnTo>
                  <a:lnTo>
                    <a:pt x="6435" y="9750"/>
                  </a:lnTo>
                  <a:lnTo>
                    <a:pt x="6676" y="9846"/>
                  </a:lnTo>
                  <a:lnTo>
                    <a:pt x="7012" y="9942"/>
                  </a:lnTo>
                  <a:lnTo>
                    <a:pt x="7300" y="9990"/>
                  </a:lnTo>
                  <a:lnTo>
                    <a:pt x="7876" y="10038"/>
                  </a:lnTo>
                  <a:lnTo>
                    <a:pt x="8116" y="10038"/>
                  </a:lnTo>
                  <a:lnTo>
                    <a:pt x="8164" y="10086"/>
                  </a:lnTo>
                  <a:lnTo>
                    <a:pt x="8357" y="10278"/>
                  </a:lnTo>
                  <a:lnTo>
                    <a:pt x="8645" y="10470"/>
                  </a:lnTo>
                  <a:lnTo>
                    <a:pt x="8837" y="10566"/>
                  </a:lnTo>
                  <a:lnTo>
                    <a:pt x="9125" y="10615"/>
                  </a:lnTo>
                  <a:lnTo>
                    <a:pt x="9269" y="10615"/>
                  </a:lnTo>
                  <a:lnTo>
                    <a:pt x="9413" y="10566"/>
                  </a:lnTo>
                  <a:lnTo>
                    <a:pt x="9605" y="10422"/>
                  </a:lnTo>
                  <a:lnTo>
                    <a:pt x="9749" y="10230"/>
                  </a:lnTo>
                  <a:lnTo>
                    <a:pt x="10085" y="9798"/>
                  </a:lnTo>
                  <a:lnTo>
                    <a:pt x="10470" y="9222"/>
                  </a:lnTo>
                  <a:lnTo>
                    <a:pt x="10758" y="8645"/>
                  </a:lnTo>
                  <a:lnTo>
                    <a:pt x="11046" y="8069"/>
                  </a:lnTo>
                  <a:lnTo>
                    <a:pt x="11334" y="7349"/>
                  </a:lnTo>
                  <a:lnTo>
                    <a:pt x="11334" y="7205"/>
                  </a:lnTo>
                  <a:lnTo>
                    <a:pt x="11286" y="7109"/>
                  </a:lnTo>
                  <a:lnTo>
                    <a:pt x="11190" y="7061"/>
                  </a:lnTo>
                  <a:lnTo>
                    <a:pt x="10806" y="7061"/>
                  </a:lnTo>
                  <a:lnTo>
                    <a:pt x="10662" y="7109"/>
                  </a:lnTo>
                  <a:lnTo>
                    <a:pt x="10614" y="6580"/>
                  </a:lnTo>
                  <a:lnTo>
                    <a:pt x="10470" y="6148"/>
                  </a:lnTo>
                  <a:lnTo>
                    <a:pt x="10374" y="5908"/>
                  </a:lnTo>
                  <a:lnTo>
                    <a:pt x="10278" y="5716"/>
                  </a:lnTo>
                  <a:lnTo>
                    <a:pt x="10085" y="5524"/>
                  </a:lnTo>
                  <a:lnTo>
                    <a:pt x="9941" y="5476"/>
                  </a:lnTo>
                  <a:lnTo>
                    <a:pt x="9749" y="5428"/>
                  </a:lnTo>
                  <a:lnTo>
                    <a:pt x="9605" y="5428"/>
                  </a:lnTo>
                  <a:lnTo>
                    <a:pt x="9317" y="5524"/>
                  </a:lnTo>
                  <a:lnTo>
                    <a:pt x="9173" y="5572"/>
                  </a:lnTo>
                  <a:lnTo>
                    <a:pt x="9077" y="5476"/>
                  </a:lnTo>
                  <a:lnTo>
                    <a:pt x="8789" y="5092"/>
                  </a:lnTo>
                  <a:lnTo>
                    <a:pt x="8164" y="4563"/>
                  </a:lnTo>
                  <a:lnTo>
                    <a:pt x="7732" y="4227"/>
                  </a:lnTo>
                  <a:lnTo>
                    <a:pt x="7156" y="3843"/>
                  </a:lnTo>
                  <a:lnTo>
                    <a:pt x="3458" y="1538"/>
                  </a:lnTo>
                  <a:lnTo>
                    <a:pt x="961" y="1"/>
                  </a:lnTo>
                  <a:close/>
                </a:path>
              </a:pathLst>
            </a:custGeom>
            <a:solidFill>
              <a:srgbClr val="4D6D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6" name="Google Shape;4210;p71"/>
            <p:cNvSpPr/>
            <p:nvPr/>
          </p:nvSpPr>
          <p:spPr>
            <a:xfrm>
              <a:off x="2624975" y="1353075"/>
              <a:ext cx="283375" cy="265375"/>
            </a:xfrm>
            <a:custGeom>
              <a:avLst/>
              <a:gdLst/>
              <a:ahLst/>
              <a:cxnLst/>
              <a:rect l="l" t="t" r="r" b="b"/>
              <a:pathLst>
                <a:path w="11335" h="10615" fill="none" extrusionOk="0">
                  <a:moveTo>
                    <a:pt x="961" y="1"/>
                  </a:moveTo>
                  <a:lnTo>
                    <a:pt x="961" y="1"/>
                  </a:lnTo>
                  <a:lnTo>
                    <a:pt x="3458" y="1538"/>
                  </a:lnTo>
                  <a:lnTo>
                    <a:pt x="7156" y="3843"/>
                  </a:lnTo>
                  <a:lnTo>
                    <a:pt x="7156" y="3843"/>
                  </a:lnTo>
                  <a:lnTo>
                    <a:pt x="7732" y="4227"/>
                  </a:lnTo>
                  <a:lnTo>
                    <a:pt x="8164" y="4563"/>
                  </a:lnTo>
                  <a:lnTo>
                    <a:pt x="8789" y="5092"/>
                  </a:lnTo>
                  <a:lnTo>
                    <a:pt x="9077" y="5476"/>
                  </a:lnTo>
                  <a:lnTo>
                    <a:pt x="9173" y="5572"/>
                  </a:lnTo>
                  <a:lnTo>
                    <a:pt x="9173" y="5572"/>
                  </a:lnTo>
                  <a:lnTo>
                    <a:pt x="9317" y="5524"/>
                  </a:lnTo>
                  <a:lnTo>
                    <a:pt x="9605" y="5428"/>
                  </a:lnTo>
                  <a:lnTo>
                    <a:pt x="9749" y="5428"/>
                  </a:lnTo>
                  <a:lnTo>
                    <a:pt x="9941" y="5476"/>
                  </a:lnTo>
                  <a:lnTo>
                    <a:pt x="10085" y="5524"/>
                  </a:lnTo>
                  <a:lnTo>
                    <a:pt x="10278" y="5716"/>
                  </a:lnTo>
                  <a:lnTo>
                    <a:pt x="10278" y="5716"/>
                  </a:lnTo>
                  <a:lnTo>
                    <a:pt x="10374" y="5908"/>
                  </a:lnTo>
                  <a:lnTo>
                    <a:pt x="10470" y="6148"/>
                  </a:lnTo>
                  <a:lnTo>
                    <a:pt x="10614" y="6580"/>
                  </a:lnTo>
                  <a:lnTo>
                    <a:pt x="10662" y="7109"/>
                  </a:lnTo>
                  <a:lnTo>
                    <a:pt x="10662" y="7109"/>
                  </a:lnTo>
                  <a:lnTo>
                    <a:pt x="10806" y="7061"/>
                  </a:lnTo>
                  <a:lnTo>
                    <a:pt x="11046" y="7061"/>
                  </a:lnTo>
                  <a:lnTo>
                    <a:pt x="11190" y="7061"/>
                  </a:lnTo>
                  <a:lnTo>
                    <a:pt x="11286" y="7109"/>
                  </a:lnTo>
                  <a:lnTo>
                    <a:pt x="11334" y="7205"/>
                  </a:lnTo>
                  <a:lnTo>
                    <a:pt x="11334" y="7349"/>
                  </a:lnTo>
                  <a:lnTo>
                    <a:pt x="11334" y="7349"/>
                  </a:lnTo>
                  <a:lnTo>
                    <a:pt x="11046" y="8069"/>
                  </a:lnTo>
                  <a:lnTo>
                    <a:pt x="10758" y="8645"/>
                  </a:lnTo>
                  <a:lnTo>
                    <a:pt x="10470" y="9222"/>
                  </a:lnTo>
                  <a:lnTo>
                    <a:pt x="10085" y="9798"/>
                  </a:lnTo>
                  <a:lnTo>
                    <a:pt x="9749" y="10230"/>
                  </a:lnTo>
                  <a:lnTo>
                    <a:pt x="9605" y="10422"/>
                  </a:lnTo>
                  <a:lnTo>
                    <a:pt x="9413" y="10566"/>
                  </a:lnTo>
                  <a:lnTo>
                    <a:pt x="9269" y="10615"/>
                  </a:lnTo>
                  <a:lnTo>
                    <a:pt x="9125" y="10615"/>
                  </a:lnTo>
                  <a:lnTo>
                    <a:pt x="9125" y="10615"/>
                  </a:lnTo>
                  <a:lnTo>
                    <a:pt x="8837" y="10566"/>
                  </a:lnTo>
                  <a:lnTo>
                    <a:pt x="8645" y="10470"/>
                  </a:lnTo>
                  <a:lnTo>
                    <a:pt x="8357" y="10278"/>
                  </a:lnTo>
                  <a:lnTo>
                    <a:pt x="8164" y="10086"/>
                  </a:lnTo>
                  <a:lnTo>
                    <a:pt x="8116" y="10038"/>
                  </a:lnTo>
                  <a:lnTo>
                    <a:pt x="8116" y="10038"/>
                  </a:lnTo>
                  <a:lnTo>
                    <a:pt x="7876" y="10038"/>
                  </a:lnTo>
                  <a:lnTo>
                    <a:pt x="7300" y="9990"/>
                  </a:lnTo>
                  <a:lnTo>
                    <a:pt x="7012" y="9942"/>
                  </a:lnTo>
                  <a:lnTo>
                    <a:pt x="6676" y="9846"/>
                  </a:lnTo>
                  <a:lnTo>
                    <a:pt x="6435" y="9750"/>
                  </a:lnTo>
                  <a:lnTo>
                    <a:pt x="6291" y="9606"/>
                  </a:lnTo>
                  <a:lnTo>
                    <a:pt x="6291" y="9606"/>
                  </a:lnTo>
                  <a:lnTo>
                    <a:pt x="5619" y="8501"/>
                  </a:lnTo>
                  <a:lnTo>
                    <a:pt x="5619" y="8501"/>
                  </a:lnTo>
                  <a:lnTo>
                    <a:pt x="4755" y="8021"/>
                  </a:lnTo>
                  <a:lnTo>
                    <a:pt x="2786" y="6965"/>
                  </a:lnTo>
                  <a:lnTo>
                    <a:pt x="1777" y="6388"/>
                  </a:lnTo>
                  <a:lnTo>
                    <a:pt x="865" y="5812"/>
                  </a:lnTo>
                  <a:lnTo>
                    <a:pt x="240" y="5380"/>
                  </a:lnTo>
                  <a:lnTo>
                    <a:pt x="48" y="5188"/>
                  </a:lnTo>
                  <a:lnTo>
                    <a:pt x="0" y="5092"/>
                  </a:lnTo>
                  <a:lnTo>
                    <a:pt x="0" y="5092"/>
                  </a:lnTo>
                  <a:lnTo>
                    <a:pt x="144" y="4083"/>
                  </a:lnTo>
                  <a:lnTo>
                    <a:pt x="480" y="2354"/>
                  </a:lnTo>
                  <a:lnTo>
                    <a:pt x="961"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7" name="Google Shape;4211;p71"/>
            <p:cNvSpPr/>
            <p:nvPr/>
          </p:nvSpPr>
          <p:spPr>
            <a:xfrm>
              <a:off x="2638175" y="1369900"/>
              <a:ext cx="62450" cy="134500"/>
            </a:xfrm>
            <a:custGeom>
              <a:avLst/>
              <a:gdLst/>
              <a:ahLst/>
              <a:cxnLst/>
              <a:rect l="l" t="t" r="r" b="b"/>
              <a:pathLst>
                <a:path w="2498" h="5380" extrusionOk="0">
                  <a:moveTo>
                    <a:pt x="1537" y="0"/>
                  </a:moveTo>
                  <a:lnTo>
                    <a:pt x="1201" y="1105"/>
                  </a:lnTo>
                  <a:lnTo>
                    <a:pt x="769" y="2546"/>
                  </a:lnTo>
                  <a:lnTo>
                    <a:pt x="0" y="4899"/>
                  </a:lnTo>
                  <a:lnTo>
                    <a:pt x="673" y="5379"/>
                  </a:lnTo>
                  <a:lnTo>
                    <a:pt x="2498" y="577"/>
                  </a:lnTo>
                  <a:lnTo>
                    <a:pt x="1537" y="0"/>
                  </a:lnTo>
                  <a:close/>
                </a:path>
              </a:pathLst>
            </a:custGeom>
            <a:solidFill>
              <a:srgbClr val="4D6D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8" name="Google Shape;4212;p71"/>
            <p:cNvSpPr/>
            <p:nvPr/>
          </p:nvSpPr>
          <p:spPr>
            <a:xfrm>
              <a:off x="2638175" y="1369900"/>
              <a:ext cx="62450" cy="134500"/>
            </a:xfrm>
            <a:custGeom>
              <a:avLst/>
              <a:gdLst/>
              <a:ahLst/>
              <a:cxnLst/>
              <a:rect l="l" t="t" r="r" b="b"/>
              <a:pathLst>
                <a:path w="2498" h="5380" fill="none" extrusionOk="0">
                  <a:moveTo>
                    <a:pt x="1537" y="0"/>
                  </a:moveTo>
                  <a:lnTo>
                    <a:pt x="1537" y="0"/>
                  </a:lnTo>
                  <a:lnTo>
                    <a:pt x="1201" y="1105"/>
                  </a:lnTo>
                  <a:lnTo>
                    <a:pt x="769" y="2546"/>
                  </a:lnTo>
                  <a:lnTo>
                    <a:pt x="0" y="4899"/>
                  </a:lnTo>
                  <a:lnTo>
                    <a:pt x="0" y="4899"/>
                  </a:lnTo>
                  <a:lnTo>
                    <a:pt x="673" y="5379"/>
                  </a:lnTo>
                  <a:lnTo>
                    <a:pt x="2498" y="577"/>
                  </a:lnTo>
                  <a:lnTo>
                    <a:pt x="2498" y="577"/>
                  </a:lnTo>
                  <a:lnTo>
                    <a:pt x="1537"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9" name="Google Shape;4213;p71"/>
            <p:cNvSpPr/>
            <p:nvPr/>
          </p:nvSpPr>
          <p:spPr>
            <a:xfrm>
              <a:off x="2496500" y="1272650"/>
              <a:ext cx="182525" cy="228150"/>
            </a:xfrm>
            <a:custGeom>
              <a:avLst/>
              <a:gdLst/>
              <a:ahLst/>
              <a:cxnLst/>
              <a:rect l="l" t="t" r="r" b="b"/>
              <a:pathLst>
                <a:path w="7301" h="9126" extrusionOk="0">
                  <a:moveTo>
                    <a:pt x="0" y="0"/>
                  </a:moveTo>
                  <a:lnTo>
                    <a:pt x="721" y="6484"/>
                  </a:lnTo>
                  <a:lnTo>
                    <a:pt x="5571" y="9125"/>
                  </a:lnTo>
                  <a:lnTo>
                    <a:pt x="6340" y="6580"/>
                  </a:lnTo>
                  <a:lnTo>
                    <a:pt x="6964" y="4707"/>
                  </a:lnTo>
                  <a:lnTo>
                    <a:pt x="7156" y="3938"/>
                  </a:lnTo>
                  <a:lnTo>
                    <a:pt x="7300" y="3458"/>
                  </a:lnTo>
                  <a:lnTo>
                    <a:pt x="7252" y="3362"/>
                  </a:lnTo>
                  <a:lnTo>
                    <a:pt x="7204" y="3266"/>
                  </a:lnTo>
                  <a:lnTo>
                    <a:pt x="7012" y="3074"/>
                  </a:lnTo>
                  <a:lnTo>
                    <a:pt x="6676" y="2834"/>
                  </a:lnTo>
                  <a:lnTo>
                    <a:pt x="6196" y="2546"/>
                  </a:lnTo>
                  <a:lnTo>
                    <a:pt x="5043" y="1969"/>
                  </a:lnTo>
                  <a:lnTo>
                    <a:pt x="3698" y="1393"/>
                  </a:lnTo>
                  <a:lnTo>
                    <a:pt x="1153" y="432"/>
                  </a:lnTo>
                  <a:lnTo>
                    <a:pt x="0" y="0"/>
                  </a:lnTo>
                  <a:close/>
                </a:path>
              </a:pathLst>
            </a:custGeom>
            <a:solidFill>
              <a:srgbClr val="FFDA7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0" name="Google Shape;4214;p71"/>
            <p:cNvSpPr/>
            <p:nvPr/>
          </p:nvSpPr>
          <p:spPr>
            <a:xfrm>
              <a:off x="2496500" y="1272650"/>
              <a:ext cx="182525" cy="228150"/>
            </a:xfrm>
            <a:custGeom>
              <a:avLst/>
              <a:gdLst/>
              <a:ahLst/>
              <a:cxnLst/>
              <a:rect l="l" t="t" r="r" b="b"/>
              <a:pathLst>
                <a:path w="7301" h="9126" fill="none" extrusionOk="0">
                  <a:moveTo>
                    <a:pt x="0" y="0"/>
                  </a:moveTo>
                  <a:lnTo>
                    <a:pt x="0" y="0"/>
                  </a:lnTo>
                  <a:lnTo>
                    <a:pt x="1153" y="432"/>
                  </a:lnTo>
                  <a:lnTo>
                    <a:pt x="3698" y="1393"/>
                  </a:lnTo>
                  <a:lnTo>
                    <a:pt x="5043" y="1969"/>
                  </a:lnTo>
                  <a:lnTo>
                    <a:pt x="6196" y="2546"/>
                  </a:lnTo>
                  <a:lnTo>
                    <a:pt x="6676" y="2834"/>
                  </a:lnTo>
                  <a:lnTo>
                    <a:pt x="7012" y="3074"/>
                  </a:lnTo>
                  <a:lnTo>
                    <a:pt x="7204" y="3266"/>
                  </a:lnTo>
                  <a:lnTo>
                    <a:pt x="7252" y="3362"/>
                  </a:lnTo>
                  <a:lnTo>
                    <a:pt x="7300" y="3458"/>
                  </a:lnTo>
                  <a:lnTo>
                    <a:pt x="7300" y="3458"/>
                  </a:lnTo>
                  <a:lnTo>
                    <a:pt x="7156" y="3938"/>
                  </a:lnTo>
                  <a:lnTo>
                    <a:pt x="6964" y="4707"/>
                  </a:lnTo>
                  <a:lnTo>
                    <a:pt x="6340" y="6580"/>
                  </a:lnTo>
                  <a:lnTo>
                    <a:pt x="5571" y="9125"/>
                  </a:lnTo>
                  <a:lnTo>
                    <a:pt x="721" y="6484"/>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1" name="Google Shape;4215;p71"/>
            <p:cNvSpPr/>
            <p:nvPr/>
          </p:nvSpPr>
          <p:spPr>
            <a:xfrm>
              <a:off x="1856550" y="1399900"/>
              <a:ext cx="153725" cy="141700"/>
            </a:xfrm>
            <a:custGeom>
              <a:avLst/>
              <a:gdLst/>
              <a:ahLst/>
              <a:cxnLst/>
              <a:rect l="l" t="t" r="r" b="b"/>
              <a:pathLst>
                <a:path w="6149" h="5668" extrusionOk="0">
                  <a:moveTo>
                    <a:pt x="1586" y="1"/>
                  </a:moveTo>
                  <a:lnTo>
                    <a:pt x="1250" y="49"/>
                  </a:lnTo>
                  <a:lnTo>
                    <a:pt x="1058" y="145"/>
                  </a:lnTo>
                  <a:lnTo>
                    <a:pt x="1010" y="193"/>
                  </a:lnTo>
                  <a:lnTo>
                    <a:pt x="961" y="289"/>
                  </a:lnTo>
                  <a:lnTo>
                    <a:pt x="1010" y="433"/>
                  </a:lnTo>
                  <a:lnTo>
                    <a:pt x="1154" y="577"/>
                  </a:lnTo>
                  <a:lnTo>
                    <a:pt x="1298" y="673"/>
                  </a:lnTo>
                  <a:lnTo>
                    <a:pt x="1538" y="817"/>
                  </a:lnTo>
                  <a:lnTo>
                    <a:pt x="2018" y="961"/>
                  </a:lnTo>
                  <a:lnTo>
                    <a:pt x="2450" y="1106"/>
                  </a:lnTo>
                  <a:lnTo>
                    <a:pt x="2354" y="1298"/>
                  </a:lnTo>
                  <a:lnTo>
                    <a:pt x="2258" y="1538"/>
                  </a:lnTo>
                  <a:lnTo>
                    <a:pt x="1586" y="1826"/>
                  </a:lnTo>
                  <a:lnTo>
                    <a:pt x="769" y="2210"/>
                  </a:lnTo>
                  <a:lnTo>
                    <a:pt x="433" y="2450"/>
                  </a:lnTo>
                  <a:lnTo>
                    <a:pt x="145" y="2594"/>
                  </a:lnTo>
                  <a:lnTo>
                    <a:pt x="1" y="2786"/>
                  </a:lnTo>
                  <a:lnTo>
                    <a:pt x="1" y="2834"/>
                  </a:lnTo>
                  <a:lnTo>
                    <a:pt x="49" y="2882"/>
                  </a:lnTo>
                  <a:lnTo>
                    <a:pt x="241" y="2930"/>
                  </a:lnTo>
                  <a:lnTo>
                    <a:pt x="529" y="2930"/>
                  </a:lnTo>
                  <a:lnTo>
                    <a:pt x="865" y="2882"/>
                  </a:lnTo>
                  <a:lnTo>
                    <a:pt x="1202" y="2786"/>
                  </a:lnTo>
                  <a:lnTo>
                    <a:pt x="1922" y="2594"/>
                  </a:lnTo>
                  <a:lnTo>
                    <a:pt x="2354" y="2402"/>
                  </a:lnTo>
                  <a:lnTo>
                    <a:pt x="2354" y="2450"/>
                  </a:lnTo>
                  <a:lnTo>
                    <a:pt x="1874" y="2786"/>
                  </a:lnTo>
                  <a:lnTo>
                    <a:pt x="1154" y="3363"/>
                  </a:lnTo>
                  <a:lnTo>
                    <a:pt x="817" y="3651"/>
                  </a:lnTo>
                  <a:lnTo>
                    <a:pt x="577" y="3939"/>
                  </a:lnTo>
                  <a:lnTo>
                    <a:pt x="433" y="4179"/>
                  </a:lnTo>
                  <a:lnTo>
                    <a:pt x="433" y="4227"/>
                  </a:lnTo>
                  <a:lnTo>
                    <a:pt x="529" y="4323"/>
                  </a:lnTo>
                  <a:lnTo>
                    <a:pt x="625" y="4371"/>
                  </a:lnTo>
                  <a:lnTo>
                    <a:pt x="721" y="4371"/>
                  </a:lnTo>
                  <a:lnTo>
                    <a:pt x="1058" y="4323"/>
                  </a:lnTo>
                  <a:lnTo>
                    <a:pt x="1442" y="4179"/>
                  </a:lnTo>
                  <a:lnTo>
                    <a:pt x="1874" y="3987"/>
                  </a:lnTo>
                  <a:lnTo>
                    <a:pt x="2594" y="3651"/>
                  </a:lnTo>
                  <a:lnTo>
                    <a:pt x="2882" y="3459"/>
                  </a:lnTo>
                  <a:lnTo>
                    <a:pt x="2642" y="3699"/>
                  </a:lnTo>
                  <a:lnTo>
                    <a:pt x="2066" y="4275"/>
                  </a:lnTo>
                  <a:lnTo>
                    <a:pt x="1826" y="4563"/>
                  </a:lnTo>
                  <a:lnTo>
                    <a:pt x="1634" y="4851"/>
                  </a:lnTo>
                  <a:lnTo>
                    <a:pt x="1538" y="5092"/>
                  </a:lnTo>
                  <a:lnTo>
                    <a:pt x="1538" y="5140"/>
                  </a:lnTo>
                  <a:lnTo>
                    <a:pt x="1586" y="5188"/>
                  </a:lnTo>
                  <a:lnTo>
                    <a:pt x="1682" y="5236"/>
                  </a:lnTo>
                  <a:lnTo>
                    <a:pt x="1778" y="5188"/>
                  </a:lnTo>
                  <a:lnTo>
                    <a:pt x="2018" y="5092"/>
                  </a:lnTo>
                  <a:lnTo>
                    <a:pt x="2258" y="4948"/>
                  </a:lnTo>
                  <a:lnTo>
                    <a:pt x="2546" y="4755"/>
                  </a:lnTo>
                  <a:lnTo>
                    <a:pt x="3075" y="4323"/>
                  </a:lnTo>
                  <a:lnTo>
                    <a:pt x="3363" y="4035"/>
                  </a:lnTo>
                  <a:lnTo>
                    <a:pt x="3411" y="4035"/>
                  </a:lnTo>
                  <a:lnTo>
                    <a:pt x="3219" y="4323"/>
                  </a:lnTo>
                  <a:lnTo>
                    <a:pt x="2979" y="4851"/>
                  </a:lnTo>
                  <a:lnTo>
                    <a:pt x="2882" y="5140"/>
                  </a:lnTo>
                  <a:lnTo>
                    <a:pt x="2834" y="5380"/>
                  </a:lnTo>
                  <a:lnTo>
                    <a:pt x="2834" y="5524"/>
                  </a:lnTo>
                  <a:lnTo>
                    <a:pt x="2882" y="5620"/>
                  </a:lnTo>
                  <a:lnTo>
                    <a:pt x="2931" y="5668"/>
                  </a:lnTo>
                  <a:lnTo>
                    <a:pt x="3027" y="5620"/>
                  </a:lnTo>
                  <a:lnTo>
                    <a:pt x="3171" y="5572"/>
                  </a:lnTo>
                  <a:lnTo>
                    <a:pt x="3507" y="5236"/>
                  </a:lnTo>
                  <a:lnTo>
                    <a:pt x="3891" y="4803"/>
                  </a:lnTo>
                  <a:lnTo>
                    <a:pt x="4227" y="4323"/>
                  </a:lnTo>
                  <a:lnTo>
                    <a:pt x="4515" y="4371"/>
                  </a:lnTo>
                  <a:lnTo>
                    <a:pt x="4755" y="4323"/>
                  </a:lnTo>
                  <a:lnTo>
                    <a:pt x="4996" y="4227"/>
                  </a:lnTo>
                  <a:lnTo>
                    <a:pt x="5236" y="4131"/>
                  </a:lnTo>
                  <a:lnTo>
                    <a:pt x="5524" y="3939"/>
                  </a:lnTo>
                  <a:lnTo>
                    <a:pt x="5764" y="3699"/>
                  </a:lnTo>
                  <a:lnTo>
                    <a:pt x="5956" y="3411"/>
                  </a:lnTo>
                  <a:lnTo>
                    <a:pt x="6052" y="3075"/>
                  </a:lnTo>
                  <a:lnTo>
                    <a:pt x="6148" y="2738"/>
                  </a:lnTo>
                  <a:lnTo>
                    <a:pt x="6100" y="2402"/>
                  </a:lnTo>
                  <a:lnTo>
                    <a:pt x="6052" y="2066"/>
                  </a:lnTo>
                  <a:lnTo>
                    <a:pt x="5908" y="1778"/>
                  </a:lnTo>
                  <a:lnTo>
                    <a:pt x="5476" y="1009"/>
                  </a:lnTo>
                  <a:lnTo>
                    <a:pt x="5332" y="769"/>
                  </a:lnTo>
                  <a:lnTo>
                    <a:pt x="5092" y="529"/>
                  </a:lnTo>
                  <a:lnTo>
                    <a:pt x="4852" y="385"/>
                  </a:lnTo>
                  <a:lnTo>
                    <a:pt x="4611" y="241"/>
                  </a:lnTo>
                  <a:lnTo>
                    <a:pt x="4323" y="193"/>
                  </a:lnTo>
                  <a:lnTo>
                    <a:pt x="4035" y="145"/>
                  </a:lnTo>
                  <a:lnTo>
                    <a:pt x="3699" y="145"/>
                  </a:lnTo>
                  <a:lnTo>
                    <a:pt x="3411" y="241"/>
                  </a:lnTo>
                  <a:lnTo>
                    <a:pt x="2834" y="145"/>
                  </a:lnTo>
                  <a:lnTo>
                    <a:pt x="2018" y="49"/>
                  </a:lnTo>
                  <a:lnTo>
                    <a:pt x="1586" y="1"/>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2" name="Google Shape;4216;p71"/>
            <p:cNvSpPr/>
            <p:nvPr/>
          </p:nvSpPr>
          <p:spPr>
            <a:xfrm>
              <a:off x="1959825" y="1248625"/>
              <a:ext cx="467050" cy="228150"/>
            </a:xfrm>
            <a:custGeom>
              <a:avLst/>
              <a:gdLst/>
              <a:ahLst/>
              <a:cxnLst/>
              <a:rect l="l" t="t" r="r" b="b"/>
              <a:pathLst>
                <a:path w="18682" h="9126" extrusionOk="0">
                  <a:moveTo>
                    <a:pt x="15368" y="1"/>
                  </a:moveTo>
                  <a:lnTo>
                    <a:pt x="14984" y="49"/>
                  </a:ln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3" name="Google Shape;4217;p71"/>
            <p:cNvSpPr/>
            <p:nvPr/>
          </p:nvSpPr>
          <p:spPr>
            <a:xfrm>
              <a:off x="1959825" y="1248625"/>
              <a:ext cx="467050" cy="228150"/>
            </a:xfrm>
            <a:custGeom>
              <a:avLst/>
              <a:gdLst/>
              <a:ahLst/>
              <a:cxnLst/>
              <a:rect l="l" t="t" r="r" b="b"/>
              <a:pathLst>
                <a:path w="18682" h="9126" fill="none" extrusionOk="0">
                  <a:moveTo>
                    <a:pt x="14552" y="193"/>
                  </a:move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lnTo>
                    <a:pt x="15368" y="1"/>
                  </a:lnTo>
                  <a:lnTo>
                    <a:pt x="14984" y="49"/>
                  </a:lnTo>
                  <a:lnTo>
                    <a:pt x="14552" y="19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4" name="Google Shape;4218;p71"/>
            <p:cNvSpPr/>
            <p:nvPr/>
          </p:nvSpPr>
          <p:spPr>
            <a:xfrm>
              <a:off x="1987425" y="1284650"/>
              <a:ext cx="225750" cy="190925"/>
            </a:xfrm>
            <a:custGeom>
              <a:avLst/>
              <a:gdLst/>
              <a:ahLst/>
              <a:cxnLst/>
              <a:rect l="l" t="t" r="r" b="b"/>
              <a:pathLst>
                <a:path w="9030" h="7637" extrusionOk="0">
                  <a:moveTo>
                    <a:pt x="9029" y="1"/>
                  </a:moveTo>
                  <a:lnTo>
                    <a:pt x="8405" y="241"/>
                  </a:lnTo>
                  <a:lnTo>
                    <a:pt x="7445" y="625"/>
                  </a:lnTo>
                  <a:lnTo>
                    <a:pt x="5043" y="1633"/>
                  </a:lnTo>
                  <a:lnTo>
                    <a:pt x="1922" y="2978"/>
                  </a:lnTo>
                  <a:lnTo>
                    <a:pt x="1634" y="2834"/>
                  </a:lnTo>
                  <a:lnTo>
                    <a:pt x="1393" y="2786"/>
                  </a:lnTo>
                  <a:lnTo>
                    <a:pt x="1153" y="2738"/>
                  </a:lnTo>
                  <a:lnTo>
                    <a:pt x="1057" y="2786"/>
                  </a:lnTo>
                  <a:lnTo>
                    <a:pt x="1009" y="2882"/>
                  </a:lnTo>
                  <a:lnTo>
                    <a:pt x="1009" y="3122"/>
                  </a:lnTo>
                  <a:lnTo>
                    <a:pt x="1057" y="3362"/>
                  </a:lnTo>
                  <a:lnTo>
                    <a:pt x="1105" y="3458"/>
                  </a:lnTo>
                  <a:lnTo>
                    <a:pt x="1009" y="3458"/>
                  </a:lnTo>
                  <a:lnTo>
                    <a:pt x="721" y="3410"/>
                  </a:lnTo>
                  <a:lnTo>
                    <a:pt x="577" y="3458"/>
                  </a:lnTo>
                  <a:lnTo>
                    <a:pt x="385" y="3506"/>
                  </a:lnTo>
                  <a:lnTo>
                    <a:pt x="241" y="3602"/>
                  </a:lnTo>
                  <a:lnTo>
                    <a:pt x="49" y="3698"/>
                  </a:lnTo>
                  <a:lnTo>
                    <a:pt x="1" y="3843"/>
                  </a:lnTo>
                  <a:lnTo>
                    <a:pt x="1" y="4035"/>
                  </a:lnTo>
                  <a:lnTo>
                    <a:pt x="49" y="4515"/>
                  </a:lnTo>
                  <a:lnTo>
                    <a:pt x="241" y="5139"/>
                  </a:lnTo>
                  <a:lnTo>
                    <a:pt x="481" y="5764"/>
                  </a:lnTo>
                  <a:lnTo>
                    <a:pt x="913" y="6964"/>
                  </a:lnTo>
                  <a:lnTo>
                    <a:pt x="1153" y="7492"/>
                  </a:lnTo>
                  <a:lnTo>
                    <a:pt x="1345" y="7588"/>
                  </a:lnTo>
                  <a:lnTo>
                    <a:pt x="1441" y="7637"/>
                  </a:lnTo>
                  <a:lnTo>
                    <a:pt x="1538" y="7588"/>
                  </a:lnTo>
                  <a:lnTo>
                    <a:pt x="1634" y="7540"/>
                  </a:lnTo>
                  <a:lnTo>
                    <a:pt x="1682" y="7444"/>
                  </a:lnTo>
                  <a:lnTo>
                    <a:pt x="1682" y="7396"/>
                  </a:lnTo>
                  <a:lnTo>
                    <a:pt x="2114" y="7492"/>
                  </a:lnTo>
                  <a:lnTo>
                    <a:pt x="2210" y="7492"/>
                  </a:lnTo>
                  <a:lnTo>
                    <a:pt x="2306" y="7444"/>
                  </a:lnTo>
                  <a:lnTo>
                    <a:pt x="2402" y="7396"/>
                  </a:lnTo>
                  <a:lnTo>
                    <a:pt x="2450" y="7300"/>
                  </a:lnTo>
                  <a:lnTo>
                    <a:pt x="2498" y="7060"/>
                  </a:lnTo>
                  <a:lnTo>
                    <a:pt x="2498" y="6964"/>
                  </a:lnTo>
                  <a:lnTo>
                    <a:pt x="8501" y="5187"/>
                  </a:lnTo>
                  <a:lnTo>
                    <a:pt x="9029" y="1"/>
                  </a:lnTo>
                  <a:close/>
                </a:path>
              </a:pathLst>
            </a:custGeom>
            <a:solidFill>
              <a:srgbClr val="4D6D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5" name="Google Shape;4219;p71"/>
            <p:cNvSpPr/>
            <p:nvPr/>
          </p:nvSpPr>
          <p:spPr>
            <a:xfrm>
              <a:off x="1987425" y="1284650"/>
              <a:ext cx="225750" cy="190925"/>
            </a:xfrm>
            <a:custGeom>
              <a:avLst/>
              <a:gdLst/>
              <a:ahLst/>
              <a:cxnLst/>
              <a:rect l="l" t="t" r="r" b="b"/>
              <a:pathLst>
                <a:path w="9030" h="7637" fill="none" extrusionOk="0">
                  <a:moveTo>
                    <a:pt x="1153" y="7492"/>
                  </a:moveTo>
                  <a:lnTo>
                    <a:pt x="1153" y="7492"/>
                  </a:lnTo>
                  <a:lnTo>
                    <a:pt x="913" y="6964"/>
                  </a:lnTo>
                  <a:lnTo>
                    <a:pt x="481" y="5764"/>
                  </a:lnTo>
                  <a:lnTo>
                    <a:pt x="241" y="5139"/>
                  </a:lnTo>
                  <a:lnTo>
                    <a:pt x="49" y="4515"/>
                  </a:lnTo>
                  <a:lnTo>
                    <a:pt x="1" y="4035"/>
                  </a:lnTo>
                  <a:lnTo>
                    <a:pt x="1" y="3843"/>
                  </a:lnTo>
                  <a:lnTo>
                    <a:pt x="49" y="3698"/>
                  </a:lnTo>
                  <a:lnTo>
                    <a:pt x="49" y="3698"/>
                  </a:lnTo>
                  <a:lnTo>
                    <a:pt x="241" y="3602"/>
                  </a:lnTo>
                  <a:lnTo>
                    <a:pt x="385" y="3506"/>
                  </a:lnTo>
                  <a:lnTo>
                    <a:pt x="577" y="3458"/>
                  </a:lnTo>
                  <a:lnTo>
                    <a:pt x="721" y="3410"/>
                  </a:lnTo>
                  <a:lnTo>
                    <a:pt x="1009" y="3458"/>
                  </a:lnTo>
                  <a:lnTo>
                    <a:pt x="1105" y="3458"/>
                  </a:lnTo>
                  <a:lnTo>
                    <a:pt x="1105" y="3458"/>
                  </a:lnTo>
                  <a:lnTo>
                    <a:pt x="1057" y="3362"/>
                  </a:lnTo>
                  <a:lnTo>
                    <a:pt x="1009" y="3122"/>
                  </a:lnTo>
                  <a:lnTo>
                    <a:pt x="1009" y="2882"/>
                  </a:lnTo>
                  <a:lnTo>
                    <a:pt x="1057" y="2786"/>
                  </a:lnTo>
                  <a:lnTo>
                    <a:pt x="1153" y="2738"/>
                  </a:lnTo>
                  <a:lnTo>
                    <a:pt x="1153" y="2738"/>
                  </a:lnTo>
                  <a:lnTo>
                    <a:pt x="1393" y="2786"/>
                  </a:lnTo>
                  <a:lnTo>
                    <a:pt x="1634" y="2834"/>
                  </a:lnTo>
                  <a:lnTo>
                    <a:pt x="1922" y="2978"/>
                  </a:lnTo>
                  <a:lnTo>
                    <a:pt x="1922" y="2978"/>
                  </a:lnTo>
                  <a:lnTo>
                    <a:pt x="5043" y="1633"/>
                  </a:lnTo>
                  <a:lnTo>
                    <a:pt x="7445" y="625"/>
                  </a:lnTo>
                  <a:lnTo>
                    <a:pt x="8405" y="241"/>
                  </a:lnTo>
                  <a:lnTo>
                    <a:pt x="9029" y="1"/>
                  </a:lnTo>
                  <a:lnTo>
                    <a:pt x="8501" y="5187"/>
                  </a:lnTo>
                  <a:lnTo>
                    <a:pt x="2498" y="6964"/>
                  </a:lnTo>
                  <a:lnTo>
                    <a:pt x="2498" y="6964"/>
                  </a:lnTo>
                  <a:lnTo>
                    <a:pt x="2498" y="7060"/>
                  </a:lnTo>
                  <a:lnTo>
                    <a:pt x="2450" y="7300"/>
                  </a:lnTo>
                  <a:lnTo>
                    <a:pt x="2402" y="7396"/>
                  </a:lnTo>
                  <a:lnTo>
                    <a:pt x="2306" y="7444"/>
                  </a:lnTo>
                  <a:lnTo>
                    <a:pt x="2210" y="7492"/>
                  </a:lnTo>
                  <a:lnTo>
                    <a:pt x="2114" y="7492"/>
                  </a:lnTo>
                  <a:lnTo>
                    <a:pt x="2114" y="7492"/>
                  </a:lnTo>
                  <a:lnTo>
                    <a:pt x="1682" y="7396"/>
                  </a:lnTo>
                  <a:lnTo>
                    <a:pt x="1682" y="7396"/>
                  </a:lnTo>
                  <a:lnTo>
                    <a:pt x="1682" y="7444"/>
                  </a:lnTo>
                  <a:lnTo>
                    <a:pt x="1634" y="7540"/>
                  </a:lnTo>
                  <a:lnTo>
                    <a:pt x="1538" y="7588"/>
                  </a:lnTo>
                  <a:lnTo>
                    <a:pt x="1441" y="7637"/>
                  </a:lnTo>
                  <a:lnTo>
                    <a:pt x="1345" y="7588"/>
                  </a:lnTo>
                  <a:lnTo>
                    <a:pt x="1153" y="7492"/>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6" name="Google Shape;4220;p71"/>
            <p:cNvSpPr/>
            <p:nvPr/>
          </p:nvSpPr>
          <p:spPr>
            <a:xfrm>
              <a:off x="2161525" y="1296650"/>
              <a:ext cx="38450" cy="124900"/>
            </a:xfrm>
            <a:custGeom>
              <a:avLst/>
              <a:gdLst/>
              <a:ahLst/>
              <a:cxnLst/>
              <a:rect l="l" t="t" r="r" b="b"/>
              <a:pathLst>
                <a:path w="1538" h="4996" extrusionOk="0">
                  <a:moveTo>
                    <a:pt x="817" y="1"/>
                  </a:moveTo>
                  <a:lnTo>
                    <a:pt x="0" y="337"/>
                  </a:lnTo>
                  <a:lnTo>
                    <a:pt x="48" y="1490"/>
                  </a:lnTo>
                  <a:lnTo>
                    <a:pt x="144" y="2738"/>
                  </a:lnTo>
                  <a:lnTo>
                    <a:pt x="241" y="3939"/>
                  </a:lnTo>
                  <a:lnTo>
                    <a:pt x="433" y="4995"/>
                  </a:lnTo>
                  <a:lnTo>
                    <a:pt x="1537" y="4707"/>
                  </a:lnTo>
                  <a:lnTo>
                    <a:pt x="1441" y="4659"/>
                  </a:lnTo>
                  <a:lnTo>
                    <a:pt x="1393" y="4563"/>
                  </a:lnTo>
                  <a:lnTo>
                    <a:pt x="1249" y="4179"/>
                  </a:lnTo>
                  <a:lnTo>
                    <a:pt x="1105" y="3603"/>
                  </a:lnTo>
                  <a:lnTo>
                    <a:pt x="1009" y="2882"/>
                  </a:lnTo>
                  <a:lnTo>
                    <a:pt x="865" y="1345"/>
                  </a:lnTo>
                  <a:lnTo>
                    <a:pt x="817" y="1"/>
                  </a:lnTo>
                  <a:close/>
                </a:path>
              </a:pathLst>
            </a:custGeom>
            <a:solidFill>
              <a:srgbClr val="4D6D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7" name="Google Shape;4221;p71"/>
            <p:cNvSpPr/>
            <p:nvPr/>
          </p:nvSpPr>
          <p:spPr>
            <a:xfrm>
              <a:off x="2161525" y="1296650"/>
              <a:ext cx="38450" cy="124900"/>
            </a:xfrm>
            <a:custGeom>
              <a:avLst/>
              <a:gdLst/>
              <a:ahLst/>
              <a:cxnLst/>
              <a:rect l="l" t="t" r="r" b="b"/>
              <a:pathLst>
                <a:path w="1538" h="4996" fill="none" extrusionOk="0">
                  <a:moveTo>
                    <a:pt x="817" y="1"/>
                  </a:moveTo>
                  <a:lnTo>
                    <a:pt x="817" y="1"/>
                  </a:lnTo>
                  <a:lnTo>
                    <a:pt x="0" y="337"/>
                  </a:lnTo>
                  <a:lnTo>
                    <a:pt x="0" y="337"/>
                  </a:lnTo>
                  <a:lnTo>
                    <a:pt x="48" y="1490"/>
                  </a:lnTo>
                  <a:lnTo>
                    <a:pt x="144" y="2738"/>
                  </a:lnTo>
                  <a:lnTo>
                    <a:pt x="241" y="3939"/>
                  </a:lnTo>
                  <a:lnTo>
                    <a:pt x="433" y="4995"/>
                  </a:lnTo>
                  <a:lnTo>
                    <a:pt x="1537" y="4707"/>
                  </a:lnTo>
                  <a:lnTo>
                    <a:pt x="1537" y="4707"/>
                  </a:lnTo>
                  <a:lnTo>
                    <a:pt x="1537" y="4707"/>
                  </a:lnTo>
                  <a:lnTo>
                    <a:pt x="1537" y="4707"/>
                  </a:lnTo>
                  <a:lnTo>
                    <a:pt x="1537" y="4707"/>
                  </a:lnTo>
                  <a:lnTo>
                    <a:pt x="1441" y="4659"/>
                  </a:lnTo>
                  <a:lnTo>
                    <a:pt x="1393" y="4563"/>
                  </a:lnTo>
                  <a:lnTo>
                    <a:pt x="1249" y="4179"/>
                  </a:lnTo>
                  <a:lnTo>
                    <a:pt x="1105" y="3603"/>
                  </a:lnTo>
                  <a:lnTo>
                    <a:pt x="1009" y="2882"/>
                  </a:lnTo>
                  <a:lnTo>
                    <a:pt x="865" y="1345"/>
                  </a:lnTo>
                  <a:lnTo>
                    <a:pt x="817"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8" name="Google Shape;4222;p71"/>
            <p:cNvSpPr/>
            <p:nvPr/>
          </p:nvSpPr>
          <p:spPr>
            <a:xfrm>
              <a:off x="2181925" y="1234225"/>
              <a:ext cx="187325" cy="180125"/>
            </a:xfrm>
            <a:custGeom>
              <a:avLst/>
              <a:gdLst/>
              <a:ahLst/>
              <a:cxnLst/>
              <a:rect l="l" t="t" r="r" b="b"/>
              <a:pathLst>
                <a:path w="7493" h="7205" extrusionOk="0">
                  <a:moveTo>
                    <a:pt x="7493" y="0"/>
                  </a:moveTo>
                  <a:lnTo>
                    <a:pt x="6340" y="193"/>
                  </a:lnTo>
                  <a:lnTo>
                    <a:pt x="3891" y="721"/>
                  </a:lnTo>
                  <a:lnTo>
                    <a:pt x="2546" y="1009"/>
                  </a:lnTo>
                  <a:lnTo>
                    <a:pt x="1346" y="1297"/>
                  </a:lnTo>
                  <a:lnTo>
                    <a:pt x="481" y="1537"/>
                  </a:lnTo>
                  <a:lnTo>
                    <a:pt x="193" y="1681"/>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1105" y="7108"/>
                  </a:lnTo>
                  <a:lnTo>
                    <a:pt x="1874" y="6916"/>
                  </a:lnTo>
                  <a:lnTo>
                    <a:pt x="3939" y="6292"/>
                  </a:lnTo>
                  <a:lnTo>
                    <a:pt x="6772" y="5427"/>
                  </a:lnTo>
                  <a:lnTo>
                    <a:pt x="7493" y="0"/>
                  </a:lnTo>
                  <a:close/>
                </a:path>
              </a:pathLst>
            </a:custGeom>
            <a:solidFill>
              <a:srgbClr val="FFDA7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9" name="Google Shape;4223;p71"/>
            <p:cNvSpPr/>
            <p:nvPr/>
          </p:nvSpPr>
          <p:spPr>
            <a:xfrm>
              <a:off x="2181925" y="1234225"/>
              <a:ext cx="187325" cy="180125"/>
            </a:xfrm>
            <a:custGeom>
              <a:avLst/>
              <a:gdLst/>
              <a:ahLst/>
              <a:cxnLst/>
              <a:rect l="l" t="t" r="r" b="b"/>
              <a:pathLst>
                <a:path w="7493" h="7205" fill="none" extrusionOk="0">
                  <a:moveTo>
                    <a:pt x="7493" y="0"/>
                  </a:moveTo>
                  <a:lnTo>
                    <a:pt x="7493" y="0"/>
                  </a:lnTo>
                  <a:lnTo>
                    <a:pt x="6340" y="193"/>
                  </a:lnTo>
                  <a:lnTo>
                    <a:pt x="3891" y="721"/>
                  </a:lnTo>
                  <a:lnTo>
                    <a:pt x="2546" y="1009"/>
                  </a:lnTo>
                  <a:lnTo>
                    <a:pt x="1346" y="1297"/>
                  </a:lnTo>
                  <a:lnTo>
                    <a:pt x="481" y="1537"/>
                  </a:lnTo>
                  <a:lnTo>
                    <a:pt x="193" y="1681"/>
                  </a:lnTo>
                  <a:lnTo>
                    <a:pt x="97" y="1777"/>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721" y="7204"/>
                  </a:lnTo>
                  <a:lnTo>
                    <a:pt x="1105" y="7108"/>
                  </a:lnTo>
                  <a:lnTo>
                    <a:pt x="1874" y="6916"/>
                  </a:lnTo>
                  <a:lnTo>
                    <a:pt x="3939" y="6292"/>
                  </a:lnTo>
                  <a:lnTo>
                    <a:pt x="6772" y="5427"/>
                  </a:lnTo>
                  <a:lnTo>
                    <a:pt x="7493"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0" name="Google Shape;4224;p71"/>
            <p:cNvSpPr/>
            <p:nvPr/>
          </p:nvSpPr>
          <p:spPr>
            <a:xfrm>
              <a:off x="2359625" y="1596825"/>
              <a:ext cx="366225" cy="220925"/>
            </a:xfrm>
            <a:custGeom>
              <a:avLst/>
              <a:gdLst/>
              <a:ahLst/>
              <a:cxnLst/>
              <a:rect l="l" t="t" r="r" b="b"/>
              <a:pathLst>
                <a:path w="14649" h="8837" extrusionOk="0">
                  <a:moveTo>
                    <a:pt x="1" y="0"/>
                  </a:move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1" name="Google Shape;4225;p71"/>
            <p:cNvSpPr/>
            <p:nvPr/>
          </p:nvSpPr>
          <p:spPr>
            <a:xfrm>
              <a:off x="2359625" y="1596825"/>
              <a:ext cx="366225" cy="220925"/>
            </a:xfrm>
            <a:custGeom>
              <a:avLst/>
              <a:gdLst/>
              <a:ahLst/>
              <a:cxnLst/>
              <a:rect l="l" t="t" r="r" b="b"/>
              <a:pathLst>
                <a:path w="14649" h="8837" fill="none" extrusionOk="0">
                  <a:moveTo>
                    <a:pt x="1" y="0"/>
                  </a:moveTo>
                  <a:lnTo>
                    <a:pt x="1" y="0"/>
                  </a:ln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2" name="Google Shape;4226;p71"/>
            <p:cNvSpPr/>
            <p:nvPr/>
          </p:nvSpPr>
          <p:spPr>
            <a:xfrm>
              <a:off x="2240775" y="1553600"/>
              <a:ext cx="252150" cy="421425"/>
            </a:xfrm>
            <a:custGeom>
              <a:avLst/>
              <a:gdLst/>
              <a:ahLst/>
              <a:cxnLst/>
              <a:rect l="l" t="t" r="r" b="b"/>
              <a:pathLst>
                <a:path w="10086" h="16857" extrusionOk="0">
                  <a:moveTo>
                    <a:pt x="720" y="0"/>
                  </a:move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2305" y="12775"/>
                  </a:lnTo>
                  <a:lnTo>
                    <a:pt x="3458" y="13207"/>
                  </a:lnTo>
                  <a:lnTo>
                    <a:pt x="4658" y="13591"/>
                  </a:lnTo>
                  <a:lnTo>
                    <a:pt x="5859" y="13927"/>
                  </a:lnTo>
                  <a:lnTo>
                    <a:pt x="7780" y="14456"/>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845" y="16665"/>
                  </a:lnTo>
                  <a:lnTo>
                    <a:pt x="9893" y="16473"/>
                  </a:lnTo>
                  <a:lnTo>
                    <a:pt x="9989" y="15800"/>
                  </a:lnTo>
                  <a:lnTo>
                    <a:pt x="10037" y="14936"/>
                  </a:lnTo>
                  <a:lnTo>
                    <a:pt x="10085" y="14024"/>
                  </a:lnTo>
                  <a:lnTo>
                    <a:pt x="10037" y="12295"/>
                  </a:lnTo>
                  <a:lnTo>
                    <a:pt x="10037" y="11526"/>
                  </a:lnTo>
                  <a:lnTo>
                    <a:pt x="9269" y="11334"/>
                  </a:lnTo>
                  <a:lnTo>
                    <a:pt x="7492" y="10806"/>
                  </a:lnTo>
                  <a:lnTo>
                    <a:pt x="6531" y="10470"/>
                  </a:lnTo>
                  <a:lnTo>
                    <a:pt x="5667" y="10133"/>
                  </a:lnTo>
                  <a:lnTo>
                    <a:pt x="5283" y="9941"/>
                  </a:lnTo>
                  <a:lnTo>
                    <a:pt x="4995" y="9749"/>
                  </a:lnTo>
                  <a:lnTo>
                    <a:pt x="4755" y="9557"/>
                  </a:lnTo>
                  <a:lnTo>
                    <a:pt x="4610" y="9365"/>
                  </a:lnTo>
                  <a:lnTo>
                    <a:pt x="4562" y="9125"/>
                  </a:lnTo>
                  <a:lnTo>
                    <a:pt x="4514" y="8789"/>
                  </a:lnTo>
                  <a:lnTo>
                    <a:pt x="4466" y="7732"/>
                  </a:lnTo>
                  <a:lnTo>
                    <a:pt x="4514" y="6484"/>
                  </a:lnTo>
                  <a:lnTo>
                    <a:pt x="4610" y="5091"/>
                  </a:lnTo>
                  <a:lnTo>
                    <a:pt x="4803" y="2594"/>
                  </a:lnTo>
                  <a:lnTo>
                    <a:pt x="4899" y="1537"/>
                  </a:lnTo>
                  <a:lnTo>
                    <a:pt x="720"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3" name="Google Shape;4227;p71"/>
            <p:cNvSpPr/>
            <p:nvPr/>
          </p:nvSpPr>
          <p:spPr>
            <a:xfrm>
              <a:off x="2240775" y="1553600"/>
              <a:ext cx="252150" cy="421425"/>
            </a:xfrm>
            <a:custGeom>
              <a:avLst/>
              <a:gdLst/>
              <a:ahLst/>
              <a:cxnLst/>
              <a:rect l="l" t="t" r="r" b="b"/>
              <a:pathLst>
                <a:path w="10086" h="16857" fill="none" extrusionOk="0">
                  <a:moveTo>
                    <a:pt x="720" y="0"/>
                  </a:moveTo>
                  <a:lnTo>
                    <a:pt x="720" y="0"/>
                  </a:ln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1297" y="12295"/>
                  </a:lnTo>
                  <a:lnTo>
                    <a:pt x="2305" y="12775"/>
                  </a:lnTo>
                  <a:lnTo>
                    <a:pt x="3458" y="13207"/>
                  </a:lnTo>
                  <a:lnTo>
                    <a:pt x="4658" y="13591"/>
                  </a:lnTo>
                  <a:lnTo>
                    <a:pt x="5859" y="13927"/>
                  </a:lnTo>
                  <a:lnTo>
                    <a:pt x="7780" y="14456"/>
                  </a:lnTo>
                  <a:lnTo>
                    <a:pt x="8597" y="14648"/>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749" y="16809"/>
                  </a:lnTo>
                  <a:lnTo>
                    <a:pt x="9845" y="16665"/>
                  </a:lnTo>
                  <a:lnTo>
                    <a:pt x="9893" y="16473"/>
                  </a:lnTo>
                  <a:lnTo>
                    <a:pt x="9989" y="15800"/>
                  </a:lnTo>
                  <a:lnTo>
                    <a:pt x="10037" y="14936"/>
                  </a:lnTo>
                  <a:lnTo>
                    <a:pt x="10085" y="14024"/>
                  </a:lnTo>
                  <a:lnTo>
                    <a:pt x="10037" y="12295"/>
                  </a:lnTo>
                  <a:lnTo>
                    <a:pt x="10037" y="11526"/>
                  </a:lnTo>
                  <a:lnTo>
                    <a:pt x="10037" y="11526"/>
                  </a:lnTo>
                  <a:lnTo>
                    <a:pt x="9269" y="11334"/>
                  </a:lnTo>
                  <a:lnTo>
                    <a:pt x="7492" y="10806"/>
                  </a:lnTo>
                  <a:lnTo>
                    <a:pt x="6531" y="10470"/>
                  </a:lnTo>
                  <a:lnTo>
                    <a:pt x="5667" y="10133"/>
                  </a:lnTo>
                  <a:lnTo>
                    <a:pt x="5283" y="9941"/>
                  </a:lnTo>
                  <a:lnTo>
                    <a:pt x="4995" y="9749"/>
                  </a:lnTo>
                  <a:lnTo>
                    <a:pt x="4755" y="9557"/>
                  </a:lnTo>
                  <a:lnTo>
                    <a:pt x="4610" y="9365"/>
                  </a:lnTo>
                  <a:lnTo>
                    <a:pt x="4610" y="9365"/>
                  </a:lnTo>
                  <a:lnTo>
                    <a:pt x="4562" y="9125"/>
                  </a:lnTo>
                  <a:lnTo>
                    <a:pt x="4514" y="8789"/>
                  </a:lnTo>
                  <a:lnTo>
                    <a:pt x="4466" y="7732"/>
                  </a:lnTo>
                  <a:lnTo>
                    <a:pt x="4514" y="6484"/>
                  </a:lnTo>
                  <a:lnTo>
                    <a:pt x="4610" y="5091"/>
                  </a:lnTo>
                  <a:lnTo>
                    <a:pt x="4803" y="2594"/>
                  </a:lnTo>
                  <a:lnTo>
                    <a:pt x="4899" y="1537"/>
                  </a:lnTo>
                  <a:lnTo>
                    <a:pt x="72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4" name="Google Shape;4228;p71"/>
            <p:cNvSpPr/>
            <p:nvPr/>
          </p:nvSpPr>
          <p:spPr>
            <a:xfrm>
              <a:off x="2231150" y="1574000"/>
              <a:ext cx="432250" cy="345800"/>
            </a:xfrm>
            <a:custGeom>
              <a:avLst/>
              <a:gdLst/>
              <a:ahLst/>
              <a:cxnLst/>
              <a:rect l="l" t="t" r="r" b="b"/>
              <a:pathLst>
                <a:path w="17290" h="13832" extrusionOk="0">
                  <a:moveTo>
                    <a:pt x="673" y="1"/>
                  </a:move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7925" y="9750"/>
                  </a:lnTo>
                  <a:lnTo>
                    <a:pt x="6724" y="9269"/>
                  </a:lnTo>
                  <a:lnTo>
                    <a:pt x="6100" y="8981"/>
                  </a:lnTo>
                  <a:lnTo>
                    <a:pt x="5572" y="8645"/>
                  </a:lnTo>
                  <a:lnTo>
                    <a:pt x="5380" y="8453"/>
                  </a:lnTo>
                  <a:lnTo>
                    <a:pt x="5188" y="8309"/>
                  </a:lnTo>
                  <a:lnTo>
                    <a:pt x="5092" y="8117"/>
                  </a:lnTo>
                  <a:lnTo>
                    <a:pt x="5043" y="7973"/>
                  </a:lnTo>
                  <a:lnTo>
                    <a:pt x="5236" y="5043"/>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5" name="Google Shape;4229;p71"/>
            <p:cNvSpPr/>
            <p:nvPr/>
          </p:nvSpPr>
          <p:spPr>
            <a:xfrm>
              <a:off x="2231150" y="1574000"/>
              <a:ext cx="432250" cy="345800"/>
            </a:xfrm>
            <a:custGeom>
              <a:avLst/>
              <a:gdLst/>
              <a:ahLst/>
              <a:cxnLst/>
              <a:rect l="l" t="t" r="r" b="b"/>
              <a:pathLst>
                <a:path w="17290" h="13832" fill="none" extrusionOk="0">
                  <a:moveTo>
                    <a:pt x="673" y="1"/>
                  </a:moveTo>
                  <a:lnTo>
                    <a:pt x="673" y="1"/>
                  </a:ln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8453" y="9894"/>
                  </a:lnTo>
                  <a:lnTo>
                    <a:pt x="7925" y="9750"/>
                  </a:lnTo>
                  <a:lnTo>
                    <a:pt x="6724" y="9269"/>
                  </a:lnTo>
                  <a:lnTo>
                    <a:pt x="6100" y="8981"/>
                  </a:lnTo>
                  <a:lnTo>
                    <a:pt x="5572" y="8645"/>
                  </a:lnTo>
                  <a:lnTo>
                    <a:pt x="5380" y="8453"/>
                  </a:lnTo>
                  <a:lnTo>
                    <a:pt x="5188" y="8309"/>
                  </a:lnTo>
                  <a:lnTo>
                    <a:pt x="5092" y="8117"/>
                  </a:lnTo>
                  <a:lnTo>
                    <a:pt x="5043" y="7973"/>
                  </a:lnTo>
                  <a:lnTo>
                    <a:pt x="5043" y="7973"/>
                  </a:lnTo>
                  <a:lnTo>
                    <a:pt x="5236" y="5043"/>
                  </a:lnTo>
                  <a:lnTo>
                    <a:pt x="5428" y="2786"/>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6" name="Google Shape;4230;p71"/>
            <p:cNvSpPr/>
            <p:nvPr/>
          </p:nvSpPr>
          <p:spPr>
            <a:xfrm>
              <a:off x="2243175" y="1593200"/>
              <a:ext cx="291775" cy="82875"/>
            </a:xfrm>
            <a:custGeom>
              <a:avLst/>
              <a:gdLst/>
              <a:ahLst/>
              <a:cxnLst/>
              <a:rect l="l" t="t" r="r" b="b"/>
              <a:pathLst>
                <a:path w="11671" h="3315" extrusionOk="0">
                  <a:moveTo>
                    <a:pt x="96" y="1"/>
                  </a:moveTo>
                  <a:lnTo>
                    <a:pt x="0" y="769"/>
                  </a:lnTo>
                  <a:lnTo>
                    <a:pt x="11670" y="3315"/>
                  </a:lnTo>
                  <a:lnTo>
                    <a:pt x="11430" y="2882"/>
                  </a:lnTo>
                  <a:lnTo>
                    <a:pt x="144" y="49"/>
                  </a:lnTo>
                  <a:lnTo>
                    <a:pt x="96" y="1"/>
                  </a:lnTo>
                  <a:close/>
                </a:path>
              </a:pathLst>
            </a:custGeom>
            <a:solidFill>
              <a:srgbClr val="95BFF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7" name="Google Shape;4231;p71"/>
            <p:cNvSpPr/>
            <p:nvPr/>
          </p:nvSpPr>
          <p:spPr>
            <a:xfrm>
              <a:off x="2243175" y="1593200"/>
              <a:ext cx="291775" cy="82875"/>
            </a:xfrm>
            <a:custGeom>
              <a:avLst/>
              <a:gdLst/>
              <a:ahLst/>
              <a:cxnLst/>
              <a:rect l="l" t="t" r="r" b="b"/>
              <a:pathLst>
                <a:path w="11671" h="3315" fill="none" extrusionOk="0">
                  <a:moveTo>
                    <a:pt x="96" y="1"/>
                  </a:moveTo>
                  <a:lnTo>
                    <a:pt x="96" y="1"/>
                  </a:lnTo>
                  <a:lnTo>
                    <a:pt x="0" y="769"/>
                  </a:lnTo>
                  <a:lnTo>
                    <a:pt x="11670" y="3315"/>
                  </a:lnTo>
                  <a:lnTo>
                    <a:pt x="11430" y="2882"/>
                  </a:lnTo>
                  <a:lnTo>
                    <a:pt x="144" y="49"/>
                  </a:lnTo>
                  <a:lnTo>
                    <a:pt x="144" y="49"/>
                  </a:lnTo>
                  <a:lnTo>
                    <a:pt x="96"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8" name="Google Shape;4232;p71"/>
            <p:cNvSpPr/>
            <p:nvPr/>
          </p:nvSpPr>
          <p:spPr>
            <a:xfrm>
              <a:off x="2428050" y="1828525"/>
              <a:ext cx="82875" cy="165725"/>
            </a:xfrm>
            <a:custGeom>
              <a:avLst/>
              <a:gdLst/>
              <a:ahLst/>
              <a:cxnLst/>
              <a:rect l="l" t="t" r="r" b="b"/>
              <a:pathLst>
                <a:path w="3315" h="6629"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106" y="4996"/>
                  </a:lnTo>
                  <a:lnTo>
                    <a:pt x="1490" y="5716"/>
                  </a:lnTo>
                  <a:lnTo>
                    <a:pt x="1730" y="6052"/>
                  </a:lnTo>
                  <a:lnTo>
                    <a:pt x="2018" y="6388"/>
                  </a:lnTo>
                  <a:lnTo>
                    <a:pt x="2306" y="6580"/>
                  </a:lnTo>
                  <a:lnTo>
                    <a:pt x="2450" y="6628"/>
                  </a:lnTo>
                  <a:lnTo>
                    <a:pt x="2642" y="6628"/>
                  </a:lnTo>
                  <a:lnTo>
                    <a:pt x="2738" y="6532"/>
                  </a:lnTo>
                  <a:lnTo>
                    <a:pt x="2834" y="6340"/>
                  </a:lnTo>
                  <a:lnTo>
                    <a:pt x="2931" y="6004"/>
                  </a:lnTo>
                  <a:lnTo>
                    <a:pt x="3027" y="5572"/>
                  </a:lnTo>
                  <a:lnTo>
                    <a:pt x="3171" y="4563"/>
                  </a:lnTo>
                  <a:lnTo>
                    <a:pt x="3267" y="3411"/>
                  </a:lnTo>
                  <a:lnTo>
                    <a:pt x="3315" y="2258"/>
                  </a:lnTo>
                  <a:lnTo>
                    <a:pt x="3315" y="1202"/>
                  </a:lnTo>
                  <a:lnTo>
                    <a:pt x="3315" y="481"/>
                  </a:lnTo>
                  <a:lnTo>
                    <a:pt x="3267" y="145"/>
                  </a:lnTo>
                  <a:lnTo>
                    <a:pt x="3171" y="49"/>
                  </a:lnTo>
                  <a:lnTo>
                    <a:pt x="3027"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9" name="Google Shape;4233;p71"/>
            <p:cNvSpPr/>
            <p:nvPr/>
          </p:nvSpPr>
          <p:spPr>
            <a:xfrm>
              <a:off x="2428050" y="1828525"/>
              <a:ext cx="82875" cy="165725"/>
            </a:xfrm>
            <a:custGeom>
              <a:avLst/>
              <a:gdLst/>
              <a:ahLst/>
              <a:cxnLst/>
              <a:rect l="l" t="t" r="r" b="b"/>
              <a:pathLst>
                <a:path w="3315" h="6629" fill="none" extrusionOk="0">
                  <a:moveTo>
                    <a:pt x="1" y="3411"/>
                  </a:moveTo>
                  <a:lnTo>
                    <a:pt x="1" y="3411"/>
                  </a:lnTo>
                  <a:lnTo>
                    <a:pt x="241" y="3123"/>
                  </a:lnTo>
                  <a:lnTo>
                    <a:pt x="481" y="2834"/>
                  </a:lnTo>
                  <a:lnTo>
                    <a:pt x="625" y="2738"/>
                  </a:lnTo>
                  <a:lnTo>
                    <a:pt x="817" y="2642"/>
                  </a:lnTo>
                  <a:lnTo>
                    <a:pt x="961" y="2642"/>
                  </a:lnTo>
                  <a:lnTo>
                    <a:pt x="1106" y="2690"/>
                  </a:lnTo>
                  <a:lnTo>
                    <a:pt x="1106" y="2690"/>
                  </a:lnTo>
                  <a:lnTo>
                    <a:pt x="1250" y="2834"/>
                  </a:lnTo>
                  <a:lnTo>
                    <a:pt x="1394" y="2978"/>
                  </a:lnTo>
                  <a:lnTo>
                    <a:pt x="1586" y="3315"/>
                  </a:lnTo>
                  <a:lnTo>
                    <a:pt x="1682" y="3603"/>
                  </a:lnTo>
                  <a:lnTo>
                    <a:pt x="1730" y="3747"/>
                  </a:lnTo>
                  <a:lnTo>
                    <a:pt x="1730" y="3747"/>
                  </a:lnTo>
                  <a:lnTo>
                    <a:pt x="1682" y="1922"/>
                  </a:lnTo>
                  <a:lnTo>
                    <a:pt x="1682" y="625"/>
                  </a:lnTo>
                  <a:lnTo>
                    <a:pt x="1730" y="193"/>
                  </a:lnTo>
                  <a:lnTo>
                    <a:pt x="1730" y="97"/>
                  </a:lnTo>
                  <a:lnTo>
                    <a:pt x="1778" y="1"/>
                  </a:lnTo>
                  <a:lnTo>
                    <a:pt x="1778" y="1"/>
                  </a:lnTo>
                  <a:lnTo>
                    <a:pt x="2114" y="1"/>
                  </a:lnTo>
                  <a:lnTo>
                    <a:pt x="2546" y="1"/>
                  </a:lnTo>
                  <a:lnTo>
                    <a:pt x="3027" y="1"/>
                  </a:lnTo>
                  <a:lnTo>
                    <a:pt x="3171" y="49"/>
                  </a:lnTo>
                  <a:lnTo>
                    <a:pt x="3267" y="145"/>
                  </a:lnTo>
                  <a:lnTo>
                    <a:pt x="3267" y="145"/>
                  </a:lnTo>
                  <a:lnTo>
                    <a:pt x="3315" y="481"/>
                  </a:lnTo>
                  <a:lnTo>
                    <a:pt x="3315" y="1202"/>
                  </a:lnTo>
                  <a:lnTo>
                    <a:pt x="3315" y="2258"/>
                  </a:lnTo>
                  <a:lnTo>
                    <a:pt x="3267" y="3411"/>
                  </a:lnTo>
                  <a:lnTo>
                    <a:pt x="3171" y="4563"/>
                  </a:lnTo>
                  <a:lnTo>
                    <a:pt x="3027" y="5572"/>
                  </a:lnTo>
                  <a:lnTo>
                    <a:pt x="2931" y="6004"/>
                  </a:lnTo>
                  <a:lnTo>
                    <a:pt x="2834" y="6340"/>
                  </a:lnTo>
                  <a:lnTo>
                    <a:pt x="2738" y="6532"/>
                  </a:lnTo>
                  <a:lnTo>
                    <a:pt x="2642" y="6628"/>
                  </a:lnTo>
                  <a:lnTo>
                    <a:pt x="2594" y="6628"/>
                  </a:lnTo>
                  <a:lnTo>
                    <a:pt x="2594" y="6628"/>
                  </a:lnTo>
                  <a:lnTo>
                    <a:pt x="2450" y="6628"/>
                  </a:lnTo>
                  <a:lnTo>
                    <a:pt x="2306" y="6580"/>
                  </a:lnTo>
                  <a:lnTo>
                    <a:pt x="2018" y="6388"/>
                  </a:lnTo>
                  <a:lnTo>
                    <a:pt x="1730" y="6052"/>
                  </a:lnTo>
                  <a:lnTo>
                    <a:pt x="1490" y="5716"/>
                  </a:lnTo>
                  <a:lnTo>
                    <a:pt x="1106" y="4996"/>
                  </a:lnTo>
                  <a:lnTo>
                    <a:pt x="961" y="4659"/>
                  </a:lnTo>
                  <a:lnTo>
                    <a:pt x="961" y="4659"/>
                  </a:lnTo>
                  <a:lnTo>
                    <a:pt x="769" y="4515"/>
                  </a:lnTo>
                  <a:lnTo>
                    <a:pt x="385" y="4179"/>
                  </a:lnTo>
                  <a:lnTo>
                    <a:pt x="193" y="3987"/>
                  </a:lnTo>
                  <a:lnTo>
                    <a:pt x="49" y="3795"/>
                  </a:lnTo>
                  <a:lnTo>
                    <a:pt x="1" y="3603"/>
                  </a:lnTo>
                  <a:lnTo>
                    <a:pt x="1" y="3507"/>
                  </a:lnTo>
                  <a:lnTo>
                    <a:pt x="1" y="341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0" name="Google Shape;4234;p71"/>
            <p:cNvSpPr/>
            <p:nvPr/>
          </p:nvSpPr>
          <p:spPr>
            <a:xfrm>
              <a:off x="2426850" y="1827325"/>
              <a:ext cx="84075" cy="166925"/>
            </a:xfrm>
            <a:custGeom>
              <a:avLst/>
              <a:gdLst/>
              <a:ahLst/>
              <a:cxnLst/>
              <a:rect l="l" t="t" r="r" b="b"/>
              <a:pathLst>
                <a:path w="3363" h="6677" extrusionOk="0">
                  <a:moveTo>
                    <a:pt x="2498" y="1"/>
                  </a:moveTo>
                  <a:lnTo>
                    <a:pt x="2114" y="49"/>
                  </a:lnTo>
                  <a:lnTo>
                    <a:pt x="1826" y="49"/>
                  </a:lnTo>
                  <a:lnTo>
                    <a:pt x="1778" y="145"/>
                  </a:lnTo>
                  <a:lnTo>
                    <a:pt x="1778" y="337"/>
                  </a:lnTo>
                  <a:lnTo>
                    <a:pt x="1730" y="817"/>
                  </a:lnTo>
                  <a:lnTo>
                    <a:pt x="1730" y="1442"/>
                  </a:lnTo>
                  <a:lnTo>
                    <a:pt x="1730" y="3026"/>
                  </a:lnTo>
                  <a:lnTo>
                    <a:pt x="1778" y="3795"/>
                  </a:lnTo>
                  <a:lnTo>
                    <a:pt x="1730" y="3651"/>
                  </a:lnTo>
                  <a:lnTo>
                    <a:pt x="1634" y="3363"/>
                  </a:lnTo>
                  <a:lnTo>
                    <a:pt x="1442" y="3026"/>
                  </a:lnTo>
                  <a:lnTo>
                    <a:pt x="1298" y="2882"/>
                  </a:lnTo>
                  <a:lnTo>
                    <a:pt x="1154" y="2738"/>
                  </a:lnTo>
                  <a:lnTo>
                    <a:pt x="961" y="2690"/>
                  </a:lnTo>
                  <a:lnTo>
                    <a:pt x="769" y="2738"/>
                  </a:lnTo>
                  <a:lnTo>
                    <a:pt x="529" y="2882"/>
                  </a:lnTo>
                  <a:lnTo>
                    <a:pt x="337" y="3075"/>
                  </a:lnTo>
                  <a:lnTo>
                    <a:pt x="193" y="3267"/>
                  </a:lnTo>
                  <a:lnTo>
                    <a:pt x="49" y="3459"/>
                  </a:lnTo>
                  <a:lnTo>
                    <a:pt x="1" y="3603"/>
                  </a:lnTo>
                  <a:lnTo>
                    <a:pt x="49" y="3747"/>
                  </a:lnTo>
                  <a:lnTo>
                    <a:pt x="193" y="3939"/>
                  </a:lnTo>
                  <a:lnTo>
                    <a:pt x="529" y="4323"/>
                  </a:lnTo>
                  <a:lnTo>
                    <a:pt x="865" y="4611"/>
                  </a:lnTo>
                  <a:lnTo>
                    <a:pt x="1009" y="4707"/>
                  </a:lnTo>
                  <a:lnTo>
                    <a:pt x="1154" y="4996"/>
                  </a:lnTo>
                  <a:lnTo>
                    <a:pt x="1538" y="5716"/>
                  </a:lnTo>
                  <a:lnTo>
                    <a:pt x="1778" y="6052"/>
                  </a:lnTo>
                  <a:lnTo>
                    <a:pt x="2018" y="6388"/>
                  </a:lnTo>
                  <a:lnTo>
                    <a:pt x="2306" y="6628"/>
                  </a:lnTo>
                  <a:lnTo>
                    <a:pt x="2450" y="6676"/>
                  </a:lnTo>
                  <a:lnTo>
                    <a:pt x="2642" y="6676"/>
                  </a:lnTo>
                  <a:lnTo>
                    <a:pt x="2738" y="6628"/>
                  </a:lnTo>
                  <a:lnTo>
                    <a:pt x="2834" y="6532"/>
                  </a:lnTo>
                  <a:lnTo>
                    <a:pt x="2979" y="6100"/>
                  </a:lnTo>
                  <a:lnTo>
                    <a:pt x="3123" y="5524"/>
                  </a:lnTo>
                  <a:lnTo>
                    <a:pt x="3219" y="4755"/>
                  </a:lnTo>
                  <a:lnTo>
                    <a:pt x="3315" y="3123"/>
                  </a:lnTo>
                  <a:lnTo>
                    <a:pt x="3363" y="1538"/>
                  </a:lnTo>
                  <a:lnTo>
                    <a:pt x="3363" y="577"/>
                  </a:lnTo>
                  <a:lnTo>
                    <a:pt x="3315" y="193"/>
                  </a:lnTo>
                  <a:lnTo>
                    <a:pt x="3219" y="97"/>
                  </a:lnTo>
                  <a:lnTo>
                    <a:pt x="3027" y="49"/>
                  </a:lnTo>
                  <a:lnTo>
                    <a:pt x="2498" y="1"/>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1" name="Google Shape;4235;p71"/>
            <p:cNvSpPr/>
            <p:nvPr/>
          </p:nvSpPr>
          <p:spPr>
            <a:xfrm>
              <a:off x="2426850" y="1827325"/>
              <a:ext cx="84075" cy="166925"/>
            </a:xfrm>
            <a:custGeom>
              <a:avLst/>
              <a:gdLst/>
              <a:ahLst/>
              <a:cxnLst/>
              <a:rect l="l" t="t" r="r" b="b"/>
              <a:pathLst>
                <a:path w="3363" h="6677" fill="none" extrusionOk="0">
                  <a:moveTo>
                    <a:pt x="2498" y="1"/>
                  </a:moveTo>
                  <a:lnTo>
                    <a:pt x="2498" y="1"/>
                  </a:lnTo>
                  <a:lnTo>
                    <a:pt x="2114" y="49"/>
                  </a:lnTo>
                  <a:lnTo>
                    <a:pt x="1826" y="49"/>
                  </a:lnTo>
                  <a:lnTo>
                    <a:pt x="1826" y="49"/>
                  </a:lnTo>
                  <a:lnTo>
                    <a:pt x="1778" y="145"/>
                  </a:lnTo>
                  <a:lnTo>
                    <a:pt x="1778" y="337"/>
                  </a:lnTo>
                  <a:lnTo>
                    <a:pt x="1778" y="337"/>
                  </a:lnTo>
                  <a:lnTo>
                    <a:pt x="1730" y="817"/>
                  </a:lnTo>
                  <a:lnTo>
                    <a:pt x="1730" y="1442"/>
                  </a:lnTo>
                  <a:lnTo>
                    <a:pt x="1730" y="1442"/>
                  </a:lnTo>
                  <a:lnTo>
                    <a:pt x="1730" y="3026"/>
                  </a:lnTo>
                  <a:lnTo>
                    <a:pt x="1778" y="3795"/>
                  </a:lnTo>
                  <a:lnTo>
                    <a:pt x="1778" y="3795"/>
                  </a:lnTo>
                  <a:lnTo>
                    <a:pt x="1778" y="3795"/>
                  </a:lnTo>
                  <a:lnTo>
                    <a:pt x="1778" y="3795"/>
                  </a:lnTo>
                  <a:lnTo>
                    <a:pt x="1730" y="3651"/>
                  </a:lnTo>
                  <a:lnTo>
                    <a:pt x="1634" y="3363"/>
                  </a:lnTo>
                  <a:lnTo>
                    <a:pt x="1442" y="3026"/>
                  </a:lnTo>
                  <a:lnTo>
                    <a:pt x="1298" y="2882"/>
                  </a:lnTo>
                  <a:lnTo>
                    <a:pt x="1154" y="2738"/>
                  </a:lnTo>
                  <a:lnTo>
                    <a:pt x="1154" y="2738"/>
                  </a:lnTo>
                  <a:lnTo>
                    <a:pt x="961" y="2690"/>
                  </a:lnTo>
                  <a:lnTo>
                    <a:pt x="961" y="2690"/>
                  </a:lnTo>
                  <a:lnTo>
                    <a:pt x="769" y="2738"/>
                  </a:lnTo>
                  <a:lnTo>
                    <a:pt x="529" y="2882"/>
                  </a:lnTo>
                  <a:lnTo>
                    <a:pt x="337" y="3075"/>
                  </a:lnTo>
                  <a:lnTo>
                    <a:pt x="193" y="3267"/>
                  </a:lnTo>
                  <a:lnTo>
                    <a:pt x="193" y="3267"/>
                  </a:lnTo>
                  <a:lnTo>
                    <a:pt x="49" y="3459"/>
                  </a:lnTo>
                  <a:lnTo>
                    <a:pt x="49" y="3459"/>
                  </a:lnTo>
                  <a:lnTo>
                    <a:pt x="1" y="3603"/>
                  </a:lnTo>
                  <a:lnTo>
                    <a:pt x="1" y="3603"/>
                  </a:lnTo>
                  <a:lnTo>
                    <a:pt x="49" y="3747"/>
                  </a:lnTo>
                  <a:lnTo>
                    <a:pt x="193" y="3939"/>
                  </a:lnTo>
                  <a:lnTo>
                    <a:pt x="529" y="4323"/>
                  </a:lnTo>
                  <a:lnTo>
                    <a:pt x="865" y="4611"/>
                  </a:lnTo>
                  <a:lnTo>
                    <a:pt x="1009" y="4707"/>
                  </a:lnTo>
                  <a:lnTo>
                    <a:pt x="1009" y="4707"/>
                  </a:lnTo>
                  <a:lnTo>
                    <a:pt x="1154" y="4996"/>
                  </a:lnTo>
                  <a:lnTo>
                    <a:pt x="1538" y="5716"/>
                  </a:lnTo>
                  <a:lnTo>
                    <a:pt x="1778" y="6052"/>
                  </a:lnTo>
                  <a:lnTo>
                    <a:pt x="2018" y="6388"/>
                  </a:lnTo>
                  <a:lnTo>
                    <a:pt x="2306" y="6628"/>
                  </a:lnTo>
                  <a:lnTo>
                    <a:pt x="2450" y="6676"/>
                  </a:lnTo>
                  <a:lnTo>
                    <a:pt x="2546" y="6676"/>
                  </a:lnTo>
                  <a:lnTo>
                    <a:pt x="2546" y="6676"/>
                  </a:lnTo>
                  <a:lnTo>
                    <a:pt x="2642" y="6676"/>
                  </a:lnTo>
                  <a:lnTo>
                    <a:pt x="2642" y="6676"/>
                  </a:lnTo>
                  <a:lnTo>
                    <a:pt x="2738" y="6628"/>
                  </a:lnTo>
                  <a:lnTo>
                    <a:pt x="2834" y="6532"/>
                  </a:lnTo>
                  <a:lnTo>
                    <a:pt x="2979" y="6100"/>
                  </a:lnTo>
                  <a:lnTo>
                    <a:pt x="3123" y="5524"/>
                  </a:lnTo>
                  <a:lnTo>
                    <a:pt x="3219" y="4755"/>
                  </a:lnTo>
                  <a:lnTo>
                    <a:pt x="3315" y="3123"/>
                  </a:lnTo>
                  <a:lnTo>
                    <a:pt x="3363" y="1538"/>
                  </a:lnTo>
                  <a:lnTo>
                    <a:pt x="3363" y="1538"/>
                  </a:lnTo>
                  <a:lnTo>
                    <a:pt x="3363" y="577"/>
                  </a:lnTo>
                  <a:lnTo>
                    <a:pt x="3315" y="193"/>
                  </a:lnTo>
                  <a:lnTo>
                    <a:pt x="3315" y="193"/>
                  </a:lnTo>
                  <a:lnTo>
                    <a:pt x="3219" y="97"/>
                  </a:lnTo>
                  <a:lnTo>
                    <a:pt x="3027" y="49"/>
                  </a:lnTo>
                  <a:lnTo>
                    <a:pt x="2498"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2" name="Google Shape;4236;p71"/>
            <p:cNvSpPr/>
            <p:nvPr/>
          </p:nvSpPr>
          <p:spPr>
            <a:xfrm>
              <a:off x="2428050" y="1828525"/>
              <a:ext cx="70875" cy="164525"/>
            </a:xfrm>
            <a:custGeom>
              <a:avLst/>
              <a:gdLst/>
              <a:ahLst/>
              <a:cxnLst/>
              <a:rect l="l" t="t" r="r" b="b"/>
              <a:pathLst>
                <a:path w="2835" h="6581"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058" y="4899"/>
                  </a:lnTo>
                  <a:lnTo>
                    <a:pt x="1394" y="5476"/>
                  </a:lnTo>
                  <a:lnTo>
                    <a:pt x="1586" y="5812"/>
                  </a:lnTo>
                  <a:lnTo>
                    <a:pt x="1778" y="6100"/>
                  </a:lnTo>
                  <a:lnTo>
                    <a:pt x="2018" y="6388"/>
                  </a:lnTo>
                  <a:lnTo>
                    <a:pt x="2258" y="6580"/>
                  </a:lnTo>
                  <a:lnTo>
                    <a:pt x="2354" y="6292"/>
                  </a:lnTo>
                  <a:lnTo>
                    <a:pt x="2450" y="5956"/>
                  </a:lnTo>
                  <a:lnTo>
                    <a:pt x="2594" y="5140"/>
                  </a:lnTo>
                  <a:lnTo>
                    <a:pt x="2690" y="4227"/>
                  </a:lnTo>
                  <a:lnTo>
                    <a:pt x="2738" y="3219"/>
                  </a:lnTo>
                  <a:lnTo>
                    <a:pt x="2834" y="1298"/>
                  </a:lnTo>
                  <a:lnTo>
                    <a:pt x="2834" y="1"/>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3" name="Google Shape;4237;p71"/>
            <p:cNvSpPr/>
            <p:nvPr/>
          </p:nvSpPr>
          <p:spPr>
            <a:xfrm>
              <a:off x="2455675" y="1946200"/>
              <a:ext cx="38450" cy="46850"/>
            </a:xfrm>
            <a:custGeom>
              <a:avLst/>
              <a:gdLst/>
              <a:ahLst/>
              <a:cxnLst/>
              <a:rect l="l" t="t" r="r" b="b"/>
              <a:pathLst>
                <a:path w="1538" h="1874" extrusionOk="0">
                  <a:moveTo>
                    <a:pt x="1153" y="0"/>
                  </a:moveTo>
                  <a:lnTo>
                    <a:pt x="721" y="48"/>
                  </a:lnTo>
                  <a:lnTo>
                    <a:pt x="385" y="192"/>
                  </a:lnTo>
                  <a:lnTo>
                    <a:pt x="1" y="289"/>
                  </a:lnTo>
                  <a:lnTo>
                    <a:pt x="241" y="721"/>
                  </a:lnTo>
                  <a:lnTo>
                    <a:pt x="529" y="1153"/>
                  </a:lnTo>
                  <a:lnTo>
                    <a:pt x="817" y="1585"/>
                  </a:lnTo>
                  <a:lnTo>
                    <a:pt x="1009" y="1729"/>
                  </a:lnTo>
                  <a:lnTo>
                    <a:pt x="1153" y="1873"/>
                  </a:lnTo>
                  <a:lnTo>
                    <a:pt x="1297" y="1489"/>
                  </a:lnTo>
                  <a:lnTo>
                    <a:pt x="1393" y="1057"/>
                  </a:lnTo>
                  <a:lnTo>
                    <a:pt x="1537"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4" name="Google Shape;4238;p71"/>
            <p:cNvSpPr/>
            <p:nvPr/>
          </p:nvSpPr>
          <p:spPr>
            <a:xfrm>
              <a:off x="2630975" y="1632825"/>
              <a:ext cx="109275" cy="148900"/>
            </a:xfrm>
            <a:custGeom>
              <a:avLst/>
              <a:gdLst/>
              <a:ahLst/>
              <a:cxnLst/>
              <a:rect l="l" t="t" r="r" b="b"/>
              <a:pathLst>
                <a:path w="4371" h="5956" extrusionOk="0">
                  <a:moveTo>
                    <a:pt x="1201" y="1"/>
                  </a:moveTo>
                  <a:lnTo>
                    <a:pt x="1057" y="49"/>
                  </a:lnTo>
                  <a:lnTo>
                    <a:pt x="673" y="289"/>
                  </a:lnTo>
                  <a:lnTo>
                    <a:pt x="288" y="529"/>
                  </a:lnTo>
                  <a:lnTo>
                    <a:pt x="48" y="721"/>
                  </a:lnTo>
                  <a:lnTo>
                    <a:pt x="0" y="817"/>
                  </a:lnTo>
                  <a:lnTo>
                    <a:pt x="48" y="913"/>
                  </a:lnTo>
                  <a:lnTo>
                    <a:pt x="288" y="1297"/>
                  </a:lnTo>
                  <a:lnTo>
                    <a:pt x="961" y="2354"/>
                  </a:lnTo>
                  <a:lnTo>
                    <a:pt x="2017" y="3891"/>
                  </a:lnTo>
                  <a:lnTo>
                    <a:pt x="1921" y="3795"/>
                  </a:lnTo>
                  <a:lnTo>
                    <a:pt x="1633" y="3603"/>
                  </a:lnTo>
                  <a:lnTo>
                    <a:pt x="1297" y="3411"/>
                  </a:lnTo>
                  <a:lnTo>
                    <a:pt x="1105" y="3363"/>
                  </a:lnTo>
                  <a:lnTo>
                    <a:pt x="913" y="3363"/>
                  </a:lnTo>
                  <a:lnTo>
                    <a:pt x="769" y="3411"/>
                  </a:lnTo>
                  <a:lnTo>
                    <a:pt x="625" y="3507"/>
                  </a:lnTo>
                  <a:lnTo>
                    <a:pt x="529" y="3603"/>
                  </a:lnTo>
                  <a:lnTo>
                    <a:pt x="480" y="3795"/>
                  </a:lnTo>
                  <a:lnTo>
                    <a:pt x="384" y="4179"/>
                  </a:lnTo>
                  <a:lnTo>
                    <a:pt x="384" y="4563"/>
                  </a:lnTo>
                  <a:lnTo>
                    <a:pt x="384" y="4659"/>
                  </a:lnTo>
                  <a:lnTo>
                    <a:pt x="432" y="4707"/>
                  </a:lnTo>
                  <a:lnTo>
                    <a:pt x="625" y="4851"/>
                  </a:lnTo>
                  <a:lnTo>
                    <a:pt x="865" y="4899"/>
                  </a:lnTo>
                  <a:lnTo>
                    <a:pt x="1153" y="4995"/>
                  </a:lnTo>
                  <a:lnTo>
                    <a:pt x="1633" y="5043"/>
                  </a:lnTo>
                  <a:lnTo>
                    <a:pt x="1873" y="5091"/>
                  </a:lnTo>
                  <a:lnTo>
                    <a:pt x="2161" y="5284"/>
                  </a:lnTo>
                  <a:lnTo>
                    <a:pt x="2882" y="5668"/>
                  </a:lnTo>
                  <a:lnTo>
                    <a:pt x="3314" y="5812"/>
                  </a:lnTo>
                  <a:lnTo>
                    <a:pt x="3698" y="5956"/>
                  </a:lnTo>
                  <a:lnTo>
                    <a:pt x="4034" y="5956"/>
                  </a:lnTo>
                  <a:lnTo>
                    <a:pt x="4178" y="5908"/>
                  </a:lnTo>
                  <a:lnTo>
                    <a:pt x="4323" y="5860"/>
                  </a:lnTo>
                  <a:lnTo>
                    <a:pt x="4323" y="5764"/>
                  </a:lnTo>
                  <a:lnTo>
                    <a:pt x="4371" y="5716"/>
                  </a:lnTo>
                  <a:lnTo>
                    <a:pt x="4371" y="5428"/>
                  </a:lnTo>
                  <a:lnTo>
                    <a:pt x="4274" y="5140"/>
                  </a:lnTo>
                  <a:lnTo>
                    <a:pt x="4130" y="4707"/>
                  </a:lnTo>
                  <a:lnTo>
                    <a:pt x="3698" y="3795"/>
                  </a:lnTo>
                  <a:lnTo>
                    <a:pt x="3122" y="2786"/>
                  </a:lnTo>
                  <a:lnTo>
                    <a:pt x="2498" y="1778"/>
                  </a:lnTo>
                  <a:lnTo>
                    <a:pt x="1969" y="913"/>
                  </a:lnTo>
                  <a:lnTo>
                    <a:pt x="1537" y="289"/>
                  </a:lnTo>
                  <a:lnTo>
                    <a:pt x="1345" y="49"/>
                  </a:lnTo>
                  <a:lnTo>
                    <a:pt x="1201"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5" name="Google Shape;4239;p71"/>
            <p:cNvSpPr/>
            <p:nvPr/>
          </p:nvSpPr>
          <p:spPr>
            <a:xfrm>
              <a:off x="2630975" y="1632825"/>
              <a:ext cx="109275" cy="148900"/>
            </a:xfrm>
            <a:custGeom>
              <a:avLst/>
              <a:gdLst/>
              <a:ahLst/>
              <a:cxnLst/>
              <a:rect l="l" t="t" r="r" b="b"/>
              <a:pathLst>
                <a:path w="4371" h="5956" fill="none" extrusionOk="0">
                  <a:moveTo>
                    <a:pt x="384" y="4563"/>
                  </a:moveTo>
                  <a:lnTo>
                    <a:pt x="384" y="4563"/>
                  </a:lnTo>
                  <a:lnTo>
                    <a:pt x="384" y="4179"/>
                  </a:lnTo>
                  <a:lnTo>
                    <a:pt x="480" y="3795"/>
                  </a:lnTo>
                  <a:lnTo>
                    <a:pt x="529" y="3603"/>
                  </a:lnTo>
                  <a:lnTo>
                    <a:pt x="625" y="3507"/>
                  </a:lnTo>
                  <a:lnTo>
                    <a:pt x="769" y="3411"/>
                  </a:lnTo>
                  <a:lnTo>
                    <a:pt x="913" y="3363"/>
                  </a:lnTo>
                  <a:lnTo>
                    <a:pt x="913" y="3363"/>
                  </a:lnTo>
                  <a:lnTo>
                    <a:pt x="1105" y="3363"/>
                  </a:lnTo>
                  <a:lnTo>
                    <a:pt x="1297" y="3411"/>
                  </a:lnTo>
                  <a:lnTo>
                    <a:pt x="1633" y="3603"/>
                  </a:lnTo>
                  <a:lnTo>
                    <a:pt x="1921" y="3795"/>
                  </a:lnTo>
                  <a:lnTo>
                    <a:pt x="2017" y="3891"/>
                  </a:lnTo>
                  <a:lnTo>
                    <a:pt x="2017" y="3891"/>
                  </a:lnTo>
                  <a:lnTo>
                    <a:pt x="961" y="2354"/>
                  </a:lnTo>
                  <a:lnTo>
                    <a:pt x="288" y="1297"/>
                  </a:lnTo>
                  <a:lnTo>
                    <a:pt x="48" y="913"/>
                  </a:lnTo>
                  <a:lnTo>
                    <a:pt x="0" y="817"/>
                  </a:lnTo>
                  <a:lnTo>
                    <a:pt x="48" y="721"/>
                  </a:lnTo>
                  <a:lnTo>
                    <a:pt x="48" y="721"/>
                  </a:lnTo>
                  <a:lnTo>
                    <a:pt x="288" y="529"/>
                  </a:lnTo>
                  <a:lnTo>
                    <a:pt x="673" y="289"/>
                  </a:lnTo>
                  <a:lnTo>
                    <a:pt x="1057" y="49"/>
                  </a:lnTo>
                  <a:lnTo>
                    <a:pt x="1201" y="1"/>
                  </a:lnTo>
                  <a:lnTo>
                    <a:pt x="1345" y="49"/>
                  </a:lnTo>
                  <a:lnTo>
                    <a:pt x="1345" y="49"/>
                  </a:lnTo>
                  <a:lnTo>
                    <a:pt x="1537" y="289"/>
                  </a:lnTo>
                  <a:lnTo>
                    <a:pt x="1969" y="913"/>
                  </a:lnTo>
                  <a:lnTo>
                    <a:pt x="2498" y="1778"/>
                  </a:lnTo>
                  <a:lnTo>
                    <a:pt x="3122" y="2786"/>
                  </a:lnTo>
                  <a:lnTo>
                    <a:pt x="3698" y="3795"/>
                  </a:lnTo>
                  <a:lnTo>
                    <a:pt x="4130" y="4707"/>
                  </a:lnTo>
                  <a:lnTo>
                    <a:pt x="4274" y="5140"/>
                  </a:lnTo>
                  <a:lnTo>
                    <a:pt x="4371" y="5428"/>
                  </a:lnTo>
                  <a:lnTo>
                    <a:pt x="4371" y="5716"/>
                  </a:lnTo>
                  <a:lnTo>
                    <a:pt x="4323" y="5764"/>
                  </a:lnTo>
                  <a:lnTo>
                    <a:pt x="4323" y="5860"/>
                  </a:lnTo>
                  <a:lnTo>
                    <a:pt x="4323" y="5860"/>
                  </a:lnTo>
                  <a:lnTo>
                    <a:pt x="4178" y="5908"/>
                  </a:lnTo>
                  <a:lnTo>
                    <a:pt x="4034" y="5956"/>
                  </a:lnTo>
                  <a:lnTo>
                    <a:pt x="3698" y="5956"/>
                  </a:lnTo>
                  <a:lnTo>
                    <a:pt x="3314" y="5812"/>
                  </a:lnTo>
                  <a:lnTo>
                    <a:pt x="2882" y="5668"/>
                  </a:lnTo>
                  <a:lnTo>
                    <a:pt x="2161" y="5284"/>
                  </a:lnTo>
                  <a:lnTo>
                    <a:pt x="1873" y="5091"/>
                  </a:lnTo>
                  <a:lnTo>
                    <a:pt x="1873" y="5091"/>
                  </a:lnTo>
                  <a:lnTo>
                    <a:pt x="1633" y="5043"/>
                  </a:lnTo>
                  <a:lnTo>
                    <a:pt x="1153" y="4995"/>
                  </a:lnTo>
                  <a:lnTo>
                    <a:pt x="865" y="4899"/>
                  </a:lnTo>
                  <a:lnTo>
                    <a:pt x="625" y="4851"/>
                  </a:lnTo>
                  <a:lnTo>
                    <a:pt x="432" y="4707"/>
                  </a:lnTo>
                  <a:lnTo>
                    <a:pt x="384" y="4659"/>
                  </a:lnTo>
                  <a:lnTo>
                    <a:pt x="384" y="456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6" name="Google Shape;4240;p71"/>
            <p:cNvSpPr/>
            <p:nvPr/>
          </p:nvSpPr>
          <p:spPr>
            <a:xfrm>
              <a:off x="2630975" y="1632825"/>
              <a:ext cx="109275" cy="148900"/>
            </a:xfrm>
            <a:custGeom>
              <a:avLst/>
              <a:gdLst/>
              <a:ahLst/>
              <a:cxnLst/>
              <a:rect l="l" t="t" r="r" b="b"/>
              <a:pathLst>
                <a:path w="4371" h="5956" extrusionOk="0">
                  <a:moveTo>
                    <a:pt x="1249" y="1"/>
                  </a:moveTo>
                  <a:lnTo>
                    <a:pt x="1105" y="49"/>
                  </a:lnTo>
                  <a:lnTo>
                    <a:pt x="961" y="97"/>
                  </a:lnTo>
                  <a:lnTo>
                    <a:pt x="577" y="337"/>
                  </a:lnTo>
                  <a:lnTo>
                    <a:pt x="240" y="577"/>
                  </a:lnTo>
                  <a:lnTo>
                    <a:pt x="48" y="721"/>
                  </a:lnTo>
                  <a:lnTo>
                    <a:pt x="0" y="769"/>
                  </a:lnTo>
                  <a:lnTo>
                    <a:pt x="96" y="1009"/>
                  </a:lnTo>
                  <a:lnTo>
                    <a:pt x="336" y="1394"/>
                  </a:lnTo>
                  <a:lnTo>
                    <a:pt x="1009" y="2450"/>
                  </a:lnTo>
                  <a:lnTo>
                    <a:pt x="2017" y="3891"/>
                  </a:lnTo>
                  <a:lnTo>
                    <a:pt x="1681" y="3603"/>
                  </a:lnTo>
                  <a:lnTo>
                    <a:pt x="1345" y="3411"/>
                  </a:lnTo>
                  <a:lnTo>
                    <a:pt x="1153" y="3363"/>
                  </a:lnTo>
                  <a:lnTo>
                    <a:pt x="865" y="3363"/>
                  </a:lnTo>
                  <a:lnTo>
                    <a:pt x="721" y="3411"/>
                  </a:lnTo>
                  <a:lnTo>
                    <a:pt x="625" y="3507"/>
                  </a:lnTo>
                  <a:lnTo>
                    <a:pt x="529" y="3651"/>
                  </a:lnTo>
                  <a:lnTo>
                    <a:pt x="480" y="3795"/>
                  </a:lnTo>
                  <a:lnTo>
                    <a:pt x="384" y="4131"/>
                  </a:lnTo>
                  <a:lnTo>
                    <a:pt x="384" y="4467"/>
                  </a:lnTo>
                  <a:lnTo>
                    <a:pt x="384" y="4563"/>
                  </a:lnTo>
                  <a:lnTo>
                    <a:pt x="384" y="4659"/>
                  </a:lnTo>
                  <a:lnTo>
                    <a:pt x="432" y="4707"/>
                  </a:lnTo>
                  <a:lnTo>
                    <a:pt x="625" y="4851"/>
                  </a:lnTo>
                  <a:lnTo>
                    <a:pt x="865" y="4899"/>
                  </a:lnTo>
                  <a:lnTo>
                    <a:pt x="1153" y="4995"/>
                  </a:lnTo>
                  <a:lnTo>
                    <a:pt x="1633" y="5043"/>
                  </a:lnTo>
                  <a:lnTo>
                    <a:pt x="1873" y="5091"/>
                  </a:lnTo>
                  <a:lnTo>
                    <a:pt x="2065" y="5188"/>
                  </a:lnTo>
                  <a:lnTo>
                    <a:pt x="2642" y="5524"/>
                  </a:lnTo>
                  <a:lnTo>
                    <a:pt x="3314" y="5812"/>
                  </a:lnTo>
                  <a:lnTo>
                    <a:pt x="3650" y="5908"/>
                  </a:lnTo>
                  <a:lnTo>
                    <a:pt x="3938" y="5956"/>
                  </a:lnTo>
                  <a:lnTo>
                    <a:pt x="4130" y="5956"/>
                  </a:lnTo>
                  <a:lnTo>
                    <a:pt x="4323" y="5860"/>
                  </a:lnTo>
                  <a:lnTo>
                    <a:pt x="4371" y="5764"/>
                  </a:lnTo>
                  <a:lnTo>
                    <a:pt x="4371" y="5620"/>
                  </a:lnTo>
                  <a:lnTo>
                    <a:pt x="4323" y="5380"/>
                  </a:lnTo>
                  <a:lnTo>
                    <a:pt x="4226" y="5091"/>
                  </a:lnTo>
                  <a:lnTo>
                    <a:pt x="3938" y="4275"/>
                  </a:lnTo>
                  <a:lnTo>
                    <a:pt x="3458" y="3411"/>
                  </a:lnTo>
                  <a:lnTo>
                    <a:pt x="2930" y="2450"/>
                  </a:lnTo>
                  <a:lnTo>
                    <a:pt x="1873" y="769"/>
                  </a:lnTo>
                  <a:lnTo>
                    <a:pt x="1489" y="241"/>
                  </a:lnTo>
                  <a:lnTo>
                    <a:pt x="1345" y="49"/>
                  </a:lnTo>
                  <a:lnTo>
                    <a:pt x="1249" y="1"/>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7" name="Google Shape;4241;p71"/>
            <p:cNvSpPr/>
            <p:nvPr/>
          </p:nvSpPr>
          <p:spPr>
            <a:xfrm>
              <a:off x="2630975" y="1632825"/>
              <a:ext cx="109275" cy="148900"/>
            </a:xfrm>
            <a:custGeom>
              <a:avLst/>
              <a:gdLst/>
              <a:ahLst/>
              <a:cxnLst/>
              <a:rect l="l" t="t" r="r" b="b"/>
              <a:pathLst>
                <a:path w="4371" h="5956" fill="none" extrusionOk="0">
                  <a:moveTo>
                    <a:pt x="1249" y="1"/>
                  </a:moveTo>
                  <a:lnTo>
                    <a:pt x="1249" y="1"/>
                  </a:lnTo>
                  <a:lnTo>
                    <a:pt x="1105" y="49"/>
                  </a:lnTo>
                  <a:lnTo>
                    <a:pt x="961" y="97"/>
                  </a:lnTo>
                  <a:lnTo>
                    <a:pt x="577" y="337"/>
                  </a:lnTo>
                  <a:lnTo>
                    <a:pt x="240" y="577"/>
                  </a:lnTo>
                  <a:lnTo>
                    <a:pt x="48" y="721"/>
                  </a:lnTo>
                  <a:lnTo>
                    <a:pt x="48" y="721"/>
                  </a:lnTo>
                  <a:lnTo>
                    <a:pt x="0" y="769"/>
                  </a:lnTo>
                  <a:lnTo>
                    <a:pt x="0" y="769"/>
                  </a:lnTo>
                  <a:lnTo>
                    <a:pt x="96" y="1009"/>
                  </a:lnTo>
                  <a:lnTo>
                    <a:pt x="336" y="1394"/>
                  </a:lnTo>
                  <a:lnTo>
                    <a:pt x="1009" y="2450"/>
                  </a:lnTo>
                  <a:lnTo>
                    <a:pt x="2017" y="3891"/>
                  </a:lnTo>
                  <a:lnTo>
                    <a:pt x="2017" y="3891"/>
                  </a:lnTo>
                  <a:lnTo>
                    <a:pt x="2017" y="3891"/>
                  </a:lnTo>
                  <a:lnTo>
                    <a:pt x="2017" y="3891"/>
                  </a:lnTo>
                  <a:lnTo>
                    <a:pt x="1681" y="3603"/>
                  </a:lnTo>
                  <a:lnTo>
                    <a:pt x="1345" y="3411"/>
                  </a:lnTo>
                  <a:lnTo>
                    <a:pt x="1153" y="3363"/>
                  </a:lnTo>
                  <a:lnTo>
                    <a:pt x="1009" y="3363"/>
                  </a:lnTo>
                  <a:lnTo>
                    <a:pt x="1009" y="3363"/>
                  </a:lnTo>
                  <a:lnTo>
                    <a:pt x="913" y="3363"/>
                  </a:lnTo>
                  <a:lnTo>
                    <a:pt x="913" y="3363"/>
                  </a:lnTo>
                  <a:lnTo>
                    <a:pt x="865" y="3363"/>
                  </a:lnTo>
                  <a:lnTo>
                    <a:pt x="865" y="3363"/>
                  </a:lnTo>
                  <a:lnTo>
                    <a:pt x="721" y="3411"/>
                  </a:lnTo>
                  <a:lnTo>
                    <a:pt x="625" y="3507"/>
                  </a:lnTo>
                  <a:lnTo>
                    <a:pt x="529" y="3651"/>
                  </a:lnTo>
                  <a:lnTo>
                    <a:pt x="480" y="3795"/>
                  </a:lnTo>
                  <a:lnTo>
                    <a:pt x="384" y="4131"/>
                  </a:lnTo>
                  <a:lnTo>
                    <a:pt x="384" y="4467"/>
                  </a:lnTo>
                  <a:lnTo>
                    <a:pt x="384" y="4467"/>
                  </a:lnTo>
                  <a:lnTo>
                    <a:pt x="384" y="4563"/>
                  </a:lnTo>
                  <a:lnTo>
                    <a:pt x="384" y="4563"/>
                  </a:lnTo>
                  <a:lnTo>
                    <a:pt x="384" y="4659"/>
                  </a:lnTo>
                  <a:lnTo>
                    <a:pt x="432" y="4707"/>
                  </a:lnTo>
                  <a:lnTo>
                    <a:pt x="625" y="4851"/>
                  </a:lnTo>
                  <a:lnTo>
                    <a:pt x="865" y="4899"/>
                  </a:lnTo>
                  <a:lnTo>
                    <a:pt x="1153" y="4995"/>
                  </a:lnTo>
                  <a:lnTo>
                    <a:pt x="1633" y="5043"/>
                  </a:lnTo>
                  <a:lnTo>
                    <a:pt x="1873" y="5091"/>
                  </a:lnTo>
                  <a:lnTo>
                    <a:pt x="1873" y="5091"/>
                  </a:lnTo>
                  <a:lnTo>
                    <a:pt x="2065" y="5188"/>
                  </a:lnTo>
                  <a:lnTo>
                    <a:pt x="2642" y="5524"/>
                  </a:lnTo>
                  <a:lnTo>
                    <a:pt x="3314" y="5812"/>
                  </a:lnTo>
                  <a:lnTo>
                    <a:pt x="3650" y="5908"/>
                  </a:lnTo>
                  <a:lnTo>
                    <a:pt x="3938" y="5956"/>
                  </a:lnTo>
                  <a:lnTo>
                    <a:pt x="3938" y="5956"/>
                  </a:lnTo>
                  <a:lnTo>
                    <a:pt x="4130" y="5956"/>
                  </a:lnTo>
                  <a:lnTo>
                    <a:pt x="4323" y="5860"/>
                  </a:lnTo>
                  <a:lnTo>
                    <a:pt x="4323" y="5860"/>
                  </a:lnTo>
                  <a:lnTo>
                    <a:pt x="4371" y="5764"/>
                  </a:lnTo>
                  <a:lnTo>
                    <a:pt x="4371" y="5620"/>
                  </a:lnTo>
                  <a:lnTo>
                    <a:pt x="4371" y="5620"/>
                  </a:lnTo>
                  <a:lnTo>
                    <a:pt x="4323" y="5380"/>
                  </a:lnTo>
                  <a:lnTo>
                    <a:pt x="4226" y="5091"/>
                  </a:lnTo>
                  <a:lnTo>
                    <a:pt x="3938" y="4275"/>
                  </a:lnTo>
                  <a:lnTo>
                    <a:pt x="3458" y="3411"/>
                  </a:lnTo>
                  <a:lnTo>
                    <a:pt x="2930" y="2450"/>
                  </a:lnTo>
                  <a:lnTo>
                    <a:pt x="1873" y="769"/>
                  </a:lnTo>
                  <a:lnTo>
                    <a:pt x="1489" y="241"/>
                  </a:lnTo>
                  <a:lnTo>
                    <a:pt x="1345" y="49"/>
                  </a:lnTo>
                  <a:lnTo>
                    <a:pt x="1345" y="49"/>
                  </a:lnTo>
                  <a:lnTo>
                    <a:pt x="1249"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8" name="Google Shape;4242;p71"/>
            <p:cNvSpPr/>
            <p:nvPr/>
          </p:nvSpPr>
          <p:spPr>
            <a:xfrm>
              <a:off x="2630975" y="1636425"/>
              <a:ext cx="99675" cy="145300"/>
            </a:xfrm>
            <a:custGeom>
              <a:avLst/>
              <a:gdLst/>
              <a:ahLst/>
              <a:cxnLst/>
              <a:rect l="l" t="t" r="r" b="b"/>
              <a:pathLst>
                <a:path w="3987" h="5812" extrusionOk="0">
                  <a:moveTo>
                    <a:pt x="865" y="1"/>
                  </a:moveTo>
                  <a:lnTo>
                    <a:pt x="336" y="337"/>
                  </a:lnTo>
                  <a:lnTo>
                    <a:pt x="48" y="577"/>
                  </a:lnTo>
                  <a:lnTo>
                    <a:pt x="0" y="673"/>
                  </a:lnTo>
                  <a:lnTo>
                    <a:pt x="48" y="769"/>
                  </a:lnTo>
                  <a:lnTo>
                    <a:pt x="288" y="1153"/>
                  </a:lnTo>
                  <a:lnTo>
                    <a:pt x="961" y="2210"/>
                  </a:lnTo>
                  <a:lnTo>
                    <a:pt x="2017" y="3747"/>
                  </a:lnTo>
                  <a:lnTo>
                    <a:pt x="1921" y="3651"/>
                  </a:lnTo>
                  <a:lnTo>
                    <a:pt x="1633" y="3459"/>
                  </a:lnTo>
                  <a:lnTo>
                    <a:pt x="1297" y="3267"/>
                  </a:lnTo>
                  <a:lnTo>
                    <a:pt x="1105" y="3219"/>
                  </a:lnTo>
                  <a:lnTo>
                    <a:pt x="913" y="3219"/>
                  </a:lnTo>
                  <a:lnTo>
                    <a:pt x="769" y="3267"/>
                  </a:lnTo>
                  <a:lnTo>
                    <a:pt x="625" y="3363"/>
                  </a:lnTo>
                  <a:lnTo>
                    <a:pt x="529" y="3459"/>
                  </a:lnTo>
                  <a:lnTo>
                    <a:pt x="480" y="3651"/>
                  </a:lnTo>
                  <a:lnTo>
                    <a:pt x="384" y="4035"/>
                  </a:lnTo>
                  <a:lnTo>
                    <a:pt x="384" y="4419"/>
                  </a:lnTo>
                  <a:lnTo>
                    <a:pt x="384" y="4515"/>
                  </a:lnTo>
                  <a:lnTo>
                    <a:pt x="432" y="4563"/>
                  </a:lnTo>
                  <a:lnTo>
                    <a:pt x="625" y="4707"/>
                  </a:lnTo>
                  <a:lnTo>
                    <a:pt x="865" y="4755"/>
                  </a:lnTo>
                  <a:lnTo>
                    <a:pt x="1153" y="4851"/>
                  </a:lnTo>
                  <a:lnTo>
                    <a:pt x="1633" y="4899"/>
                  </a:lnTo>
                  <a:lnTo>
                    <a:pt x="1873" y="4947"/>
                  </a:lnTo>
                  <a:lnTo>
                    <a:pt x="2113" y="5092"/>
                  </a:lnTo>
                  <a:lnTo>
                    <a:pt x="2642" y="5380"/>
                  </a:lnTo>
                  <a:lnTo>
                    <a:pt x="3026" y="5572"/>
                  </a:lnTo>
                  <a:lnTo>
                    <a:pt x="3362" y="5716"/>
                  </a:lnTo>
                  <a:lnTo>
                    <a:pt x="3698" y="5812"/>
                  </a:lnTo>
                  <a:lnTo>
                    <a:pt x="3986" y="5812"/>
                  </a:lnTo>
                  <a:lnTo>
                    <a:pt x="3938" y="5524"/>
                  </a:lnTo>
                  <a:lnTo>
                    <a:pt x="3842" y="5188"/>
                  </a:lnTo>
                  <a:lnTo>
                    <a:pt x="3506" y="4467"/>
                  </a:lnTo>
                  <a:lnTo>
                    <a:pt x="3074" y="3603"/>
                  </a:lnTo>
                  <a:lnTo>
                    <a:pt x="2594" y="2738"/>
                  </a:lnTo>
                  <a:lnTo>
                    <a:pt x="1585" y="1105"/>
                  </a:lnTo>
                  <a:lnTo>
                    <a:pt x="865" y="1"/>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9" name="Google Shape;4243;p71"/>
            <p:cNvSpPr/>
            <p:nvPr/>
          </p:nvSpPr>
          <p:spPr>
            <a:xfrm>
              <a:off x="2686200" y="1737300"/>
              <a:ext cx="44450" cy="44425"/>
            </a:xfrm>
            <a:custGeom>
              <a:avLst/>
              <a:gdLst/>
              <a:ahLst/>
              <a:cxnLst/>
              <a:rect l="l" t="t" r="r" b="b"/>
              <a:pathLst>
                <a:path w="1778" h="1777" extrusionOk="0">
                  <a:moveTo>
                    <a:pt x="1105" y="0"/>
                  </a:moveTo>
                  <a:lnTo>
                    <a:pt x="769" y="240"/>
                  </a:lnTo>
                  <a:lnTo>
                    <a:pt x="481" y="528"/>
                  </a:lnTo>
                  <a:lnTo>
                    <a:pt x="193" y="816"/>
                  </a:lnTo>
                  <a:lnTo>
                    <a:pt x="0" y="1105"/>
                  </a:lnTo>
                  <a:lnTo>
                    <a:pt x="385" y="1345"/>
                  </a:lnTo>
                  <a:lnTo>
                    <a:pt x="865" y="1537"/>
                  </a:lnTo>
                  <a:lnTo>
                    <a:pt x="1345" y="1729"/>
                  </a:lnTo>
                  <a:lnTo>
                    <a:pt x="1585" y="1777"/>
                  </a:lnTo>
                  <a:lnTo>
                    <a:pt x="1777" y="1777"/>
                  </a:lnTo>
                  <a:lnTo>
                    <a:pt x="1681" y="1441"/>
                  </a:lnTo>
                  <a:lnTo>
                    <a:pt x="1537" y="1009"/>
                  </a:lnTo>
                  <a:lnTo>
                    <a:pt x="1105"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0" name="Google Shape;4244;p71"/>
            <p:cNvSpPr/>
            <p:nvPr/>
          </p:nvSpPr>
          <p:spPr>
            <a:xfrm>
              <a:off x="2238375" y="1228225"/>
              <a:ext cx="303775" cy="439450"/>
            </a:xfrm>
            <a:custGeom>
              <a:avLst/>
              <a:gdLst/>
              <a:ahLst/>
              <a:cxnLst/>
              <a:rect l="l" t="t" r="r" b="b"/>
              <a:pathLst>
                <a:path w="12151" h="17578" extrusionOk="0">
                  <a:moveTo>
                    <a:pt x="5427" y="0"/>
                  </a:move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close/>
                </a:path>
              </a:pathLst>
            </a:custGeom>
            <a:solidFill>
              <a:srgbClr val="FFDA7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1" name="Google Shape;4245;p71"/>
            <p:cNvSpPr/>
            <p:nvPr/>
          </p:nvSpPr>
          <p:spPr>
            <a:xfrm>
              <a:off x="2238375" y="1228225"/>
              <a:ext cx="303775" cy="439450"/>
            </a:xfrm>
            <a:custGeom>
              <a:avLst/>
              <a:gdLst/>
              <a:ahLst/>
              <a:cxnLst/>
              <a:rect l="l" t="t" r="r" b="b"/>
              <a:pathLst>
                <a:path w="12151" h="17578" fill="none" extrusionOk="0">
                  <a:moveTo>
                    <a:pt x="12006" y="17578"/>
                  </a:move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lnTo>
                    <a:pt x="5811" y="0"/>
                  </a:lnTo>
                  <a:lnTo>
                    <a:pt x="5427" y="0"/>
                  </a:lnTo>
                  <a:lnTo>
                    <a:pt x="5043" y="96"/>
                  </a:ln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2" name="Google Shape;4246;p71"/>
            <p:cNvSpPr/>
            <p:nvPr/>
          </p:nvSpPr>
          <p:spPr>
            <a:xfrm>
              <a:off x="2238375" y="1228225"/>
              <a:ext cx="303775" cy="439450"/>
            </a:xfrm>
            <a:custGeom>
              <a:avLst/>
              <a:gdLst/>
              <a:ahLst/>
              <a:cxnLst/>
              <a:rect l="l" t="t" r="r" b="b"/>
              <a:pathLst>
                <a:path w="12151" h="17578" extrusionOk="0">
                  <a:moveTo>
                    <a:pt x="5427" y="0"/>
                  </a:move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688"/>
                  </a:lnTo>
                  <a:lnTo>
                    <a:pt x="96" y="14120"/>
                  </a:lnTo>
                  <a:lnTo>
                    <a:pt x="192" y="14408"/>
                  </a:lnTo>
                  <a:lnTo>
                    <a:pt x="336" y="14648"/>
                  </a:lnTo>
                  <a:lnTo>
                    <a:pt x="12006" y="17578"/>
                  </a:lnTo>
                  <a:lnTo>
                    <a:pt x="11814" y="17337"/>
                  </a:lnTo>
                  <a:lnTo>
                    <a:pt x="11718" y="17001"/>
                  </a:lnTo>
                  <a:lnTo>
                    <a:pt x="11670" y="16521"/>
                  </a:lnTo>
                  <a:lnTo>
                    <a:pt x="11670" y="15945"/>
                  </a:lnTo>
                  <a:lnTo>
                    <a:pt x="11670" y="15176"/>
                  </a:lnTo>
                  <a:lnTo>
                    <a:pt x="11718" y="14312"/>
                  </a:lnTo>
                  <a:lnTo>
                    <a:pt x="11910" y="12247"/>
                  </a:lnTo>
                  <a:lnTo>
                    <a:pt x="12102" y="9990"/>
                  </a:lnTo>
                  <a:lnTo>
                    <a:pt x="12150" y="8837"/>
                  </a:lnTo>
                  <a:lnTo>
                    <a:pt x="12150" y="7636"/>
                  </a:lnTo>
                  <a:lnTo>
                    <a:pt x="12102" y="6148"/>
                  </a:lnTo>
                  <a:lnTo>
                    <a:pt x="12054" y="5427"/>
                  </a:lnTo>
                  <a:lnTo>
                    <a:pt x="11958" y="4707"/>
                  </a:lnTo>
                  <a:lnTo>
                    <a:pt x="11862" y="4034"/>
                  </a:lnTo>
                  <a:lnTo>
                    <a:pt x="11670" y="3410"/>
                  </a:lnTo>
                  <a:lnTo>
                    <a:pt x="11478" y="2786"/>
                  </a:lnTo>
                  <a:lnTo>
                    <a:pt x="11238" y="2209"/>
                  </a:lnTo>
                  <a:lnTo>
                    <a:pt x="11046" y="1873"/>
                  </a:lnTo>
                  <a:lnTo>
                    <a:pt x="10710" y="1585"/>
                  </a:lnTo>
                  <a:lnTo>
                    <a:pt x="9797" y="1393"/>
                  </a:lnTo>
                  <a:lnTo>
                    <a:pt x="9653" y="1633"/>
                  </a:lnTo>
                  <a:lnTo>
                    <a:pt x="9509" y="1873"/>
                  </a:lnTo>
                  <a:lnTo>
                    <a:pt x="9317" y="2065"/>
                  </a:lnTo>
                  <a:lnTo>
                    <a:pt x="9125" y="2258"/>
                  </a:lnTo>
                  <a:lnTo>
                    <a:pt x="8933" y="2402"/>
                  </a:lnTo>
                  <a:lnTo>
                    <a:pt x="8693" y="2498"/>
                  </a:lnTo>
                  <a:lnTo>
                    <a:pt x="8404" y="2594"/>
                  </a:lnTo>
                  <a:lnTo>
                    <a:pt x="7876" y="2594"/>
                  </a:lnTo>
                  <a:lnTo>
                    <a:pt x="7588" y="2498"/>
                  </a:lnTo>
                  <a:lnTo>
                    <a:pt x="7252" y="2354"/>
                  </a:lnTo>
                  <a:lnTo>
                    <a:pt x="7012" y="2113"/>
                  </a:lnTo>
                  <a:lnTo>
                    <a:pt x="6820" y="1873"/>
                  </a:lnTo>
                  <a:lnTo>
                    <a:pt x="6627" y="1537"/>
                  </a:lnTo>
                  <a:lnTo>
                    <a:pt x="6531" y="1201"/>
                  </a:lnTo>
                  <a:lnTo>
                    <a:pt x="6483" y="865"/>
                  </a:lnTo>
                  <a:lnTo>
                    <a:pt x="6531" y="481"/>
                  </a:lnTo>
                  <a:lnTo>
                    <a:pt x="6676" y="48"/>
                  </a:lnTo>
                  <a:lnTo>
                    <a:pt x="7012" y="96"/>
                  </a:lnTo>
                  <a:lnTo>
                    <a:pt x="6435" y="0"/>
                  </a:lnTo>
                  <a:close/>
                </a:path>
              </a:pathLst>
            </a:custGeom>
            <a:solidFill>
              <a:srgbClr val="FFE49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3" name="Google Shape;4247;p71"/>
            <p:cNvSpPr/>
            <p:nvPr/>
          </p:nvSpPr>
          <p:spPr>
            <a:xfrm>
              <a:off x="2238375" y="1228225"/>
              <a:ext cx="303775" cy="439450"/>
            </a:xfrm>
            <a:custGeom>
              <a:avLst/>
              <a:gdLst/>
              <a:ahLst/>
              <a:cxnLst/>
              <a:rect l="l" t="t" r="r" b="b"/>
              <a:pathLst>
                <a:path w="12151" h="17578" fill="none" extrusionOk="0">
                  <a:moveTo>
                    <a:pt x="5907" y="0"/>
                  </a:moveTo>
                  <a:lnTo>
                    <a:pt x="5907" y="0"/>
                  </a:lnTo>
                  <a:lnTo>
                    <a:pt x="5427" y="0"/>
                  </a:lnTo>
                  <a:lnTo>
                    <a:pt x="5043" y="96"/>
                  </a:ln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207"/>
                  </a:lnTo>
                  <a:lnTo>
                    <a:pt x="0" y="13688"/>
                  </a:lnTo>
                  <a:lnTo>
                    <a:pt x="96" y="14120"/>
                  </a:lnTo>
                  <a:lnTo>
                    <a:pt x="192" y="14408"/>
                  </a:lnTo>
                  <a:lnTo>
                    <a:pt x="336" y="14648"/>
                  </a:lnTo>
                  <a:lnTo>
                    <a:pt x="12006" y="17578"/>
                  </a:lnTo>
                  <a:lnTo>
                    <a:pt x="12006" y="17578"/>
                  </a:lnTo>
                  <a:lnTo>
                    <a:pt x="11814" y="17337"/>
                  </a:lnTo>
                  <a:lnTo>
                    <a:pt x="11718" y="17001"/>
                  </a:lnTo>
                  <a:lnTo>
                    <a:pt x="11670" y="16521"/>
                  </a:lnTo>
                  <a:lnTo>
                    <a:pt x="11670" y="15945"/>
                  </a:lnTo>
                  <a:lnTo>
                    <a:pt x="11670" y="15945"/>
                  </a:lnTo>
                  <a:lnTo>
                    <a:pt x="11670" y="15176"/>
                  </a:lnTo>
                  <a:lnTo>
                    <a:pt x="11718" y="14312"/>
                  </a:lnTo>
                  <a:lnTo>
                    <a:pt x="11910" y="12247"/>
                  </a:lnTo>
                  <a:lnTo>
                    <a:pt x="12102" y="9990"/>
                  </a:lnTo>
                  <a:lnTo>
                    <a:pt x="12150" y="8837"/>
                  </a:lnTo>
                  <a:lnTo>
                    <a:pt x="12150" y="7636"/>
                  </a:lnTo>
                  <a:lnTo>
                    <a:pt x="12150" y="7636"/>
                  </a:lnTo>
                  <a:lnTo>
                    <a:pt x="12102" y="6148"/>
                  </a:lnTo>
                  <a:lnTo>
                    <a:pt x="12054" y="5427"/>
                  </a:lnTo>
                  <a:lnTo>
                    <a:pt x="11958" y="4707"/>
                  </a:lnTo>
                  <a:lnTo>
                    <a:pt x="11862" y="4034"/>
                  </a:lnTo>
                  <a:lnTo>
                    <a:pt x="11670" y="3410"/>
                  </a:lnTo>
                  <a:lnTo>
                    <a:pt x="11478" y="2786"/>
                  </a:lnTo>
                  <a:lnTo>
                    <a:pt x="11238" y="2209"/>
                  </a:lnTo>
                  <a:lnTo>
                    <a:pt x="11238" y="2209"/>
                  </a:lnTo>
                  <a:lnTo>
                    <a:pt x="11046" y="1873"/>
                  </a:lnTo>
                  <a:lnTo>
                    <a:pt x="10710" y="1585"/>
                  </a:lnTo>
                  <a:lnTo>
                    <a:pt x="10710" y="1585"/>
                  </a:lnTo>
                  <a:lnTo>
                    <a:pt x="9797" y="1393"/>
                  </a:lnTo>
                  <a:lnTo>
                    <a:pt x="9797" y="1393"/>
                  </a:lnTo>
                  <a:lnTo>
                    <a:pt x="9653" y="1633"/>
                  </a:lnTo>
                  <a:lnTo>
                    <a:pt x="9509" y="1873"/>
                  </a:lnTo>
                  <a:lnTo>
                    <a:pt x="9317" y="2065"/>
                  </a:lnTo>
                  <a:lnTo>
                    <a:pt x="9125" y="2258"/>
                  </a:lnTo>
                  <a:lnTo>
                    <a:pt x="8933" y="2402"/>
                  </a:lnTo>
                  <a:lnTo>
                    <a:pt x="8693" y="2498"/>
                  </a:lnTo>
                  <a:lnTo>
                    <a:pt x="8404" y="2594"/>
                  </a:lnTo>
                  <a:lnTo>
                    <a:pt x="8164" y="2594"/>
                  </a:lnTo>
                  <a:lnTo>
                    <a:pt x="8164" y="2594"/>
                  </a:lnTo>
                  <a:lnTo>
                    <a:pt x="7876" y="2594"/>
                  </a:lnTo>
                  <a:lnTo>
                    <a:pt x="7876" y="2594"/>
                  </a:lnTo>
                  <a:lnTo>
                    <a:pt x="7588" y="2498"/>
                  </a:lnTo>
                  <a:lnTo>
                    <a:pt x="7252" y="2354"/>
                  </a:lnTo>
                  <a:lnTo>
                    <a:pt x="7012" y="2113"/>
                  </a:lnTo>
                  <a:lnTo>
                    <a:pt x="6820" y="1873"/>
                  </a:lnTo>
                  <a:lnTo>
                    <a:pt x="6627" y="1537"/>
                  </a:lnTo>
                  <a:lnTo>
                    <a:pt x="6531" y="1201"/>
                  </a:lnTo>
                  <a:lnTo>
                    <a:pt x="6483" y="865"/>
                  </a:lnTo>
                  <a:lnTo>
                    <a:pt x="6531" y="481"/>
                  </a:lnTo>
                  <a:lnTo>
                    <a:pt x="6531" y="481"/>
                  </a:lnTo>
                  <a:lnTo>
                    <a:pt x="6676" y="48"/>
                  </a:lnTo>
                  <a:lnTo>
                    <a:pt x="6676" y="48"/>
                  </a:lnTo>
                  <a:lnTo>
                    <a:pt x="7012" y="96"/>
                  </a:lnTo>
                  <a:lnTo>
                    <a:pt x="7012" y="96"/>
                  </a:lnTo>
                  <a:lnTo>
                    <a:pt x="7012" y="96"/>
                  </a:lnTo>
                  <a:lnTo>
                    <a:pt x="6435" y="0"/>
                  </a:lnTo>
                  <a:lnTo>
                    <a:pt x="5907"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4" name="Google Shape;4248;p71"/>
            <p:cNvSpPr/>
            <p:nvPr/>
          </p:nvSpPr>
          <p:spPr>
            <a:xfrm>
              <a:off x="2400450" y="1229425"/>
              <a:ext cx="84075" cy="63650"/>
            </a:xfrm>
            <a:custGeom>
              <a:avLst/>
              <a:gdLst/>
              <a:ahLst/>
              <a:cxnLst/>
              <a:rect l="l" t="t" r="r" b="b"/>
              <a:pathLst>
                <a:path w="3363" h="2546" extrusionOk="0">
                  <a:moveTo>
                    <a:pt x="193" y="0"/>
                  </a:moveTo>
                  <a:lnTo>
                    <a:pt x="48" y="433"/>
                  </a:lnTo>
                  <a:lnTo>
                    <a:pt x="0" y="817"/>
                  </a:lnTo>
                  <a:lnTo>
                    <a:pt x="48" y="1153"/>
                  </a:lnTo>
                  <a:lnTo>
                    <a:pt x="144" y="1489"/>
                  </a:lnTo>
                  <a:lnTo>
                    <a:pt x="337" y="1825"/>
                  </a:lnTo>
                  <a:lnTo>
                    <a:pt x="529" y="2065"/>
                  </a:lnTo>
                  <a:lnTo>
                    <a:pt x="769" y="2306"/>
                  </a:lnTo>
                  <a:lnTo>
                    <a:pt x="1105" y="2450"/>
                  </a:lnTo>
                  <a:lnTo>
                    <a:pt x="1393" y="2546"/>
                  </a:lnTo>
                  <a:lnTo>
                    <a:pt x="1729" y="2546"/>
                  </a:lnTo>
                  <a:lnTo>
                    <a:pt x="2065" y="2498"/>
                  </a:lnTo>
                  <a:lnTo>
                    <a:pt x="2402" y="2402"/>
                  </a:lnTo>
                  <a:lnTo>
                    <a:pt x="2690" y="2210"/>
                  </a:lnTo>
                  <a:lnTo>
                    <a:pt x="2930" y="1969"/>
                  </a:lnTo>
                  <a:lnTo>
                    <a:pt x="3122" y="1681"/>
                  </a:lnTo>
                  <a:lnTo>
                    <a:pt x="3266" y="1345"/>
                  </a:lnTo>
                  <a:lnTo>
                    <a:pt x="3362" y="1009"/>
                  </a:lnTo>
                  <a:lnTo>
                    <a:pt x="2642" y="673"/>
                  </a:lnTo>
                  <a:lnTo>
                    <a:pt x="1825" y="385"/>
                  </a:lnTo>
                  <a:lnTo>
                    <a:pt x="1009" y="144"/>
                  </a:lnTo>
                  <a:lnTo>
                    <a:pt x="193" y="0"/>
                  </a:lnTo>
                  <a:close/>
                </a:path>
              </a:pathLst>
            </a:custGeom>
            <a:solidFill>
              <a:srgbClr val="FFDA7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5" name="Google Shape;4249;p71"/>
            <p:cNvSpPr/>
            <p:nvPr/>
          </p:nvSpPr>
          <p:spPr>
            <a:xfrm>
              <a:off x="2400450" y="1229425"/>
              <a:ext cx="84075" cy="63650"/>
            </a:xfrm>
            <a:custGeom>
              <a:avLst/>
              <a:gdLst/>
              <a:ahLst/>
              <a:cxnLst/>
              <a:rect l="l" t="t" r="r" b="b"/>
              <a:pathLst>
                <a:path w="3363" h="2546" fill="none" extrusionOk="0">
                  <a:moveTo>
                    <a:pt x="1393" y="2546"/>
                  </a:moveTo>
                  <a:lnTo>
                    <a:pt x="1393" y="2546"/>
                  </a:lnTo>
                  <a:lnTo>
                    <a:pt x="1729" y="2546"/>
                  </a:lnTo>
                  <a:lnTo>
                    <a:pt x="2065" y="2498"/>
                  </a:lnTo>
                  <a:lnTo>
                    <a:pt x="2402" y="2402"/>
                  </a:lnTo>
                  <a:lnTo>
                    <a:pt x="2690" y="2210"/>
                  </a:lnTo>
                  <a:lnTo>
                    <a:pt x="2930" y="1969"/>
                  </a:lnTo>
                  <a:lnTo>
                    <a:pt x="3122" y="1681"/>
                  </a:lnTo>
                  <a:lnTo>
                    <a:pt x="3266" y="1345"/>
                  </a:lnTo>
                  <a:lnTo>
                    <a:pt x="3362" y="1009"/>
                  </a:lnTo>
                  <a:lnTo>
                    <a:pt x="3362" y="1009"/>
                  </a:lnTo>
                  <a:lnTo>
                    <a:pt x="2642" y="673"/>
                  </a:lnTo>
                  <a:lnTo>
                    <a:pt x="1825" y="385"/>
                  </a:lnTo>
                  <a:lnTo>
                    <a:pt x="1009" y="144"/>
                  </a:lnTo>
                  <a:lnTo>
                    <a:pt x="193" y="0"/>
                  </a:lnTo>
                  <a:lnTo>
                    <a:pt x="193" y="0"/>
                  </a:lnTo>
                  <a:lnTo>
                    <a:pt x="48" y="433"/>
                  </a:lnTo>
                  <a:lnTo>
                    <a:pt x="48" y="433"/>
                  </a:lnTo>
                  <a:lnTo>
                    <a:pt x="0" y="817"/>
                  </a:lnTo>
                  <a:lnTo>
                    <a:pt x="48" y="1153"/>
                  </a:lnTo>
                  <a:lnTo>
                    <a:pt x="144" y="1489"/>
                  </a:lnTo>
                  <a:lnTo>
                    <a:pt x="337" y="1825"/>
                  </a:lnTo>
                  <a:lnTo>
                    <a:pt x="529" y="2065"/>
                  </a:lnTo>
                  <a:lnTo>
                    <a:pt x="769" y="2306"/>
                  </a:lnTo>
                  <a:lnTo>
                    <a:pt x="1105" y="2450"/>
                  </a:lnTo>
                  <a:lnTo>
                    <a:pt x="1393" y="2546"/>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6" name="Google Shape;4250;p71"/>
            <p:cNvSpPr/>
            <p:nvPr/>
          </p:nvSpPr>
          <p:spPr>
            <a:xfrm>
              <a:off x="2419650" y="1218625"/>
              <a:ext cx="46850" cy="51650"/>
            </a:xfrm>
            <a:custGeom>
              <a:avLst/>
              <a:gdLst/>
              <a:ahLst/>
              <a:cxnLst/>
              <a:rect l="l" t="t" r="r" b="b"/>
              <a:pathLst>
                <a:path w="1874" h="2066" extrusionOk="0">
                  <a:moveTo>
                    <a:pt x="481" y="0"/>
                  </a:moveTo>
                  <a:lnTo>
                    <a:pt x="1" y="1489"/>
                  </a:lnTo>
                  <a:lnTo>
                    <a:pt x="1490" y="2065"/>
                  </a:lnTo>
                  <a:lnTo>
                    <a:pt x="1874" y="384"/>
                  </a:lnTo>
                  <a:lnTo>
                    <a:pt x="481"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7" name="Google Shape;4251;p71"/>
            <p:cNvSpPr/>
            <p:nvPr/>
          </p:nvSpPr>
          <p:spPr>
            <a:xfrm>
              <a:off x="2419650" y="1218625"/>
              <a:ext cx="46850" cy="51650"/>
            </a:xfrm>
            <a:custGeom>
              <a:avLst/>
              <a:gdLst/>
              <a:ahLst/>
              <a:cxnLst/>
              <a:rect l="l" t="t" r="r" b="b"/>
              <a:pathLst>
                <a:path w="1874" h="2066" fill="none" extrusionOk="0">
                  <a:moveTo>
                    <a:pt x="481" y="0"/>
                  </a:moveTo>
                  <a:lnTo>
                    <a:pt x="1" y="1489"/>
                  </a:lnTo>
                  <a:lnTo>
                    <a:pt x="1490" y="2065"/>
                  </a:lnTo>
                  <a:lnTo>
                    <a:pt x="1874" y="384"/>
                  </a:lnTo>
                  <a:lnTo>
                    <a:pt x="48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8" name="Google Shape;4252;p71"/>
            <p:cNvSpPr/>
            <p:nvPr/>
          </p:nvSpPr>
          <p:spPr>
            <a:xfrm>
              <a:off x="2419650" y="1237825"/>
              <a:ext cx="40850" cy="32450"/>
            </a:xfrm>
            <a:custGeom>
              <a:avLst/>
              <a:gdLst/>
              <a:ahLst/>
              <a:cxnLst/>
              <a:rect l="l" t="t" r="r" b="b"/>
              <a:pathLst>
                <a:path w="1634" h="1298" extrusionOk="0">
                  <a:moveTo>
                    <a:pt x="241" y="1"/>
                  </a:moveTo>
                  <a:lnTo>
                    <a:pt x="1" y="721"/>
                  </a:lnTo>
                  <a:lnTo>
                    <a:pt x="1490" y="1297"/>
                  </a:lnTo>
                  <a:lnTo>
                    <a:pt x="1634" y="673"/>
                  </a:lnTo>
                  <a:lnTo>
                    <a:pt x="961" y="385"/>
                  </a:lnTo>
                  <a:lnTo>
                    <a:pt x="289" y="1"/>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9" name="Google Shape;4253;p71"/>
            <p:cNvSpPr/>
            <p:nvPr/>
          </p:nvSpPr>
          <p:spPr>
            <a:xfrm>
              <a:off x="2419650" y="1237825"/>
              <a:ext cx="40850" cy="32450"/>
            </a:xfrm>
            <a:custGeom>
              <a:avLst/>
              <a:gdLst/>
              <a:ahLst/>
              <a:cxnLst/>
              <a:rect l="l" t="t" r="r" b="b"/>
              <a:pathLst>
                <a:path w="1634" h="1298" fill="none" extrusionOk="0">
                  <a:moveTo>
                    <a:pt x="241" y="1"/>
                  </a:moveTo>
                  <a:lnTo>
                    <a:pt x="1" y="721"/>
                  </a:lnTo>
                  <a:lnTo>
                    <a:pt x="1490" y="1297"/>
                  </a:lnTo>
                  <a:lnTo>
                    <a:pt x="1634" y="673"/>
                  </a:lnTo>
                  <a:lnTo>
                    <a:pt x="1634" y="673"/>
                  </a:lnTo>
                  <a:lnTo>
                    <a:pt x="961" y="385"/>
                  </a:lnTo>
                  <a:lnTo>
                    <a:pt x="289" y="1"/>
                  </a:lnTo>
                  <a:lnTo>
                    <a:pt x="241"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0" name="Google Shape;4254;p71"/>
            <p:cNvSpPr/>
            <p:nvPr/>
          </p:nvSpPr>
          <p:spPr>
            <a:xfrm>
              <a:off x="2216750" y="852425"/>
              <a:ext cx="147700" cy="152500"/>
            </a:xfrm>
            <a:custGeom>
              <a:avLst/>
              <a:gdLst/>
              <a:ahLst/>
              <a:cxnLst/>
              <a:rect l="l" t="t" r="r" b="b"/>
              <a:pathLst>
                <a:path w="5908" h="6100" extrusionOk="0">
                  <a:moveTo>
                    <a:pt x="2930" y="0"/>
                  </a:moveTo>
                  <a:lnTo>
                    <a:pt x="2354" y="96"/>
                  </a:lnTo>
                  <a:lnTo>
                    <a:pt x="1826" y="337"/>
                  </a:lnTo>
                  <a:lnTo>
                    <a:pt x="1297" y="625"/>
                  </a:lnTo>
                  <a:lnTo>
                    <a:pt x="865" y="1057"/>
                  </a:lnTo>
                  <a:lnTo>
                    <a:pt x="673" y="1297"/>
                  </a:ln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585" y="5860"/>
                  </a:lnTo>
                  <a:lnTo>
                    <a:pt x="1826" y="5956"/>
                  </a:lnTo>
                  <a:lnTo>
                    <a:pt x="2114" y="6052"/>
                  </a:lnTo>
                  <a:lnTo>
                    <a:pt x="2402" y="6100"/>
                  </a:lnTo>
                  <a:lnTo>
                    <a:pt x="2978" y="6100"/>
                  </a:lnTo>
                  <a:lnTo>
                    <a:pt x="3554" y="6004"/>
                  </a:lnTo>
                  <a:lnTo>
                    <a:pt x="4083" y="5763"/>
                  </a:lnTo>
                  <a:lnTo>
                    <a:pt x="4563" y="5475"/>
                  </a:lnTo>
                  <a:lnTo>
                    <a:pt x="5043" y="5043"/>
                  </a:lnTo>
                  <a:lnTo>
                    <a:pt x="5235" y="4803"/>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323" y="241"/>
                  </a:lnTo>
                  <a:lnTo>
                    <a:pt x="4035" y="145"/>
                  </a:lnTo>
                  <a:lnTo>
                    <a:pt x="3747" y="48"/>
                  </a:lnTo>
                  <a:lnTo>
                    <a:pt x="3506"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1" name="Google Shape;4255;p71"/>
            <p:cNvSpPr/>
            <p:nvPr/>
          </p:nvSpPr>
          <p:spPr>
            <a:xfrm>
              <a:off x="2216750" y="852425"/>
              <a:ext cx="147700" cy="152500"/>
            </a:xfrm>
            <a:custGeom>
              <a:avLst/>
              <a:gdLst/>
              <a:ahLst/>
              <a:cxnLst/>
              <a:rect l="l" t="t" r="r" b="b"/>
              <a:pathLst>
                <a:path w="5908" h="6100" fill="none" extrusionOk="0">
                  <a:moveTo>
                    <a:pt x="481" y="1537"/>
                  </a:move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345" y="5715"/>
                  </a:lnTo>
                  <a:lnTo>
                    <a:pt x="1585" y="5860"/>
                  </a:lnTo>
                  <a:lnTo>
                    <a:pt x="1826" y="5956"/>
                  </a:lnTo>
                  <a:lnTo>
                    <a:pt x="2114" y="6052"/>
                  </a:lnTo>
                  <a:lnTo>
                    <a:pt x="2402" y="6100"/>
                  </a:lnTo>
                  <a:lnTo>
                    <a:pt x="2690" y="6100"/>
                  </a:lnTo>
                  <a:lnTo>
                    <a:pt x="2978" y="6100"/>
                  </a:lnTo>
                  <a:lnTo>
                    <a:pt x="3554" y="6004"/>
                  </a:lnTo>
                  <a:lnTo>
                    <a:pt x="4083" y="5763"/>
                  </a:lnTo>
                  <a:lnTo>
                    <a:pt x="4563" y="5475"/>
                  </a:lnTo>
                  <a:lnTo>
                    <a:pt x="5043" y="5043"/>
                  </a:lnTo>
                  <a:lnTo>
                    <a:pt x="5235" y="4803"/>
                  </a:lnTo>
                  <a:lnTo>
                    <a:pt x="5379" y="4515"/>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563" y="385"/>
                  </a:lnTo>
                  <a:lnTo>
                    <a:pt x="4323" y="241"/>
                  </a:lnTo>
                  <a:lnTo>
                    <a:pt x="4035" y="145"/>
                  </a:lnTo>
                  <a:lnTo>
                    <a:pt x="3747" y="48"/>
                  </a:lnTo>
                  <a:lnTo>
                    <a:pt x="3506" y="0"/>
                  </a:lnTo>
                  <a:lnTo>
                    <a:pt x="3218" y="0"/>
                  </a:lnTo>
                  <a:lnTo>
                    <a:pt x="2930" y="0"/>
                  </a:lnTo>
                  <a:lnTo>
                    <a:pt x="2354" y="96"/>
                  </a:lnTo>
                  <a:lnTo>
                    <a:pt x="1826" y="337"/>
                  </a:lnTo>
                  <a:lnTo>
                    <a:pt x="1297" y="625"/>
                  </a:lnTo>
                  <a:lnTo>
                    <a:pt x="865" y="1057"/>
                  </a:lnTo>
                  <a:lnTo>
                    <a:pt x="673" y="1297"/>
                  </a:lnTo>
                  <a:lnTo>
                    <a:pt x="481" y="1537"/>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2" name="Google Shape;4256;p71"/>
            <p:cNvSpPr/>
            <p:nvPr/>
          </p:nvSpPr>
          <p:spPr>
            <a:xfrm>
              <a:off x="2237150" y="877625"/>
              <a:ext cx="49275" cy="90075"/>
            </a:xfrm>
            <a:custGeom>
              <a:avLst/>
              <a:gdLst/>
              <a:ahLst/>
              <a:cxnLst/>
              <a:rect l="l" t="t" r="r" b="b"/>
              <a:pathLst>
                <a:path w="1971" h="3603" extrusionOk="0">
                  <a:moveTo>
                    <a:pt x="1634" y="1"/>
                  </a:moveTo>
                  <a:lnTo>
                    <a:pt x="1442" y="49"/>
                  </a:lnTo>
                  <a:lnTo>
                    <a:pt x="1202" y="145"/>
                  </a:lnTo>
                  <a:lnTo>
                    <a:pt x="1010" y="241"/>
                  </a:lnTo>
                  <a:lnTo>
                    <a:pt x="769" y="385"/>
                  </a:lnTo>
                  <a:lnTo>
                    <a:pt x="625" y="529"/>
                  </a:lnTo>
                  <a:lnTo>
                    <a:pt x="433" y="721"/>
                  </a:lnTo>
                  <a:lnTo>
                    <a:pt x="289" y="913"/>
                  </a:lnTo>
                  <a:lnTo>
                    <a:pt x="145" y="1250"/>
                  </a:lnTo>
                  <a:lnTo>
                    <a:pt x="49" y="1634"/>
                  </a:lnTo>
                  <a:lnTo>
                    <a:pt x="1" y="1970"/>
                  </a:lnTo>
                  <a:lnTo>
                    <a:pt x="49" y="2306"/>
                  </a:lnTo>
                  <a:lnTo>
                    <a:pt x="145" y="2642"/>
                  </a:lnTo>
                  <a:lnTo>
                    <a:pt x="289" y="2931"/>
                  </a:lnTo>
                  <a:lnTo>
                    <a:pt x="481" y="3171"/>
                  </a:lnTo>
                  <a:lnTo>
                    <a:pt x="769" y="3363"/>
                  </a:lnTo>
                  <a:lnTo>
                    <a:pt x="1154" y="3555"/>
                  </a:lnTo>
                  <a:lnTo>
                    <a:pt x="1538" y="3603"/>
                  </a:lnTo>
                  <a:lnTo>
                    <a:pt x="1730" y="3171"/>
                  </a:lnTo>
                  <a:lnTo>
                    <a:pt x="1730" y="2354"/>
                  </a:lnTo>
                  <a:lnTo>
                    <a:pt x="1778" y="1538"/>
                  </a:lnTo>
                  <a:lnTo>
                    <a:pt x="1826" y="769"/>
                  </a:lnTo>
                  <a:lnTo>
                    <a:pt x="1970" y="1"/>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3" name="Google Shape;4257;p71"/>
            <p:cNvSpPr/>
            <p:nvPr/>
          </p:nvSpPr>
          <p:spPr>
            <a:xfrm>
              <a:off x="2237150" y="877625"/>
              <a:ext cx="49275" cy="90075"/>
            </a:xfrm>
            <a:custGeom>
              <a:avLst/>
              <a:gdLst/>
              <a:ahLst/>
              <a:cxnLst/>
              <a:rect l="l" t="t" r="r" b="b"/>
              <a:pathLst>
                <a:path w="1971" h="3603" fill="none" extrusionOk="0">
                  <a:moveTo>
                    <a:pt x="1874" y="1"/>
                  </a:moveTo>
                  <a:lnTo>
                    <a:pt x="1874" y="1"/>
                  </a:lnTo>
                  <a:lnTo>
                    <a:pt x="1634" y="1"/>
                  </a:lnTo>
                  <a:lnTo>
                    <a:pt x="1442" y="49"/>
                  </a:lnTo>
                  <a:lnTo>
                    <a:pt x="1202" y="145"/>
                  </a:lnTo>
                  <a:lnTo>
                    <a:pt x="1010" y="241"/>
                  </a:lnTo>
                  <a:lnTo>
                    <a:pt x="769" y="385"/>
                  </a:lnTo>
                  <a:lnTo>
                    <a:pt x="625" y="529"/>
                  </a:lnTo>
                  <a:lnTo>
                    <a:pt x="433" y="721"/>
                  </a:lnTo>
                  <a:lnTo>
                    <a:pt x="289" y="913"/>
                  </a:lnTo>
                  <a:lnTo>
                    <a:pt x="289" y="913"/>
                  </a:lnTo>
                  <a:lnTo>
                    <a:pt x="145" y="1250"/>
                  </a:lnTo>
                  <a:lnTo>
                    <a:pt x="49" y="1634"/>
                  </a:lnTo>
                  <a:lnTo>
                    <a:pt x="1" y="1970"/>
                  </a:lnTo>
                  <a:lnTo>
                    <a:pt x="49" y="2306"/>
                  </a:lnTo>
                  <a:lnTo>
                    <a:pt x="145" y="2642"/>
                  </a:lnTo>
                  <a:lnTo>
                    <a:pt x="289" y="2931"/>
                  </a:lnTo>
                  <a:lnTo>
                    <a:pt x="481" y="3171"/>
                  </a:lnTo>
                  <a:lnTo>
                    <a:pt x="769" y="3363"/>
                  </a:lnTo>
                  <a:lnTo>
                    <a:pt x="769" y="3363"/>
                  </a:lnTo>
                  <a:lnTo>
                    <a:pt x="1154" y="3555"/>
                  </a:lnTo>
                  <a:lnTo>
                    <a:pt x="1538" y="3603"/>
                  </a:lnTo>
                  <a:lnTo>
                    <a:pt x="1538" y="3603"/>
                  </a:lnTo>
                  <a:lnTo>
                    <a:pt x="1730" y="3171"/>
                  </a:lnTo>
                  <a:lnTo>
                    <a:pt x="1730" y="3171"/>
                  </a:lnTo>
                  <a:lnTo>
                    <a:pt x="1730" y="2354"/>
                  </a:lnTo>
                  <a:lnTo>
                    <a:pt x="1778" y="1538"/>
                  </a:lnTo>
                  <a:lnTo>
                    <a:pt x="1826" y="769"/>
                  </a:lnTo>
                  <a:lnTo>
                    <a:pt x="1970" y="1"/>
                  </a:lnTo>
                  <a:lnTo>
                    <a:pt x="1970" y="1"/>
                  </a:lnTo>
                  <a:lnTo>
                    <a:pt x="1874"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4" name="Google Shape;4258;p71"/>
            <p:cNvSpPr/>
            <p:nvPr/>
          </p:nvSpPr>
          <p:spPr>
            <a:xfrm>
              <a:off x="2264775" y="800800"/>
              <a:ext cx="483875" cy="470675"/>
            </a:xfrm>
            <a:custGeom>
              <a:avLst/>
              <a:gdLst/>
              <a:ahLst/>
              <a:cxnLst/>
              <a:rect l="l" t="t" r="r" b="b"/>
              <a:pathLst>
                <a:path w="19355" h="18827" extrusionOk="0">
                  <a:moveTo>
                    <a:pt x="8933" y="0"/>
                  </a:moveTo>
                  <a:lnTo>
                    <a:pt x="8165" y="48"/>
                  </a:lnTo>
                  <a:lnTo>
                    <a:pt x="7444" y="192"/>
                  </a:lnTo>
                  <a:lnTo>
                    <a:pt x="6676" y="385"/>
                  </a:lnTo>
                  <a:lnTo>
                    <a:pt x="5908" y="673"/>
                  </a:lnTo>
                  <a:lnTo>
                    <a:pt x="5235" y="1009"/>
                  </a:lnTo>
                  <a:lnTo>
                    <a:pt x="4515" y="1441"/>
                  </a:lnTo>
                  <a:lnTo>
                    <a:pt x="3891" y="1873"/>
                  </a:lnTo>
                  <a:lnTo>
                    <a:pt x="3266" y="2402"/>
                  </a:lnTo>
                  <a:lnTo>
                    <a:pt x="2738" y="2930"/>
                  </a:lnTo>
                  <a:lnTo>
                    <a:pt x="2210" y="3554"/>
                  </a:lnTo>
                  <a:lnTo>
                    <a:pt x="1777" y="4227"/>
                  </a:lnTo>
                  <a:lnTo>
                    <a:pt x="1105" y="5283"/>
                  </a:lnTo>
                  <a:lnTo>
                    <a:pt x="721" y="6004"/>
                  </a:lnTo>
                  <a:lnTo>
                    <a:pt x="433" y="6676"/>
                  </a:lnTo>
                  <a:lnTo>
                    <a:pt x="241" y="7396"/>
                  </a:lnTo>
                  <a:lnTo>
                    <a:pt x="97" y="8165"/>
                  </a:lnTo>
                  <a:lnTo>
                    <a:pt x="1" y="8885"/>
                  </a:lnTo>
                  <a:lnTo>
                    <a:pt x="1" y="9605"/>
                  </a:lnTo>
                  <a:lnTo>
                    <a:pt x="97" y="10374"/>
                  </a:lnTo>
                  <a:lnTo>
                    <a:pt x="241" y="11094"/>
                  </a:lnTo>
                  <a:lnTo>
                    <a:pt x="433" y="11767"/>
                  </a:lnTo>
                  <a:lnTo>
                    <a:pt x="721" y="12487"/>
                  </a:lnTo>
                  <a:lnTo>
                    <a:pt x="1057" y="13111"/>
                  </a:lnTo>
                  <a:lnTo>
                    <a:pt x="1441" y="13736"/>
                  </a:lnTo>
                  <a:lnTo>
                    <a:pt x="1922" y="14312"/>
                  </a:lnTo>
                  <a:lnTo>
                    <a:pt x="2450" y="14888"/>
                  </a:lnTo>
                  <a:lnTo>
                    <a:pt x="3026" y="15368"/>
                  </a:lnTo>
                  <a:lnTo>
                    <a:pt x="3698" y="15801"/>
                  </a:lnTo>
                  <a:lnTo>
                    <a:pt x="6484" y="17482"/>
                  </a:lnTo>
                  <a:lnTo>
                    <a:pt x="7204" y="17866"/>
                  </a:lnTo>
                  <a:lnTo>
                    <a:pt x="7925" y="18202"/>
                  </a:lnTo>
                  <a:lnTo>
                    <a:pt x="8693" y="18442"/>
                  </a:lnTo>
                  <a:lnTo>
                    <a:pt x="9510" y="18634"/>
                  </a:lnTo>
                  <a:lnTo>
                    <a:pt x="10326" y="18778"/>
                  </a:lnTo>
                  <a:lnTo>
                    <a:pt x="11094" y="18826"/>
                  </a:lnTo>
                  <a:lnTo>
                    <a:pt x="11911" y="18826"/>
                  </a:lnTo>
                  <a:lnTo>
                    <a:pt x="12679" y="18730"/>
                  </a:lnTo>
                  <a:lnTo>
                    <a:pt x="13448" y="18538"/>
                  </a:lnTo>
                  <a:lnTo>
                    <a:pt x="14168" y="18298"/>
                  </a:lnTo>
                  <a:lnTo>
                    <a:pt x="14792" y="17962"/>
                  </a:lnTo>
                  <a:lnTo>
                    <a:pt x="15417" y="17530"/>
                  </a:lnTo>
                  <a:lnTo>
                    <a:pt x="15657" y="17289"/>
                  </a:lnTo>
                  <a:lnTo>
                    <a:pt x="15945" y="17001"/>
                  </a:lnTo>
                  <a:lnTo>
                    <a:pt x="16185" y="16713"/>
                  </a:lnTo>
                  <a:lnTo>
                    <a:pt x="16377" y="16425"/>
                  </a:lnTo>
                  <a:lnTo>
                    <a:pt x="16569" y="16089"/>
                  </a:lnTo>
                  <a:lnTo>
                    <a:pt x="16713" y="15705"/>
                  </a:lnTo>
                  <a:lnTo>
                    <a:pt x="16857" y="15368"/>
                  </a:lnTo>
                  <a:lnTo>
                    <a:pt x="17001" y="14936"/>
                  </a:lnTo>
                  <a:lnTo>
                    <a:pt x="17626" y="13880"/>
                  </a:lnTo>
                  <a:lnTo>
                    <a:pt x="18058" y="13159"/>
                  </a:lnTo>
                  <a:lnTo>
                    <a:pt x="18394" y="12439"/>
                  </a:lnTo>
                  <a:lnTo>
                    <a:pt x="18682" y="11719"/>
                  </a:lnTo>
                  <a:lnTo>
                    <a:pt x="18971" y="10998"/>
                  </a:lnTo>
                  <a:lnTo>
                    <a:pt x="19163" y="10230"/>
                  </a:lnTo>
                  <a:lnTo>
                    <a:pt x="19307" y="9509"/>
                  </a:lnTo>
                  <a:lnTo>
                    <a:pt x="19355" y="8789"/>
                  </a:lnTo>
                  <a:lnTo>
                    <a:pt x="19355" y="8021"/>
                  </a:lnTo>
                  <a:lnTo>
                    <a:pt x="19259" y="7348"/>
                  </a:lnTo>
                  <a:lnTo>
                    <a:pt x="19115" y="6628"/>
                  </a:lnTo>
                  <a:lnTo>
                    <a:pt x="18826" y="5955"/>
                  </a:lnTo>
                  <a:lnTo>
                    <a:pt x="18490" y="5331"/>
                  </a:lnTo>
                  <a:lnTo>
                    <a:pt x="18010" y="4755"/>
                  </a:lnTo>
                  <a:lnTo>
                    <a:pt x="17434" y="4227"/>
                  </a:lnTo>
                  <a:lnTo>
                    <a:pt x="16761" y="3698"/>
                  </a:lnTo>
                  <a:lnTo>
                    <a:pt x="15945" y="3266"/>
                  </a:lnTo>
                  <a:lnTo>
                    <a:pt x="12631" y="961"/>
                  </a:lnTo>
                  <a:lnTo>
                    <a:pt x="11911" y="577"/>
                  </a:lnTo>
                  <a:lnTo>
                    <a:pt x="11190" y="289"/>
                  </a:lnTo>
                  <a:lnTo>
                    <a:pt x="10470" y="144"/>
                  </a:lnTo>
                  <a:lnTo>
                    <a:pt x="9702" y="48"/>
                  </a:lnTo>
                  <a:lnTo>
                    <a:pt x="8933"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5" name="Google Shape;4259;p71"/>
            <p:cNvSpPr/>
            <p:nvPr/>
          </p:nvSpPr>
          <p:spPr>
            <a:xfrm>
              <a:off x="2264775" y="800800"/>
              <a:ext cx="483875" cy="470675"/>
            </a:xfrm>
            <a:custGeom>
              <a:avLst/>
              <a:gdLst/>
              <a:ahLst/>
              <a:cxnLst/>
              <a:rect l="l" t="t" r="r" b="b"/>
              <a:pathLst>
                <a:path w="19355" h="18827" fill="none" extrusionOk="0">
                  <a:moveTo>
                    <a:pt x="12631" y="961"/>
                  </a:moveTo>
                  <a:lnTo>
                    <a:pt x="15945" y="3266"/>
                  </a:lnTo>
                  <a:lnTo>
                    <a:pt x="15945" y="3266"/>
                  </a:lnTo>
                  <a:lnTo>
                    <a:pt x="16761" y="3698"/>
                  </a:lnTo>
                  <a:lnTo>
                    <a:pt x="17434" y="4227"/>
                  </a:lnTo>
                  <a:lnTo>
                    <a:pt x="18010" y="4755"/>
                  </a:lnTo>
                  <a:lnTo>
                    <a:pt x="18490" y="5331"/>
                  </a:lnTo>
                  <a:lnTo>
                    <a:pt x="18826" y="5955"/>
                  </a:lnTo>
                  <a:lnTo>
                    <a:pt x="19115" y="6628"/>
                  </a:lnTo>
                  <a:lnTo>
                    <a:pt x="19259" y="7348"/>
                  </a:lnTo>
                  <a:lnTo>
                    <a:pt x="19355" y="8021"/>
                  </a:lnTo>
                  <a:lnTo>
                    <a:pt x="19355" y="8789"/>
                  </a:lnTo>
                  <a:lnTo>
                    <a:pt x="19307" y="9509"/>
                  </a:lnTo>
                  <a:lnTo>
                    <a:pt x="19163" y="10230"/>
                  </a:lnTo>
                  <a:lnTo>
                    <a:pt x="18971" y="10998"/>
                  </a:lnTo>
                  <a:lnTo>
                    <a:pt x="18682" y="11719"/>
                  </a:lnTo>
                  <a:lnTo>
                    <a:pt x="18394" y="12439"/>
                  </a:lnTo>
                  <a:lnTo>
                    <a:pt x="18058" y="13159"/>
                  </a:lnTo>
                  <a:lnTo>
                    <a:pt x="17626" y="13880"/>
                  </a:lnTo>
                  <a:lnTo>
                    <a:pt x="17001" y="14936"/>
                  </a:lnTo>
                  <a:lnTo>
                    <a:pt x="17001" y="14936"/>
                  </a:lnTo>
                  <a:lnTo>
                    <a:pt x="16857" y="15368"/>
                  </a:lnTo>
                  <a:lnTo>
                    <a:pt x="16713" y="15705"/>
                  </a:lnTo>
                  <a:lnTo>
                    <a:pt x="16569" y="16089"/>
                  </a:lnTo>
                  <a:lnTo>
                    <a:pt x="16377" y="16425"/>
                  </a:lnTo>
                  <a:lnTo>
                    <a:pt x="16185" y="16713"/>
                  </a:lnTo>
                  <a:lnTo>
                    <a:pt x="15945" y="17001"/>
                  </a:lnTo>
                  <a:lnTo>
                    <a:pt x="15657" y="17289"/>
                  </a:lnTo>
                  <a:lnTo>
                    <a:pt x="15417" y="17530"/>
                  </a:lnTo>
                  <a:lnTo>
                    <a:pt x="14792" y="17962"/>
                  </a:lnTo>
                  <a:lnTo>
                    <a:pt x="14168" y="18298"/>
                  </a:lnTo>
                  <a:lnTo>
                    <a:pt x="13448" y="18538"/>
                  </a:lnTo>
                  <a:lnTo>
                    <a:pt x="12679" y="18730"/>
                  </a:lnTo>
                  <a:lnTo>
                    <a:pt x="11911" y="18826"/>
                  </a:lnTo>
                  <a:lnTo>
                    <a:pt x="11094" y="18826"/>
                  </a:lnTo>
                  <a:lnTo>
                    <a:pt x="10326" y="18778"/>
                  </a:lnTo>
                  <a:lnTo>
                    <a:pt x="9510" y="18634"/>
                  </a:lnTo>
                  <a:lnTo>
                    <a:pt x="8693" y="18442"/>
                  </a:lnTo>
                  <a:lnTo>
                    <a:pt x="7925" y="18202"/>
                  </a:lnTo>
                  <a:lnTo>
                    <a:pt x="7204" y="17866"/>
                  </a:lnTo>
                  <a:lnTo>
                    <a:pt x="6484" y="17482"/>
                  </a:lnTo>
                  <a:lnTo>
                    <a:pt x="3698" y="15801"/>
                  </a:lnTo>
                  <a:lnTo>
                    <a:pt x="3698" y="15801"/>
                  </a:lnTo>
                  <a:lnTo>
                    <a:pt x="3026" y="15368"/>
                  </a:lnTo>
                  <a:lnTo>
                    <a:pt x="2450" y="14888"/>
                  </a:lnTo>
                  <a:lnTo>
                    <a:pt x="1922" y="14312"/>
                  </a:lnTo>
                  <a:lnTo>
                    <a:pt x="1441" y="13736"/>
                  </a:lnTo>
                  <a:lnTo>
                    <a:pt x="1057" y="13111"/>
                  </a:lnTo>
                  <a:lnTo>
                    <a:pt x="721" y="12487"/>
                  </a:lnTo>
                  <a:lnTo>
                    <a:pt x="433" y="11767"/>
                  </a:lnTo>
                  <a:lnTo>
                    <a:pt x="241" y="11094"/>
                  </a:lnTo>
                  <a:lnTo>
                    <a:pt x="97" y="10374"/>
                  </a:lnTo>
                  <a:lnTo>
                    <a:pt x="1" y="9605"/>
                  </a:lnTo>
                  <a:lnTo>
                    <a:pt x="1" y="8885"/>
                  </a:lnTo>
                  <a:lnTo>
                    <a:pt x="97" y="8165"/>
                  </a:lnTo>
                  <a:lnTo>
                    <a:pt x="241" y="7396"/>
                  </a:lnTo>
                  <a:lnTo>
                    <a:pt x="433" y="6676"/>
                  </a:lnTo>
                  <a:lnTo>
                    <a:pt x="721" y="6004"/>
                  </a:lnTo>
                  <a:lnTo>
                    <a:pt x="1105" y="5283"/>
                  </a:lnTo>
                  <a:lnTo>
                    <a:pt x="1777" y="4227"/>
                  </a:lnTo>
                  <a:lnTo>
                    <a:pt x="1777" y="4227"/>
                  </a:lnTo>
                  <a:lnTo>
                    <a:pt x="2210" y="3554"/>
                  </a:lnTo>
                  <a:lnTo>
                    <a:pt x="2738" y="2930"/>
                  </a:lnTo>
                  <a:lnTo>
                    <a:pt x="3266" y="2402"/>
                  </a:lnTo>
                  <a:lnTo>
                    <a:pt x="3891" y="1873"/>
                  </a:lnTo>
                  <a:lnTo>
                    <a:pt x="4515" y="1441"/>
                  </a:lnTo>
                  <a:lnTo>
                    <a:pt x="5235" y="1009"/>
                  </a:lnTo>
                  <a:lnTo>
                    <a:pt x="5908" y="673"/>
                  </a:lnTo>
                  <a:lnTo>
                    <a:pt x="6676" y="385"/>
                  </a:lnTo>
                  <a:lnTo>
                    <a:pt x="7444" y="192"/>
                  </a:lnTo>
                  <a:lnTo>
                    <a:pt x="8165" y="48"/>
                  </a:lnTo>
                  <a:lnTo>
                    <a:pt x="8933" y="0"/>
                  </a:lnTo>
                  <a:lnTo>
                    <a:pt x="9702" y="48"/>
                  </a:lnTo>
                  <a:lnTo>
                    <a:pt x="10470" y="144"/>
                  </a:lnTo>
                  <a:lnTo>
                    <a:pt x="11190" y="289"/>
                  </a:lnTo>
                  <a:lnTo>
                    <a:pt x="11911" y="577"/>
                  </a:lnTo>
                  <a:lnTo>
                    <a:pt x="12631" y="96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6" name="Google Shape;4260;p71"/>
            <p:cNvSpPr/>
            <p:nvPr/>
          </p:nvSpPr>
          <p:spPr>
            <a:xfrm>
              <a:off x="2632175" y="1082950"/>
              <a:ext cx="147700" cy="152500"/>
            </a:xfrm>
            <a:custGeom>
              <a:avLst/>
              <a:gdLst/>
              <a:ahLst/>
              <a:cxnLst/>
              <a:rect l="l" t="t" r="r" b="b"/>
              <a:pathLst>
                <a:path w="5908" h="6100" extrusionOk="0">
                  <a:moveTo>
                    <a:pt x="2930" y="0"/>
                  </a:moveTo>
                  <a:lnTo>
                    <a:pt x="2354" y="96"/>
                  </a:lnTo>
                  <a:lnTo>
                    <a:pt x="1825" y="336"/>
                  </a:lnTo>
                  <a:lnTo>
                    <a:pt x="1345" y="625"/>
                  </a:lnTo>
                  <a:lnTo>
                    <a:pt x="865" y="1057"/>
                  </a:lnTo>
                  <a:lnTo>
                    <a:pt x="673" y="1297"/>
                  </a:ln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585" y="5859"/>
                  </a:lnTo>
                  <a:lnTo>
                    <a:pt x="1873" y="5955"/>
                  </a:lnTo>
                  <a:lnTo>
                    <a:pt x="2113" y="6051"/>
                  </a:lnTo>
                  <a:lnTo>
                    <a:pt x="2402" y="6099"/>
                  </a:lnTo>
                  <a:lnTo>
                    <a:pt x="2978" y="6099"/>
                  </a:lnTo>
                  <a:lnTo>
                    <a:pt x="3554" y="6003"/>
                  </a:lnTo>
                  <a:lnTo>
                    <a:pt x="4082" y="5763"/>
                  </a:lnTo>
                  <a:lnTo>
                    <a:pt x="4563" y="5475"/>
                  </a:lnTo>
                  <a:lnTo>
                    <a:pt x="5043" y="5043"/>
                  </a:lnTo>
                  <a:lnTo>
                    <a:pt x="5235" y="480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323" y="240"/>
                  </a:lnTo>
                  <a:lnTo>
                    <a:pt x="4034" y="144"/>
                  </a:lnTo>
                  <a:lnTo>
                    <a:pt x="3794" y="48"/>
                  </a:lnTo>
                  <a:lnTo>
                    <a:pt x="3506"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7" name="Google Shape;4261;p71"/>
            <p:cNvSpPr/>
            <p:nvPr/>
          </p:nvSpPr>
          <p:spPr>
            <a:xfrm>
              <a:off x="2632175" y="1082950"/>
              <a:ext cx="147700" cy="152500"/>
            </a:xfrm>
            <a:custGeom>
              <a:avLst/>
              <a:gdLst/>
              <a:ahLst/>
              <a:cxnLst/>
              <a:rect l="l" t="t" r="r" b="b"/>
              <a:pathLst>
                <a:path w="5908" h="6100" fill="none" extrusionOk="0">
                  <a:moveTo>
                    <a:pt x="481" y="1585"/>
                  </a:move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345" y="5715"/>
                  </a:lnTo>
                  <a:lnTo>
                    <a:pt x="1585" y="5859"/>
                  </a:lnTo>
                  <a:lnTo>
                    <a:pt x="1873" y="5955"/>
                  </a:lnTo>
                  <a:lnTo>
                    <a:pt x="2113" y="6051"/>
                  </a:lnTo>
                  <a:lnTo>
                    <a:pt x="2402" y="6099"/>
                  </a:lnTo>
                  <a:lnTo>
                    <a:pt x="2690" y="6099"/>
                  </a:lnTo>
                  <a:lnTo>
                    <a:pt x="2978" y="6099"/>
                  </a:lnTo>
                  <a:lnTo>
                    <a:pt x="3554" y="6003"/>
                  </a:lnTo>
                  <a:lnTo>
                    <a:pt x="4082" y="5763"/>
                  </a:lnTo>
                  <a:lnTo>
                    <a:pt x="4563" y="5475"/>
                  </a:lnTo>
                  <a:lnTo>
                    <a:pt x="5043" y="5043"/>
                  </a:lnTo>
                  <a:lnTo>
                    <a:pt x="5235" y="4803"/>
                  </a:lnTo>
                  <a:lnTo>
                    <a:pt x="5379" y="456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563" y="384"/>
                  </a:lnTo>
                  <a:lnTo>
                    <a:pt x="4323" y="240"/>
                  </a:lnTo>
                  <a:lnTo>
                    <a:pt x="4034" y="144"/>
                  </a:lnTo>
                  <a:lnTo>
                    <a:pt x="3794" y="48"/>
                  </a:lnTo>
                  <a:lnTo>
                    <a:pt x="3506" y="0"/>
                  </a:lnTo>
                  <a:lnTo>
                    <a:pt x="3218" y="0"/>
                  </a:lnTo>
                  <a:lnTo>
                    <a:pt x="2930" y="0"/>
                  </a:lnTo>
                  <a:lnTo>
                    <a:pt x="2354" y="96"/>
                  </a:lnTo>
                  <a:lnTo>
                    <a:pt x="1825" y="336"/>
                  </a:lnTo>
                  <a:lnTo>
                    <a:pt x="1345" y="625"/>
                  </a:lnTo>
                  <a:lnTo>
                    <a:pt x="865" y="1057"/>
                  </a:lnTo>
                  <a:lnTo>
                    <a:pt x="673" y="1297"/>
                  </a:lnTo>
                  <a:lnTo>
                    <a:pt x="481" y="1585"/>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8" name="Google Shape;4262;p71"/>
            <p:cNvSpPr/>
            <p:nvPr/>
          </p:nvSpPr>
          <p:spPr>
            <a:xfrm>
              <a:off x="2665775" y="1115350"/>
              <a:ext cx="86475" cy="90075"/>
            </a:xfrm>
            <a:custGeom>
              <a:avLst/>
              <a:gdLst/>
              <a:ahLst/>
              <a:cxnLst/>
              <a:rect l="l" t="t" r="r" b="b"/>
              <a:pathLst>
                <a:path w="3459" h="3603" extrusionOk="0">
                  <a:moveTo>
                    <a:pt x="1634" y="1"/>
                  </a:moveTo>
                  <a:lnTo>
                    <a:pt x="1394" y="49"/>
                  </a:lnTo>
                  <a:lnTo>
                    <a:pt x="1202" y="145"/>
                  </a:lnTo>
                  <a:lnTo>
                    <a:pt x="1010" y="241"/>
                  </a:lnTo>
                  <a:lnTo>
                    <a:pt x="769" y="385"/>
                  </a:lnTo>
                  <a:lnTo>
                    <a:pt x="577" y="529"/>
                  </a:lnTo>
                  <a:lnTo>
                    <a:pt x="433" y="721"/>
                  </a:lnTo>
                  <a:lnTo>
                    <a:pt x="289" y="913"/>
                  </a:lnTo>
                  <a:lnTo>
                    <a:pt x="145" y="1250"/>
                  </a:lnTo>
                  <a:lnTo>
                    <a:pt x="49" y="1634"/>
                  </a:lnTo>
                  <a:lnTo>
                    <a:pt x="1" y="1970"/>
                  </a:lnTo>
                  <a:lnTo>
                    <a:pt x="49" y="2306"/>
                  </a:lnTo>
                  <a:lnTo>
                    <a:pt x="145" y="2642"/>
                  </a:lnTo>
                  <a:lnTo>
                    <a:pt x="289" y="2930"/>
                  </a:lnTo>
                  <a:lnTo>
                    <a:pt x="481" y="3171"/>
                  </a:lnTo>
                  <a:lnTo>
                    <a:pt x="769" y="3411"/>
                  </a:lnTo>
                  <a:lnTo>
                    <a:pt x="961" y="3507"/>
                  </a:lnTo>
                  <a:lnTo>
                    <a:pt x="1154" y="3555"/>
                  </a:lnTo>
                  <a:lnTo>
                    <a:pt x="1394" y="3603"/>
                  </a:lnTo>
                  <a:lnTo>
                    <a:pt x="1826" y="3603"/>
                  </a:lnTo>
                  <a:lnTo>
                    <a:pt x="2066" y="3555"/>
                  </a:lnTo>
                  <a:lnTo>
                    <a:pt x="2258" y="3459"/>
                  </a:lnTo>
                  <a:lnTo>
                    <a:pt x="2498" y="3363"/>
                  </a:lnTo>
                  <a:lnTo>
                    <a:pt x="2690" y="3219"/>
                  </a:lnTo>
                  <a:lnTo>
                    <a:pt x="2882" y="3075"/>
                  </a:lnTo>
                  <a:lnTo>
                    <a:pt x="3027" y="2882"/>
                  </a:lnTo>
                  <a:lnTo>
                    <a:pt x="3171" y="2690"/>
                  </a:lnTo>
                  <a:lnTo>
                    <a:pt x="3363" y="2354"/>
                  </a:lnTo>
                  <a:lnTo>
                    <a:pt x="3459" y="2018"/>
                  </a:lnTo>
                  <a:lnTo>
                    <a:pt x="3459" y="1634"/>
                  </a:lnTo>
                  <a:lnTo>
                    <a:pt x="3411" y="1298"/>
                  </a:lnTo>
                  <a:lnTo>
                    <a:pt x="3315" y="1009"/>
                  </a:lnTo>
                  <a:lnTo>
                    <a:pt x="3171" y="721"/>
                  </a:lnTo>
                  <a:lnTo>
                    <a:pt x="2979" y="433"/>
                  </a:lnTo>
                  <a:lnTo>
                    <a:pt x="2690" y="241"/>
                  </a:lnTo>
                  <a:lnTo>
                    <a:pt x="2498" y="145"/>
                  </a:lnTo>
                  <a:lnTo>
                    <a:pt x="2306" y="49"/>
                  </a:lnTo>
                  <a:lnTo>
                    <a:pt x="2066" y="1"/>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9" name="Google Shape;4263;p71"/>
            <p:cNvSpPr/>
            <p:nvPr/>
          </p:nvSpPr>
          <p:spPr>
            <a:xfrm>
              <a:off x="2665775" y="1115350"/>
              <a:ext cx="86475" cy="90075"/>
            </a:xfrm>
            <a:custGeom>
              <a:avLst/>
              <a:gdLst/>
              <a:ahLst/>
              <a:cxnLst/>
              <a:rect l="l" t="t" r="r" b="b"/>
              <a:pathLst>
                <a:path w="3459" h="3603" fill="none" extrusionOk="0">
                  <a:moveTo>
                    <a:pt x="1874" y="1"/>
                  </a:moveTo>
                  <a:lnTo>
                    <a:pt x="1874" y="1"/>
                  </a:lnTo>
                  <a:lnTo>
                    <a:pt x="1634" y="1"/>
                  </a:lnTo>
                  <a:lnTo>
                    <a:pt x="1394" y="49"/>
                  </a:lnTo>
                  <a:lnTo>
                    <a:pt x="1202" y="145"/>
                  </a:lnTo>
                  <a:lnTo>
                    <a:pt x="1010" y="241"/>
                  </a:lnTo>
                  <a:lnTo>
                    <a:pt x="769" y="385"/>
                  </a:lnTo>
                  <a:lnTo>
                    <a:pt x="577" y="529"/>
                  </a:lnTo>
                  <a:lnTo>
                    <a:pt x="433" y="721"/>
                  </a:lnTo>
                  <a:lnTo>
                    <a:pt x="289" y="913"/>
                  </a:lnTo>
                  <a:lnTo>
                    <a:pt x="289" y="913"/>
                  </a:lnTo>
                  <a:lnTo>
                    <a:pt x="145" y="1250"/>
                  </a:lnTo>
                  <a:lnTo>
                    <a:pt x="49" y="1634"/>
                  </a:lnTo>
                  <a:lnTo>
                    <a:pt x="1" y="1970"/>
                  </a:lnTo>
                  <a:lnTo>
                    <a:pt x="49" y="2306"/>
                  </a:lnTo>
                  <a:lnTo>
                    <a:pt x="145" y="2642"/>
                  </a:lnTo>
                  <a:lnTo>
                    <a:pt x="289" y="2930"/>
                  </a:lnTo>
                  <a:lnTo>
                    <a:pt x="481" y="3171"/>
                  </a:lnTo>
                  <a:lnTo>
                    <a:pt x="769" y="3411"/>
                  </a:lnTo>
                  <a:lnTo>
                    <a:pt x="769" y="3411"/>
                  </a:lnTo>
                  <a:lnTo>
                    <a:pt x="961" y="3507"/>
                  </a:lnTo>
                  <a:lnTo>
                    <a:pt x="1154" y="3555"/>
                  </a:lnTo>
                  <a:lnTo>
                    <a:pt x="1394" y="3603"/>
                  </a:lnTo>
                  <a:lnTo>
                    <a:pt x="1586" y="3603"/>
                  </a:lnTo>
                  <a:lnTo>
                    <a:pt x="1586" y="3603"/>
                  </a:lnTo>
                  <a:lnTo>
                    <a:pt x="1826" y="3603"/>
                  </a:lnTo>
                  <a:lnTo>
                    <a:pt x="2066" y="3555"/>
                  </a:lnTo>
                  <a:lnTo>
                    <a:pt x="2258" y="3459"/>
                  </a:lnTo>
                  <a:lnTo>
                    <a:pt x="2498" y="3363"/>
                  </a:lnTo>
                  <a:lnTo>
                    <a:pt x="2690" y="3219"/>
                  </a:lnTo>
                  <a:lnTo>
                    <a:pt x="2882" y="3075"/>
                  </a:lnTo>
                  <a:lnTo>
                    <a:pt x="3027" y="2882"/>
                  </a:lnTo>
                  <a:lnTo>
                    <a:pt x="3171" y="2690"/>
                  </a:lnTo>
                  <a:lnTo>
                    <a:pt x="3171" y="2690"/>
                  </a:lnTo>
                  <a:lnTo>
                    <a:pt x="3363" y="2354"/>
                  </a:lnTo>
                  <a:lnTo>
                    <a:pt x="3459" y="2018"/>
                  </a:lnTo>
                  <a:lnTo>
                    <a:pt x="3459" y="1634"/>
                  </a:lnTo>
                  <a:lnTo>
                    <a:pt x="3411" y="1298"/>
                  </a:lnTo>
                  <a:lnTo>
                    <a:pt x="3315" y="1009"/>
                  </a:lnTo>
                  <a:lnTo>
                    <a:pt x="3171" y="721"/>
                  </a:lnTo>
                  <a:lnTo>
                    <a:pt x="2979" y="433"/>
                  </a:lnTo>
                  <a:lnTo>
                    <a:pt x="2690" y="241"/>
                  </a:lnTo>
                  <a:lnTo>
                    <a:pt x="2690" y="241"/>
                  </a:lnTo>
                  <a:lnTo>
                    <a:pt x="2498" y="145"/>
                  </a:lnTo>
                  <a:lnTo>
                    <a:pt x="2306" y="49"/>
                  </a:lnTo>
                  <a:lnTo>
                    <a:pt x="2066" y="1"/>
                  </a:lnTo>
                  <a:lnTo>
                    <a:pt x="1874"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0" name="Google Shape;4264;p71"/>
            <p:cNvSpPr/>
            <p:nvPr/>
          </p:nvSpPr>
          <p:spPr>
            <a:xfrm>
              <a:off x="2770250" y="1151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1" name="Google Shape;4265;p71"/>
            <p:cNvSpPr/>
            <p:nvPr/>
          </p:nvSpPr>
          <p:spPr>
            <a:xfrm>
              <a:off x="2782250" y="1145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2" name="Google Shape;4266;p71"/>
            <p:cNvSpPr/>
            <p:nvPr/>
          </p:nvSpPr>
          <p:spPr>
            <a:xfrm>
              <a:off x="2561325" y="1118975"/>
              <a:ext cx="76875" cy="66050"/>
            </a:xfrm>
            <a:custGeom>
              <a:avLst/>
              <a:gdLst/>
              <a:ahLst/>
              <a:cxnLst/>
              <a:rect l="l" t="t" r="r" b="b"/>
              <a:pathLst>
                <a:path w="3075" h="2642" extrusionOk="0">
                  <a:moveTo>
                    <a:pt x="1201" y="0"/>
                  </a:moveTo>
                  <a:lnTo>
                    <a:pt x="961" y="48"/>
                  </a:lnTo>
                  <a:lnTo>
                    <a:pt x="721" y="144"/>
                  </a:lnTo>
                  <a:lnTo>
                    <a:pt x="529" y="240"/>
                  </a:lnTo>
                  <a:lnTo>
                    <a:pt x="337" y="384"/>
                  </a:lnTo>
                  <a:lnTo>
                    <a:pt x="193" y="528"/>
                  </a:lnTo>
                  <a:lnTo>
                    <a:pt x="97" y="720"/>
                  </a:lnTo>
                  <a:lnTo>
                    <a:pt x="1" y="961"/>
                  </a:lnTo>
                  <a:lnTo>
                    <a:pt x="1" y="1201"/>
                  </a:lnTo>
                  <a:lnTo>
                    <a:pt x="49" y="1489"/>
                  </a:lnTo>
                  <a:lnTo>
                    <a:pt x="145" y="1729"/>
                  </a:lnTo>
                  <a:lnTo>
                    <a:pt x="289" y="1969"/>
                  </a:lnTo>
                  <a:lnTo>
                    <a:pt x="529" y="2161"/>
                  </a:lnTo>
                  <a:lnTo>
                    <a:pt x="769" y="2353"/>
                  </a:lnTo>
                  <a:lnTo>
                    <a:pt x="1057" y="2497"/>
                  </a:lnTo>
                  <a:lnTo>
                    <a:pt x="1394" y="2593"/>
                  </a:lnTo>
                  <a:lnTo>
                    <a:pt x="1874" y="2641"/>
                  </a:lnTo>
                  <a:lnTo>
                    <a:pt x="2162" y="2641"/>
                  </a:lnTo>
                  <a:lnTo>
                    <a:pt x="2450" y="2593"/>
                  </a:lnTo>
                  <a:lnTo>
                    <a:pt x="2690" y="2497"/>
                  </a:lnTo>
                  <a:lnTo>
                    <a:pt x="2882" y="2353"/>
                  </a:lnTo>
                  <a:lnTo>
                    <a:pt x="2834" y="1969"/>
                  </a:lnTo>
                  <a:lnTo>
                    <a:pt x="2834" y="1537"/>
                  </a:lnTo>
                  <a:lnTo>
                    <a:pt x="2930" y="1105"/>
                  </a:lnTo>
                  <a:lnTo>
                    <a:pt x="3074" y="672"/>
                  </a:lnTo>
                  <a:lnTo>
                    <a:pt x="2834" y="432"/>
                  </a:lnTo>
                  <a:lnTo>
                    <a:pt x="2594" y="288"/>
                  </a:lnTo>
                  <a:lnTo>
                    <a:pt x="2306" y="144"/>
                  </a:lnTo>
                  <a:lnTo>
                    <a:pt x="1970" y="48"/>
                  </a:lnTo>
                  <a:lnTo>
                    <a:pt x="1490" y="0"/>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3" name="Google Shape;4267;p71"/>
            <p:cNvSpPr/>
            <p:nvPr/>
          </p:nvSpPr>
          <p:spPr>
            <a:xfrm>
              <a:off x="2561325" y="1118975"/>
              <a:ext cx="76875" cy="66050"/>
            </a:xfrm>
            <a:custGeom>
              <a:avLst/>
              <a:gdLst/>
              <a:ahLst/>
              <a:cxnLst/>
              <a:rect l="l" t="t" r="r" b="b"/>
              <a:pathLst>
                <a:path w="3075" h="2642" fill="none" extrusionOk="0">
                  <a:moveTo>
                    <a:pt x="1490" y="0"/>
                  </a:moveTo>
                  <a:lnTo>
                    <a:pt x="1490" y="0"/>
                  </a:lnTo>
                  <a:lnTo>
                    <a:pt x="1201" y="0"/>
                  </a:lnTo>
                  <a:lnTo>
                    <a:pt x="961" y="48"/>
                  </a:lnTo>
                  <a:lnTo>
                    <a:pt x="721" y="144"/>
                  </a:lnTo>
                  <a:lnTo>
                    <a:pt x="529" y="240"/>
                  </a:lnTo>
                  <a:lnTo>
                    <a:pt x="337" y="384"/>
                  </a:lnTo>
                  <a:lnTo>
                    <a:pt x="193" y="528"/>
                  </a:lnTo>
                  <a:lnTo>
                    <a:pt x="97" y="720"/>
                  </a:lnTo>
                  <a:lnTo>
                    <a:pt x="1" y="961"/>
                  </a:lnTo>
                  <a:lnTo>
                    <a:pt x="1" y="961"/>
                  </a:lnTo>
                  <a:lnTo>
                    <a:pt x="1" y="1201"/>
                  </a:lnTo>
                  <a:lnTo>
                    <a:pt x="49" y="1489"/>
                  </a:lnTo>
                  <a:lnTo>
                    <a:pt x="145" y="1729"/>
                  </a:lnTo>
                  <a:lnTo>
                    <a:pt x="289" y="1969"/>
                  </a:lnTo>
                  <a:lnTo>
                    <a:pt x="529" y="2161"/>
                  </a:lnTo>
                  <a:lnTo>
                    <a:pt x="769" y="2353"/>
                  </a:lnTo>
                  <a:lnTo>
                    <a:pt x="1057" y="2497"/>
                  </a:lnTo>
                  <a:lnTo>
                    <a:pt x="1394" y="2593"/>
                  </a:lnTo>
                  <a:lnTo>
                    <a:pt x="1394" y="2593"/>
                  </a:lnTo>
                  <a:lnTo>
                    <a:pt x="1874" y="2641"/>
                  </a:lnTo>
                  <a:lnTo>
                    <a:pt x="1874" y="2641"/>
                  </a:lnTo>
                  <a:lnTo>
                    <a:pt x="2162" y="2641"/>
                  </a:lnTo>
                  <a:lnTo>
                    <a:pt x="2450" y="2593"/>
                  </a:lnTo>
                  <a:lnTo>
                    <a:pt x="2690" y="2497"/>
                  </a:lnTo>
                  <a:lnTo>
                    <a:pt x="2882" y="2353"/>
                  </a:lnTo>
                  <a:lnTo>
                    <a:pt x="2882" y="2353"/>
                  </a:lnTo>
                  <a:lnTo>
                    <a:pt x="2834" y="1969"/>
                  </a:lnTo>
                  <a:lnTo>
                    <a:pt x="2834" y="1537"/>
                  </a:lnTo>
                  <a:lnTo>
                    <a:pt x="2930" y="1105"/>
                  </a:lnTo>
                  <a:lnTo>
                    <a:pt x="3074" y="672"/>
                  </a:lnTo>
                  <a:lnTo>
                    <a:pt x="3074" y="672"/>
                  </a:lnTo>
                  <a:lnTo>
                    <a:pt x="2834" y="432"/>
                  </a:lnTo>
                  <a:lnTo>
                    <a:pt x="2594" y="288"/>
                  </a:lnTo>
                  <a:lnTo>
                    <a:pt x="2306" y="144"/>
                  </a:lnTo>
                  <a:lnTo>
                    <a:pt x="1970" y="48"/>
                  </a:lnTo>
                  <a:lnTo>
                    <a:pt x="1970" y="48"/>
                  </a:lnTo>
                  <a:lnTo>
                    <a:pt x="149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4" name="Google Shape;4268;p71"/>
            <p:cNvSpPr/>
            <p:nvPr/>
          </p:nvSpPr>
          <p:spPr>
            <a:xfrm>
              <a:off x="2632175" y="1135775"/>
              <a:ext cx="14425" cy="42050"/>
            </a:xfrm>
            <a:custGeom>
              <a:avLst/>
              <a:gdLst/>
              <a:ahLst/>
              <a:cxnLst/>
              <a:rect l="l" t="t" r="r" b="b"/>
              <a:pathLst>
                <a:path w="577" h="1682" extrusionOk="0">
                  <a:moveTo>
                    <a:pt x="240" y="0"/>
                  </a:moveTo>
                  <a:lnTo>
                    <a:pt x="96" y="433"/>
                  </a:lnTo>
                  <a:lnTo>
                    <a:pt x="0" y="865"/>
                  </a:lnTo>
                  <a:lnTo>
                    <a:pt x="0" y="1297"/>
                  </a:lnTo>
                  <a:lnTo>
                    <a:pt x="48" y="1681"/>
                  </a:lnTo>
                  <a:lnTo>
                    <a:pt x="240" y="1585"/>
                  </a:lnTo>
                  <a:lnTo>
                    <a:pt x="384" y="1393"/>
                  </a:lnTo>
                  <a:lnTo>
                    <a:pt x="481" y="1201"/>
                  </a:lnTo>
                  <a:lnTo>
                    <a:pt x="529" y="1009"/>
                  </a:lnTo>
                  <a:lnTo>
                    <a:pt x="577" y="769"/>
                  </a:lnTo>
                  <a:lnTo>
                    <a:pt x="529" y="481"/>
                  </a:lnTo>
                  <a:lnTo>
                    <a:pt x="384" y="241"/>
                  </a:lnTo>
                  <a:lnTo>
                    <a:pt x="240" y="0"/>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5" name="Google Shape;4269;p71"/>
            <p:cNvSpPr/>
            <p:nvPr/>
          </p:nvSpPr>
          <p:spPr>
            <a:xfrm>
              <a:off x="2632175" y="1135775"/>
              <a:ext cx="14425" cy="42050"/>
            </a:xfrm>
            <a:custGeom>
              <a:avLst/>
              <a:gdLst/>
              <a:ahLst/>
              <a:cxnLst/>
              <a:rect l="l" t="t" r="r" b="b"/>
              <a:pathLst>
                <a:path w="577" h="1682" fill="none" extrusionOk="0">
                  <a:moveTo>
                    <a:pt x="240" y="0"/>
                  </a:moveTo>
                  <a:lnTo>
                    <a:pt x="240" y="0"/>
                  </a:lnTo>
                  <a:lnTo>
                    <a:pt x="96" y="433"/>
                  </a:lnTo>
                  <a:lnTo>
                    <a:pt x="0" y="865"/>
                  </a:lnTo>
                  <a:lnTo>
                    <a:pt x="0" y="1297"/>
                  </a:lnTo>
                  <a:lnTo>
                    <a:pt x="48" y="1681"/>
                  </a:lnTo>
                  <a:lnTo>
                    <a:pt x="48" y="1681"/>
                  </a:lnTo>
                  <a:lnTo>
                    <a:pt x="240" y="1585"/>
                  </a:lnTo>
                  <a:lnTo>
                    <a:pt x="384" y="1393"/>
                  </a:lnTo>
                  <a:lnTo>
                    <a:pt x="481" y="1201"/>
                  </a:lnTo>
                  <a:lnTo>
                    <a:pt x="529" y="1009"/>
                  </a:lnTo>
                  <a:lnTo>
                    <a:pt x="529" y="1009"/>
                  </a:lnTo>
                  <a:lnTo>
                    <a:pt x="577" y="769"/>
                  </a:lnTo>
                  <a:lnTo>
                    <a:pt x="529" y="481"/>
                  </a:lnTo>
                  <a:lnTo>
                    <a:pt x="384" y="241"/>
                  </a:lnTo>
                  <a:lnTo>
                    <a:pt x="24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6" name="Google Shape;4270;p71"/>
            <p:cNvSpPr/>
            <p:nvPr/>
          </p:nvSpPr>
          <p:spPr>
            <a:xfrm>
              <a:off x="2412450" y="860825"/>
              <a:ext cx="82875" cy="40850"/>
            </a:xfrm>
            <a:custGeom>
              <a:avLst/>
              <a:gdLst/>
              <a:ahLst/>
              <a:cxnLst/>
              <a:rect l="l" t="t" r="r" b="b"/>
              <a:pathLst>
                <a:path w="3315" h="1634" extrusionOk="0">
                  <a:moveTo>
                    <a:pt x="1537" y="1"/>
                  </a:moveTo>
                  <a:lnTo>
                    <a:pt x="1105" y="97"/>
                  </a:lnTo>
                  <a:lnTo>
                    <a:pt x="721" y="241"/>
                  </a:lnTo>
                  <a:lnTo>
                    <a:pt x="529" y="337"/>
                  </a:lnTo>
                  <a:lnTo>
                    <a:pt x="337" y="481"/>
                  </a:lnTo>
                  <a:lnTo>
                    <a:pt x="49" y="865"/>
                  </a:lnTo>
                  <a:lnTo>
                    <a:pt x="1" y="961"/>
                  </a:lnTo>
                  <a:lnTo>
                    <a:pt x="49" y="1057"/>
                  </a:lnTo>
                  <a:lnTo>
                    <a:pt x="145" y="1057"/>
                  </a:lnTo>
                  <a:lnTo>
                    <a:pt x="241" y="1009"/>
                  </a:lnTo>
                  <a:lnTo>
                    <a:pt x="385" y="865"/>
                  </a:lnTo>
                  <a:lnTo>
                    <a:pt x="577" y="721"/>
                  </a:lnTo>
                  <a:lnTo>
                    <a:pt x="961" y="529"/>
                  </a:lnTo>
                  <a:lnTo>
                    <a:pt x="1393" y="433"/>
                  </a:lnTo>
                  <a:lnTo>
                    <a:pt x="1826" y="433"/>
                  </a:lnTo>
                  <a:lnTo>
                    <a:pt x="2210" y="481"/>
                  </a:lnTo>
                  <a:lnTo>
                    <a:pt x="2402" y="577"/>
                  </a:lnTo>
                  <a:lnTo>
                    <a:pt x="2546" y="673"/>
                  </a:lnTo>
                  <a:lnTo>
                    <a:pt x="2738" y="865"/>
                  </a:lnTo>
                  <a:lnTo>
                    <a:pt x="2834" y="1057"/>
                  </a:lnTo>
                  <a:lnTo>
                    <a:pt x="2930" y="1297"/>
                  </a:lnTo>
                  <a:lnTo>
                    <a:pt x="3026" y="1537"/>
                  </a:lnTo>
                  <a:lnTo>
                    <a:pt x="3026" y="1585"/>
                  </a:lnTo>
                  <a:lnTo>
                    <a:pt x="3074" y="1633"/>
                  </a:lnTo>
                  <a:lnTo>
                    <a:pt x="3170" y="1633"/>
                  </a:lnTo>
                  <a:lnTo>
                    <a:pt x="3314" y="1585"/>
                  </a:lnTo>
                  <a:lnTo>
                    <a:pt x="3314" y="1537"/>
                  </a:lnTo>
                  <a:lnTo>
                    <a:pt x="3314" y="1441"/>
                  </a:lnTo>
                  <a:lnTo>
                    <a:pt x="3170" y="1057"/>
                  </a:lnTo>
                  <a:lnTo>
                    <a:pt x="2978" y="673"/>
                  </a:lnTo>
                  <a:lnTo>
                    <a:pt x="2690" y="385"/>
                  </a:lnTo>
                  <a:lnTo>
                    <a:pt x="2306" y="145"/>
                  </a:lnTo>
                  <a:lnTo>
                    <a:pt x="2114" y="97"/>
                  </a:lnTo>
                  <a:lnTo>
                    <a:pt x="1922" y="49"/>
                  </a:lnTo>
                  <a:lnTo>
                    <a:pt x="1537"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7" name="Google Shape;4271;p71"/>
            <p:cNvSpPr/>
            <p:nvPr/>
          </p:nvSpPr>
          <p:spPr>
            <a:xfrm>
              <a:off x="2608150" y="934075"/>
              <a:ext cx="70875" cy="57650"/>
            </a:xfrm>
            <a:custGeom>
              <a:avLst/>
              <a:gdLst/>
              <a:ahLst/>
              <a:cxnLst/>
              <a:rect l="l" t="t" r="r" b="b"/>
              <a:pathLst>
                <a:path w="2835" h="2306" extrusionOk="0">
                  <a:moveTo>
                    <a:pt x="865" y="0"/>
                  </a:moveTo>
                  <a:lnTo>
                    <a:pt x="577" y="48"/>
                  </a:lnTo>
                  <a:lnTo>
                    <a:pt x="337" y="96"/>
                  </a:lnTo>
                  <a:lnTo>
                    <a:pt x="97" y="240"/>
                  </a:lnTo>
                  <a:lnTo>
                    <a:pt x="49" y="288"/>
                  </a:lnTo>
                  <a:lnTo>
                    <a:pt x="1" y="336"/>
                  </a:lnTo>
                  <a:lnTo>
                    <a:pt x="49" y="432"/>
                  </a:lnTo>
                  <a:lnTo>
                    <a:pt x="145" y="528"/>
                  </a:lnTo>
                  <a:lnTo>
                    <a:pt x="241" y="528"/>
                  </a:lnTo>
                  <a:lnTo>
                    <a:pt x="433" y="432"/>
                  </a:lnTo>
                  <a:lnTo>
                    <a:pt x="673" y="384"/>
                  </a:lnTo>
                  <a:lnTo>
                    <a:pt x="865" y="336"/>
                  </a:lnTo>
                  <a:lnTo>
                    <a:pt x="1057" y="336"/>
                  </a:lnTo>
                  <a:lnTo>
                    <a:pt x="1297" y="384"/>
                  </a:lnTo>
                  <a:lnTo>
                    <a:pt x="1490" y="480"/>
                  </a:lnTo>
                  <a:lnTo>
                    <a:pt x="1826" y="721"/>
                  </a:lnTo>
                  <a:lnTo>
                    <a:pt x="2114" y="1009"/>
                  </a:lnTo>
                  <a:lnTo>
                    <a:pt x="2306" y="1345"/>
                  </a:lnTo>
                  <a:lnTo>
                    <a:pt x="2498" y="1729"/>
                  </a:lnTo>
                  <a:lnTo>
                    <a:pt x="2498" y="1969"/>
                  </a:lnTo>
                  <a:lnTo>
                    <a:pt x="2498" y="2161"/>
                  </a:lnTo>
                  <a:lnTo>
                    <a:pt x="2546" y="2257"/>
                  </a:lnTo>
                  <a:lnTo>
                    <a:pt x="2642" y="2305"/>
                  </a:lnTo>
                  <a:lnTo>
                    <a:pt x="2738" y="2257"/>
                  </a:lnTo>
                  <a:lnTo>
                    <a:pt x="2786" y="2161"/>
                  </a:lnTo>
                  <a:lnTo>
                    <a:pt x="2834" y="1873"/>
                  </a:lnTo>
                  <a:lnTo>
                    <a:pt x="2786" y="1633"/>
                  </a:lnTo>
                  <a:lnTo>
                    <a:pt x="2738" y="1393"/>
                  </a:lnTo>
                  <a:lnTo>
                    <a:pt x="2642" y="1201"/>
                  </a:lnTo>
                  <a:lnTo>
                    <a:pt x="2546" y="961"/>
                  </a:lnTo>
                  <a:lnTo>
                    <a:pt x="2402" y="769"/>
                  </a:lnTo>
                  <a:lnTo>
                    <a:pt x="2018" y="432"/>
                  </a:lnTo>
                  <a:lnTo>
                    <a:pt x="1826" y="288"/>
                  </a:lnTo>
                  <a:lnTo>
                    <a:pt x="1586" y="192"/>
                  </a:lnTo>
                  <a:lnTo>
                    <a:pt x="1345" y="96"/>
                  </a:lnTo>
                  <a:lnTo>
                    <a:pt x="1105" y="48"/>
                  </a:lnTo>
                  <a:lnTo>
                    <a:pt x="865" y="0"/>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8" name="Google Shape;4272;p71"/>
            <p:cNvSpPr/>
            <p:nvPr/>
          </p:nvSpPr>
          <p:spPr>
            <a:xfrm>
              <a:off x="2312800" y="986900"/>
              <a:ext cx="81675" cy="70850"/>
            </a:xfrm>
            <a:custGeom>
              <a:avLst/>
              <a:gdLst/>
              <a:ahLst/>
              <a:cxnLst/>
              <a:rect l="l" t="t" r="r" b="b"/>
              <a:pathLst>
                <a:path w="3267" h="2834" extrusionOk="0">
                  <a:moveTo>
                    <a:pt x="1249" y="0"/>
                  </a:moveTo>
                  <a:lnTo>
                    <a:pt x="913" y="48"/>
                  </a:lnTo>
                  <a:lnTo>
                    <a:pt x="577" y="144"/>
                  </a:lnTo>
                  <a:lnTo>
                    <a:pt x="337" y="336"/>
                  </a:lnTo>
                  <a:lnTo>
                    <a:pt x="145" y="577"/>
                  </a:lnTo>
                  <a:lnTo>
                    <a:pt x="49" y="817"/>
                  </a:lnTo>
                  <a:lnTo>
                    <a:pt x="1" y="1105"/>
                  </a:lnTo>
                  <a:lnTo>
                    <a:pt x="49" y="1345"/>
                  </a:lnTo>
                  <a:lnTo>
                    <a:pt x="97" y="1633"/>
                  </a:lnTo>
                  <a:lnTo>
                    <a:pt x="241" y="1921"/>
                  </a:lnTo>
                  <a:lnTo>
                    <a:pt x="433" y="2161"/>
                  </a:lnTo>
                  <a:lnTo>
                    <a:pt x="673" y="2353"/>
                  </a:lnTo>
                  <a:lnTo>
                    <a:pt x="961" y="2546"/>
                  </a:lnTo>
                  <a:lnTo>
                    <a:pt x="1249" y="2690"/>
                  </a:lnTo>
                  <a:lnTo>
                    <a:pt x="1489" y="2786"/>
                  </a:lnTo>
                  <a:lnTo>
                    <a:pt x="1777" y="2834"/>
                  </a:lnTo>
                  <a:lnTo>
                    <a:pt x="2354" y="2834"/>
                  </a:lnTo>
                  <a:lnTo>
                    <a:pt x="2690" y="2690"/>
                  </a:lnTo>
                  <a:lnTo>
                    <a:pt x="2930" y="2498"/>
                  </a:lnTo>
                  <a:lnTo>
                    <a:pt x="3122" y="2257"/>
                  </a:lnTo>
                  <a:lnTo>
                    <a:pt x="3218" y="2017"/>
                  </a:lnTo>
                  <a:lnTo>
                    <a:pt x="3266" y="1777"/>
                  </a:lnTo>
                  <a:lnTo>
                    <a:pt x="3218" y="1489"/>
                  </a:lnTo>
                  <a:lnTo>
                    <a:pt x="3170" y="1201"/>
                  </a:lnTo>
                  <a:lnTo>
                    <a:pt x="3026" y="961"/>
                  </a:lnTo>
                  <a:lnTo>
                    <a:pt x="2786" y="721"/>
                  </a:lnTo>
                  <a:lnTo>
                    <a:pt x="2546" y="481"/>
                  </a:lnTo>
                  <a:lnTo>
                    <a:pt x="2258" y="288"/>
                  </a:lnTo>
                  <a:lnTo>
                    <a:pt x="2018" y="144"/>
                  </a:lnTo>
                  <a:lnTo>
                    <a:pt x="1777" y="48"/>
                  </a:lnTo>
                  <a:lnTo>
                    <a:pt x="1489" y="0"/>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9" name="Google Shape;4273;p71"/>
            <p:cNvSpPr/>
            <p:nvPr/>
          </p:nvSpPr>
          <p:spPr>
            <a:xfrm>
              <a:off x="2312800" y="986900"/>
              <a:ext cx="81675" cy="70850"/>
            </a:xfrm>
            <a:custGeom>
              <a:avLst/>
              <a:gdLst/>
              <a:ahLst/>
              <a:cxnLst/>
              <a:rect l="l" t="t" r="r" b="b"/>
              <a:pathLst>
                <a:path w="3267" h="2834" fill="none" extrusionOk="0">
                  <a:moveTo>
                    <a:pt x="1249" y="0"/>
                  </a:moveTo>
                  <a:lnTo>
                    <a:pt x="1249" y="0"/>
                  </a:lnTo>
                  <a:lnTo>
                    <a:pt x="913" y="48"/>
                  </a:lnTo>
                  <a:lnTo>
                    <a:pt x="577" y="144"/>
                  </a:lnTo>
                  <a:lnTo>
                    <a:pt x="337" y="336"/>
                  </a:lnTo>
                  <a:lnTo>
                    <a:pt x="145" y="577"/>
                  </a:lnTo>
                  <a:lnTo>
                    <a:pt x="145" y="577"/>
                  </a:lnTo>
                  <a:lnTo>
                    <a:pt x="49" y="817"/>
                  </a:lnTo>
                  <a:lnTo>
                    <a:pt x="1" y="1105"/>
                  </a:lnTo>
                  <a:lnTo>
                    <a:pt x="49" y="1345"/>
                  </a:lnTo>
                  <a:lnTo>
                    <a:pt x="97" y="1633"/>
                  </a:lnTo>
                  <a:lnTo>
                    <a:pt x="241" y="1921"/>
                  </a:lnTo>
                  <a:lnTo>
                    <a:pt x="433" y="2161"/>
                  </a:lnTo>
                  <a:lnTo>
                    <a:pt x="673" y="2353"/>
                  </a:lnTo>
                  <a:lnTo>
                    <a:pt x="961" y="2546"/>
                  </a:lnTo>
                  <a:lnTo>
                    <a:pt x="961" y="2546"/>
                  </a:lnTo>
                  <a:lnTo>
                    <a:pt x="1249" y="2690"/>
                  </a:lnTo>
                  <a:lnTo>
                    <a:pt x="1489" y="2786"/>
                  </a:lnTo>
                  <a:lnTo>
                    <a:pt x="1777" y="2834"/>
                  </a:lnTo>
                  <a:lnTo>
                    <a:pt x="2018" y="2834"/>
                  </a:lnTo>
                  <a:lnTo>
                    <a:pt x="2018" y="2834"/>
                  </a:lnTo>
                  <a:lnTo>
                    <a:pt x="2354" y="2834"/>
                  </a:lnTo>
                  <a:lnTo>
                    <a:pt x="2690" y="2690"/>
                  </a:lnTo>
                  <a:lnTo>
                    <a:pt x="2930" y="2498"/>
                  </a:lnTo>
                  <a:lnTo>
                    <a:pt x="3122" y="2257"/>
                  </a:lnTo>
                  <a:lnTo>
                    <a:pt x="3122" y="2257"/>
                  </a:lnTo>
                  <a:lnTo>
                    <a:pt x="3218" y="2017"/>
                  </a:lnTo>
                  <a:lnTo>
                    <a:pt x="3266" y="1777"/>
                  </a:lnTo>
                  <a:lnTo>
                    <a:pt x="3218" y="1489"/>
                  </a:lnTo>
                  <a:lnTo>
                    <a:pt x="3170" y="1201"/>
                  </a:lnTo>
                  <a:lnTo>
                    <a:pt x="3026" y="961"/>
                  </a:lnTo>
                  <a:lnTo>
                    <a:pt x="2786" y="721"/>
                  </a:lnTo>
                  <a:lnTo>
                    <a:pt x="2546" y="481"/>
                  </a:lnTo>
                  <a:lnTo>
                    <a:pt x="2258" y="288"/>
                  </a:lnTo>
                  <a:lnTo>
                    <a:pt x="2258" y="288"/>
                  </a:lnTo>
                  <a:lnTo>
                    <a:pt x="2018" y="144"/>
                  </a:lnTo>
                  <a:lnTo>
                    <a:pt x="1777" y="48"/>
                  </a:lnTo>
                  <a:lnTo>
                    <a:pt x="1489" y="0"/>
                  </a:lnTo>
                  <a:lnTo>
                    <a:pt x="124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0" name="Google Shape;4274;p71"/>
            <p:cNvSpPr/>
            <p:nvPr/>
          </p:nvSpPr>
          <p:spPr>
            <a:xfrm>
              <a:off x="2551725" y="985700"/>
              <a:ext cx="106875" cy="120075"/>
            </a:xfrm>
            <a:custGeom>
              <a:avLst/>
              <a:gdLst/>
              <a:ahLst/>
              <a:cxnLst/>
              <a:rect l="l" t="t" r="r" b="b"/>
              <a:pathLst>
                <a:path w="4275" h="4803" extrusionOk="0">
                  <a:moveTo>
                    <a:pt x="2354" y="0"/>
                  </a:moveTo>
                  <a:lnTo>
                    <a:pt x="1970" y="48"/>
                  </a:lnTo>
                  <a:lnTo>
                    <a:pt x="1633" y="144"/>
                  </a:lnTo>
                  <a:lnTo>
                    <a:pt x="1297" y="288"/>
                  </a:lnTo>
                  <a:lnTo>
                    <a:pt x="1009" y="529"/>
                  </a:lnTo>
                  <a:lnTo>
                    <a:pt x="769" y="817"/>
                  </a:lnTo>
                  <a:lnTo>
                    <a:pt x="577" y="1153"/>
                  </a:lnTo>
                  <a:lnTo>
                    <a:pt x="145" y="2065"/>
                  </a:lnTo>
                  <a:lnTo>
                    <a:pt x="49" y="2450"/>
                  </a:lnTo>
                  <a:lnTo>
                    <a:pt x="1" y="2834"/>
                  </a:lnTo>
                  <a:lnTo>
                    <a:pt x="49" y="3218"/>
                  </a:lnTo>
                  <a:lnTo>
                    <a:pt x="145" y="3554"/>
                  </a:lnTo>
                  <a:lnTo>
                    <a:pt x="289" y="3890"/>
                  </a:lnTo>
                  <a:lnTo>
                    <a:pt x="529" y="4178"/>
                  </a:lnTo>
                  <a:lnTo>
                    <a:pt x="817" y="4419"/>
                  </a:lnTo>
                  <a:lnTo>
                    <a:pt x="1153" y="4611"/>
                  </a:lnTo>
                  <a:lnTo>
                    <a:pt x="1537" y="4755"/>
                  </a:lnTo>
                  <a:lnTo>
                    <a:pt x="1874" y="4803"/>
                  </a:lnTo>
                  <a:lnTo>
                    <a:pt x="2258" y="4755"/>
                  </a:lnTo>
                  <a:lnTo>
                    <a:pt x="2642" y="4659"/>
                  </a:lnTo>
                  <a:lnTo>
                    <a:pt x="2930" y="4467"/>
                  </a:lnTo>
                  <a:lnTo>
                    <a:pt x="3266" y="4274"/>
                  </a:lnTo>
                  <a:lnTo>
                    <a:pt x="3506" y="3986"/>
                  </a:lnTo>
                  <a:lnTo>
                    <a:pt x="3699" y="3650"/>
                  </a:lnTo>
                  <a:lnTo>
                    <a:pt x="4083" y="2690"/>
                  </a:lnTo>
                  <a:lnTo>
                    <a:pt x="4227" y="2305"/>
                  </a:lnTo>
                  <a:lnTo>
                    <a:pt x="4275" y="1969"/>
                  </a:lnTo>
                  <a:lnTo>
                    <a:pt x="4227" y="1585"/>
                  </a:lnTo>
                  <a:lnTo>
                    <a:pt x="4131" y="1249"/>
                  </a:lnTo>
                  <a:lnTo>
                    <a:pt x="3939" y="913"/>
                  </a:lnTo>
                  <a:lnTo>
                    <a:pt x="3747" y="625"/>
                  </a:lnTo>
                  <a:lnTo>
                    <a:pt x="3458" y="336"/>
                  </a:lnTo>
                  <a:lnTo>
                    <a:pt x="3122" y="144"/>
                  </a:lnTo>
                  <a:lnTo>
                    <a:pt x="2738" y="48"/>
                  </a:lnTo>
                  <a:lnTo>
                    <a:pt x="2354"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1" name="Google Shape;4275;p71"/>
            <p:cNvSpPr/>
            <p:nvPr/>
          </p:nvSpPr>
          <p:spPr>
            <a:xfrm>
              <a:off x="2551725" y="988100"/>
              <a:ext cx="78075" cy="102075"/>
            </a:xfrm>
            <a:custGeom>
              <a:avLst/>
              <a:gdLst/>
              <a:ahLst/>
              <a:cxnLst/>
              <a:rect l="l" t="t" r="r" b="b"/>
              <a:pathLst>
                <a:path w="3123" h="4083" extrusionOk="0">
                  <a:moveTo>
                    <a:pt x="1729" y="0"/>
                  </a:moveTo>
                  <a:lnTo>
                    <a:pt x="1393" y="144"/>
                  </a:lnTo>
                  <a:lnTo>
                    <a:pt x="1057" y="384"/>
                  </a:lnTo>
                  <a:lnTo>
                    <a:pt x="769" y="673"/>
                  </a:lnTo>
                  <a:lnTo>
                    <a:pt x="577" y="1057"/>
                  </a:lnTo>
                  <a:lnTo>
                    <a:pt x="145" y="1969"/>
                  </a:lnTo>
                  <a:lnTo>
                    <a:pt x="97" y="2209"/>
                  </a:lnTo>
                  <a:lnTo>
                    <a:pt x="1" y="2450"/>
                  </a:lnTo>
                  <a:lnTo>
                    <a:pt x="1" y="2690"/>
                  </a:lnTo>
                  <a:lnTo>
                    <a:pt x="1" y="2930"/>
                  </a:lnTo>
                  <a:lnTo>
                    <a:pt x="49" y="3170"/>
                  </a:lnTo>
                  <a:lnTo>
                    <a:pt x="97" y="3410"/>
                  </a:lnTo>
                  <a:lnTo>
                    <a:pt x="337" y="3842"/>
                  </a:lnTo>
                  <a:lnTo>
                    <a:pt x="529" y="3938"/>
                  </a:lnTo>
                  <a:lnTo>
                    <a:pt x="865" y="4034"/>
                  </a:lnTo>
                  <a:lnTo>
                    <a:pt x="1201" y="4082"/>
                  </a:lnTo>
                  <a:lnTo>
                    <a:pt x="1537" y="3986"/>
                  </a:lnTo>
                  <a:lnTo>
                    <a:pt x="1874" y="3890"/>
                  </a:lnTo>
                  <a:lnTo>
                    <a:pt x="2210" y="3650"/>
                  </a:lnTo>
                  <a:lnTo>
                    <a:pt x="2498" y="3410"/>
                  </a:lnTo>
                  <a:lnTo>
                    <a:pt x="2738" y="3074"/>
                  </a:lnTo>
                  <a:lnTo>
                    <a:pt x="2930" y="2690"/>
                  </a:lnTo>
                  <a:lnTo>
                    <a:pt x="3074" y="2305"/>
                  </a:lnTo>
                  <a:lnTo>
                    <a:pt x="3122" y="1921"/>
                  </a:lnTo>
                  <a:lnTo>
                    <a:pt x="3122" y="1537"/>
                  </a:lnTo>
                  <a:lnTo>
                    <a:pt x="3074" y="1153"/>
                  </a:lnTo>
                  <a:lnTo>
                    <a:pt x="2930" y="817"/>
                  </a:lnTo>
                  <a:lnTo>
                    <a:pt x="2738" y="529"/>
                  </a:lnTo>
                  <a:lnTo>
                    <a:pt x="2498" y="288"/>
                  </a:lnTo>
                  <a:lnTo>
                    <a:pt x="2210" y="96"/>
                  </a:lnTo>
                  <a:lnTo>
                    <a:pt x="1970" y="48"/>
                  </a:lnTo>
                  <a:lnTo>
                    <a:pt x="1729" y="0"/>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2" name="Google Shape;4276;p71"/>
            <p:cNvSpPr/>
            <p:nvPr/>
          </p:nvSpPr>
          <p:spPr>
            <a:xfrm>
              <a:off x="2402850" y="1046925"/>
              <a:ext cx="147700" cy="110475"/>
            </a:xfrm>
            <a:custGeom>
              <a:avLst/>
              <a:gdLst/>
              <a:ahLst/>
              <a:cxnLst/>
              <a:rect l="l" t="t" r="r" b="b"/>
              <a:pathLst>
                <a:path w="5908" h="4419" extrusionOk="0">
                  <a:moveTo>
                    <a:pt x="1057" y="1"/>
                  </a:moveTo>
                  <a:lnTo>
                    <a:pt x="817" y="49"/>
                  </a:lnTo>
                  <a:lnTo>
                    <a:pt x="577" y="193"/>
                  </a:lnTo>
                  <a:lnTo>
                    <a:pt x="385" y="385"/>
                  </a:lnTo>
                  <a:lnTo>
                    <a:pt x="241" y="673"/>
                  </a:lnTo>
                  <a:lnTo>
                    <a:pt x="97" y="913"/>
                  </a:lnTo>
                  <a:lnTo>
                    <a:pt x="48" y="1249"/>
                  </a:lnTo>
                  <a:lnTo>
                    <a:pt x="0" y="1585"/>
                  </a:lnTo>
                  <a:lnTo>
                    <a:pt x="0" y="1922"/>
                  </a:lnTo>
                  <a:lnTo>
                    <a:pt x="97" y="2306"/>
                  </a:lnTo>
                  <a:lnTo>
                    <a:pt x="193" y="2642"/>
                  </a:lnTo>
                  <a:lnTo>
                    <a:pt x="385" y="2978"/>
                  </a:lnTo>
                  <a:lnTo>
                    <a:pt x="673" y="3314"/>
                  </a:lnTo>
                  <a:lnTo>
                    <a:pt x="1009" y="3602"/>
                  </a:lnTo>
                  <a:lnTo>
                    <a:pt x="1441" y="3891"/>
                  </a:lnTo>
                  <a:lnTo>
                    <a:pt x="2114" y="4131"/>
                  </a:lnTo>
                  <a:lnTo>
                    <a:pt x="2738" y="4323"/>
                  </a:lnTo>
                  <a:lnTo>
                    <a:pt x="3266" y="4419"/>
                  </a:lnTo>
                  <a:lnTo>
                    <a:pt x="3746" y="4371"/>
                  </a:lnTo>
                  <a:lnTo>
                    <a:pt x="4179" y="4323"/>
                  </a:lnTo>
                  <a:lnTo>
                    <a:pt x="4611" y="4179"/>
                  </a:lnTo>
                  <a:lnTo>
                    <a:pt x="4947" y="3987"/>
                  </a:lnTo>
                  <a:lnTo>
                    <a:pt x="5235" y="3746"/>
                  </a:lnTo>
                  <a:lnTo>
                    <a:pt x="5427" y="3458"/>
                  </a:lnTo>
                  <a:lnTo>
                    <a:pt x="5619" y="3170"/>
                  </a:lnTo>
                  <a:lnTo>
                    <a:pt x="5763" y="2882"/>
                  </a:lnTo>
                  <a:lnTo>
                    <a:pt x="5860" y="2594"/>
                  </a:lnTo>
                  <a:lnTo>
                    <a:pt x="5908" y="2306"/>
                  </a:lnTo>
                  <a:lnTo>
                    <a:pt x="5908" y="2018"/>
                  </a:lnTo>
                  <a:lnTo>
                    <a:pt x="5860" y="1777"/>
                  </a:lnTo>
                  <a:lnTo>
                    <a:pt x="5763" y="1633"/>
                  </a:lnTo>
                  <a:lnTo>
                    <a:pt x="5523" y="1393"/>
                  </a:lnTo>
                  <a:lnTo>
                    <a:pt x="5283" y="1249"/>
                  </a:lnTo>
                  <a:lnTo>
                    <a:pt x="5043" y="1201"/>
                  </a:lnTo>
                  <a:lnTo>
                    <a:pt x="4707" y="1153"/>
                  </a:lnTo>
                  <a:lnTo>
                    <a:pt x="4227" y="1105"/>
                  </a:lnTo>
                  <a:lnTo>
                    <a:pt x="3554" y="913"/>
                  </a:lnTo>
                  <a:lnTo>
                    <a:pt x="2690" y="625"/>
                  </a:lnTo>
                  <a:lnTo>
                    <a:pt x="1537" y="97"/>
                  </a:lnTo>
                  <a:lnTo>
                    <a:pt x="1297"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3" name="Google Shape;4277;p71"/>
            <p:cNvSpPr/>
            <p:nvPr/>
          </p:nvSpPr>
          <p:spPr>
            <a:xfrm>
              <a:off x="2489300" y="1000100"/>
              <a:ext cx="25225" cy="20425"/>
            </a:xfrm>
            <a:custGeom>
              <a:avLst/>
              <a:gdLst/>
              <a:ahLst/>
              <a:cxnLst/>
              <a:rect l="l" t="t" r="r" b="b"/>
              <a:pathLst>
                <a:path w="1009" h="817" extrusionOk="0">
                  <a:moveTo>
                    <a:pt x="288" y="1"/>
                  </a:moveTo>
                  <a:lnTo>
                    <a:pt x="288" y="49"/>
                  </a:lnTo>
                  <a:lnTo>
                    <a:pt x="96" y="385"/>
                  </a:lnTo>
                  <a:lnTo>
                    <a:pt x="48" y="577"/>
                  </a:lnTo>
                  <a:lnTo>
                    <a:pt x="0" y="673"/>
                  </a:lnTo>
                  <a:lnTo>
                    <a:pt x="0" y="769"/>
                  </a:lnTo>
                  <a:lnTo>
                    <a:pt x="48" y="817"/>
                  </a:lnTo>
                  <a:lnTo>
                    <a:pt x="144" y="817"/>
                  </a:lnTo>
                  <a:lnTo>
                    <a:pt x="192" y="721"/>
                  </a:lnTo>
                  <a:lnTo>
                    <a:pt x="192" y="625"/>
                  </a:lnTo>
                  <a:lnTo>
                    <a:pt x="240" y="433"/>
                  </a:lnTo>
                  <a:lnTo>
                    <a:pt x="330" y="223"/>
                  </a:lnTo>
                  <a:lnTo>
                    <a:pt x="330" y="223"/>
                  </a:lnTo>
                  <a:lnTo>
                    <a:pt x="336" y="241"/>
                  </a:lnTo>
                  <a:lnTo>
                    <a:pt x="384" y="433"/>
                  </a:lnTo>
                  <a:lnTo>
                    <a:pt x="481" y="721"/>
                  </a:lnTo>
                  <a:lnTo>
                    <a:pt x="481" y="769"/>
                  </a:lnTo>
                  <a:lnTo>
                    <a:pt x="625" y="769"/>
                  </a:lnTo>
                  <a:lnTo>
                    <a:pt x="1009" y="433"/>
                  </a:lnTo>
                  <a:lnTo>
                    <a:pt x="1009" y="337"/>
                  </a:lnTo>
                  <a:lnTo>
                    <a:pt x="1009" y="289"/>
                  </a:lnTo>
                  <a:lnTo>
                    <a:pt x="961" y="241"/>
                  </a:lnTo>
                  <a:lnTo>
                    <a:pt x="865" y="289"/>
                  </a:lnTo>
                  <a:lnTo>
                    <a:pt x="605" y="516"/>
                  </a:lnTo>
                  <a:lnTo>
                    <a:pt x="605" y="516"/>
                  </a:lnTo>
                  <a:lnTo>
                    <a:pt x="529" y="337"/>
                  </a:lnTo>
                  <a:lnTo>
                    <a:pt x="481" y="241"/>
                  </a:lnTo>
                  <a:lnTo>
                    <a:pt x="384" y="49"/>
                  </a:lnTo>
                  <a:lnTo>
                    <a:pt x="384"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4" name="Google Shape;4278;p71"/>
            <p:cNvSpPr/>
            <p:nvPr/>
          </p:nvSpPr>
          <p:spPr>
            <a:xfrm>
              <a:off x="2383650" y="904050"/>
              <a:ext cx="108075" cy="118900"/>
            </a:xfrm>
            <a:custGeom>
              <a:avLst/>
              <a:gdLst/>
              <a:ahLst/>
              <a:cxnLst/>
              <a:rect l="l" t="t" r="r" b="b"/>
              <a:pathLst>
                <a:path w="4323" h="4756" extrusionOk="0">
                  <a:moveTo>
                    <a:pt x="2161" y="1"/>
                  </a:moveTo>
                  <a:lnTo>
                    <a:pt x="1777" y="97"/>
                  </a:lnTo>
                  <a:lnTo>
                    <a:pt x="1441" y="241"/>
                  </a:lnTo>
                  <a:lnTo>
                    <a:pt x="1153" y="433"/>
                  </a:lnTo>
                  <a:lnTo>
                    <a:pt x="865" y="721"/>
                  </a:lnTo>
                  <a:lnTo>
                    <a:pt x="672" y="1057"/>
                  </a:lnTo>
                  <a:lnTo>
                    <a:pt x="192" y="1970"/>
                  </a:lnTo>
                  <a:lnTo>
                    <a:pt x="48" y="2306"/>
                  </a:lnTo>
                  <a:lnTo>
                    <a:pt x="0" y="2690"/>
                  </a:lnTo>
                  <a:lnTo>
                    <a:pt x="0" y="3074"/>
                  </a:lnTo>
                  <a:lnTo>
                    <a:pt x="96" y="3410"/>
                  </a:lnTo>
                  <a:lnTo>
                    <a:pt x="240" y="3746"/>
                  </a:lnTo>
                  <a:lnTo>
                    <a:pt x="480" y="4083"/>
                  </a:lnTo>
                  <a:lnTo>
                    <a:pt x="720" y="4323"/>
                  </a:lnTo>
                  <a:lnTo>
                    <a:pt x="1057" y="4563"/>
                  </a:lnTo>
                  <a:lnTo>
                    <a:pt x="1441" y="4659"/>
                  </a:lnTo>
                  <a:lnTo>
                    <a:pt x="1825" y="4755"/>
                  </a:lnTo>
                  <a:lnTo>
                    <a:pt x="2161" y="4755"/>
                  </a:lnTo>
                  <a:lnTo>
                    <a:pt x="2545" y="4659"/>
                  </a:lnTo>
                  <a:lnTo>
                    <a:pt x="2882" y="4515"/>
                  </a:lnTo>
                  <a:lnTo>
                    <a:pt x="3170" y="4275"/>
                  </a:lnTo>
                  <a:lnTo>
                    <a:pt x="3458" y="4035"/>
                  </a:lnTo>
                  <a:lnTo>
                    <a:pt x="3650" y="3698"/>
                  </a:lnTo>
                  <a:lnTo>
                    <a:pt x="4082" y="2786"/>
                  </a:lnTo>
                  <a:lnTo>
                    <a:pt x="4226" y="2402"/>
                  </a:lnTo>
                  <a:lnTo>
                    <a:pt x="4322" y="2018"/>
                  </a:lnTo>
                  <a:lnTo>
                    <a:pt x="4274" y="1681"/>
                  </a:lnTo>
                  <a:lnTo>
                    <a:pt x="4226" y="1297"/>
                  </a:lnTo>
                  <a:lnTo>
                    <a:pt x="4082" y="961"/>
                  </a:lnTo>
                  <a:lnTo>
                    <a:pt x="3842" y="673"/>
                  </a:lnTo>
                  <a:lnTo>
                    <a:pt x="3554" y="385"/>
                  </a:lnTo>
                  <a:lnTo>
                    <a:pt x="3266" y="193"/>
                  </a:lnTo>
                  <a:lnTo>
                    <a:pt x="2882" y="49"/>
                  </a:lnTo>
                  <a:lnTo>
                    <a:pt x="2497"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5" name="Google Shape;4279;p71"/>
            <p:cNvSpPr/>
            <p:nvPr/>
          </p:nvSpPr>
          <p:spPr>
            <a:xfrm>
              <a:off x="2383650" y="904050"/>
              <a:ext cx="108075" cy="118900"/>
            </a:xfrm>
            <a:custGeom>
              <a:avLst/>
              <a:gdLst/>
              <a:ahLst/>
              <a:cxnLst/>
              <a:rect l="l" t="t" r="r" b="b"/>
              <a:pathLst>
                <a:path w="4323" h="4756" fill="none" extrusionOk="0">
                  <a:moveTo>
                    <a:pt x="1057" y="4563"/>
                  </a:moveTo>
                  <a:lnTo>
                    <a:pt x="1057" y="4563"/>
                  </a:lnTo>
                  <a:lnTo>
                    <a:pt x="1057" y="4563"/>
                  </a:lnTo>
                  <a:lnTo>
                    <a:pt x="720" y="4323"/>
                  </a:lnTo>
                  <a:lnTo>
                    <a:pt x="480" y="4083"/>
                  </a:lnTo>
                  <a:lnTo>
                    <a:pt x="240" y="3746"/>
                  </a:lnTo>
                  <a:lnTo>
                    <a:pt x="96" y="3410"/>
                  </a:lnTo>
                  <a:lnTo>
                    <a:pt x="0" y="3074"/>
                  </a:lnTo>
                  <a:lnTo>
                    <a:pt x="0" y="2690"/>
                  </a:lnTo>
                  <a:lnTo>
                    <a:pt x="48" y="2306"/>
                  </a:lnTo>
                  <a:lnTo>
                    <a:pt x="192" y="1970"/>
                  </a:lnTo>
                  <a:lnTo>
                    <a:pt x="672" y="1057"/>
                  </a:lnTo>
                  <a:lnTo>
                    <a:pt x="672" y="1057"/>
                  </a:lnTo>
                  <a:lnTo>
                    <a:pt x="865" y="721"/>
                  </a:lnTo>
                  <a:lnTo>
                    <a:pt x="1153" y="433"/>
                  </a:lnTo>
                  <a:lnTo>
                    <a:pt x="1441" y="241"/>
                  </a:lnTo>
                  <a:lnTo>
                    <a:pt x="1777" y="97"/>
                  </a:lnTo>
                  <a:lnTo>
                    <a:pt x="2161" y="1"/>
                  </a:lnTo>
                  <a:lnTo>
                    <a:pt x="2497" y="1"/>
                  </a:lnTo>
                  <a:lnTo>
                    <a:pt x="2882" y="49"/>
                  </a:lnTo>
                  <a:lnTo>
                    <a:pt x="3266" y="193"/>
                  </a:lnTo>
                  <a:lnTo>
                    <a:pt x="3266" y="193"/>
                  </a:lnTo>
                  <a:lnTo>
                    <a:pt x="3554" y="385"/>
                  </a:lnTo>
                  <a:lnTo>
                    <a:pt x="3842" y="673"/>
                  </a:lnTo>
                  <a:lnTo>
                    <a:pt x="4082" y="961"/>
                  </a:lnTo>
                  <a:lnTo>
                    <a:pt x="4226" y="1297"/>
                  </a:lnTo>
                  <a:lnTo>
                    <a:pt x="4274" y="1681"/>
                  </a:lnTo>
                  <a:lnTo>
                    <a:pt x="4322" y="2018"/>
                  </a:lnTo>
                  <a:lnTo>
                    <a:pt x="4226" y="2402"/>
                  </a:lnTo>
                  <a:lnTo>
                    <a:pt x="4082" y="2786"/>
                  </a:lnTo>
                  <a:lnTo>
                    <a:pt x="3650" y="3698"/>
                  </a:lnTo>
                  <a:lnTo>
                    <a:pt x="3650" y="3698"/>
                  </a:lnTo>
                  <a:lnTo>
                    <a:pt x="3458" y="4035"/>
                  </a:lnTo>
                  <a:lnTo>
                    <a:pt x="3170" y="4275"/>
                  </a:lnTo>
                  <a:lnTo>
                    <a:pt x="2882" y="4515"/>
                  </a:lnTo>
                  <a:lnTo>
                    <a:pt x="2545" y="4659"/>
                  </a:lnTo>
                  <a:lnTo>
                    <a:pt x="2161" y="4755"/>
                  </a:lnTo>
                  <a:lnTo>
                    <a:pt x="1825" y="4755"/>
                  </a:lnTo>
                  <a:lnTo>
                    <a:pt x="1441" y="4659"/>
                  </a:lnTo>
                  <a:lnTo>
                    <a:pt x="1057" y="456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6" name="Google Shape;4280;p71"/>
            <p:cNvSpPr/>
            <p:nvPr/>
          </p:nvSpPr>
          <p:spPr>
            <a:xfrm>
              <a:off x="2410050" y="923250"/>
              <a:ext cx="81675" cy="99700"/>
            </a:xfrm>
            <a:custGeom>
              <a:avLst/>
              <a:gdLst/>
              <a:ahLst/>
              <a:cxnLst/>
              <a:rect l="l" t="t" r="r" b="b"/>
              <a:pathLst>
                <a:path w="3267" h="3988" extrusionOk="0">
                  <a:moveTo>
                    <a:pt x="2066" y="1"/>
                  </a:moveTo>
                  <a:lnTo>
                    <a:pt x="1730" y="49"/>
                  </a:lnTo>
                  <a:lnTo>
                    <a:pt x="1393" y="145"/>
                  </a:lnTo>
                  <a:lnTo>
                    <a:pt x="1057" y="337"/>
                  </a:lnTo>
                  <a:lnTo>
                    <a:pt x="769" y="577"/>
                  </a:lnTo>
                  <a:lnTo>
                    <a:pt x="481" y="865"/>
                  </a:lnTo>
                  <a:lnTo>
                    <a:pt x="289" y="1250"/>
                  </a:lnTo>
                  <a:lnTo>
                    <a:pt x="97" y="1634"/>
                  </a:lnTo>
                  <a:lnTo>
                    <a:pt x="1" y="2018"/>
                  </a:lnTo>
                  <a:lnTo>
                    <a:pt x="1" y="2402"/>
                  </a:lnTo>
                  <a:lnTo>
                    <a:pt x="49" y="2786"/>
                  </a:lnTo>
                  <a:lnTo>
                    <a:pt x="145" y="3123"/>
                  </a:lnTo>
                  <a:lnTo>
                    <a:pt x="337" y="3459"/>
                  </a:lnTo>
                  <a:lnTo>
                    <a:pt x="577" y="3699"/>
                  </a:lnTo>
                  <a:lnTo>
                    <a:pt x="865" y="3891"/>
                  </a:lnTo>
                  <a:lnTo>
                    <a:pt x="1057" y="3987"/>
                  </a:lnTo>
                  <a:lnTo>
                    <a:pt x="1537" y="3843"/>
                  </a:lnTo>
                  <a:lnTo>
                    <a:pt x="1778" y="3747"/>
                  </a:lnTo>
                  <a:lnTo>
                    <a:pt x="1970" y="3651"/>
                  </a:lnTo>
                  <a:lnTo>
                    <a:pt x="2162" y="3507"/>
                  </a:lnTo>
                  <a:lnTo>
                    <a:pt x="2306" y="3315"/>
                  </a:lnTo>
                  <a:lnTo>
                    <a:pt x="2450" y="3123"/>
                  </a:lnTo>
                  <a:lnTo>
                    <a:pt x="2594" y="2930"/>
                  </a:lnTo>
                  <a:lnTo>
                    <a:pt x="3026" y="2018"/>
                  </a:lnTo>
                  <a:lnTo>
                    <a:pt x="3170" y="1634"/>
                  </a:lnTo>
                  <a:lnTo>
                    <a:pt x="3266" y="1202"/>
                  </a:lnTo>
                  <a:lnTo>
                    <a:pt x="3218" y="817"/>
                  </a:lnTo>
                  <a:lnTo>
                    <a:pt x="3122" y="433"/>
                  </a:lnTo>
                  <a:lnTo>
                    <a:pt x="2930" y="289"/>
                  </a:lnTo>
                  <a:lnTo>
                    <a:pt x="2738" y="145"/>
                  </a:lnTo>
                  <a:lnTo>
                    <a:pt x="2402" y="1"/>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7" name="Google Shape;4281;p71"/>
            <p:cNvSpPr/>
            <p:nvPr/>
          </p:nvSpPr>
          <p:spPr>
            <a:xfrm>
              <a:off x="2269575" y="593100"/>
              <a:ext cx="609950" cy="678375"/>
            </a:xfrm>
            <a:custGeom>
              <a:avLst/>
              <a:gdLst/>
              <a:ahLst/>
              <a:cxnLst/>
              <a:rect l="l" t="t" r="r" b="b"/>
              <a:pathLst>
                <a:path w="24398" h="27135" extrusionOk="0">
                  <a:moveTo>
                    <a:pt x="7733" y="0"/>
                  </a:moveTo>
                  <a:lnTo>
                    <a:pt x="7493" y="48"/>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410" y="4226"/>
                  </a:lnTo>
                  <a:lnTo>
                    <a:pt x="2210" y="4754"/>
                  </a:lnTo>
                  <a:lnTo>
                    <a:pt x="1489" y="5139"/>
                  </a:lnTo>
                  <a:lnTo>
                    <a:pt x="865" y="5523"/>
                  </a:lnTo>
                  <a:lnTo>
                    <a:pt x="337" y="5907"/>
                  </a:lnTo>
                  <a:lnTo>
                    <a:pt x="145" y="6099"/>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778" y="7684"/>
                  </a:lnTo>
                  <a:lnTo>
                    <a:pt x="1634" y="8116"/>
                  </a:lnTo>
                  <a:lnTo>
                    <a:pt x="1345" y="8981"/>
                  </a:lnTo>
                  <a:lnTo>
                    <a:pt x="1105" y="9605"/>
                  </a:lnTo>
                  <a:lnTo>
                    <a:pt x="913" y="10229"/>
                  </a:lnTo>
                  <a:lnTo>
                    <a:pt x="769" y="10902"/>
                  </a:lnTo>
                  <a:lnTo>
                    <a:pt x="625" y="11574"/>
                  </a:lnTo>
                  <a:lnTo>
                    <a:pt x="529" y="12294"/>
                  </a:lnTo>
                  <a:lnTo>
                    <a:pt x="433" y="13015"/>
                  </a:lnTo>
                  <a:lnTo>
                    <a:pt x="433" y="13783"/>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8453" y="8885"/>
                  </a:lnTo>
                  <a:lnTo>
                    <a:pt x="8885" y="9125"/>
                  </a:lnTo>
                  <a:lnTo>
                    <a:pt x="9318" y="9461"/>
                  </a:lnTo>
                  <a:lnTo>
                    <a:pt x="9510" y="9701"/>
                  </a:lnTo>
                  <a:lnTo>
                    <a:pt x="9702" y="9941"/>
                  </a:lnTo>
                  <a:lnTo>
                    <a:pt x="9894" y="10181"/>
                  </a:lnTo>
                  <a:lnTo>
                    <a:pt x="10038" y="10518"/>
                  </a:lnTo>
                  <a:lnTo>
                    <a:pt x="10038" y="10373"/>
                  </a:lnTo>
                  <a:lnTo>
                    <a:pt x="10038" y="10085"/>
                  </a:lnTo>
                  <a:lnTo>
                    <a:pt x="10038" y="9989"/>
                  </a:lnTo>
                  <a:lnTo>
                    <a:pt x="10134" y="9893"/>
                  </a:lnTo>
                  <a:lnTo>
                    <a:pt x="10230" y="9797"/>
                  </a:lnTo>
                  <a:lnTo>
                    <a:pt x="10374" y="9797"/>
                  </a:lnTo>
                  <a:lnTo>
                    <a:pt x="10518" y="9941"/>
                  </a:lnTo>
                  <a:lnTo>
                    <a:pt x="10710" y="10133"/>
                  </a:lnTo>
                  <a:lnTo>
                    <a:pt x="10854" y="10421"/>
                  </a:lnTo>
                  <a:lnTo>
                    <a:pt x="10950" y="10710"/>
                  </a:lnTo>
                  <a:lnTo>
                    <a:pt x="11143" y="11238"/>
                  </a:lnTo>
                  <a:lnTo>
                    <a:pt x="11239" y="11478"/>
                  </a:lnTo>
                  <a:lnTo>
                    <a:pt x="12247" y="11190"/>
                  </a:lnTo>
                  <a:lnTo>
                    <a:pt x="12967" y="11046"/>
                  </a:lnTo>
                  <a:lnTo>
                    <a:pt x="13256" y="10998"/>
                  </a:lnTo>
                  <a:lnTo>
                    <a:pt x="13448" y="10998"/>
                  </a:lnTo>
                  <a:lnTo>
                    <a:pt x="13544" y="11046"/>
                  </a:lnTo>
                  <a:lnTo>
                    <a:pt x="13592" y="11142"/>
                  </a:lnTo>
                  <a:lnTo>
                    <a:pt x="13544" y="11238"/>
                  </a:lnTo>
                  <a:lnTo>
                    <a:pt x="13496" y="11382"/>
                  </a:lnTo>
                  <a:lnTo>
                    <a:pt x="13352" y="11622"/>
                  </a:lnTo>
                  <a:lnTo>
                    <a:pt x="13256" y="11718"/>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6425" y="3362"/>
                  </a:lnTo>
                  <a:lnTo>
                    <a:pt x="15753" y="2641"/>
                  </a:lnTo>
                  <a:lnTo>
                    <a:pt x="15081" y="1969"/>
                  </a:lnTo>
                  <a:lnTo>
                    <a:pt x="14456" y="1393"/>
                  </a:lnTo>
                  <a:lnTo>
                    <a:pt x="13880" y="912"/>
                  </a:lnTo>
                  <a:lnTo>
                    <a:pt x="13400" y="576"/>
                  </a:lnTo>
                  <a:lnTo>
                    <a:pt x="12967" y="384"/>
                  </a:lnTo>
                  <a:lnTo>
                    <a:pt x="12823"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247" y="2737"/>
                  </a:lnTo>
                  <a:lnTo>
                    <a:pt x="11671" y="2209"/>
                  </a:lnTo>
                  <a:lnTo>
                    <a:pt x="10998" y="1633"/>
                  </a:lnTo>
                  <a:lnTo>
                    <a:pt x="10326" y="1153"/>
                  </a:lnTo>
                  <a:lnTo>
                    <a:pt x="9606" y="672"/>
                  </a:lnTo>
                  <a:lnTo>
                    <a:pt x="8885" y="288"/>
                  </a:lnTo>
                  <a:lnTo>
                    <a:pt x="8261" y="96"/>
                  </a:lnTo>
                  <a:lnTo>
                    <a:pt x="7973" y="0"/>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8" name="Google Shape;4282;p71"/>
            <p:cNvSpPr/>
            <p:nvPr/>
          </p:nvSpPr>
          <p:spPr>
            <a:xfrm>
              <a:off x="2269575" y="593100"/>
              <a:ext cx="609950" cy="678375"/>
            </a:xfrm>
            <a:custGeom>
              <a:avLst/>
              <a:gdLst/>
              <a:ahLst/>
              <a:cxnLst/>
              <a:rect l="l" t="t" r="r" b="b"/>
              <a:pathLst>
                <a:path w="24398" h="27135" fill="none" extrusionOk="0">
                  <a:moveTo>
                    <a:pt x="24349" y="13591"/>
                  </a:move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7098" y="4178"/>
                  </a:lnTo>
                  <a:lnTo>
                    <a:pt x="16425" y="3362"/>
                  </a:lnTo>
                  <a:lnTo>
                    <a:pt x="15753" y="2641"/>
                  </a:lnTo>
                  <a:lnTo>
                    <a:pt x="15081" y="1969"/>
                  </a:lnTo>
                  <a:lnTo>
                    <a:pt x="14456" y="1393"/>
                  </a:lnTo>
                  <a:lnTo>
                    <a:pt x="13880" y="912"/>
                  </a:lnTo>
                  <a:lnTo>
                    <a:pt x="13400" y="576"/>
                  </a:lnTo>
                  <a:lnTo>
                    <a:pt x="12967" y="384"/>
                  </a:lnTo>
                  <a:lnTo>
                    <a:pt x="12823" y="288"/>
                  </a:lnTo>
                  <a:lnTo>
                    <a:pt x="12679" y="288"/>
                  </a:lnTo>
                  <a:lnTo>
                    <a:pt x="12679"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679" y="2785"/>
                  </a:lnTo>
                  <a:lnTo>
                    <a:pt x="12247" y="2737"/>
                  </a:lnTo>
                  <a:lnTo>
                    <a:pt x="12247" y="2737"/>
                  </a:lnTo>
                  <a:lnTo>
                    <a:pt x="11671" y="2209"/>
                  </a:lnTo>
                  <a:lnTo>
                    <a:pt x="10998" y="1633"/>
                  </a:lnTo>
                  <a:lnTo>
                    <a:pt x="10326" y="1153"/>
                  </a:lnTo>
                  <a:lnTo>
                    <a:pt x="9606" y="672"/>
                  </a:lnTo>
                  <a:lnTo>
                    <a:pt x="8885" y="288"/>
                  </a:lnTo>
                  <a:lnTo>
                    <a:pt x="8261" y="96"/>
                  </a:lnTo>
                  <a:lnTo>
                    <a:pt x="7973" y="0"/>
                  </a:lnTo>
                  <a:lnTo>
                    <a:pt x="7733" y="0"/>
                  </a:lnTo>
                  <a:lnTo>
                    <a:pt x="7493" y="48"/>
                  </a:lnTo>
                  <a:lnTo>
                    <a:pt x="7300" y="144"/>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987" y="3986"/>
                  </a:lnTo>
                  <a:lnTo>
                    <a:pt x="3410" y="4226"/>
                  </a:lnTo>
                  <a:lnTo>
                    <a:pt x="2210" y="4754"/>
                  </a:lnTo>
                  <a:lnTo>
                    <a:pt x="1489" y="5139"/>
                  </a:lnTo>
                  <a:lnTo>
                    <a:pt x="865" y="5523"/>
                  </a:lnTo>
                  <a:lnTo>
                    <a:pt x="337" y="5907"/>
                  </a:lnTo>
                  <a:lnTo>
                    <a:pt x="145" y="6099"/>
                  </a:lnTo>
                  <a:lnTo>
                    <a:pt x="49" y="6243"/>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970" y="7300"/>
                  </a:lnTo>
                  <a:lnTo>
                    <a:pt x="1778" y="7684"/>
                  </a:lnTo>
                  <a:lnTo>
                    <a:pt x="1634" y="8116"/>
                  </a:lnTo>
                  <a:lnTo>
                    <a:pt x="1345" y="8981"/>
                  </a:lnTo>
                  <a:lnTo>
                    <a:pt x="1345" y="8981"/>
                  </a:lnTo>
                  <a:lnTo>
                    <a:pt x="1105" y="9605"/>
                  </a:lnTo>
                  <a:lnTo>
                    <a:pt x="913" y="10229"/>
                  </a:lnTo>
                  <a:lnTo>
                    <a:pt x="769" y="10902"/>
                  </a:lnTo>
                  <a:lnTo>
                    <a:pt x="625" y="11574"/>
                  </a:lnTo>
                  <a:lnTo>
                    <a:pt x="529" y="12294"/>
                  </a:lnTo>
                  <a:lnTo>
                    <a:pt x="433" y="13015"/>
                  </a:lnTo>
                  <a:lnTo>
                    <a:pt x="433" y="13783"/>
                  </a:lnTo>
                  <a:lnTo>
                    <a:pt x="433" y="14552"/>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7012" y="8693"/>
                  </a:lnTo>
                  <a:lnTo>
                    <a:pt x="8453" y="8885"/>
                  </a:lnTo>
                  <a:lnTo>
                    <a:pt x="8453" y="8885"/>
                  </a:lnTo>
                  <a:lnTo>
                    <a:pt x="8885" y="9125"/>
                  </a:lnTo>
                  <a:lnTo>
                    <a:pt x="9318" y="9461"/>
                  </a:lnTo>
                  <a:lnTo>
                    <a:pt x="9510" y="9701"/>
                  </a:lnTo>
                  <a:lnTo>
                    <a:pt x="9702" y="9941"/>
                  </a:lnTo>
                  <a:lnTo>
                    <a:pt x="9894" y="10181"/>
                  </a:lnTo>
                  <a:lnTo>
                    <a:pt x="10038" y="10518"/>
                  </a:lnTo>
                  <a:lnTo>
                    <a:pt x="10038" y="10518"/>
                  </a:lnTo>
                  <a:lnTo>
                    <a:pt x="10038" y="10373"/>
                  </a:lnTo>
                  <a:lnTo>
                    <a:pt x="10038" y="10085"/>
                  </a:lnTo>
                  <a:lnTo>
                    <a:pt x="10038" y="9989"/>
                  </a:lnTo>
                  <a:lnTo>
                    <a:pt x="10134" y="9893"/>
                  </a:lnTo>
                  <a:lnTo>
                    <a:pt x="10230" y="9797"/>
                  </a:lnTo>
                  <a:lnTo>
                    <a:pt x="10374" y="9797"/>
                  </a:lnTo>
                  <a:lnTo>
                    <a:pt x="10374" y="9797"/>
                  </a:lnTo>
                  <a:lnTo>
                    <a:pt x="10518" y="9941"/>
                  </a:lnTo>
                  <a:lnTo>
                    <a:pt x="10710" y="10133"/>
                  </a:lnTo>
                  <a:lnTo>
                    <a:pt x="10854" y="10421"/>
                  </a:lnTo>
                  <a:lnTo>
                    <a:pt x="10950" y="10710"/>
                  </a:lnTo>
                  <a:lnTo>
                    <a:pt x="11143" y="11238"/>
                  </a:lnTo>
                  <a:lnTo>
                    <a:pt x="11239" y="11478"/>
                  </a:lnTo>
                  <a:lnTo>
                    <a:pt x="11239" y="11478"/>
                  </a:lnTo>
                  <a:lnTo>
                    <a:pt x="12247" y="11190"/>
                  </a:lnTo>
                  <a:lnTo>
                    <a:pt x="12967" y="11046"/>
                  </a:lnTo>
                  <a:lnTo>
                    <a:pt x="13256" y="10998"/>
                  </a:lnTo>
                  <a:lnTo>
                    <a:pt x="13448" y="10998"/>
                  </a:lnTo>
                  <a:lnTo>
                    <a:pt x="13448" y="10998"/>
                  </a:lnTo>
                  <a:lnTo>
                    <a:pt x="13544" y="11046"/>
                  </a:lnTo>
                  <a:lnTo>
                    <a:pt x="13592" y="11142"/>
                  </a:lnTo>
                  <a:lnTo>
                    <a:pt x="13544" y="11238"/>
                  </a:lnTo>
                  <a:lnTo>
                    <a:pt x="13496" y="11382"/>
                  </a:lnTo>
                  <a:lnTo>
                    <a:pt x="13352" y="11622"/>
                  </a:lnTo>
                  <a:lnTo>
                    <a:pt x="13256" y="11718"/>
                  </a:lnTo>
                  <a:lnTo>
                    <a:pt x="15705" y="11814"/>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9" name="Google Shape;4283;p71"/>
            <p:cNvSpPr/>
            <p:nvPr/>
          </p:nvSpPr>
          <p:spPr>
            <a:xfrm>
              <a:off x="2458075" y="675925"/>
              <a:ext cx="92475" cy="36050"/>
            </a:xfrm>
            <a:custGeom>
              <a:avLst/>
              <a:gdLst/>
              <a:ahLst/>
              <a:cxnLst/>
              <a:rect l="l" t="t" r="r" b="b"/>
              <a:pathLst>
                <a:path w="3699" h="1442" extrusionOk="0">
                  <a:moveTo>
                    <a:pt x="625" y="1"/>
                  </a:moveTo>
                  <a:lnTo>
                    <a:pt x="433" y="49"/>
                  </a:lnTo>
                  <a:lnTo>
                    <a:pt x="241" y="145"/>
                  </a:lnTo>
                  <a:lnTo>
                    <a:pt x="97" y="193"/>
                  </a:lnTo>
                  <a:lnTo>
                    <a:pt x="1" y="337"/>
                  </a:lnTo>
                  <a:lnTo>
                    <a:pt x="1" y="481"/>
                  </a:lnTo>
                  <a:lnTo>
                    <a:pt x="49" y="625"/>
                  </a:lnTo>
                  <a:lnTo>
                    <a:pt x="145" y="817"/>
                  </a:lnTo>
                  <a:lnTo>
                    <a:pt x="337" y="1009"/>
                  </a:lnTo>
                  <a:lnTo>
                    <a:pt x="577" y="1153"/>
                  </a:lnTo>
                  <a:lnTo>
                    <a:pt x="817" y="1249"/>
                  </a:lnTo>
                  <a:lnTo>
                    <a:pt x="1153" y="1345"/>
                  </a:lnTo>
                  <a:lnTo>
                    <a:pt x="1441" y="1393"/>
                  </a:lnTo>
                  <a:lnTo>
                    <a:pt x="2114" y="1441"/>
                  </a:lnTo>
                  <a:lnTo>
                    <a:pt x="2738" y="1393"/>
                  </a:lnTo>
                  <a:lnTo>
                    <a:pt x="3266" y="1249"/>
                  </a:lnTo>
                  <a:lnTo>
                    <a:pt x="3458" y="1201"/>
                  </a:lnTo>
                  <a:lnTo>
                    <a:pt x="3603" y="1057"/>
                  </a:lnTo>
                  <a:lnTo>
                    <a:pt x="3651" y="961"/>
                  </a:lnTo>
                  <a:lnTo>
                    <a:pt x="3699" y="817"/>
                  </a:lnTo>
                  <a:lnTo>
                    <a:pt x="3603" y="625"/>
                  </a:lnTo>
                  <a:lnTo>
                    <a:pt x="3410" y="481"/>
                  </a:lnTo>
                  <a:lnTo>
                    <a:pt x="3122" y="337"/>
                  </a:lnTo>
                  <a:lnTo>
                    <a:pt x="2786" y="241"/>
                  </a:lnTo>
                  <a:lnTo>
                    <a:pt x="2402" y="97"/>
                  </a:lnTo>
                  <a:lnTo>
                    <a:pt x="1970" y="49"/>
                  </a:lnTo>
                  <a:lnTo>
                    <a:pt x="1585" y="1"/>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0" name="Google Shape;4284;p71"/>
            <p:cNvSpPr/>
            <p:nvPr/>
          </p:nvSpPr>
          <p:spPr>
            <a:xfrm>
              <a:off x="2458075" y="675925"/>
              <a:ext cx="92475" cy="36050"/>
            </a:xfrm>
            <a:custGeom>
              <a:avLst/>
              <a:gdLst/>
              <a:ahLst/>
              <a:cxnLst/>
              <a:rect l="l" t="t" r="r" b="b"/>
              <a:pathLst>
                <a:path w="3699" h="1442" fill="none" extrusionOk="0">
                  <a:moveTo>
                    <a:pt x="1153" y="1"/>
                  </a:moveTo>
                  <a:lnTo>
                    <a:pt x="1153" y="1"/>
                  </a:lnTo>
                  <a:lnTo>
                    <a:pt x="625" y="1"/>
                  </a:lnTo>
                  <a:lnTo>
                    <a:pt x="433" y="49"/>
                  </a:lnTo>
                  <a:lnTo>
                    <a:pt x="241" y="145"/>
                  </a:lnTo>
                  <a:lnTo>
                    <a:pt x="97" y="193"/>
                  </a:lnTo>
                  <a:lnTo>
                    <a:pt x="1" y="337"/>
                  </a:lnTo>
                  <a:lnTo>
                    <a:pt x="1" y="481"/>
                  </a:lnTo>
                  <a:lnTo>
                    <a:pt x="49" y="625"/>
                  </a:lnTo>
                  <a:lnTo>
                    <a:pt x="49" y="625"/>
                  </a:lnTo>
                  <a:lnTo>
                    <a:pt x="145" y="817"/>
                  </a:lnTo>
                  <a:lnTo>
                    <a:pt x="337" y="1009"/>
                  </a:lnTo>
                  <a:lnTo>
                    <a:pt x="577" y="1153"/>
                  </a:lnTo>
                  <a:lnTo>
                    <a:pt x="817" y="1249"/>
                  </a:lnTo>
                  <a:lnTo>
                    <a:pt x="1153" y="1345"/>
                  </a:lnTo>
                  <a:lnTo>
                    <a:pt x="1441" y="1393"/>
                  </a:lnTo>
                  <a:lnTo>
                    <a:pt x="2114" y="1441"/>
                  </a:lnTo>
                  <a:lnTo>
                    <a:pt x="2114" y="1441"/>
                  </a:lnTo>
                  <a:lnTo>
                    <a:pt x="2738" y="1393"/>
                  </a:lnTo>
                  <a:lnTo>
                    <a:pt x="3266" y="1249"/>
                  </a:lnTo>
                  <a:lnTo>
                    <a:pt x="3458" y="1201"/>
                  </a:lnTo>
                  <a:lnTo>
                    <a:pt x="3603" y="1057"/>
                  </a:lnTo>
                  <a:lnTo>
                    <a:pt x="3651" y="961"/>
                  </a:lnTo>
                  <a:lnTo>
                    <a:pt x="3699" y="817"/>
                  </a:lnTo>
                  <a:lnTo>
                    <a:pt x="3699" y="817"/>
                  </a:lnTo>
                  <a:lnTo>
                    <a:pt x="3603" y="625"/>
                  </a:lnTo>
                  <a:lnTo>
                    <a:pt x="3410" y="481"/>
                  </a:lnTo>
                  <a:lnTo>
                    <a:pt x="3122" y="337"/>
                  </a:lnTo>
                  <a:lnTo>
                    <a:pt x="2786" y="241"/>
                  </a:lnTo>
                  <a:lnTo>
                    <a:pt x="2402" y="97"/>
                  </a:lnTo>
                  <a:lnTo>
                    <a:pt x="1970" y="49"/>
                  </a:lnTo>
                  <a:lnTo>
                    <a:pt x="1585" y="1"/>
                  </a:lnTo>
                  <a:lnTo>
                    <a:pt x="1153"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1" name="Google Shape;4285;p71"/>
            <p:cNvSpPr/>
            <p:nvPr/>
          </p:nvSpPr>
          <p:spPr>
            <a:xfrm>
              <a:off x="2497700" y="721550"/>
              <a:ext cx="52850" cy="28850"/>
            </a:xfrm>
            <a:custGeom>
              <a:avLst/>
              <a:gdLst/>
              <a:ahLst/>
              <a:cxnLst/>
              <a:rect l="l" t="t" r="r" b="b"/>
              <a:pathLst>
                <a:path w="2114" h="1154" extrusionOk="0">
                  <a:moveTo>
                    <a:pt x="1393" y="1"/>
                  </a:moveTo>
                  <a:lnTo>
                    <a:pt x="1105" y="49"/>
                  </a:lnTo>
                  <a:lnTo>
                    <a:pt x="817" y="97"/>
                  </a:lnTo>
                  <a:lnTo>
                    <a:pt x="529" y="193"/>
                  </a:lnTo>
                  <a:lnTo>
                    <a:pt x="289" y="289"/>
                  </a:lnTo>
                  <a:lnTo>
                    <a:pt x="96" y="433"/>
                  </a:lnTo>
                  <a:lnTo>
                    <a:pt x="0" y="577"/>
                  </a:lnTo>
                  <a:lnTo>
                    <a:pt x="0" y="673"/>
                  </a:lnTo>
                  <a:lnTo>
                    <a:pt x="0" y="721"/>
                  </a:lnTo>
                  <a:lnTo>
                    <a:pt x="96" y="913"/>
                  </a:lnTo>
                  <a:lnTo>
                    <a:pt x="289" y="1009"/>
                  </a:lnTo>
                  <a:lnTo>
                    <a:pt x="481" y="1105"/>
                  </a:lnTo>
                  <a:lnTo>
                    <a:pt x="673" y="1153"/>
                  </a:lnTo>
                  <a:lnTo>
                    <a:pt x="913" y="1153"/>
                  </a:lnTo>
                  <a:lnTo>
                    <a:pt x="1153" y="1105"/>
                  </a:lnTo>
                  <a:lnTo>
                    <a:pt x="1441" y="1057"/>
                  </a:lnTo>
                  <a:lnTo>
                    <a:pt x="1633" y="1009"/>
                  </a:lnTo>
                  <a:lnTo>
                    <a:pt x="1825" y="865"/>
                  </a:lnTo>
                  <a:lnTo>
                    <a:pt x="2018" y="769"/>
                  </a:lnTo>
                  <a:lnTo>
                    <a:pt x="2114" y="625"/>
                  </a:lnTo>
                  <a:lnTo>
                    <a:pt x="2114" y="433"/>
                  </a:lnTo>
                  <a:lnTo>
                    <a:pt x="2066" y="289"/>
                  </a:lnTo>
                  <a:lnTo>
                    <a:pt x="1969" y="145"/>
                  </a:lnTo>
                  <a:lnTo>
                    <a:pt x="1825" y="49"/>
                  </a:lnTo>
                  <a:lnTo>
                    <a:pt x="1633" y="1"/>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2" name="Google Shape;4286;p71"/>
            <p:cNvSpPr/>
            <p:nvPr/>
          </p:nvSpPr>
          <p:spPr>
            <a:xfrm>
              <a:off x="2497700" y="721550"/>
              <a:ext cx="52850" cy="28850"/>
            </a:xfrm>
            <a:custGeom>
              <a:avLst/>
              <a:gdLst/>
              <a:ahLst/>
              <a:cxnLst/>
              <a:rect l="l" t="t" r="r" b="b"/>
              <a:pathLst>
                <a:path w="2114" h="1154" fill="none" extrusionOk="0">
                  <a:moveTo>
                    <a:pt x="1393" y="1"/>
                  </a:moveTo>
                  <a:lnTo>
                    <a:pt x="1393" y="1"/>
                  </a:lnTo>
                  <a:lnTo>
                    <a:pt x="1105" y="49"/>
                  </a:lnTo>
                  <a:lnTo>
                    <a:pt x="817" y="97"/>
                  </a:lnTo>
                  <a:lnTo>
                    <a:pt x="529" y="193"/>
                  </a:lnTo>
                  <a:lnTo>
                    <a:pt x="289" y="289"/>
                  </a:lnTo>
                  <a:lnTo>
                    <a:pt x="96" y="433"/>
                  </a:lnTo>
                  <a:lnTo>
                    <a:pt x="0" y="577"/>
                  </a:lnTo>
                  <a:lnTo>
                    <a:pt x="0" y="673"/>
                  </a:lnTo>
                  <a:lnTo>
                    <a:pt x="0" y="721"/>
                  </a:lnTo>
                  <a:lnTo>
                    <a:pt x="96" y="913"/>
                  </a:lnTo>
                  <a:lnTo>
                    <a:pt x="96" y="913"/>
                  </a:lnTo>
                  <a:lnTo>
                    <a:pt x="289" y="1009"/>
                  </a:lnTo>
                  <a:lnTo>
                    <a:pt x="481" y="1105"/>
                  </a:lnTo>
                  <a:lnTo>
                    <a:pt x="673" y="1153"/>
                  </a:lnTo>
                  <a:lnTo>
                    <a:pt x="913" y="1153"/>
                  </a:lnTo>
                  <a:lnTo>
                    <a:pt x="913" y="1153"/>
                  </a:lnTo>
                  <a:lnTo>
                    <a:pt x="1153" y="1105"/>
                  </a:lnTo>
                  <a:lnTo>
                    <a:pt x="1441" y="1057"/>
                  </a:lnTo>
                  <a:lnTo>
                    <a:pt x="1633" y="1009"/>
                  </a:lnTo>
                  <a:lnTo>
                    <a:pt x="1825" y="865"/>
                  </a:lnTo>
                  <a:lnTo>
                    <a:pt x="2018" y="769"/>
                  </a:lnTo>
                  <a:lnTo>
                    <a:pt x="2114" y="625"/>
                  </a:lnTo>
                  <a:lnTo>
                    <a:pt x="2114" y="433"/>
                  </a:lnTo>
                  <a:lnTo>
                    <a:pt x="2066" y="289"/>
                  </a:lnTo>
                  <a:lnTo>
                    <a:pt x="2066" y="289"/>
                  </a:lnTo>
                  <a:lnTo>
                    <a:pt x="1969" y="145"/>
                  </a:lnTo>
                  <a:lnTo>
                    <a:pt x="1825" y="49"/>
                  </a:lnTo>
                  <a:lnTo>
                    <a:pt x="1633" y="1"/>
                  </a:lnTo>
                  <a:lnTo>
                    <a:pt x="1393"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3" name="Google Shape;4287;p71"/>
            <p:cNvSpPr/>
            <p:nvPr/>
          </p:nvSpPr>
          <p:spPr>
            <a:xfrm>
              <a:off x="2801450" y="934075"/>
              <a:ext cx="34850" cy="62450"/>
            </a:xfrm>
            <a:custGeom>
              <a:avLst/>
              <a:gdLst/>
              <a:ahLst/>
              <a:cxnLst/>
              <a:rect l="l" t="t" r="r" b="b"/>
              <a:pathLst>
                <a:path w="1394" h="2498" extrusionOk="0">
                  <a:moveTo>
                    <a:pt x="577" y="0"/>
                  </a:move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673" y="0"/>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4" name="Google Shape;4288;p71"/>
            <p:cNvSpPr/>
            <p:nvPr/>
          </p:nvSpPr>
          <p:spPr>
            <a:xfrm>
              <a:off x="2801450" y="934075"/>
              <a:ext cx="34850" cy="62450"/>
            </a:xfrm>
            <a:custGeom>
              <a:avLst/>
              <a:gdLst/>
              <a:ahLst/>
              <a:cxnLst/>
              <a:rect l="l" t="t" r="r" b="b"/>
              <a:pathLst>
                <a:path w="1394" h="2498" fill="none" extrusionOk="0">
                  <a:moveTo>
                    <a:pt x="577" y="0"/>
                  </a:moveTo>
                  <a:lnTo>
                    <a:pt x="577" y="0"/>
                  </a:ln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577" y="2497"/>
                  </a:lnTo>
                  <a:lnTo>
                    <a:pt x="721" y="2497"/>
                  </a:lnTo>
                  <a:lnTo>
                    <a:pt x="721"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769" y="96"/>
                  </a:lnTo>
                  <a:lnTo>
                    <a:pt x="673" y="0"/>
                  </a:lnTo>
                  <a:lnTo>
                    <a:pt x="577"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5" name="Google Shape;4289;p71"/>
            <p:cNvSpPr/>
            <p:nvPr/>
          </p:nvSpPr>
          <p:spPr>
            <a:xfrm>
              <a:off x="2763050" y="941275"/>
              <a:ext cx="24025" cy="43250"/>
            </a:xfrm>
            <a:custGeom>
              <a:avLst/>
              <a:gdLst/>
              <a:ahLst/>
              <a:cxnLst/>
              <a:rect l="l" t="t" r="r" b="b"/>
              <a:pathLst>
                <a:path w="961" h="1730" extrusionOk="0">
                  <a:moveTo>
                    <a:pt x="336" y="0"/>
                  </a:moveTo>
                  <a:lnTo>
                    <a:pt x="288" y="48"/>
                  </a:lnTo>
                  <a:lnTo>
                    <a:pt x="144" y="240"/>
                  </a:lnTo>
                  <a:lnTo>
                    <a:pt x="48" y="481"/>
                  </a:lnTo>
                  <a:lnTo>
                    <a:pt x="0" y="817"/>
                  </a:lnTo>
                  <a:lnTo>
                    <a:pt x="0" y="1105"/>
                  </a:lnTo>
                  <a:lnTo>
                    <a:pt x="96" y="1393"/>
                  </a:lnTo>
                  <a:lnTo>
                    <a:pt x="240" y="1633"/>
                  </a:lnTo>
                  <a:lnTo>
                    <a:pt x="336" y="1681"/>
                  </a:lnTo>
                  <a:lnTo>
                    <a:pt x="432" y="1729"/>
                  </a:lnTo>
                  <a:lnTo>
                    <a:pt x="624" y="1729"/>
                  </a:lnTo>
                  <a:lnTo>
                    <a:pt x="720" y="1681"/>
                  </a:lnTo>
                  <a:lnTo>
                    <a:pt x="864" y="1537"/>
                  </a:lnTo>
                  <a:lnTo>
                    <a:pt x="961" y="1297"/>
                  </a:lnTo>
                  <a:lnTo>
                    <a:pt x="961" y="1009"/>
                  </a:lnTo>
                  <a:lnTo>
                    <a:pt x="961" y="721"/>
                  </a:lnTo>
                  <a:lnTo>
                    <a:pt x="864" y="433"/>
                  </a:lnTo>
                  <a:lnTo>
                    <a:pt x="720" y="192"/>
                  </a:lnTo>
                  <a:lnTo>
                    <a:pt x="576" y="48"/>
                  </a:lnTo>
                  <a:lnTo>
                    <a:pt x="432" y="0"/>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6" name="Google Shape;4290;p71"/>
            <p:cNvSpPr/>
            <p:nvPr/>
          </p:nvSpPr>
          <p:spPr>
            <a:xfrm>
              <a:off x="2763050" y="941275"/>
              <a:ext cx="24025" cy="43250"/>
            </a:xfrm>
            <a:custGeom>
              <a:avLst/>
              <a:gdLst/>
              <a:ahLst/>
              <a:cxnLst/>
              <a:rect l="l" t="t" r="r" b="b"/>
              <a:pathLst>
                <a:path w="961" h="1730" fill="none" extrusionOk="0">
                  <a:moveTo>
                    <a:pt x="432" y="0"/>
                  </a:moveTo>
                  <a:lnTo>
                    <a:pt x="432" y="0"/>
                  </a:lnTo>
                  <a:lnTo>
                    <a:pt x="336" y="0"/>
                  </a:lnTo>
                  <a:lnTo>
                    <a:pt x="288" y="48"/>
                  </a:lnTo>
                  <a:lnTo>
                    <a:pt x="144" y="240"/>
                  </a:lnTo>
                  <a:lnTo>
                    <a:pt x="48" y="481"/>
                  </a:lnTo>
                  <a:lnTo>
                    <a:pt x="0" y="817"/>
                  </a:lnTo>
                  <a:lnTo>
                    <a:pt x="0" y="1105"/>
                  </a:lnTo>
                  <a:lnTo>
                    <a:pt x="96" y="1393"/>
                  </a:lnTo>
                  <a:lnTo>
                    <a:pt x="240" y="1633"/>
                  </a:lnTo>
                  <a:lnTo>
                    <a:pt x="336" y="1681"/>
                  </a:lnTo>
                  <a:lnTo>
                    <a:pt x="432" y="1729"/>
                  </a:lnTo>
                  <a:lnTo>
                    <a:pt x="432" y="1729"/>
                  </a:lnTo>
                  <a:lnTo>
                    <a:pt x="528" y="1729"/>
                  </a:lnTo>
                  <a:lnTo>
                    <a:pt x="528" y="1729"/>
                  </a:lnTo>
                  <a:lnTo>
                    <a:pt x="624" y="1729"/>
                  </a:lnTo>
                  <a:lnTo>
                    <a:pt x="720" y="1681"/>
                  </a:lnTo>
                  <a:lnTo>
                    <a:pt x="864" y="1537"/>
                  </a:lnTo>
                  <a:lnTo>
                    <a:pt x="961" y="1297"/>
                  </a:lnTo>
                  <a:lnTo>
                    <a:pt x="961" y="1009"/>
                  </a:lnTo>
                  <a:lnTo>
                    <a:pt x="961" y="721"/>
                  </a:lnTo>
                  <a:lnTo>
                    <a:pt x="864" y="433"/>
                  </a:lnTo>
                  <a:lnTo>
                    <a:pt x="720" y="192"/>
                  </a:lnTo>
                  <a:lnTo>
                    <a:pt x="576" y="48"/>
                  </a:lnTo>
                  <a:lnTo>
                    <a:pt x="576" y="48"/>
                  </a:lnTo>
                  <a:lnTo>
                    <a:pt x="432"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fill="hold"/>
                                        <p:tgtEl>
                                          <p:spTgt spid="77"/>
                                        </p:tgtEl>
                                        <p:attrNameLst>
                                          <p:attrName>ppt_x</p:attrName>
                                        </p:attrNameLst>
                                      </p:cBhvr>
                                      <p:tavLst>
                                        <p:tav tm="0">
                                          <p:val>
                                            <p:strVal val="#ppt_x"/>
                                          </p:val>
                                        </p:tav>
                                        <p:tav tm="100000">
                                          <p:val>
                                            <p:strVal val="#ppt_x"/>
                                          </p:val>
                                        </p:tav>
                                      </p:tavLst>
                                    </p:anim>
                                    <p:anim calcmode="lin" valueType="num">
                                      <p:cBhvr additive="base">
                                        <p:cTn id="8"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02\AppData\Local\Temp\360zip$Temp\360$0\huan (3).jpg"/>
          <p:cNvPicPr>
            <a:picLocks noChangeAspect="1" noChangeArrowheads="1"/>
          </p:cNvPicPr>
          <p:nvPr/>
        </p:nvPicPr>
        <p:blipFill>
          <a:blip r:embed="rId1" cstate="email">
            <a:clrChange>
              <a:clrFrom>
                <a:srgbClr val="FFFFFF"/>
              </a:clrFrom>
              <a:clrTo>
                <a:srgbClr val="FFFFFF">
                  <a:alpha val="0"/>
                </a:srgbClr>
              </a:clrTo>
            </a:clrChange>
          </a:blip>
          <a:srcRect/>
          <a:stretch>
            <a:fillRect/>
          </a:stretch>
        </p:blipFill>
        <p:spPr bwMode="auto">
          <a:xfrm rot="3510117">
            <a:off x="-26670" y="1026160"/>
            <a:ext cx="4557395" cy="44049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59485" y="2175510"/>
            <a:ext cx="2788920"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en-SG"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5861" t="20533" r="11551" b="27795"/>
          <a:stretch>
            <a:fillRect/>
          </a:stretch>
        </p:blipFill>
        <p:spPr>
          <a:xfrm>
            <a:off x="4497705" y="-751205"/>
            <a:ext cx="8145780" cy="8360410"/>
          </a:xfrm>
          <a:prstGeom prst="rect">
            <a:avLst/>
          </a:prstGeom>
        </p:spPr>
      </p:pic>
      <p:sp>
        <p:nvSpPr>
          <p:cNvPr id="8" name="Rectangle: Rounded Corners 7"/>
          <p:cNvSpPr/>
          <p:nvPr/>
        </p:nvSpPr>
        <p:spPr>
          <a:xfrm>
            <a:off x="5320665" y="1826260"/>
            <a:ext cx="6193790" cy="42462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Theo em, hình tượng nhân vật Hoài Văn Hầu mà nhà văn Nguyễn Huy Tưởng xây dựng trong văn bản trên có những điểm trong đồng và khác biệt nào so với hình tượng Hoài Văn trong Đại Nam quốc sử diễn ca?</a:t>
            </a:r>
            <a:endParaRPr kumimoji="0" lang="en-US" alt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Line 5"/>
          <p:cNvSpPr>
            <a:spLocks noChangeShapeType="1"/>
          </p:cNvSpPr>
          <p:nvPr/>
        </p:nvSpPr>
        <p:spPr bwMode="auto">
          <a:xfrm flipH="1">
            <a:off x="6216015" y="1209040"/>
            <a:ext cx="40005" cy="5640705"/>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800" b="1">
              <a:solidFill>
                <a:prstClr val="black"/>
              </a:solidFill>
              <a:latin typeface="Times New Roman" panose="02020603050405020304" pitchFamily="18" charset="0"/>
              <a:cs typeface="Arial" panose="020B0604020202020204" pitchFamily="34" charset="0"/>
            </a:endParaRPr>
          </a:p>
        </p:txBody>
      </p:sp>
      <p:sp>
        <p:nvSpPr>
          <p:cNvPr id="4" name="TextBox 3"/>
          <p:cNvSpPr txBox="1">
            <a:spLocks noChangeArrowheads="1"/>
          </p:cNvSpPr>
          <p:nvPr/>
        </p:nvSpPr>
        <p:spPr bwMode="auto">
          <a:xfrm>
            <a:off x="307340" y="1495425"/>
            <a:ext cx="5820410" cy="521970"/>
          </a:xfrm>
          <a:prstGeom prst="rect">
            <a:avLst/>
          </a:prstGeom>
          <a:solidFill>
            <a:schemeClr val="accent6">
              <a:lumMod val="50000"/>
            </a:schemeClr>
          </a:solidFill>
          <a:ln>
            <a:noFill/>
          </a:ln>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0" fontAlgn="base" hangingPunct="0">
              <a:spcBef>
                <a:spcPct val="0"/>
              </a:spcBef>
              <a:spcAft>
                <a:spcPct val="0"/>
              </a:spcAft>
              <a:defRPr/>
            </a:pPr>
            <a:r>
              <a:rPr lang="vi-VN" altLang="en-US" sz="2800" dirty="0">
                <a:solidFill>
                  <a:schemeClr val="bg1"/>
                </a:solidFill>
                <a:cs typeface="Arial" panose="020B0604020202020204" pitchFamily="34" charset="0"/>
              </a:rPr>
              <a:t> Đại Nam quốc sử diễn ca  </a:t>
            </a:r>
            <a:endParaRPr lang="vi-VN" altLang="en-US" sz="2800" dirty="0">
              <a:solidFill>
                <a:schemeClr val="bg1"/>
              </a:solidFill>
              <a:cs typeface="Arial" panose="020B0604020202020204" pitchFamily="34" charset="0"/>
            </a:endParaRPr>
          </a:p>
        </p:txBody>
      </p:sp>
      <p:sp>
        <p:nvSpPr>
          <p:cNvPr id="6" name="TextBox 5"/>
          <p:cNvSpPr txBox="1">
            <a:spLocks noChangeArrowheads="1"/>
          </p:cNvSpPr>
          <p:nvPr/>
        </p:nvSpPr>
        <p:spPr bwMode="auto">
          <a:xfrm>
            <a:off x="499110" y="2312035"/>
            <a:ext cx="5363210" cy="3046095"/>
          </a:xfrm>
          <a:prstGeom prst="rect">
            <a:avLst/>
          </a:prstGeom>
          <a:solidFill>
            <a:schemeClr val="bg1"/>
          </a:solidFill>
          <a:ln>
            <a:noFill/>
          </a:ln>
          <a:effectLst>
            <a:softEdge rad="254000"/>
          </a:effec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just" eaLnBrk="0" fontAlgn="base" hangingPunct="0">
              <a:spcBef>
                <a:spcPct val="0"/>
              </a:spcBef>
              <a:spcAft>
                <a:spcPct val="0"/>
              </a:spcAft>
            </a:pPr>
            <a:r>
              <a:rPr lang="en-US" altLang="en-US" sz="3200" b="0" dirty="0">
                <a:solidFill>
                  <a:srgbClr val="0000FF"/>
                </a:solidFill>
              </a:rPr>
              <a:t>Hình ảnh anh hùng hiện lên hào hùng tuy nhiên không được toàn vẹn và đanh thép chỉ thông qua lời thoại để thấy được cốt cách cũng như tính cách thông qua lời nói.</a:t>
            </a:r>
            <a:endParaRPr lang="en-US" altLang="en-US" sz="3200" b="0" dirty="0">
              <a:solidFill>
                <a:srgbClr val="0000FF"/>
              </a:solidFill>
            </a:endParaRPr>
          </a:p>
        </p:txBody>
      </p:sp>
      <p:sp>
        <p:nvSpPr>
          <p:cNvPr id="10" name="TextBox 9"/>
          <p:cNvSpPr txBox="1">
            <a:spLocks noChangeArrowheads="1"/>
          </p:cNvSpPr>
          <p:nvPr/>
        </p:nvSpPr>
        <p:spPr bwMode="auto">
          <a:xfrm>
            <a:off x="147955" y="0"/>
            <a:ext cx="11973560" cy="1198880"/>
          </a:xfrm>
          <a:prstGeom prst="rect">
            <a:avLst/>
          </a:prstGeom>
          <a:solidFill>
            <a:schemeClr val="accent4">
              <a:lumMod val="20000"/>
              <a:lumOff val="80000"/>
            </a:schemeClr>
          </a:solidFill>
          <a:ln>
            <a:noFill/>
          </a:ln>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0" fontAlgn="base" hangingPunct="0">
              <a:spcBef>
                <a:spcPct val="0"/>
              </a:spcBef>
              <a:spcAft>
                <a:spcPct val="0"/>
              </a:spcAft>
              <a:defRPr/>
            </a:pPr>
            <a:r>
              <a:rPr lang="en-US" altLang="en-US" sz="3600" i="1" dirty="0">
                <a:cs typeface="Arial" panose="020B0604020202020204" pitchFamily="34" charset="0"/>
              </a:rPr>
              <a:t>So sánh:</a:t>
            </a:r>
            <a:endParaRPr lang="en-US" altLang="en-US" sz="3600" i="1" dirty="0">
              <a:cs typeface="Arial" panose="020B0604020202020204" pitchFamily="34" charset="0"/>
            </a:endParaRPr>
          </a:p>
          <a:p>
            <a:pPr algn="ctr" eaLnBrk="0" fontAlgn="base" hangingPunct="0">
              <a:spcBef>
                <a:spcPct val="0"/>
              </a:spcBef>
              <a:spcAft>
                <a:spcPct val="0"/>
              </a:spcAft>
              <a:defRPr/>
            </a:pPr>
            <a:r>
              <a:rPr lang="en-US" altLang="en-US" sz="3600" i="1" dirty="0">
                <a:cs typeface="Arial" panose="020B0604020202020204" pitchFamily="34" charset="0"/>
              </a:rPr>
              <a:t> </a:t>
            </a:r>
            <a:r>
              <a:rPr lang="en-US" altLang="en-US" sz="3200" i="1" dirty="0">
                <a:cs typeface="Arial" panose="020B0604020202020204" pitchFamily="34" charset="0"/>
              </a:rPr>
              <a:t>Giống: Hai tác phẩm đều thể hiện toàn vẹn anh hùng Hoài Văn</a:t>
            </a:r>
            <a:endParaRPr lang="en-US" altLang="en-US" sz="3200" i="1" dirty="0">
              <a:cs typeface="Arial" panose="020B0604020202020204" pitchFamily="34" charset="0"/>
            </a:endParaRPr>
          </a:p>
        </p:txBody>
      </p:sp>
      <p:sp>
        <p:nvSpPr>
          <p:cNvPr id="18442" name="TextBox 10"/>
          <p:cNvSpPr txBox="1">
            <a:spLocks noChangeArrowheads="1"/>
          </p:cNvSpPr>
          <p:nvPr/>
        </p:nvSpPr>
        <p:spPr bwMode="auto">
          <a:xfrm>
            <a:off x="3137689" y="3351214"/>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0" fontAlgn="base" hangingPunct="0">
              <a:spcBef>
                <a:spcPct val="0"/>
              </a:spcBef>
              <a:spcAft>
                <a:spcPct val="0"/>
              </a:spcAft>
            </a:pPr>
            <a:endParaRPr lang="en-US" altLang="en-US" sz="2800">
              <a:solidFill>
                <a:prstClr val="black"/>
              </a:solidFill>
            </a:endParaRPr>
          </a:p>
        </p:txBody>
      </p:sp>
      <p:sp>
        <p:nvSpPr>
          <p:cNvPr id="12" name="TextBox 11"/>
          <p:cNvSpPr txBox="1">
            <a:spLocks noChangeArrowheads="1"/>
          </p:cNvSpPr>
          <p:nvPr/>
        </p:nvSpPr>
        <p:spPr bwMode="auto">
          <a:xfrm>
            <a:off x="6763385" y="2312035"/>
            <a:ext cx="5175250" cy="3046095"/>
          </a:xfrm>
          <a:prstGeom prst="rect">
            <a:avLst/>
          </a:prstGeom>
          <a:solidFill>
            <a:schemeClr val="bg1">
              <a:alpha val="57000"/>
            </a:schemeClr>
          </a:solidFill>
          <a:ln>
            <a:noFill/>
          </a:ln>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just" eaLnBrk="0" fontAlgn="base" hangingPunct="0">
              <a:spcBef>
                <a:spcPct val="0"/>
              </a:spcBef>
              <a:spcAft>
                <a:spcPct val="0"/>
              </a:spcAft>
            </a:pPr>
            <a:r>
              <a:rPr lang="en-US" altLang="en-US" sz="3200" b="0" dirty="0">
                <a:solidFill>
                  <a:srgbClr val="0000FF"/>
                </a:solidFill>
              </a:rPr>
              <a:t>Hình ảnh quả quyết, gan dạ yêu nước được thể hiện rõ ràng chân thật thông qua các chi tiết để lột tả con người cũng như ý chí đánh giặc và miêu tả trận chiến, mưu lược.</a:t>
            </a:r>
            <a:endParaRPr lang="en-US" altLang="en-US" sz="3200" b="0" dirty="0">
              <a:solidFill>
                <a:srgbClr val="0000FF"/>
              </a:solidFill>
            </a:endParaRPr>
          </a:p>
        </p:txBody>
      </p:sp>
      <p:sp>
        <p:nvSpPr>
          <p:cNvPr id="5" name="TextBox 4"/>
          <p:cNvSpPr txBox="1">
            <a:spLocks noChangeArrowheads="1"/>
          </p:cNvSpPr>
          <p:nvPr/>
        </p:nvSpPr>
        <p:spPr bwMode="auto">
          <a:xfrm>
            <a:off x="6343650" y="1495425"/>
            <a:ext cx="5706745" cy="521970"/>
          </a:xfrm>
          <a:prstGeom prst="rect">
            <a:avLst/>
          </a:prstGeom>
          <a:solidFill>
            <a:schemeClr val="accent6">
              <a:lumMod val="50000"/>
            </a:schemeClr>
          </a:solidFill>
          <a:ln>
            <a:noFill/>
          </a:ln>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0" fontAlgn="base" hangingPunct="0">
              <a:spcBef>
                <a:spcPct val="0"/>
              </a:spcBef>
              <a:spcAft>
                <a:spcPct val="0"/>
              </a:spcAft>
              <a:defRPr/>
            </a:pPr>
            <a:r>
              <a:rPr lang="en-US" altLang="en-US" sz="2800" dirty="0">
                <a:solidFill>
                  <a:schemeClr val="bg1"/>
                </a:solidFill>
                <a:cs typeface="Arial" panose="020B0604020202020204" pitchFamily="34" charset="0"/>
              </a:rPr>
              <a:t>Viên tướng trẻ và con ngựa trắng</a:t>
            </a:r>
            <a:endParaRPr lang="en-US" altLang="en-US" sz="2800" dirty="0">
              <a:solidFill>
                <a:schemeClr val="bg1"/>
              </a:solidFill>
              <a:cs typeface="Arial" panose="020B0604020202020204" pitchFamily="34" charset="0"/>
            </a:endParaRPr>
          </a:p>
        </p:txBody>
      </p:sp>
      <p:pic>
        <p:nvPicPr>
          <p:cNvPr id="2050" name="Picture 2" descr="Chinh phạt khắp thế giới, vì sao kỵ binh Mông Cổ lại 3 lần thảm bại ở Việt  Nam?"/>
          <p:cNvPicPr>
            <a:picLocks noChangeAspect="1" noChangeArrowheads="1"/>
          </p:cNvPicPr>
          <p:nvPr>
            <p:ph/>
          </p:nvPr>
        </p:nvPicPr>
        <p:blipFill>
          <a:blip r:embed="rId1">
            <a:extLst>
              <a:ext uri="{28A0092B-C50C-407E-A947-70E740481C1C}">
                <a14:useLocalDpi xmlns:a14="http://schemas.microsoft.com/office/drawing/2010/main" val="0"/>
              </a:ext>
            </a:extLst>
          </a:blip>
          <a:srcRect/>
          <a:stretch>
            <a:fillRect/>
          </a:stretch>
        </p:blipFill>
        <p:spPr bwMode="auto">
          <a:xfrm>
            <a:off x="147955" y="4988560"/>
            <a:ext cx="6470650" cy="1797050"/>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wipe(down)">
                                      <p:cBhvr>
                                        <p:cTn id="10" dur="500"/>
                                        <p:tgtEl>
                                          <p:spTgt spid="1843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wipe(down)">
                                      <p:cBhvr>
                                        <p:cTn id="3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ldLvl="0" animBg="1"/>
      <p:bldP spid="4" grpId="0" bldLvl="0" animBg="1"/>
      <p:bldP spid="6" grpId="0" bldLvl="0" animBg="1"/>
      <p:bldP spid="10" grpId="0" bldLvl="0" animBg="1"/>
      <p:bldP spid="12" grpId="0" bldLvl="0" animBg="1"/>
      <p:bldP spid="5"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46"/>
        <p:cNvGrpSpPr/>
        <p:nvPr/>
      </p:nvGrpSpPr>
      <p:grpSpPr>
        <a:xfrm>
          <a:off x="0" y="0"/>
          <a:ext cx="0" cy="0"/>
          <a:chOff x="0" y="0"/>
          <a:chExt cx="0" cy="0"/>
        </a:xfrm>
      </p:grpSpPr>
      <p:sp>
        <p:nvSpPr>
          <p:cNvPr id="4159" name="Google Shape;4159;p54"/>
          <p:cNvSpPr txBox="1">
            <a:spLocks noGrp="1"/>
          </p:cNvSpPr>
          <p:nvPr>
            <p:ph type="title"/>
          </p:nvPr>
        </p:nvSpPr>
        <p:spPr>
          <a:xfrm>
            <a:off x="960000" y="123296"/>
            <a:ext cx="10272000" cy="763600"/>
          </a:xfrm>
          <a:prstGeom prst="rect">
            <a:avLst/>
          </a:prstGeom>
        </p:spPr>
        <p:txBody>
          <a:bodyPr spcFirstLastPara="1" wrap="square" lIns="121900" tIns="121900" rIns="121900" bIns="121900" anchor="t" anchorCtr="0">
            <a:noAutofit/>
          </a:bodyPr>
          <a:lstStyle/>
          <a:p>
            <a:pPr marL="0" lvl="0" indent="0" algn="ctr" rtl="0">
              <a:lnSpc>
                <a:spcPct val="90000"/>
              </a:lnSpc>
              <a:spcBef>
                <a:spcPts val="0"/>
              </a:spcBef>
              <a:spcAft>
                <a:spcPts val="0"/>
              </a:spcAft>
              <a:buNone/>
            </a:pPr>
            <a:r>
              <a:rPr lang="en-GB" sz="5335" b="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GB" sz="5335" b="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
          <a:stretch>
            <a:fillRect/>
          </a:stretch>
        </p:blipFill>
        <p:spPr>
          <a:xfrm>
            <a:off x="959705" y="-167016"/>
            <a:ext cx="1889700" cy="1792957"/>
          </a:xfrm>
          <a:prstGeom prst="rect">
            <a:avLst/>
          </a:prstGeom>
        </p:spPr>
      </p:pic>
      <p:grpSp>
        <p:nvGrpSpPr>
          <p:cNvPr id="6" name="Google Shape;2490;p40"/>
          <p:cNvGrpSpPr/>
          <p:nvPr/>
        </p:nvGrpSpPr>
        <p:grpSpPr>
          <a:xfrm>
            <a:off x="7982657" y="1006699"/>
            <a:ext cx="1042148" cy="2004404"/>
            <a:chOff x="4458800" y="2953350"/>
            <a:chExt cx="842025" cy="1773650"/>
          </a:xfrm>
        </p:grpSpPr>
        <p:sp>
          <p:nvSpPr>
            <p:cNvPr id="7" name="Google Shape;2491;p40"/>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 name="Google Shape;2492;p40"/>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 name="Google Shape;2493;p40"/>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 name="Google Shape;2494;p40"/>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 name="Google Shape;2495;p40"/>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 name="Google Shape;2496;p40"/>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 name="Google Shape;2497;p40"/>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 name="Google Shape;2498;p40"/>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 name="Google Shape;2499;p40"/>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 name="Google Shape;2500;p40"/>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 name="Google Shape;2501;p40"/>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rgbClr val="CFCDE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 name="Google Shape;2502;p40"/>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 name="Google Shape;2503;p40"/>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 name="Google Shape;2504;p40"/>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 name="Google Shape;2505;p40"/>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 name="Google Shape;2506;p40"/>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 name="Google Shape;2507;p40"/>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 name="Google Shape;2508;p40"/>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 name="Google Shape;2509;p40"/>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 name="Google Shape;2510;p40"/>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 name="Google Shape;2511;p40"/>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8" name="Google Shape;2512;p40"/>
          <p:cNvGrpSpPr/>
          <p:nvPr/>
        </p:nvGrpSpPr>
        <p:grpSpPr>
          <a:xfrm rot="2166950">
            <a:off x="4174365" y="854953"/>
            <a:ext cx="1722160" cy="1960745"/>
            <a:chOff x="2386975" y="3180875"/>
            <a:chExt cx="1391500" cy="1735075"/>
          </a:xfrm>
        </p:grpSpPr>
        <p:sp>
          <p:nvSpPr>
            <p:cNvPr id="29" name="Google Shape;2513;p40"/>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 name="Google Shape;2514;p40"/>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rgbClr val="F5A6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1" name="Google Shape;2515;p40"/>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2" name="Google Shape;2516;p40"/>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3" name="Google Shape;2517;p40"/>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4" name="Google Shape;2518;p40"/>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5" name="Google Shape;2519;p40"/>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6" name="Google Shape;2520;p40"/>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7" name="Google Shape;2521;p40"/>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8" name="Google Shape;2522;p40"/>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9" name="Google Shape;2523;p40"/>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0" name="Google Shape;2524;p40"/>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 name="Google Shape;2525;p40"/>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 name="Google Shape;2526;p40"/>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3" name="Google Shape;2527;p40"/>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4" name="Google Shape;2528;p40"/>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5" name="Google Shape;2529;p40"/>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6" name="Google Shape;2530;p40"/>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7" name="Google Shape;2531;p40"/>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8" name="Google Shape;2532;p40"/>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9" name="Google Shape;2533;p40"/>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0" name="Google Shape;2534;p40"/>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51" name="Google Shape;2535;p40"/>
          <p:cNvGrpSpPr/>
          <p:nvPr/>
        </p:nvGrpSpPr>
        <p:grpSpPr>
          <a:xfrm flipH="1">
            <a:off x="6251305" y="917767"/>
            <a:ext cx="1594675" cy="1853761"/>
            <a:chOff x="659300" y="3268175"/>
            <a:chExt cx="1288450" cy="1640350"/>
          </a:xfrm>
        </p:grpSpPr>
        <p:sp>
          <p:nvSpPr>
            <p:cNvPr id="52" name="Google Shape;2536;p40"/>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3" name="Google Shape;2537;p40"/>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rgbClr val="F5A6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4" name="Google Shape;2538;p40"/>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5" name="Google Shape;2539;p40"/>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6" name="Google Shape;2540;p40"/>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7" name="Google Shape;2541;p40"/>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8" name="Google Shape;2542;p40"/>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9" name="Google Shape;2543;p40"/>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0" name="Google Shape;2544;p40"/>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1" name="Google Shape;2545;p40"/>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2" name="Google Shape;2546;p40"/>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3" name="Google Shape;2547;p40"/>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096" name="Google Shape;2548;p40"/>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097" name="Google Shape;2549;p40"/>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098" name="Google Shape;2550;p40"/>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099" name="Google Shape;2551;p40"/>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00" name="Google Shape;2552;p40"/>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01" name="Google Shape;2553;p40"/>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02" name="Google Shape;2554;p40"/>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03" name="Google Shape;2555;p40"/>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04" name="Google Shape;2556;p40"/>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05" name="Google Shape;2557;p40"/>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06" name="Google Shape;2558;p40"/>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107" name="Google Shape;2559;p40"/>
          <p:cNvGrpSpPr/>
          <p:nvPr/>
        </p:nvGrpSpPr>
        <p:grpSpPr>
          <a:xfrm rot="20536199" flipH="1">
            <a:off x="2607115" y="660204"/>
            <a:ext cx="1943720" cy="2035299"/>
            <a:chOff x="3056825" y="-2290075"/>
            <a:chExt cx="1465250" cy="1680325"/>
          </a:xfrm>
        </p:grpSpPr>
        <p:sp>
          <p:nvSpPr>
            <p:cNvPr id="4108" name="Google Shape;2560;p40"/>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09" name="Google Shape;2561;p40"/>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10" name="Google Shape;2562;p40"/>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rgbClr val="D64D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11" name="Google Shape;2563;p40"/>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D64D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12" name="Google Shape;2564;p40"/>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rgbClr val="97C98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13" name="Google Shape;2565;p40"/>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14" name="Google Shape;2566;p40"/>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15" name="Google Shape;2567;p40"/>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16" name="Google Shape;2568;p40"/>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17" name="Google Shape;2569;p40"/>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18" name="Google Shape;2570;p40"/>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19" name="Google Shape;2571;p40"/>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20" name="Google Shape;2572;p40"/>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21" name="Google Shape;2573;p40"/>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22" name="Google Shape;2574;p40"/>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123" name="Google Shape;2575;p40"/>
          <p:cNvGrpSpPr/>
          <p:nvPr/>
        </p:nvGrpSpPr>
        <p:grpSpPr>
          <a:xfrm>
            <a:off x="0" y="1485900"/>
            <a:ext cx="12191365" cy="4991735"/>
            <a:chOff x="420666" y="1103443"/>
            <a:chExt cx="8227109" cy="3464629"/>
          </a:xfrm>
        </p:grpSpPr>
        <p:grpSp>
          <p:nvGrpSpPr>
            <p:cNvPr id="4124" name="Google Shape;2576;p40"/>
            <p:cNvGrpSpPr/>
            <p:nvPr/>
          </p:nvGrpSpPr>
          <p:grpSpPr>
            <a:xfrm>
              <a:off x="7297181" y="2942147"/>
              <a:ext cx="802830" cy="1583248"/>
              <a:chOff x="7224150" y="2889425"/>
              <a:chExt cx="717325" cy="1414625"/>
            </a:xfrm>
          </p:grpSpPr>
          <p:sp>
            <p:nvSpPr>
              <p:cNvPr id="4268" name="Google Shape;2577;p40"/>
              <p:cNvSpPr/>
              <p:nvPr/>
            </p:nvSpPr>
            <p:spPr>
              <a:xfrm>
                <a:off x="7409050" y="3603300"/>
                <a:ext cx="532425" cy="700750"/>
              </a:xfrm>
              <a:custGeom>
                <a:avLst/>
                <a:gdLst/>
                <a:ahLst/>
                <a:cxnLst/>
                <a:rect l="l" t="t" r="r" b="b"/>
                <a:pathLst>
                  <a:path w="21297" h="28030" extrusionOk="0">
                    <a:moveTo>
                      <a:pt x="12645" y="0"/>
                    </a:moveTo>
                    <a:cubicBezTo>
                      <a:pt x="8628" y="411"/>
                      <a:pt x="4611" y="799"/>
                      <a:pt x="594" y="1210"/>
                    </a:cubicBezTo>
                    <a:cubicBezTo>
                      <a:pt x="388" y="10157"/>
                      <a:pt x="206" y="19082"/>
                      <a:pt x="0" y="28029"/>
                    </a:cubicBezTo>
                    <a:lnTo>
                      <a:pt x="21296" y="27961"/>
                    </a:lnTo>
                    <a:cubicBezTo>
                      <a:pt x="18420" y="18648"/>
                      <a:pt x="15521" y="9313"/>
                      <a:pt x="12645"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69" name="Google Shape;2578;p40"/>
              <p:cNvSpPr/>
              <p:nvPr/>
            </p:nvSpPr>
            <p:spPr>
              <a:xfrm>
                <a:off x="7224150" y="2894000"/>
                <a:ext cx="666525" cy="848225"/>
              </a:xfrm>
              <a:custGeom>
                <a:avLst/>
                <a:gdLst/>
                <a:ahLst/>
                <a:cxnLst/>
                <a:rect l="l" t="t" r="r" b="b"/>
                <a:pathLst>
                  <a:path w="26661" h="33929" extrusionOk="0">
                    <a:moveTo>
                      <a:pt x="6917" y="0"/>
                    </a:moveTo>
                    <a:cubicBezTo>
                      <a:pt x="5388" y="2511"/>
                      <a:pt x="3767" y="5729"/>
                      <a:pt x="2512" y="9633"/>
                    </a:cubicBezTo>
                    <a:cubicBezTo>
                      <a:pt x="1" y="17370"/>
                      <a:pt x="115" y="24218"/>
                      <a:pt x="571" y="28555"/>
                    </a:cubicBezTo>
                    <a:cubicBezTo>
                      <a:pt x="1316" y="29221"/>
                      <a:pt x="6792" y="33928"/>
                      <a:pt x="14165" y="33928"/>
                    </a:cubicBezTo>
                    <a:cubicBezTo>
                      <a:pt x="15377" y="33928"/>
                      <a:pt x="16640" y="33801"/>
                      <a:pt x="17942" y="33508"/>
                    </a:cubicBezTo>
                    <a:cubicBezTo>
                      <a:pt x="22278" y="32526"/>
                      <a:pt x="25223" y="30084"/>
                      <a:pt x="26661" y="28669"/>
                    </a:cubicBezTo>
                    <a:cubicBezTo>
                      <a:pt x="24766" y="19676"/>
                      <a:pt x="22849" y="10660"/>
                      <a:pt x="20932" y="1644"/>
                    </a:cubicBezTo>
                    <a:cubicBezTo>
                      <a:pt x="16252" y="1096"/>
                      <a:pt x="11596" y="548"/>
                      <a:pt x="6917"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70" name="Google Shape;2579;p40"/>
              <p:cNvSpPr/>
              <p:nvPr/>
            </p:nvSpPr>
            <p:spPr>
              <a:xfrm>
                <a:off x="7224150" y="2942500"/>
                <a:ext cx="152400" cy="675075"/>
              </a:xfrm>
              <a:custGeom>
                <a:avLst/>
                <a:gdLst/>
                <a:ahLst/>
                <a:cxnLst/>
                <a:rect l="l" t="t" r="r" b="b"/>
                <a:pathLst>
                  <a:path w="6096" h="27003" extrusionOk="0">
                    <a:moveTo>
                      <a:pt x="6095" y="0"/>
                    </a:moveTo>
                    <a:cubicBezTo>
                      <a:pt x="5981" y="23"/>
                      <a:pt x="5867" y="23"/>
                      <a:pt x="5776" y="46"/>
                    </a:cubicBezTo>
                    <a:cubicBezTo>
                      <a:pt x="4612" y="2192"/>
                      <a:pt x="3447" y="4748"/>
                      <a:pt x="2512" y="7693"/>
                    </a:cubicBezTo>
                    <a:cubicBezTo>
                      <a:pt x="1" y="15430"/>
                      <a:pt x="115" y="22278"/>
                      <a:pt x="571" y="26615"/>
                    </a:cubicBezTo>
                    <a:cubicBezTo>
                      <a:pt x="663" y="26706"/>
                      <a:pt x="823" y="26843"/>
                      <a:pt x="1028" y="27003"/>
                    </a:cubicBezTo>
                    <a:cubicBezTo>
                      <a:pt x="1233" y="26980"/>
                      <a:pt x="1462" y="26934"/>
                      <a:pt x="1667" y="26911"/>
                    </a:cubicBezTo>
                    <a:cubicBezTo>
                      <a:pt x="1233" y="23625"/>
                      <a:pt x="1005" y="19037"/>
                      <a:pt x="1804" y="13696"/>
                    </a:cubicBezTo>
                    <a:cubicBezTo>
                      <a:pt x="2694" y="7807"/>
                      <a:pt x="4543" y="3150"/>
                      <a:pt x="6095"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71" name="Google Shape;2580;p40"/>
              <p:cNvSpPr/>
              <p:nvPr/>
            </p:nvSpPr>
            <p:spPr>
              <a:xfrm>
                <a:off x="7257250" y="3068025"/>
                <a:ext cx="633425" cy="674025"/>
              </a:xfrm>
              <a:custGeom>
                <a:avLst/>
                <a:gdLst/>
                <a:ahLst/>
                <a:cxnLst/>
                <a:rect l="l" t="t" r="r" b="b"/>
                <a:pathLst>
                  <a:path w="25337" h="26961" extrusionOk="0">
                    <a:moveTo>
                      <a:pt x="18261" y="1"/>
                    </a:moveTo>
                    <a:cubicBezTo>
                      <a:pt x="15453" y="5639"/>
                      <a:pt x="12281" y="8583"/>
                      <a:pt x="10386" y="10044"/>
                    </a:cubicBezTo>
                    <a:cubicBezTo>
                      <a:pt x="9313" y="10866"/>
                      <a:pt x="7853" y="11824"/>
                      <a:pt x="7465" y="12076"/>
                    </a:cubicBezTo>
                    <a:cubicBezTo>
                      <a:pt x="4497" y="14038"/>
                      <a:pt x="1872" y="15362"/>
                      <a:pt x="1" y="16230"/>
                    </a:cubicBezTo>
                    <a:cubicBezTo>
                      <a:pt x="297" y="16892"/>
                      <a:pt x="800" y="17759"/>
                      <a:pt x="1690" y="18398"/>
                    </a:cubicBezTo>
                    <a:cubicBezTo>
                      <a:pt x="3219" y="19494"/>
                      <a:pt x="4840" y="19220"/>
                      <a:pt x="4931" y="19654"/>
                    </a:cubicBezTo>
                    <a:cubicBezTo>
                      <a:pt x="4999" y="19996"/>
                      <a:pt x="4155" y="20612"/>
                      <a:pt x="343" y="21890"/>
                    </a:cubicBezTo>
                    <a:cubicBezTo>
                      <a:pt x="800" y="22461"/>
                      <a:pt x="1302" y="22986"/>
                      <a:pt x="1804" y="23488"/>
                    </a:cubicBezTo>
                    <a:cubicBezTo>
                      <a:pt x="4221" y="25051"/>
                      <a:pt x="8156" y="26961"/>
                      <a:pt x="12862" y="26961"/>
                    </a:cubicBezTo>
                    <a:cubicBezTo>
                      <a:pt x="14067" y="26961"/>
                      <a:pt x="15324" y="26835"/>
                      <a:pt x="16618" y="26547"/>
                    </a:cubicBezTo>
                    <a:cubicBezTo>
                      <a:pt x="20954" y="25565"/>
                      <a:pt x="23899" y="23123"/>
                      <a:pt x="25337" y="21708"/>
                    </a:cubicBezTo>
                    <a:cubicBezTo>
                      <a:pt x="23899" y="14883"/>
                      <a:pt x="22438" y="8058"/>
                      <a:pt x="21000" y="1234"/>
                    </a:cubicBezTo>
                    <a:cubicBezTo>
                      <a:pt x="20087" y="823"/>
                      <a:pt x="19174" y="412"/>
                      <a:pt x="1826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72" name="Google Shape;2581;p40"/>
              <p:cNvSpPr/>
              <p:nvPr/>
            </p:nvSpPr>
            <p:spPr>
              <a:xfrm>
                <a:off x="7322875" y="2895700"/>
                <a:ext cx="307025" cy="237050"/>
              </a:xfrm>
              <a:custGeom>
                <a:avLst/>
                <a:gdLst/>
                <a:ahLst/>
                <a:cxnLst/>
                <a:rect l="l" t="t" r="r" b="b"/>
                <a:pathLst>
                  <a:path w="12281" h="9482" extrusionOk="0">
                    <a:moveTo>
                      <a:pt x="3676" y="1"/>
                    </a:moveTo>
                    <a:cubicBezTo>
                      <a:pt x="3128" y="412"/>
                      <a:pt x="2603" y="891"/>
                      <a:pt x="2123" y="1393"/>
                    </a:cubicBezTo>
                    <a:cubicBezTo>
                      <a:pt x="1393" y="2671"/>
                      <a:pt x="663" y="4132"/>
                      <a:pt x="1" y="5730"/>
                    </a:cubicBezTo>
                    <a:cubicBezTo>
                      <a:pt x="245" y="6061"/>
                      <a:pt x="649" y="6273"/>
                      <a:pt x="1070" y="6273"/>
                    </a:cubicBezTo>
                    <a:cubicBezTo>
                      <a:pt x="1200" y="6273"/>
                      <a:pt x="1332" y="6252"/>
                      <a:pt x="1461" y="6209"/>
                    </a:cubicBezTo>
                    <a:cubicBezTo>
                      <a:pt x="2192" y="6027"/>
                      <a:pt x="2945" y="5844"/>
                      <a:pt x="3698" y="5639"/>
                    </a:cubicBezTo>
                    <a:cubicBezTo>
                      <a:pt x="4429" y="6506"/>
                      <a:pt x="5182" y="7373"/>
                      <a:pt x="5935" y="8241"/>
                    </a:cubicBezTo>
                    <a:cubicBezTo>
                      <a:pt x="5935" y="8241"/>
                      <a:pt x="6255" y="8606"/>
                      <a:pt x="6255" y="8606"/>
                    </a:cubicBezTo>
                    <a:cubicBezTo>
                      <a:pt x="6683" y="9185"/>
                      <a:pt x="7353" y="9482"/>
                      <a:pt x="8016" y="9482"/>
                    </a:cubicBezTo>
                    <a:cubicBezTo>
                      <a:pt x="8659" y="9482"/>
                      <a:pt x="9297" y="9202"/>
                      <a:pt x="9701" y="8629"/>
                    </a:cubicBezTo>
                    <a:cubicBezTo>
                      <a:pt x="11413" y="6506"/>
                      <a:pt x="12281" y="3721"/>
                      <a:pt x="12052" y="1005"/>
                    </a:cubicBezTo>
                    <a:cubicBezTo>
                      <a:pt x="9268" y="663"/>
                      <a:pt x="6460" y="343"/>
                      <a:pt x="3676"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73" name="Google Shape;2582;p40"/>
              <p:cNvSpPr/>
              <p:nvPr/>
            </p:nvSpPr>
            <p:spPr>
              <a:xfrm>
                <a:off x="7284650" y="2964750"/>
                <a:ext cx="155800" cy="632275"/>
              </a:xfrm>
              <a:custGeom>
                <a:avLst/>
                <a:gdLst/>
                <a:ahLst/>
                <a:cxnLst/>
                <a:rect l="l" t="t" r="r" b="b"/>
                <a:pathLst>
                  <a:path w="6232" h="25291" extrusionOk="0">
                    <a:moveTo>
                      <a:pt x="6232" y="1"/>
                    </a:moveTo>
                    <a:cubicBezTo>
                      <a:pt x="1872" y="7601"/>
                      <a:pt x="0" y="16595"/>
                      <a:pt x="913" y="25291"/>
                    </a:cubicBezTo>
                    <a:cubicBezTo>
                      <a:pt x="868" y="24218"/>
                      <a:pt x="845" y="23123"/>
                      <a:pt x="868" y="22027"/>
                    </a:cubicBezTo>
                    <a:cubicBezTo>
                      <a:pt x="982" y="14403"/>
                      <a:pt x="2853" y="6848"/>
                      <a:pt x="6232"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74" name="Google Shape;2583;p40"/>
              <p:cNvSpPr/>
              <p:nvPr/>
            </p:nvSpPr>
            <p:spPr>
              <a:xfrm>
                <a:off x="7338975" y="2889425"/>
                <a:ext cx="270950" cy="210625"/>
              </a:xfrm>
              <a:custGeom>
                <a:avLst/>
                <a:gdLst/>
                <a:ahLst/>
                <a:cxnLst/>
                <a:rect l="l" t="t" r="r" b="b"/>
                <a:pathLst>
                  <a:path w="10838" h="8425" extrusionOk="0">
                    <a:moveTo>
                      <a:pt x="3374" y="1"/>
                    </a:moveTo>
                    <a:cubicBezTo>
                      <a:pt x="2118" y="1302"/>
                      <a:pt x="1114" y="2785"/>
                      <a:pt x="361" y="4360"/>
                    </a:cubicBezTo>
                    <a:cubicBezTo>
                      <a:pt x="247" y="4611"/>
                      <a:pt x="64" y="4931"/>
                      <a:pt x="19" y="5182"/>
                    </a:cubicBezTo>
                    <a:cubicBezTo>
                      <a:pt x="1" y="5395"/>
                      <a:pt x="162" y="5539"/>
                      <a:pt x="353" y="5539"/>
                    </a:cubicBezTo>
                    <a:cubicBezTo>
                      <a:pt x="408" y="5539"/>
                      <a:pt x="465" y="5527"/>
                      <a:pt x="521" y="5502"/>
                    </a:cubicBezTo>
                    <a:cubicBezTo>
                      <a:pt x="1479" y="5159"/>
                      <a:pt x="2461" y="4840"/>
                      <a:pt x="3420" y="4543"/>
                    </a:cubicBezTo>
                    <a:lnTo>
                      <a:pt x="3693" y="4817"/>
                    </a:lnTo>
                    <a:cubicBezTo>
                      <a:pt x="4675" y="5867"/>
                      <a:pt x="5634" y="6917"/>
                      <a:pt x="6592" y="7989"/>
                    </a:cubicBezTo>
                    <a:cubicBezTo>
                      <a:pt x="6780" y="8265"/>
                      <a:pt x="7079" y="8424"/>
                      <a:pt x="7374" y="8424"/>
                    </a:cubicBezTo>
                    <a:cubicBezTo>
                      <a:pt x="7616" y="8424"/>
                      <a:pt x="7855" y="8317"/>
                      <a:pt x="8030" y="8081"/>
                    </a:cubicBezTo>
                    <a:cubicBezTo>
                      <a:pt x="9570" y="6173"/>
                      <a:pt x="10429" y="3791"/>
                      <a:pt x="10414" y="1346"/>
                    </a:cubicBezTo>
                    <a:lnTo>
                      <a:pt x="10414" y="1346"/>
                    </a:lnTo>
                    <a:cubicBezTo>
                      <a:pt x="10555" y="1370"/>
                      <a:pt x="10696" y="1393"/>
                      <a:pt x="10838" y="1416"/>
                    </a:cubicBezTo>
                    <a:lnTo>
                      <a:pt x="10404" y="959"/>
                    </a:lnTo>
                    <a:lnTo>
                      <a:pt x="10404" y="959"/>
                    </a:lnTo>
                    <a:cubicBezTo>
                      <a:pt x="10410" y="1088"/>
                      <a:pt x="10413" y="1217"/>
                      <a:pt x="10414" y="1346"/>
                    </a:cubicBezTo>
                    <a:lnTo>
                      <a:pt x="10414" y="1346"/>
                    </a:lnTo>
                    <a:cubicBezTo>
                      <a:pt x="8033" y="951"/>
                      <a:pt x="5744" y="496"/>
                      <a:pt x="3374" y="1"/>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125" name="Google Shape;2584;p40"/>
            <p:cNvGrpSpPr/>
            <p:nvPr/>
          </p:nvGrpSpPr>
          <p:grpSpPr>
            <a:xfrm>
              <a:off x="420666" y="1978432"/>
              <a:ext cx="1668196" cy="2532917"/>
              <a:chOff x="639925" y="2028350"/>
              <a:chExt cx="1490525" cy="2263150"/>
            </a:xfrm>
          </p:grpSpPr>
          <p:sp>
            <p:nvSpPr>
              <p:cNvPr id="4260" name="Google Shape;2585;p40"/>
              <p:cNvSpPr/>
              <p:nvPr/>
            </p:nvSpPr>
            <p:spPr>
              <a:xfrm>
                <a:off x="639925" y="2028350"/>
                <a:ext cx="1313625" cy="1950700"/>
              </a:xfrm>
              <a:custGeom>
                <a:avLst/>
                <a:gdLst/>
                <a:ahLst/>
                <a:cxnLst/>
                <a:rect l="l" t="t" r="r" b="b"/>
                <a:pathLst>
                  <a:path w="52545" h="78028" extrusionOk="0">
                    <a:moveTo>
                      <a:pt x="29240" y="0"/>
                    </a:moveTo>
                    <a:cubicBezTo>
                      <a:pt x="27619" y="0"/>
                      <a:pt x="25885" y="206"/>
                      <a:pt x="24104" y="708"/>
                    </a:cubicBezTo>
                    <a:cubicBezTo>
                      <a:pt x="15362" y="3150"/>
                      <a:pt x="11276" y="11093"/>
                      <a:pt x="9793" y="13924"/>
                    </a:cubicBezTo>
                    <a:cubicBezTo>
                      <a:pt x="4452" y="24264"/>
                      <a:pt x="9633" y="28760"/>
                      <a:pt x="4223" y="42273"/>
                    </a:cubicBezTo>
                    <a:cubicBezTo>
                      <a:pt x="3493" y="44053"/>
                      <a:pt x="1850" y="47865"/>
                      <a:pt x="1005" y="53320"/>
                    </a:cubicBezTo>
                    <a:cubicBezTo>
                      <a:pt x="434" y="56881"/>
                      <a:pt x="1" y="59757"/>
                      <a:pt x="754" y="63044"/>
                    </a:cubicBezTo>
                    <a:cubicBezTo>
                      <a:pt x="2557" y="70759"/>
                      <a:pt x="9724" y="74867"/>
                      <a:pt x="10706" y="75392"/>
                    </a:cubicBezTo>
                    <a:cubicBezTo>
                      <a:pt x="14491" y="77374"/>
                      <a:pt x="18315" y="78028"/>
                      <a:pt x="21709" y="78028"/>
                    </a:cubicBezTo>
                    <a:cubicBezTo>
                      <a:pt x="27424" y="78028"/>
                      <a:pt x="31924" y="76176"/>
                      <a:pt x="32983" y="75689"/>
                    </a:cubicBezTo>
                    <a:cubicBezTo>
                      <a:pt x="35699" y="74456"/>
                      <a:pt x="42912" y="71169"/>
                      <a:pt x="44807" y="64459"/>
                    </a:cubicBezTo>
                    <a:cubicBezTo>
                      <a:pt x="46930" y="57018"/>
                      <a:pt x="40082" y="53936"/>
                      <a:pt x="40995" y="45172"/>
                    </a:cubicBezTo>
                    <a:cubicBezTo>
                      <a:pt x="41931" y="36201"/>
                      <a:pt x="49463" y="35790"/>
                      <a:pt x="51152" y="26409"/>
                    </a:cubicBezTo>
                    <a:cubicBezTo>
                      <a:pt x="52545" y="18717"/>
                      <a:pt x="49258" y="9130"/>
                      <a:pt x="41771" y="3926"/>
                    </a:cubicBezTo>
                    <a:cubicBezTo>
                      <a:pt x="41086" y="3447"/>
                      <a:pt x="35951" y="0"/>
                      <a:pt x="29240" y="0"/>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61" name="Google Shape;2586;p40"/>
              <p:cNvSpPr/>
              <p:nvPr/>
            </p:nvSpPr>
            <p:spPr>
              <a:xfrm>
                <a:off x="1070175" y="3784175"/>
                <a:ext cx="1060275" cy="507325"/>
              </a:xfrm>
              <a:custGeom>
                <a:avLst/>
                <a:gdLst/>
                <a:ahLst/>
                <a:cxnLst/>
                <a:rect l="l" t="t" r="r" b="b"/>
                <a:pathLst>
                  <a:path w="42411" h="20293" extrusionOk="0">
                    <a:moveTo>
                      <a:pt x="9679" y="1"/>
                    </a:moveTo>
                    <a:cubicBezTo>
                      <a:pt x="6438" y="6757"/>
                      <a:pt x="3219" y="13513"/>
                      <a:pt x="1" y="20292"/>
                    </a:cubicBezTo>
                    <a:cubicBezTo>
                      <a:pt x="14130" y="20201"/>
                      <a:pt x="28282" y="20110"/>
                      <a:pt x="42410" y="20018"/>
                    </a:cubicBezTo>
                    <a:cubicBezTo>
                      <a:pt x="39534" y="14495"/>
                      <a:pt x="36636" y="8971"/>
                      <a:pt x="33737" y="3447"/>
                    </a:cubicBezTo>
                    <a:cubicBezTo>
                      <a:pt x="25702" y="2306"/>
                      <a:pt x="17691" y="1142"/>
                      <a:pt x="9679"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62" name="Google Shape;2587;p40"/>
              <p:cNvSpPr/>
              <p:nvPr/>
            </p:nvSpPr>
            <p:spPr>
              <a:xfrm>
                <a:off x="1260775" y="3144500"/>
                <a:ext cx="679075" cy="806225"/>
              </a:xfrm>
              <a:custGeom>
                <a:avLst/>
                <a:gdLst/>
                <a:ahLst/>
                <a:cxnLst/>
                <a:rect l="l" t="t" r="r" b="b"/>
                <a:pathLst>
                  <a:path w="27163" h="32249" extrusionOk="0">
                    <a:moveTo>
                      <a:pt x="16001" y="1"/>
                    </a:moveTo>
                    <a:cubicBezTo>
                      <a:pt x="11254" y="1324"/>
                      <a:pt x="6506" y="2648"/>
                      <a:pt x="1781" y="3972"/>
                    </a:cubicBezTo>
                    <a:cubicBezTo>
                      <a:pt x="1188" y="12075"/>
                      <a:pt x="594" y="20178"/>
                      <a:pt x="1" y="28281"/>
                    </a:cubicBezTo>
                    <a:cubicBezTo>
                      <a:pt x="1929" y="29450"/>
                      <a:pt x="7134" y="32248"/>
                      <a:pt x="13996" y="32248"/>
                    </a:cubicBezTo>
                    <a:cubicBezTo>
                      <a:pt x="15174" y="32248"/>
                      <a:pt x="16400" y="32166"/>
                      <a:pt x="17667" y="31979"/>
                    </a:cubicBezTo>
                    <a:cubicBezTo>
                      <a:pt x="21844" y="31362"/>
                      <a:pt x="25086" y="29788"/>
                      <a:pt x="27163" y="28532"/>
                    </a:cubicBezTo>
                    <a:cubicBezTo>
                      <a:pt x="26912" y="23990"/>
                      <a:pt x="25953" y="16891"/>
                      <a:pt x="22118" y="9268"/>
                    </a:cubicBezTo>
                    <a:cubicBezTo>
                      <a:pt x="20178" y="5433"/>
                      <a:pt x="17987" y="2374"/>
                      <a:pt x="16001" y="1"/>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63" name="Google Shape;2588;p40"/>
              <p:cNvSpPr/>
              <p:nvPr/>
            </p:nvSpPr>
            <p:spPr>
              <a:xfrm>
                <a:off x="1260775" y="3375600"/>
                <a:ext cx="669375" cy="575125"/>
              </a:xfrm>
              <a:custGeom>
                <a:avLst/>
                <a:gdLst/>
                <a:ahLst/>
                <a:cxnLst/>
                <a:rect l="l" t="t" r="r" b="b"/>
                <a:pathLst>
                  <a:path w="26775" h="23005" extrusionOk="0">
                    <a:moveTo>
                      <a:pt x="4018" y="1"/>
                    </a:moveTo>
                    <a:cubicBezTo>
                      <a:pt x="3105" y="594"/>
                      <a:pt x="2169" y="1211"/>
                      <a:pt x="1256" y="1804"/>
                    </a:cubicBezTo>
                    <a:cubicBezTo>
                      <a:pt x="845" y="7556"/>
                      <a:pt x="411" y="13308"/>
                      <a:pt x="1" y="19037"/>
                    </a:cubicBezTo>
                    <a:cubicBezTo>
                      <a:pt x="1929" y="20206"/>
                      <a:pt x="7134" y="23004"/>
                      <a:pt x="13996" y="23004"/>
                    </a:cubicBezTo>
                    <a:cubicBezTo>
                      <a:pt x="15174" y="23004"/>
                      <a:pt x="16400" y="22922"/>
                      <a:pt x="17667" y="22735"/>
                    </a:cubicBezTo>
                    <a:cubicBezTo>
                      <a:pt x="21137" y="22096"/>
                      <a:pt x="23967" y="20909"/>
                      <a:pt x="26067" y="19767"/>
                    </a:cubicBezTo>
                    <a:cubicBezTo>
                      <a:pt x="21890" y="18854"/>
                      <a:pt x="20931" y="18421"/>
                      <a:pt x="20954" y="18215"/>
                    </a:cubicBezTo>
                    <a:cubicBezTo>
                      <a:pt x="21000" y="17987"/>
                      <a:pt x="22050" y="18101"/>
                      <a:pt x="23214" y="17782"/>
                    </a:cubicBezTo>
                    <a:cubicBezTo>
                      <a:pt x="24743" y="17371"/>
                      <a:pt x="25907" y="16366"/>
                      <a:pt x="26775" y="15294"/>
                    </a:cubicBezTo>
                    <a:cubicBezTo>
                      <a:pt x="26729" y="14860"/>
                      <a:pt x="26661" y="14404"/>
                      <a:pt x="26592" y="13947"/>
                    </a:cubicBezTo>
                    <a:cubicBezTo>
                      <a:pt x="24104" y="13376"/>
                      <a:pt x="20817" y="12418"/>
                      <a:pt x="17120" y="10774"/>
                    </a:cubicBezTo>
                    <a:cubicBezTo>
                      <a:pt x="16275" y="10409"/>
                      <a:pt x="15065" y="9838"/>
                      <a:pt x="13787" y="9131"/>
                    </a:cubicBezTo>
                    <a:cubicBezTo>
                      <a:pt x="11573" y="7921"/>
                      <a:pt x="7830" y="5388"/>
                      <a:pt x="401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64" name="Google Shape;2589;p40"/>
              <p:cNvSpPr/>
              <p:nvPr/>
            </p:nvSpPr>
            <p:spPr>
              <a:xfrm>
                <a:off x="1689900" y="3191875"/>
                <a:ext cx="249950" cy="677925"/>
              </a:xfrm>
              <a:custGeom>
                <a:avLst/>
                <a:gdLst/>
                <a:ahLst/>
                <a:cxnLst/>
                <a:rect l="l" t="t" r="r" b="b"/>
                <a:pathLst>
                  <a:path w="9998" h="27117" extrusionOk="0">
                    <a:moveTo>
                      <a:pt x="0" y="0"/>
                    </a:moveTo>
                    <a:cubicBezTo>
                      <a:pt x="2100" y="3013"/>
                      <a:pt x="4771" y="7532"/>
                      <a:pt x="6642" y="13490"/>
                    </a:cubicBezTo>
                    <a:cubicBezTo>
                      <a:pt x="8332" y="18877"/>
                      <a:pt x="8811" y="23647"/>
                      <a:pt x="8902" y="27116"/>
                    </a:cubicBezTo>
                    <a:lnTo>
                      <a:pt x="9153" y="27116"/>
                    </a:lnTo>
                    <a:cubicBezTo>
                      <a:pt x="9450" y="26957"/>
                      <a:pt x="9724" y="26797"/>
                      <a:pt x="9998" y="26637"/>
                    </a:cubicBezTo>
                    <a:cubicBezTo>
                      <a:pt x="9747" y="22095"/>
                      <a:pt x="8788" y="14996"/>
                      <a:pt x="4953" y="7373"/>
                    </a:cubicBezTo>
                    <a:cubicBezTo>
                      <a:pt x="3493" y="4497"/>
                      <a:pt x="1895" y="2031"/>
                      <a:pt x="343"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65" name="Google Shape;2590;p40"/>
              <p:cNvSpPr/>
              <p:nvPr/>
            </p:nvSpPr>
            <p:spPr>
              <a:xfrm>
                <a:off x="1627125" y="3224950"/>
                <a:ext cx="239700" cy="632875"/>
              </a:xfrm>
              <a:custGeom>
                <a:avLst/>
                <a:gdLst/>
                <a:ahLst/>
                <a:cxnLst/>
                <a:rect l="l" t="t" r="r" b="b"/>
                <a:pathLst>
                  <a:path w="9588" h="25315" extrusionOk="0">
                    <a:moveTo>
                      <a:pt x="0" y="1"/>
                    </a:moveTo>
                    <a:lnTo>
                      <a:pt x="0" y="1"/>
                    </a:lnTo>
                    <a:cubicBezTo>
                      <a:pt x="4611" y="6529"/>
                      <a:pt x="7761" y="14061"/>
                      <a:pt x="9085" y="21936"/>
                    </a:cubicBezTo>
                    <a:cubicBezTo>
                      <a:pt x="9290" y="23054"/>
                      <a:pt x="9450" y="24196"/>
                      <a:pt x="9587" y="25314"/>
                    </a:cubicBezTo>
                    <a:cubicBezTo>
                      <a:pt x="9108" y="16184"/>
                      <a:pt x="5730" y="7168"/>
                      <a:pt x="0"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66" name="Google Shape;2591;p40"/>
              <p:cNvSpPr/>
              <p:nvPr/>
            </p:nvSpPr>
            <p:spPr>
              <a:xfrm>
                <a:off x="1428550" y="3144500"/>
                <a:ext cx="337275" cy="268700"/>
              </a:xfrm>
              <a:custGeom>
                <a:avLst/>
                <a:gdLst/>
                <a:ahLst/>
                <a:cxnLst/>
                <a:rect l="l" t="t" r="r" b="b"/>
                <a:pathLst>
                  <a:path w="13491" h="10748" extrusionOk="0">
                    <a:moveTo>
                      <a:pt x="8172" y="1"/>
                    </a:moveTo>
                    <a:lnTo>
                      <a:pt x="8172" y="1"/>
                    </a:lnTo>
                    <a:cubicBezTo>
                      <a:pt x="5478" y="480"/>
                      <a:pt x="2716" y="1096"/>
                      <a:pt x="23" y="1758"/>
                    </a:cubicBezTo>
                    <a:cubicBezTo>
                      <a:pt x="0" y="4908"/>
                      <a:pt x="1393" y="7989"/>
                      <a:pt x="3721" y="10112"/>
                    </a:cubicBezTo>
                    <a:cubicBezTo>
                      <a:pt x="4145" y="10546"/>
                      <a:pt x="4696" y="10748"/>
                      <a:pt x="5247" y="10748"/>
                    </a:cubicBezTo>
                    <a:cubicBezTo>
                      <a:pt x="6060" y="10748"/>
                      <a:pt x="6873" y="10308"/>
                      <a:pt x="7282" y="9519"/>
                    </a:cubicBezTo>
                    <a:lnTo>
                      <a:pt x="7555" y="9085"/>
                    </a:lnTo>
                    <a:cubicBezTo>
                      <a:pt x="8197" y="8072"/>
                      <a:pt x="8838" y="7058"/>
                      <a:pt x="9462" y="6028"/>
                    </a:cubicBezTo>
                    <a:lnTo>
                      <a:pt x="9462" y="6028"/>
                    </a:lnTo>
                    <a:cubicBezTo>
                      <a:pt x="10264" y="6121"/>
                      <a:pt x="11067" y="6199"/>
                      <a:pt x="11869" y="6277"/>
                    </a:cubicBezTo>
                    <a:cubicBezTo>
                      <a:pt x="11941" y="6291"/>
                      <a:pt x="12012" y="6297"/>
                      <a:pt x="12084" y="6297"/>
                    </a:cubicBezTo>
                    <a:cubicBezTo>
                      <a:pt x="12748" y="6297"/>
                      <a:pt x="13401" y="5748"/>
                      <a:pt x="13422" y="5068"/>
                    </a:cubicBezTo>
                    <a:cubicBezTo>
                      <a:pt x="13490" y="4429"/>
                      <a:pt x="12988" y="3972"/>
                      <a:pt x="12645" y="3538"/>
                    </a:cubicBezTo>
                    <a:cubicBezTo>
                      <a:pt x="11413" y="2055"/>
                      <a:pt x="9884" y="822"/>
                      <a:pt x="8172" y="1"/>
                    </a:cubicBezTo>
                    <a:lnTo>
                      <a:pt x="8172" y="1"/>
                    </a:lnTo>
                    <a:cubicBezTo>
                      <a:pt x="9678" y="1142"/>
                      <a:pt x="10979" y="2511"/>
                      <a:pt x="12006" y="4041"/>
                    </a:cubicBezTo>
                    <a:cubicBezTo>
                      <a:pt x="12143" y="4269"/>
                      <a:pt x="12394" y="4566"/>
                      <a:pt x="12486" y="4817"/>
                    </a:cubicBezTo>
                    <a:cubicBezTo>
                      <a:pt x="12524" y="5049"/>
                      <a:pt x="12350" y="5248"/>
                      <a:pt x="12129" y="5248"/>
                    </a:cubicBezTo>
                    <a:cubicBezTo>
                      <a:pt x="12090" y="5248"/>
                      <a:pt x="12048" y="5241"/>
                      <a:pt x="12006" y="5228"/>
                    </a:cubicBezTo>
                    <a:cubicBezTo>
                      <a:pt x="10956" y="5045"/>
                      <a:pt x="9906" y="4862"/>
                      <a:pt x="8856" y="4703"/>
                    </a:cubicBezTo>
                    <a:lnTo>
                      <a:pt x="8628" y="5045"/>
                    </a:lnTo>
                    <a:cubicBezTo>
                      <a:pt x="7784" y="6277"/>
                      <a:pt x="6939" y="7510"/>
                      <a:pt x="6140" y="8765"/>
                    </a:cubicBezTo>
                    <a:cubicBezTo>
                      <a:pt x="5954" y="9137"/>
                      <a:pt x="5616" y="9357"/>
                      <a:pt x="5266" y="9357"/>
                    </a:cubicBezTo>
                    <a:cubicBezTo>
                      <a:pt x="5057" y="9357"/>
                      <a:pt x="4844" y="9278"/>
                      <a:pt x="4657" y="9108"/>
                    </a:cubicBezTo>
                    <a:cubicBezTo>
                      <a:pt x="2766" y="7369"/>
                      <a:pt x="1496" y="5031"/>
                      <a:pt x="1123" y="2506"/>
                    </a:cubicBezTo>
                    <a:lnTo>
                      <a:pt x="1123" y="2506"/>
                    </a:lnTo>
                    <a:cubicBezTo>
                      <a:pt x="3501" y="1726"/>
                      <a:pt x="5806" y="904"/>
                      <a:pt x="8172"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67" name="Google Shape;2592;p40"/>
              <p:cNvSpPr/>
              <p:nvPr/>
            </p:nvSpPr>
            <p:spPr>
              <a:xfrm>
                <a:off x="639925" y="2236050"/>
                <a:ext cx="509025" cy="1742175"/>
              </a:xfrm>
              <a:custGeom>
                <a:avLst/>
                <a:gdLst/>
                <a:ahLst/>
                <a:cxnLst/>
                <a:rect l="l" t="t" r="r" b="b"/>
                <a:pathLst>
                  <a:path w="20361" h="69687" extrusionOk="0">
                    <a:moveTo>
                      <a:pt x="6574" y="61834"/>
                    </a:moveTo>
                    <a:cubicBezTo>
                      <a:pt x="3082" y="57087"/>
                      <a:pt x="2991" y="51905"/>
                      <a:pt x="2945" y="48710"/>
                    </a:cubicBezTo>
                    <a:cubicBezTo>
                      <a:pt x="2877" y="39306"/>
                      <a:pt x="7396" y="37891"/>
                      <a:pt x="8857" y="26729"/>
                    </a:cubicBezTo>
                    <a:cubicBezTo>
                      <a:pt x="9816" y="19471"/>
                      <a:pt x="8058" y="18923"/>
                      <a:pt x="9519" y="11002"/>
                    </a:cubicBezTo>
                    <a:cubicBezTo>
                      <a:pt x="10523" y="5570"/>
                      <a:pt x="12030" y="2123"/>
                      <a:pt x="13285" y="1"/>
                    </a:cubicBezTo>
                    <a:cubicBezTo>
                      <a:pt x="11550" y="2260"/>
                      <a:pt x="10432" y="4406"/>
                      <a:pt x="9793" y="5616"/>
                    </a:cubicBezTo>
                    <a:cubicBezTo>
                      <a:pt x="4452" y="15956"/>
                      <a:pt x="9633" y="20452"/>
                      <a:pt x="4223" y="33965"/>
                    </a:cubicBezTo>
                    <a:cubicBezTo>
                      <a:pt x="3493" y="35745"/>
                      <a:pt x="1850" y="39557"/>
                      <a:pt x="1005" y="45012"/>
                    </a:cubicBezTo>
                    <a:cubicBezTo>
                      <a:pt x="434" y="48573"/>
                      <a:pt x="1" y="51449"/>
                      <a:pt x="754" y="54736"/>
                    </a:cubicBezTo>
                    <a:cubicBezTo>
                      <a:pt x="2557" y="62451"/>
                      <a:pt x="9724" y="66559"/>
                      <a:pt x="10706" y="67084"/>
                    </a:cubicBezTo>
                    <a:cubicBezTo>
                      <a:pt x="13993" y="68796"/>
                      <a:pt x="17302" y="69526"/>
                      <a:pt x="20361" y="69686"/>
                    </a:cubicBezTo>
                    <a:cubicBezTo>
                      <a:pt x="20361" y="69686"/>
                      <a:pt x="20361" y="69686"/>
                      <a:pt x="20361" y="69686"/>
                    </a:cubicBezTo>
                    <a:cubicBezTo>
                      <a:pt x="18329" y="69390"/>
                      <a:pt x="11117" y="68066"/>
                      <a:pt x="6574" y="61834"/>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126" name="Google Shape;2593;p40"/>
            <p:cNvGrpSpPr/>
            <p:nvPr/>
          </p:nvGrpSpPr>
          <p:grpSpPr>
            <a:xfrm>
              <a:off x="1533929" y="1103443"/>
              <a:ext cx="6076162" cy="3464629"/>
              <a:chOff x="1275600" y="1191775"/>
              <a:chExt cx="4346325" cy="3314800"/>
            </a:xfrm>
          </p:grpSpPr>
          <p:sp>
            <p:nvSpPr>
              <p:cNvPr id="4243" name="Google Shape;2594;p40"/>
              <p:cNvSpPr/>
              <p:nvPr/>
            </p:nvSpPr>
            <p:spPr>
              <a:xfrm>
                <a:off x="1275600" y="1510500"/>
                <a:ext cx="4346325" cy="2996075"/>
              </a:xfrm>
              <a:custGeom>
                <a:avLst/>
                <a:gdLst/>
                <a:ahLst/>
                <a:cxnLst/>
                <a:rect l="l" t="t" r="r" b="b"/>
                <a:pathLst>
                  <a:path w="173853" h="119843" extrusionOk="0">
                    <a:moveTo>
                      <a:pt x="157695" y="0"/>
                    </a:moveTo>
                    <a:cubicBezTo>
                      <a:pt x="157666" y="0"/>
                      <a:pt x="157636" y="0"/>
                      <a:pt x="157606" y="1"/>
                    </a:cubicBezTo>
                    <a:lnTo>
                      <a:pt x="18554" y="2717"/>
                    </a:lnTo>
                    <a:cubicBezTo>
                      <a:pt x="18098" y="2717"/>
                      <a:pt x="17641" y="2808"/>
                      <a:pt x="17185" y="2945"/>
                    </a:cubicBezTo>
                    <a:cubicBezTo>
                      <a:pt x="15564" y="3493"/>
                      <a:pt x="13944" y="4041"/>
                      <a:pt x="12300" y="4589"/>
                    </a:cubicBezTo>
                    <a:cubicBezTo>
                      <a:pt x="10566" y="5159"/>
                      <a:pt x="9333" y="6734"/>
                      <a:pt x="9173" y="8583"/>
                    </a:cubicBezTo>
                    <a:lnTo>
                      <a:pt x="226" y="112872"/>
                    </a:lnTo>
                    <a:cubicBezTo>
                      <a:pt x="1" y="115572"/>
                      <a:pt x="2127" y="117895"/>
                      <a:pt x="4811" y="117895"/>
                    </a:cubicBezTo>
                    <a:cubicBezTo>
                      <a:pt x="4850" y="117895"/>
                      <a:pt x="4889" y="117894"/>
                      <a:pt x="4928" y="117893"/>
                    </a:cubicBezTo>
                    <a:cubicBezTo>
                      <a:pt x="28255" y="117414"/>
                      <a:pt x="51583" y="116912"/>
                      <a:pt x="74933" y="116433"/>
                    </a:cubicBezTo>
                    <a:cubicBezTo>
                      <a:pt x="74975" y="116431"/>
                      <a:pt x="75017" y="116431"/>
                      <a:pt x="75059" y="116431"/>
                    </a:cubicBezTo>
                    <a:cubicBezTo>
                      <a:pt x="75859" y="116431"/>
                      <a:pt x="76636" y="116637"/>
                      <a:pt x="77330" y="117049"/>
                    </a:cubicBezTo>
                    <a:cubicBezTo>
                      <a:pt x="79277" y="118171"/>
                      <a:pt x="82913" y="119843"/>
                      <a:pt x="87637" y="119843"/>
                    </a:cubicBezTo>
                    <a:cubicBezTo>
                      <a:pt x="88006" y="119843"/>
                      <a:pt x="88382" y="119832"/>
                      <a:pt x="88765" y="119811"/>
                    </a:cubicBezTo>
                    <a:cubicBezTo>
                      <a:pt x="92691" y="119605"/>
                      <a:pt x="95727" y="118259"/>
                      <a:pt x="97576" y="117209"/>
                    </a:cubicBezTo>
                    <a:cubicBezTo>
                      <a:pt x="98269" y="116840"/>
                      <a:pt x="99025" y="116636"/>
                      <a:pt x="99822" y="116636"/>
                    </a:cubicBezTo>
                    <a:cubicBezTo>
                      <a:pt x="99865" y="116636"/>
                      <a:pt x="99907" y="116637"/>
                      <a:pt x="99949" y="116638"/>
                    </a:cubicBezTo>
                    <a:cubicBezTo>
                      <a:pt x="122912" y="117254"/>
                      <a:pt x="145874" y="117871"/>
                      <a:pt x="168836" y="118464"/>
                    </a:cubicBezTo>
                    <a:cubicBezTo>
                      <a:pt x="168888" y="118466"/>
                      <a:pt x="168940" y="118467"/>
                      <a:pt x="168991" y="118467"/>
                    </a:cubicBezTo>
                    <a:cubicBezTo>
                      <a:pt x="171725" y="118467"/>
                      <a:pt x="173852" y="116107"/>
                      <a:pt x="173561" y="113374"/>
                    </a:cubicBezTo>
                    <a:lnTo>
                      <a:pt x="162285" y="4155"/>
                    </a:lnTo>
                    <a:cubicBezTo>
                      <a:pt x="162060" y="1788"/>
                      <a:pt x="160053" y="0"/>
                      <a:pt x="157695" y="0"/>
                    </a:cubicBezTo>
                    <a:close/>
                  </a:path>
                </a:pathLst>
              </a:custGeom>
              <a:solidFill>
                <a:srgbClr val="F5A6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44" name="Google Shape;2595;p40"/>
              <p:cNvSpPr/>
              <p:nvPr/>
            </p:nvSpPr>
            <p:spPr>
              <a:xfrm>
                <a:off x="1329175" y="1498525"/>
                <a:ext cx="4247700" cy="2936550"/>
              </a:xfrm>
              <a:custGeom>
                <a:avLst/>
                <a:gdLst/>
                <a:ahLst/>
                <a:cxnLst/>
                <a:rect l="l" t="t" r="r" b="b"/>
                <a:pathLst>
                  <a:path w="169908" h="117462" extrusionOk="0">
                    <a:moveTo>
                      <a:pt x="154687" y="1"/>
                    </a:moveTo>
                    <a:cubicBezTo>
                      <a:pt x="107074" y="229"/>
                      <a:pt x="59437" y="457"/>
                      <a:pt x="11801" y="663"/>
                    </a:cubicBezTo>
                    <a:cubicBezTo>
                      <a:pt x="9906" y="685"/>
                      <a:pt x="8354" y="2146"/>
                      <a:pt x="8217" y="4018"/>
                    </a:cubicBezTo>
                    <a:cubicBezTo>
                      <a:pt x="5524" y="39899"/>
                      <a:pt x="2830" y="75781"/>
                      <a:pt x="160" y="111639"/>
                    </a:cubicBezTo>
                    <a:cubicBezTo>
                      <a:pt x="1" y="113748"/>
                      <a:pt x="1668" y="115542"/>
                      <a:pt x="3772" y="115542"/>
                    </a:cubicBezTo>
                    <a:cubicBezTo>
                      <a:pt x="3785" y="115542"/>
                      <a:pt x="3799" y="115542"/>
                      <a:pt x="3812" y="115542"/>
                    </a:cubicBezTo>
                    <a:lnTo>
                      <a:pt x="73977" y="114629"/>
                    </a:lnTo>
                    <a:cubicBezTo>
                      <a:pt x="74593" y="114629"/>
                      <a:pt x="75187" y="114766"/>
                      <a:pt x="75734" y="115063"/>
                    </a:cubicBezTo>
                    <a:cubicBezTo>
                      <a:pt x="77081" y="115793"/>
                      <a:pt x="79044" y="116638"/>
                      <a:pt x="81532" y="117003"/>
                    </a:cubicBezTo>
                    <a:cubicBezTo>
                      <a:pt x="82351" y="117119"/>
                      <a:pt x="83141" y="117170"/>
                      <a:pt x="83894" y="117170"/>
                    </a:cubicBezTo>
                    <a:cubicBezTo>
                      <a:pt x="86982" y="117170"/>
                      <a:pt x="89464" y="116321"/>
                      <a:pt x="90913" y="115679"/>
                    </a:cubicBezTo>
                    <a:cubicBezTo>
                      <a:pt x="91352" y="115491"/>
                      <a:pt x="91829" y="115379"/>
                      <a:pt x="92309" y="115379"/>
                    </a:cubicBezTo>
                    <a:cubicBezTo>
                      <a:pt x="92354" y="115379"/>
                      <a:pt x="92398" y="115380"/>
                      <a:pt x="92442" y="115382"/>
                    </a:cubicBezTo>
                    <a:cubicBezTo>
                      <a:pt x="116957" y="116067"/>
                      <a:pt x="141471" y="116775"/>
                      <a:pt x="165963" y="117459"/>
                    </a:cubicBezTo>
                    <a:cubicBezTo>
                      <a:pt x="166001" y="117461"/>
                      <a:pt x="166040" y="117461"/>
                      <a:pt x="166078" y="117461"/>
                    </a:cubicBezTo>
                    <a:cubicBezTo>
                      <a:pt x="168215" y="117461"/>
                      <a:pt x="169908" y="115595"/>
                      <a:pt x="169683" y="113465"/>
                    </a:cubicBezTo>
                    <a:cubicBezTo>
                      <a:pt x="165894" y="76716"/>
                      <a:pt x="162105" y="39991"/>
                      <a:pt x="158316" y="3265"/>
                    </a:cubicBezTo>
                    <a:cubicBezTo>
                      <a:pt x="158134" y="1393"/>
                      <a:pt x="156559" y="1"/>
                      <a:pt x="15468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45" name="Google Shape;2596;p40"/>
              <p:cNvSpPr/>
              <p:nvPr/>
            </p:nvSpPr>
            <p:spPr>
              <a:xfrm>
                <a:off x="1344125" y="1191775"/>
                <a:ext cx="4207425" cy="3175475"/>
              </a:xfrm>
              <a:custGeom>
                <a:avLst/>
                <a:gdLst/>
                <a:ahLst/>
                <a:cxnLst/>
                <a:rect l="l" t="t" r="r" b="b"/>
                <a:pathLst>
                  <a:path w="168297" h="127019" extrusionOk="0">
                    <a:moveTo>
                      <a:pt x="104262" y="1"/>
                    </a:moveTo>
                    <a:cubicBezTo>
                      <a:pt x="99837" y="1"/>
                      <a:pt x="95957" y="705"/>
                      <a:pt x="91913" y="2661"/>
                    </a:cubicBezTo>
                    <a:cubicBezTo>
                      <a:pt x="88763" y="4191"/>
                      <a:pt x="86366" y="6062"/>
                      <a:pt x="84632" y="7660"/>
                    </a:cubicBezTo>
                    <a:cubicBezTo>
                      <a:pt x="84304" y="7963"/>
                      <a:pt x="83887" y="8118"/>
                      <a:pt x="83465" y="8118"/>
                    </a:cubicBezTo>
                    <a:cubicBezTo>
                      <a:pt x="83092" y="8118"/>
                      <a:pt x="82716" y="7997"/>
                      <a:pt x="82395" y="7751"/>
                    </a:cubicBezTo>
                    <a:cubicBezTo>
                      <a:pt x="80204" y="6085"/>
                      <a:pt x="76940" y="3962"/>
                      <a:pt x="72694" y="2479"/>
                    </a:cubicBezTo>
                    <a:cubicBezTo>
                      <a:pt x="69003" y="1173"/>
                      <a:pt x="65610" y="699"/>
                      <a:pt x="62114" y="699"/>
                    </a:cubicBezTo>
                    <a:cubicBezTo>
                      <a:pt x="54370" y="699"/>
                      <a:pt x="46124" y="3025"/>
                      <a:pt x="33024" y="3780"/>
                    </a:cubicBezTo>
                    <a:cubicBezTo>
                      <a:pt x="30886" y="3897"/>
                      <a:pt x="28199" y="4002"/>
                      <a:pt x="25046" y="4002"/>
                    </a:cubicBezTo>
                    <a:cubicBezTo>
                      <a:pt x="22070" y="4002"/>
                      <a:pt x="18680" y="3909"/>
                      <a:pt x="14946" y="3643"/>
                    </a:cubicBezTo>
                    <a:cubicBezTo>
                      <a:pt x="14903" y="3639"/>
                      <a:pt x="14860" y="3638"/>
                      <a:pt x="14817" y="3638"/>
                    </a:cubicBezTo>
                    <a:cubicBezTo>
                      <a:pt x="14268" y="3638"/>
                      <a:pt x="13734" y="3906"/>
                      <a:pt x="13417" y="4350"/>
                    </a:cubicBezTo>
                    <a:lnTo>
                      <a:pt x="9171" y="10102"/>
                    </a:lnTo>
                    <a:cubicBezTo>
                      <a:pt x="8966" y="10353"/>
                      <a:pt x="8852" y="10673"/>
                      <a:pt x="8829" y="10992"/>
                    </a:cubicBezTo>
                    <a:cubicBezTo>
                      <a:pt x="5907" y="48745"/>
                      <a:pt x="3008" y="86521"/>
                      <a:pt x="87" y="124274"/>
                    </a:cubicBezTo>
                    <a:cubicBezTo>
                      <a:pt x="1" y="125306"/>
                      <a:pt x="826" y="126156"/>
                      <a:pt x="1838" y="126156"/>
                    </a:cubicBezTo>
                    <a:cubicBezTo>
                      <a:pt x="1900" y="126156"/>
                      <a:pt x="1963" y="126153"/>
                      <a:pt x="2027" y="126146"/>
                    </a:cubicBezTo>
                    <a:cubicBezTo>
                      <a:pt x="14855" y="124639"/>
                      <a:pt x="25035" y="123019"/>
                      <a:pt x="32065" y="121763"/>
                    </a:cubicBezTo>
                    <a:cubicBezTo>
                      <a:pt x="38406" y="120640"/>
                      <a:pt x="43269" y="119628"/>
                      <a:pt x="49239" y="119628"/>
                    </a:cubicBezTo>
                    <a:cubicBezTo>
                      <a:pt x="50426" y="119628"/>
                      <a:pt x="51656" y="119668"/>
                      <a:pt x="52950" y="119755"/>
                    </a:cubicBezTo>
                    <a:cubicBezTo>
                      <a:pt x="60277" y="120234"/>
                      <a:pt x="66303" y="121992"/>
                      <a:pt x="70480" y="123544"/>
                    </a:cubicBezTo>
                    <a:cubicBezTo>
                      <a:pt x="70668" y="123609"/>
                      <a:pt x="70864" y="123640"/>
                      <a:pt x="71059" y="123640"/>
                    </a:cubicBezTo>
                    <a:cubicBezTo>
                      <a:pt x="71548" y="123640"/>
                      <a:pt x="72032" y="123440"/>
                      <a:pt x="72374" y="123064"/>
                    </a:cubicBezTo>
                    <a:cubicBezTo>
                      <a:pt x="73924" y="121383"/>
                      <a:pt x="77769" y="117941"/>
                      <a:pt x="83535" y="117941"/>
                    </a:cubicBezTo>
                    <a:cubicBezTo>
                      <a:pt x="83716" y="117941"/>
                      <a:pt x="83899" y="117945"/>
                      <a:pt x="84084" y="117952"/>
                    </a:cubicBezTo>
                    <a:cubicBezTo>
                      <a:pt x="89882" y="118134"/>
                      <a:pt x="93579" y="121695"/>
                      <a:pt x="95131" y="123521"/>
                    </a:cubicBezTo>
                    <a:cubicBezTo>
                      <a:pt x="95465" y="123930"/>
                      <a:pt x="95949" y="124138"/>
                      <a:pt x="96444" y="124138"/>
                    </a:cubicBezTo>
                    <a:cubicBezTo>
                      <a:pt x="96695" y="124138"/>
                      <a:pt x="96948" y="124085"/>
                      <a:pt x="97186" y="123977"/>
                    </a:cubicBezTo>
                    <a:cubicBezTo>
                      <a:pt x="100404" y="122517"/>
                      <a:pt x="104901" y="120873"/>
                      <a:pt x="110379" y="119960"/>
                    </a:cubicBezTo>
                    <a:cubicBezTo>
                      <a:pt x="113000" y="119521"/>
                      <a:pt x="115413" y="119324"/>
                      <a:pt x="117832" y="119324"/>
                    </a:cubicBezTo>
                    <a:cubicBezTo>
                      <a:pt x="123712" y="119324"/>
                      <a:pt x="129633" y="120486"/>
                      <a:pt x="138705" y="122151"/>
                    </a:cubicBezTo>
                    <a:cubicBezTo>
                      <a:pt x="144731" y="123270"/>
                      <a:pt x="154112" y="124959"/>
                      <a:pt x="166141" y="126990"/>
                    </a:cubicBezTo>
                    <a:cubicBezTo>
                      <a:pt x="166246" y="127009"/>
                      <a:pt x="166349" y="127018"/>
                      <a:pt x="166451" y="127018"/>
                    </a:cubicBezTo>
                    <a:cubicBezTo>
                      <a:pt x="167461" y="127018"/>
                      <a:pt x="168297" y="126132"/>
                      <a:pt x="168172" y="125096"/>
                    </a:cubicBezTo>
                    <a:cubicBezTo>
                      <a:pt x="163995" y="86156"/>
                      <a:pt x="159795" y="47193"/>
                      <a:pt x="155618" y="8253"/>
                    </a:cubicBezTo>
                    <a:cubicBezTo>
                      <a:pt x="154340" y="7044"/>
                      <a:pt x="153336" y="6085"/>
                      <a:pt x="152080" y="4875"/>
                    </a:cubicBezTo>
                    <a:cubicBezTo>
                      <a:pt x="140805" y="4168"/>
                      <a:pt x="131675" y="3141"/>
                      <a:pt x="125306" y="2296"/>
                    </a:cubicBezTo>
                    <a:cubicBezTo>
                      <a:pt x="116429" y="1145"/>
                      <a:pt x="109903" y="1"/>
                      <a:pt x="10426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46" name="Google Shape;2597;p40"/>
              <p:cNvSpPr/>
              <p:nvPr/>
            </p:nvSpPr>
            <p:spPr>
              <a:xfrm>
                <a:off x="1344125" y="1285100"/>
                <a:ext cx="4207425" cy="3082150"/>
              </a:xfrm>
              <a:custGeom>
                <a:avLst/>
                <a:gdLst/>
                <a:ahLst/>
                <a:cxnLst/>
                <a:rect l="l" t="t" r="r" b="b"/>
                <a:pathLst>
                  <a:path w="168297" h="123286" extrusionOk="0">
                    <a:moveTo>
                      <a:pt x="14261" y="1"/>
                    </a:moveTo>
                    <a:lnTo>
                      <a:pt x="14261" y="1"/>
                    </a:lnTo>
                    <a:cubicBezTo>
                      <a:pt x="13942" y="115"/>
                      <a:pt x="13622" y="321"/>
                      <a:pt x="13417" y="617"/>
                    </a:cubicBezTo>
                    <a:lnTo>
                      <a:pt x="9171" y="6369"/>
                    </a:lnTo>
                    <a:cubicBezTo>
                      <a:pt x="8966" y="6620"/>
                      <a:pt x="8852" y="6940"/>
                      <a:pt x="8829" y="7259"/>
                    </a:cubicBezTo>
                    <a:cubicBezTo>
                      <a:pt x="5907" y="45012"/>
                      <a:pt x="3008" y="82788"/>
                      <a:pt x="87" y="120541"/>
                    </a:cubicBezTo>
                    <a:cubicBezTo>
                      <a:pt x="1" y="121573"/>
                      <a:pt x="826" y="122423"/>
                      <a:pt x="1838" y="122423"/>
                    </a:cubicBezTo>
                    <a:cubicBezTo>
                      <a:pt x="1900" y="122423"/>
                      <a:pt x="1963" y="122420"/>
                      <a:pt x="2027" y="122413"/>
                    </a:cubicBezTo>
                    <a:cubicBezTo>
                      <a:pt x="14855" y="120906"/>
                      <a:pt x="25035" y="119286"/>
                      <a:pt x="32065" y="118030"/>
                    </a:cubicBezTo>
                    <a:cubicBezTo>
                      <a:pt x="38406" y="116907"/>
                      <a:pt x="43269" y="115895"/>
                      <a:pt x="49239" y="115895"/>
                    </a:cubicBezTo>
                    <a:cubicBezTo>
                      <a:pt x="50426" y="115895"/>
                      <a:pt x="51656" y="115935"/>
                      <a:pt x="52950" y="116022"/>
                    </a:cubicBezTo>
                    <a:cubicBezTo>
                      <a:pt x="60277" y="116501"/>
                      <a:pt x="66303" y="118259"/>
                      <a:pt x="70480" y="119811"/>
                    </a:cubicBezTo>
                    <a:cubicBezTo>
                      <a:pt x="70668" y="119876"/>
                      <a:pt x="70864" y="119907"/>
                      <a:pt x="71059" y="119907"/>
                    </a:cubicBezTo>
                    <a:cubicBezTo>
                      <a:pt x="71548" y="119907"/>
                      <a:pt x="72032" y="119707"/>
                      <a:pt x="72374" y="119331"/>
                    </a:cubicBezTo>
                    <a:cubicBezTo>
                      <a:pt x="73924" y="117650"/>
                      <a:pt x="77769" y="114208"/>
                      <a:pt x="83535" y="114208"/>
                    </a:cubicBezTo>
                    <a:cubicBezTo>
                      <a:pt x="83716" y="114208"/>
                      <a:pt x="83899" y="114212"/>
                      <a:pt x="84084" y="114219"/>
                    </a:cubicBezTo>
                    <a:cubicBezTo>
                      <a:pt x="76711" y="111320"/>
                      <a:pt x="67079" y="108398"/>
                      <a:pt x="55552" y="107029"/>
                    </a:cubicBezTo>
                    <a:cubicBezTo>
                      <a:pt x="50852" y="106468"/>
                      <a:pt x="46341" y="106227"/>
                      <a:pt x="42057" y="106227"/>
                    </a:cubicBezTo>
                    <a:cubicBezTo>
                      <a:pt x="27869" y="106227"/>
                      <a:pt x="16165" y="108867"/>
                      <a:pt x="8258" y="111251"/>
                    </a:cubicBezTo>
                    <a:cubicBezTo>
                      <a:pt x="10267" y="74160"/>
                      <a:pt x="12275" y="37069"/>
                      <a:pt x="14261" y="1"/>
                    </a:cubicBezTo>
                    <a:close/>
                    <a:moveTo>
                      <a:pt x="152080" y="1142"/>
                    </a:moveTo>
                    <a:lnTo>
                      <a:pt x="152080" y="1142"/>
                    </a:lnTo>
                    <a:cubicBezTo>
                      <a:pt x="155344" y="39740"/>
                      <a:pt x="158631" y="78360"/>
                      <a:pt x="161895" y="116980"/>
                    </a:cubicBezTo>
                    <a:cubicBezTo>
                      <a:pt x="154979" y="113397"/>
                      <a:pt x="144160" y="108900"/>
                      <a:pt x="130259" y="107325"/>
                    </a:cubicBezTo>
                    <a:cubicBezTo>
                      <a:pt x="126808" y="106939"/>
                      <a:pt x="123474" y="106769"/>
                      <a:pt x="120276" y="106769"/>
                    </a:cubicBezTo>
                    <a:cubicBezTo>
                      <a:pt x="103798" y="106769"/>
                      <a:pt x="90908" y="111294"/>
                      <a:pt x="84084" y="114219"/>
                    </a:cubicBezTo>
                    <a:cubicBezTo>
                      <a:pt x="89882" y="114401"/>
                      <a:pt x="93579" y="117962"/>
                      <a:pt x="95131" y="119788"/>
                    </a:cubicBezTo>
                    <a:cubicBezTo>
                      <a:pt x="95465" y="120197"/>
                      <a:pt x="95949" y="120405"/>
                      <a:pt x="96444" y="120405"/>
                    </a:cubicBezTo>
                    <a:cubicBezTo>
                      <a:pt x="96695" y="120405"/>
                      <a:pt x="96948" y="120352"/>
                      <a:pt x="97186" y="120244"/>
                    </a:cubicBezTo>
                    <a:cubicBezTo>
                      <a:pt x="100404" y="118784"/>
                      <a:pt x="104901" y="117140"/>
                      <a:pt x="110379" y="116227"/>
                    </a:cubicBezTo>
                    <a:cubicBezTo>
                      <a:pt x="113000" y="115788"/>
                      <a:pt x="115413" y="115591"/>
                      <a:pt x="117832" y="115591"/>
                    </a:cubicBezTo>
                    <a:cubicBezTo>
                      <a:pt x="123712" y="115591"/>
                      <a:pt x="129633" y="116753"/>
                      <a:pt x="138705" y="118418"/>
                    </a:cubicBezTo>
                    <a:cubicBezTo>
                      <a:pt x="144731" y="119537"/>
                      <a:pt x="154112" y="121226"/>
                      <a:pt x="166141" y="123257"/>
                    </a:cubicBezTo>
                    <a:cubicBezTo>
                      <a:pt x="166246" y="123276"/>
                      <a:pt x="166349" y="123285"/>
                      <a:pt x="166451" y="123285"/>
                    </a:cubicBezTo>
                    <a:cubicBezTo>
                      <a:pt x="167461" y="123285"/>
                      <a:pt x="168297" y="122399"/>
                      <a:pt x="168172" y="121363"/>
                    </a:cubicBezTo>
                    <a:cubicBezTo>
                      <a:pt x="163995" y="82423"/>
                      <a:pt x="159795" y="43460"/>
                      <a:pt x="155618" y="4520"/>
                    </a:cubicBezTo>
                    <a:cubicBezTo>
                      <a:pt x="154340" y="3311"/>
                      <a:pt x="153336" y="2352"/>
                      <a:pt x="152080" y="1142"/>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47" name="Google Shape;2598;p40"/>
              <p:cNvSpPr/>
              <p:nvPr/>
            </p:nvSpPr>
            <p:spPr>
              <a:xfrm>
                <a:off x="1459825" y="2961050"/>
                <a:ext cx="82775" cy="1249725"/>
              </a:xfrm>
              <a:custGeom>
                <a:avLst/>
                <a:gdLst/>
                <a:ahLst/>
                <a:cxnLst/>
                <a:rect l="l" t="t" r="r" b="b"/>
                <a:pathLst>
                  <a:path w="3311" h="49989" extrusionOk="0">
                    <a:moveTo>
                      <a:pt x="3311" y="1"/>
                    </a:moveTo>
                    <a:lnTo>
                      <a:pt x="3311" y="1"/>
                    </a:lnTo>
                    <a:cubicBezTo>
                      <a:pt x="1987" y="16047"/>
                      <a:pt x="823" y="33896"/>
                      <a:pt x="1" y="49988"/>
                    </a:cubicBezTo>
                    <a:cubicBezTo>
                      <a:pt x="1302" y="33942"/>
                      <a:pt x="2489" y="16070"/>
                      <a:pt x="331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48" name="Google Shape;2599;p40"/>
              <p:cNvSpPr/>
              <p:nvPr/>
            </p:nvSpPr>
            <p:spPr>
              <a:xfrm>
                <a:off x="5317875" y="3006700"/>
                <a:ext cx="132425" cy="1245725"/>
              </a:xfrm>
              <a:custGeom>
                <a:avLst/>
                <a:gdLst/>
                <a:ahLst/>
                <a:cxnLst/>
                <a:rect l="l" t="t" r="r" b="b"/>
                <a:pathLst>
                  <a:path w="5297" h="49829" extrusionOk="0">
                    <a:moveTo>
                      <a:pt x="1" y="1"/>
                    </a:moveTo>
                    <a:lnTo>
                      <a:pt x="1" y="1"/>
                    </a:lnTo>
                    <a:cubicBezTo>
                      <a:pt x="1439" y="16047"/>
                      <a:pt x="3333" y="33828"/>
                      <a:pt x="5296" y="49828"/>
                    </a:cubicBezTo>
                    <a:cubicBezTo>
                      <a:pt x="3836" y="33782"/>
                      <a:pt x="1941" y="15978"/>
                      <a:pt x="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49" name="Google Shape;2600;p40"/>
              <p:cNvSpPr/>
              <p:nvPr/>
            </p:nvSpPr>
            <p:spPr>
              <a:xfrm>
                <a:off x="4603450" y="4103025"/>
                <a:ext cx="582650" cy="148825"/>
              </a:xfrm>
              <a:custGeom>
                <a:avLst/>
                <a:gdLst/>
                <a:ahLst/>
                <a:cxnLst/>
                <a:rect l="l" t="t" r="r" b="b"/>
                <a:pathLst>
                  <a:path w="23306" h="5953" extrusionOk="0">
                    <a:moveTo>
                      <a:pt x="5249" y="0"/>
                    </a:moveTo>
                    <a:cubicBezTo>
                      <a:pt x="3491" y="0"/>
                      <a:pt x="1733" y="156"/>
                      <a:pt x="1" y="474"/>
                    </a:cubicBezTo>
                    <a:cubicBezTo>
                      <a:pt x="1341" y="316"/>
                      <a:pt x="2688" y="238"/>
                      <a:pt x="4032" y="238"/>
                    </a:cubicBezTo>
                    <a:cubicBezTo>
                      <a:pt x="10835" y="238"/>
                      <a:pt x="17588" y="2236"/>
                      <a:pt x="23305" y="5953"/>
                    </a:cubicBezTo>
                    <a:cubicBezTo>
                      <a:pt x="22484" y="5336"/>
                      <a:pt x="21639" y="4788"/>
                      <a:pt x="20749" y="4241"/>
                    </a:cubicBezTo>
                    <a:cubicBezTo>
                      <a:pt x="16095" y="1483"/>
                      <a:pt x="10672" y="0"/>
                      <a:pt x="524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50" name="Google Shape;2601;p40"/>
              <p:cNvSpPr/>
              <p:nvPr/>
            </p:nvSpPr>
            <p:spPr>
              <a:xfrm>
                <a:off x="3430800" y="1319350"/>
                <a:ext cx="1960725" cy="2890275"/>
              </a:xfrm>
              <a:custGeom>
                <a:avLst/>
                <a:gdLst/>
                <a:ahLst/>
                <a:cxnLst/>
                <a:rect l="l" t="t" r="r" b="b"/>
                <a:pathLst>
                  <a:path w="78429" h="115611" extrusionOk="0">
                    <a:moveTo>
                      <a:pt x="4315" y="1"/>
                    </a:moveTo>
                    <a:lnTo>
                      <a:pt x="4315" y="1"/>
                    </a:lnTo>
                    <a:cubicBezTo>
                      <a:pt x="3082" y="868"/>
                      <a:pt x="2055" y="1735"/>
                      <a:pt x="1165" y="2557"/>
                    </a:cubicBezTo>
                    <a:cubicBezTo>
                      <a:pt x="891" y="2831"/>
                      <a:pt x="526" y="2968"/>
                      <a:pt x="138" y="3013"/>
                    </a:cubicBezTo>
                    <a:cubicBezTo>
                      <a:pt x="297" y="39625"/>
                      <a:pt x="457" y="76237"/>
                      <a:pt x="617" y="112849"/>
                    </a:cubicBezTo>
                    <a:cubicBezTo>
                      <a:pt x="7427" y="109924"/>
                      <a:pt x="20196" y="105400"/>
                      <a:pt x="36655" y="105400"/>
                    </a:cubicBezTo>
                    <a:cubicBezTo>
                      <a:pt x="38953" y="105400"/>
                      <a:pt x="41322" y="105489"/>
                      <a:pt x="43757" y="105681"/>
                    </a:cubicBezTo>
                    <a:cubicBezTo>
                      <a:pt x="59415" y="106914"/>
                      <a:pt x="71398" y="111958"/>
                      <a:pt x="78428" y="115610"/>
                    </a:cubicBezTo>
                    <a:cubicBezTo>
                      <a:pt x="78109" y="111707"/>
                      <a:pt x="77766" y="107804"/>
                      <a:pt x="77447" y="103901"/>
                    </a:cubicBezTo>
                    <a:cubicBezTo>
                      <a:pt x="68454" y="102897"/>
                      <a:pt x="46290" y="99085"/>
                      <a:pt x="27825" y="81258"/>
                    </a:cubicBezTo>
                    <a:cubicBezTo>
                      <a:pt x="1" y="54416"/>
                      <a:pt x="1895" y="16366"/>
                      <a:pt x="4315" y="1"/>
                    </a:cubicBezTo>
                    <a:close/>
                  </a:path>
                </a:pathLst>
              </a:custGeom>
              <a:solidFill>
                <a:srgbClr val="802751">
                  <a:alpha val="558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51" name="Google Shape;2602;p40"/>
              <p:cNvSpPr/>
              <p:nvPr/>
            </p:nvSpPr>
            <p:spPr>
              <a:xfrm>
                <a:off x="1543150" y="1390675"/>
                <a:ext cx="69650" cy="1003775"/>
              </a:xfrm>
              <a:custGeom>
                <a:avLst/>
                <a:gdLst/>
                <a:ahLst/>
                <a:cxnLst/>
                <a:rect l="l" t="t" r="r" b="b"/>
                <a:pathLst>
                  <a:path w="2786" h="40151" extrusionOk="0">
                    <a:moveTo>
                      <a:pt x="2785" y="1"/>
                    </a:moveTo>
                    <a:lnTo>
                      <a:pt x="2511" y="366"/>
                    </a:lnTo>
                    <a:cubicBezTo>
                      <a:pt x="1530" y="13559"/>
                      <a:pt x="640" y="27391"/>
                      <a:pt x="0" y="40150"/>
                    </a:cubicBezTo>
                    <a:cubicBezTo>
                      <a:pt x="1050" y="27300"/>
                      <a:pt x="2009" y="13308"/>
                      <a:pt x="278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52" name="Google Shape;2603;p40"/>
              <p:cNvSpPr/>
              <p:nvPr/>
            </p:nvSpPr>
            <p:spPr>
              <a:xfrm>
                <a:off x="1613325" y="1313075"/>
                <a:ext cx="56525" cy="782350"/>
              </a:xfrm>
              <a:custGeom>
                <a:avLst/>
                <a:gdLst/>
                <a:ahLst/>
                <a:cxnLst/>
                <a:rect l="l" t="t" r="r" b="b"/>
                <a:pathLst>
                  <a:path w="2261" h="31294" extrusionOk="0">
                    <a:moveTo>
                      <a:pt x="2261" y="0"/>
                    </a:moveTo>
                    <a:lnTo>
                      <a:pt x="1873" y="548"/>
                    </a:lnTo>
                    <a:cubicBezTo>
                      <a:pt x="1142" y="10911"/>
                      <a:pt x="503" y="21433"/>
                      <a:pt x="1" y="31294"/>
                    </a:cubicBezTo>
                    <a:cubicBezTo>
                      <a:pt x="823" y="21274"/>
                      <a:pt x="1599" y="10569"/>
                      <a:pt x="226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53" name="Google Shape;2604;p40"/>
              <p:cNvSpPr/>
              <p:nvPr/>
            </p:nvSpPr>
            <p:spPr>
              <a:xfrm>
                <a:off x="5180350" y="1346750"/>
                <a:ext cx="100475" cy="908450"/>
              </a:xfrm>
              <a:custGeom>
                <a:avLst/>
                <a:gdLst/>
                <a:ahLst/>
                <a:cxnLst/>
                <a:rect l="l" t="t" r="r" b="b"/>
                <a:pathLst>
                  <a:path w="4019" h="36338" extrusionOk="0">
                    <a:moveTo>
                      <a:pt x="1" y="0"/>
                    </a:moveTo>
                    <a:cubicBezTo>
                      <a:pt x="1211" y="12143"/>
                      <a:pt x="2603" y="24720"/>
                      <a:pt x="4018" y="36338"/>
                    </a:cubicBezTo>
                    <a:cubicBezTo>
                      <a:pt x="2968" y="24788"/>
                      <a:pt x="1713" y="12349"/>
                      <a:pt x="343" y="320"/>
                    </a:cubicBezTo>
                    <a:cubicBezTo>
                      <a:pt x="229" y="206"/>
                      <a:pt x="115" y="91"/>
                      <a:pt x="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54" name="Google Shape;2605;p40"/>
              <p:cNvSpPr/>
              <p:nvPr/>
            </p:nvSpPr>
            <p:spPr>
              <a:xfrm>
                <a:off x="1374250" y="4066375"/>
                <a:ext cx="176350" cy="278500"/>
              </a:xfrm>
              <a:custGeom>
                <a:avLst/>
                <a:gdLst/>
                <a:ahLst/>
                <a:cxnLst/>
                <a:rect l="l" t="t" r="r" b="b"/>
                <a:pathLst>
                  <a:path w="7054" h="11140" extrusionOk="0">
                    <a:moveTo>
                      <a:pt x="7053" y="0"/>
                    </a:moveTo>
                    <a:cubicBezTo>
                      <a:pt x="4588" y="3584"/>
                      <a:pt x="2237" y="7282"/>
                      <a:pt x="0" y="11048"/>
                    </a:cubicBezTo>
                    <a:cubicBezTo>
                      <a:pt x="91" y="11093"/>
                      <a:pt x="206" y="11116"/>
                      <a:pt x="297" y="11139"/>
                    </a:cubicBezTo>
                    <a:cubicBezTo>
                      <a:pt x="2671" y="7487"/>
                      <a:pt x="4930" y="3766"/>
                      <a:pt x="7053"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55" name="Google Shape;2606;p40"/>
              <p:cNvSpPr/>
              <p:nvPr/>
            </p:nvSpPr>
            <p:spPr>
              <a:xfrm>
                <a:off x="5391500" y="4209600"/>
                <a:ext cx="132975" cy="156375"/>
              </a:xfrm>
              <a:custGeom>
                <a:avLst/>
                <a:gdLst/>
                <a:ahLst/>
                <a:cxnLst/>
                <a:rect l="l" t="t" r="r" b="b"/>
                <a:pathLst>
                  <a:path w="5319" h="6255" extrusionOk="0">
                    <a:moveTo>
                      <a:pt x="0" y="0"/>
                    </a:moveTo>
                    <a:cubicBezTo>
                      <a:pt x="1575" y="2146"/>
                      <a:pt x="3242" y="4223"/>
                      <a:pt x="4999" y="6255"/>
                    </a:cubicBezTo>
                    <a:cubicBezTo>
                      <a:pt x="5113" y="6209"/>
                      <a:pt x="5227" y="6186"/>
                      <a:pt x="5319" y="6118"/>
                    </a:cubicBezTo>
                    <a:cubicBezTo>
                      <a:pt x="3630" y="3995"/>
                      <a:pt x="1872" y="1941"/>
                      <a:pt x="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56" name="Google Shape;2607;p40"/>
              <p:cNvSpPr/>
              <p:nvPr/>
            </p:nvSpPr>
            <p:spPr>
              <a:xfrm>
                <a:off x="2492100" y="4013300"/>
                <a:ext cx="761825" cy="176925"/>
              </a:xfrm>
              <a:custGeom>
                <a:avLst/>
                <a:gdLst/>
                <a:ahLst/>
                <a:cxnLst/>
                <a:rect l="l" t="t" r="r" b="b"/>
                <a:pathLst>
                  <a:path w="30473" h="7077" extrusionOk="0">
                    <a:moveTo>
                      <a:pt x="1" y="1"/>
                    </a:moveTo>
                    <a:lnTo>
                      <a:pt x="1" y="1"/>
                    </a:lnTo>
                    <a:cubicBezTo>
                      <a:pt x="10409" y="731"/>
                      <a:pt x="20681" y="3128"/>
                      <a:pt x="30336" y="7076"/>
                    </a:cubicBezTo>
                    <a:cubicBezTo>
                      <a:pt x="30381" y="7054"/>
                      <a:pt x="30427" y="7031"/>
                      <a:pt x="30473" y="7008"/>
                    </a:cubicBezTo>
                    <a:cubicBezTo>
                      <a:pt x="29971" y="6780"/>
                      <a:pt x="29468" y="6551"/>
                      <a:pt x="28966" y="6346"/>
                    </a:cubicBezTo>
                    <a:cubicBezTo>
                      <a:pt x="19836" y="2443"/>
                      <a:pt x="9930" y="229"/>
                      <a:pt x="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57" name="Google Shape;2608;p40"/>
              <p:cNvSpPr/>
              <p:nvPr/>
            </p:nvSpPr>
            <p:spPr>
              <a:xfrm>
                <a:off x="2533775" y="4111450"/>
                <a:ext cx="649400" cy="132975"/>
              </a:xfrm>
              <a:custGeom>
                <a:avLst/>
                <a:gdLst/>
                <a:ahLst/>
                <a:cxnLst/>
                <a:rect l="l" t="t" r="r" b="b"/>
                <a:pathLst>
                  <a:path w="25976" h="5319" extrusionOk="0">
                    <a:moveTo>
                      <a:pt x="0" y="1"/>
                    </a:moveTo>
                    <a:cubicBezTo>
                      <a:pt x="8788" y="594"/>
                      <a:pt x="17462" y="2397"/>
                      <a:pt x="25747" y="5319"/>
                    </a:cubicBezTo>
                    <a:cubicBezTo>
                      <a:pt x="25816" y="5250"/>
                      <a:pt x="25884" y="5182"/>
                      <a:pt x="25975" y="5113"/>
                    </a:cubicBezTo>
                    <a:cubicBezTo>
                      <a:pt x="17690" y="1963"/>
                      <a:pt x="8856" y="206"/>
                      <a:pt x="0"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58" name="Google Shape;2609;p40"/>
              <p:cNvSpPr/>
              <p:nvPr/>
            </p:nvSpPr>
            <p:spPr>
              <a:xfrm>
                <a:off x="3708700" y="4121150"/>
                <a:ext cx="599200" cy="149525"/>
              </a:xfrm>
              <a:custGeom>
                <a:avLst/>
                <a:gdLst/>
                <a:ahLst/>
                <a:cxnLst/>
                <a:rect l="l" t="t" r="r" b="b"/>
                <a:pathLst>
                  <a:path w="23968" h="5981" extrusionOk="0">
                    <a:moveTo>
                      <a:pt x="23967" y="1"/>
                    </a:moveTo>
                    <a:lnTo>
                      <a:pt x="23967" y="1"/>
                    </a:lnTo>
                    <a:cubicBezTo>
                      <a:pt x="22552" y="92"/>
                      <a:pt x="21137" y="252"/>
                      <a:pt x="19744" y="434"/>
                    </a:cubicBezTo>
                    <a:cubicBezTo>
                      <a:pt x="12965" y="1347"/>
                      <a:pt x="6323" y="3128"/>
                      <a:pt x="1" y="5753"/>
                    </a:cubicBezTo>
                    <a:cubicBezTo>
                      <a:pt x="92" y="5821"/>
                      <a:pt x="160" y="5912"/>
                      <a:pt x="229" y="5981"/>
                    </a:cubicBezTo>
                    <a:cubicBezTo>
                      <a:pt x="7852" y="3013"/>
                      <a:pt x="15841" y="982"/>
                      <a:pt x="2396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59" name="Google Shape;2610;p40"/>
              <p:cNvSpPr/>
              <p:nvPr/>
            </p:nvSpPr>
            <p:spPr>
              <a:xfrm>
                <a:off x="3639075" y="4091475"/>
                <a:ext cx="352675" cy="119850"/>
              </a:xfrm>
              <a:custGeom>
                <a:avLst/>
                <a:gdLst/>
                <a:ahLst/>
                <a:cxnLst/>
                <a:rect l="l" t="t" r="r" b="b"/>
                <a:pathLst>
                  <a:path w="14107" h="4794" extrusionOk="0">
                    <a:moveTo>
                      <a:pt x="14107" y="1"/>
                    </a:moveTo>
                    <a:lnTo>
                      <a:pt x="14107" y="1"/>
                    </a:lnTo>
                    <a:cubicBezTo>
                      <a:pt x="12715" y="297"/>
                      <a:pt x="11345" y="640"/>
                      <a:pt x="9975" y="1028"/>
                    </a:cubicBezTo>
                    <a:cubicBezTo>
                      <a:pt x="6575" y="1964"/>
                      <a:pt x="3242" y="3151"/>
                      <a:pt x="1" y="4543"/>
                    </a:cubicBezTo>
                    <a:cubicBezTo>
                      <a:pt x="138" y="4611"/>
                      <a:pt x="252" y="4703"/>
                      <a:pt x="366" y="4794"/>
                    </a:cubicBezTo>
                    <a:cubicBezTo>
                      <a:pt x="4817" y="2854"/>
                      <a:pt x="9405" y="1256"/>
                      <a:pt x="1410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127" name="Google Shape;2611;p40"/>
            <p:cNvGrpSpPr/>
            <p:nvPr/>
          </p:nvGrpSpPr>
          <p:grpSpPr>
            <a:xfrm>
              <a:off x="7220544" y="1708928"/>
              <a:ext cx="1427232" cy="1995478"/>
              <a:chOff x="7155675" y="1787550"/>
              <a:chExt cx="1275225" cy="1782950"/>
            </a:xfrm>
          </p:grpSpPr>
          <p:sp>
            <p:nvSpPr>
              <p:cNvPr id="4172" name="Google Shape;2612;p40"/>
              <p:cNvSpPr/>
              <p:nvPr/>
            </p:nvSpPr>
            <p:spPr>
              <a:xfrm>
                <a:off x="7403325" y="2894575"/>
                <a:ext cx="182650" cy="116775"/>
              </a:xfrm>
              <a:custGeom>
                <a:avLst/>
                <a:gdLst/>
                <a:ahLst/>
                <a:cxnLst/>
                <a:rect l="l" t="t" r="r" b="b"/>
                <a:pathLst>
                  <a:path w="7306" h="4671" extrusionOk="0">
                    <a:moveTo>
                      <a:pt x="1" y="0"/>
                    </a:moveTo>
                    <a:lnTo>
                      <a:pt x="663" y="4519"/>
                    </a:lnTo>
                    <a:cubicBezTo>
                      <a:pt x="1130" y="4609"/>
                      <a:pt x="1681" y="4671"/>
                      <a:pt x="2284" y="4671"/>
                    </a:cubicBezTo>
                    <a:cubicBezTo>
                      <a:pt x="2447" y="4671"/>
                      <a:pt x="2615" y="4666"/>
                      <a:pt x="2786" y="4656"/>
                    </a:cubicBezTo>
                    <a:cubicBezTo>
                      <a:pt x="4726" y="4565"/>
                      <a:pt x="6255" y="3903"/>
                      <a:pt x="7145" y="3401"/>
                    </a:cubicBezTo>
                    <a:cubicBezTo>
                      <a:pt x="7191" y="2557"/>
                      <a:pt x="7237" y="1712"/>
                      <a:pt x="7305" y="867"/>
                    </a:cubicBezTo>
                    <a:lnTo>
                      <a:pt x="1" y="0"/>
                    </a:lnTo>
                    <a:close/>
                  </a:path>
                </a:pathLst>
              </a:custGeom>
              <a:solidFill>
                <a:srgbClr val="A1544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73" name="Google Shape;2613;p40"/>
              <p:cNvSpPr/>
              <p:nvPr/>
            </p:nvSpPr>
            <p:spPr>
              <a:xfrm>
                <a:off x="7403325" y="2894575"/>
                <a:ext cx="182650" cy="95300"/>
              </a:xfrm>
              <a:custGeom>
                <a:avLst/>
                <a:gdLst/>
                <a:ahLst/>
                <a:cxnLst/>
                <a:rect l="l" t="t" r="r" b="b"/>
                <a:pathLst>
                  <a:path w="7306" h="3812" extrusionOk="0">
                    <a:moveTo>
                      <a:pt x="1" y="0"/>
                    </a:moveTo>
                    <a:lnTo>
                      <a:pt x="366" y="2511"/>
                    </a:lnTo>
                    <a:cubicBezTo>
                      <a:pt x="1462" y="2922"/>
                      <a:pt x="2717" y="3287"/>
                      <a:pt x="4155" y="3538"/>
                    </a:cubicBezTo>
                    <a:cubicBezTo>
                      <a:pt x="4908" y="3675"/>
                      <a:pt x="5616" y="3766"/>
                      <a:pt x="6301" y="3812"/>
                    </a:cubicBezTo>
                    <a:cubicBezTo>
                      <a:pt x="6620" y="3675"/>
                      <a:pt x="6894" y="3538"/>
                      <a:pt x="7145" y="3401"/>
                    </a:cubicBezTo>
                    <a:cubicBezTo>
                      <a:pt x="7191" y="2557"/>
                      <a:pt x="7237" y="1712"/>
                      <a:pt x="7305" y="867"/>
                    </a:cubicBezTo>
                    <a:cubicBezTo>
                      <a:pt x="4863" y="571"/>
                      <a:pt x="2443" y="297"/>
                      <a:pt x="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74" name="Google Shape;2614;p40"/>
              <p:cNvSpPr/>
              <p:nvPr/>
            </p:nvSpPr>
            <p:spPr>
              <a:xfrm>
                <a:off x="7431875" y="2933375"/>
                <a:ext cx="413725" cy="637125"/>
              </a:xfrm>
              <a:custGeom>
                <a:avLst/>
                <a:gdLst/>
                <a:ahLst/>
                <a:cxnLst/>
                <a:rect l="l" t="t" r="r" b="b"/>
                <a:pathLst>
                  <a:path w="16549" h="25485" extrusionOk="0">
                    <a:moveTo>
                      <a:pt x="12052" y="0"/>
                    </a:moveTo>
                    <a:cubicBezTo>
                      <a:pt x="10249" y="114"/>
                      <a:pt x="8012" y="571"/>
                      <a:pt x="7259" y="2077"/>
                    </a:cubicBezTo>
                    <a:cubicBezTo>
                      <a:pt x="6505" y="3561"/>
                      <a:pt x="7852" y="4634"/>
                      <a:pt x="7943" y="7487"/>
                    </a:cubicBezTo>
                    <a:cubicBezTo>
                      <a:pt x="8035" y="10409"/>
                      <a:pt x="6779" y="13809"/>
                      <a:pt x="4360" y="15681"/>
                    </a:cubicBezTo>
                    <a:cubicBezTo>
                      <a:pt x="2899" y="16822"/>
                      <a:pt x="2146" y="16480"/>
                      <a:pt x="1438" y="17530"/>
                    </a:cubicBezTo>
                    <a:cubicBezTo>
                      <a:pt x="0" y="19653"/>
                      <a:pt x="936" y="24035"/>
                      <a:pt x="3470" y="25199"/>
                    </a:cubicBezTo>
                    <a:cubicBezTo>
                      <a:pt x="3909" y="25398"/>
                      <a:pt x="4362" y="25485"/>
                      <a:pt x="4819" y="25485"/>
                    </a:cubicBezTo>
                    <a:cubicBezTo>
                      <a:pt x="7048" y="25485"/>
                      <a:pt x="9396" y="23421"/>
                      <a:pt x="10911" y="22095"/>
                    </a:cubicBezTo>
                    <a:cubicBezTo>
                      <a:pt x="12120" y="21022"/>
                      <a:pt x="15773" y="17484"/>
                      <a:pt x="16252" y="11755"/>
                    </a:cubicBezTo>
                    <a:cubicBezTo>
                      <a:pt x="16549" y="7989"/>
                      <a:pt x="15339" y="5067"/>
                      <a:pt x="14700" y="3789"/>
                    </a:cubicBezTo>
                    <a:cubicBezTo>
                      <a:pt x="13855" y="2054"/>
                      <a:pt x="12805" y="799"/>
                      <a:pt x="12052"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75" name="Google Shape;2615;p40"/>
              <p:cNvSpPr/>
              <p:nvPr/>
            </p:nvSpPr>
            <p:spPr>
              <a:xfrm>
                <a:off x="7460400" y="3379925"/>
                <a:ext cx="59375" cy="169250"/>
              </a:xfrm>
              <a:custGeom>
                <a:avLst/>
                <a:gdLst/>
                <a:ahLst/>
                <a:cxnLst/>
                <a:rect l="l" t="t" r="r" b="b"/>
                <a:pathLst>
                  <a:path w="2375" h="6770" extrusionOk="0">
                    <a:moveTo>
                      <a:pt x="469" y="0"/>
                    </a:moveTo>
                    <a:cubicBezTo>
                      <a:pt x="449" y="0"/>
                      <a:pt x="429" y="4"/>
                      <a:pt x="411" y="10"/>
                    </a:cubicBezTo>
                    <a:cubicBezTo>
                      <a:pt x="1" y="170"/>
                      <a:pt x="297" y="1836"/>
                      <a:pt x="503" y="2978"/>
                    </a:cubicBezTo>
                    <a:cubicBezTo>
                      <a:pt x="731" y="4347"/>
                      <a:pt x="1165" y="6767"/>
                      <a:pt x="1849" y="6767"/>
                    </a:cubicBezTo>
                    <a:cubicBezTo>
                      <a:pt x="1862" y="6769"/>
                      <a:pt x="1876" y="6770"/>
                      <a:pt x="1889" y="6770"/>
                    </a:cubicBezTo>
                    <a:cubicBezTo>
                      <a:pt x="2017" y="6770"/>
                      <a:pt x="2168" y="6668"/>
                      <a:pt x="2374" y="6379"/>
                    </a:cubicBezTo>
                    <a:cubicBezTo>
                      <a:pt x="2306" y="5443"/>
                      <a:pt x="2169" y="4370"/>
                      <a:pt x="1918" y="3183"/>
                    </a:cubicBezTo>
                    <a:cubicBezTo>
                      <a:pt x="1690" y="2179"/>
                      <a:pt x="1416" y="1289"/>
                      <a:pt x="1142" y="535"/>
                    </a:cubicBezTo>
                    <a:cubicBezTo>
                      <a:pt x="915" y="268"/>
                      <a:pt x="652" y="0"/>
                      <a:pt x="469" y="0"/>
                    </a:cubicBezTo>
                    <a:close/>
                  </a:path>
                </a:pathLst>
              </a:custGeom>
              <a:solidFill>
                <a:srgbClr val="4C448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76" name="Google Shape;2616;p40"/>
              <p:cNvSpPr/>
              <p:nvPr/>
            </p:nvSpPr>
            <p:spPr>
              <a:xfrm>
                <a:off x="7234425" y="3328825"/>
                <a:ext cx="297325" cy="212975"/>
              </a:xfrm>
              <a:custGeom>
                <a:avLst/>
                <a:gdLst/>
                <a:ahLst/>
                <a:cxnLst/>
                <a:rect l="l" t="t" r="r" b="b"/>
                <a:pathLst>
                  <a:path w="11893" h="8519" extrusionOk="0">
                    <a:moveTo>
                      <a:pt x="5182" y="0"/>
                    </a:moveTo>
                    <a:cubicBezTo>
                      <a:pt x="5114" y="0"/>
                      <a:pt x="5068" y="0"/>
                      <a:pt x="5022" y="23"/>
                    </a:cubicBezTo>
                    <a:cubicBezTo>
                      <a:pt x="4589" y="320"/>
                      <a:pt x="5205" y="2009"/>
                      <a:pt x="5365" y="2465"/>
                    </a:cubicBezTo>
                    <a:cubicBezTo>
                      <a:pt x="4292" y="1780"/>
                      <a:pt x="3356" y="1438"/>
                      <a:pt x="2694" y="1255"/>
                    </a:cubicBezTo>
                    <a:cubicBezTo>
                      <a:pt x="2181" y="1099"/>
                      <a:pt x="1677" y="951"/>
                      <a:pt x="1298" y="951"/>
                    </a:cubicBezTo>
                    <a:cubicBezTo>
                      <a:pt x="1070" y="951"/>
                      <a:pt x="888" y="1004"/>
                      <a:pt x="777" y="1141"/>
                    </a:cubicBezTo>
                    <a:cubicBezTo>
                      <a:pt x="434" y="1552"/>
                      <a:pt x="982" y="2511"/>
                      <a:pt x="1051" y="2648"/>
                    </a:cubicBezTo>
                    <a:cubicBezTo>
                      <a:pt x="908" y="2600"/>
                      <a:pt x="765" y="2577"/>
                      <a:pt x="636" y="2577"/>
                    </a:cubicBezTo>
                    <a:cubicBezTo>
                      <a:pt x="455" y="2577"/>
                      <a:pt x="299" y="2623"/>
                      <a:pt x="206" y="2716"/>
                    </a:cubicBezTo>
                    <a:cubicBezTo>
                      <a:pt x="1" y="2967"/>
                      <a:pt x="115" y="3606"/>
                      <a:pt x="708" y="4063"/>
                    </a:cubicBezTo>
                    <a:cubicBezTo>
                      <a:pt x="343" y="4086"/>
                      <a:pt x="229" y="4246"/>
                      <a:pt x="206" y="4268"/>
                    </a:cubicBezTo>
                    <a:cubicBezTo>
                      <a:pt x="24" y="4520"/>
                      <a:pt x="229" y="5067"/>
                      <a:pt x="800" y="5524"/>
                    </a:cubicBezTo>
                    <a:cubicBezTo>
                      <a:pt x="737" y="5518"/>
                      <a:pt x="668" y="5513"/>
                      <a:pt x="598" y="5513"/>
                    </a:cubicBezTo>
                    <a:cubicBezTo>
                      <a:pt x="415" y="5513"/>
                      <a:pt x="233" y="5545"/>
                      <a:pt x="183" y="5661"/>
                    </a:cubicBezTo>
                    <a:cubicBezTo>
                      <a:pt x="24" y="5957"/>
                      <a:pt x="868" y="6665"/>
                      <a:pt x="1051" y="6825"/>
                    </a:cubicBezTo>
                    <a:cubicBezTo>
                      <a:pt x="1165" y="6916"/>
                      <a:pt x="1987" y="7601"/>
                      <a:pt x="3014" y="7943"/>
                    </a:cubicBezTo>
                    <a:cubicBezTo>
                      <a:pt x="4025" y="8280"/>
                      <a:pt x="5958" y="8518"/>
                      <a:pt x="8500" y="8518"/>
                    </a:cubicBezTo>
                    <a:cubicBezTo>
                      <a:pt x="9399" y="8518"/>
                      <a:pt x="10375" y="8488"/>
                      <a:pt x="11413" y="8423"/>
                    </a:cubicBezTo>
                    <a:cubicBezTo>
                      <a:pt x="11596" y="7920"/>
                      <a:pt x="11893" y="6916"/>
                      <a:pt x="11710" y="5661"/>
                    </a:cubicBezTo>
                    <a:cubicBezTo>
                      <a:pt x="11459" y="3995"/>
                      <a:pt x="10523" y="2945"/>
                      <a:pt x="10181" y="2579"/>
                    </a:cubicBezTo>
                    <a:cubicBezTo>
                      <a:pt x="9496" y="2693"/>
                      <a:pt x="8834" y="2808"/>
                      <a:pt x="8149" y="2922"/>
                    </a:cubicBezTo>
                    <a:cubicBezTo>
                      <a:pt x="7875" y="2351"/>
                      <a:pt x="7396" y="1552"/>
                      <a:pt x="6574" y="845"/>
                    </a:cubicBezTo>
                    <a:cubicBezTo>
                      <a:pt x="6278" y="594"/>
                      <a:pt x="5593" y="0"/>
                      <a:pt x="5182" y="0"/>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77" name="Google Shape;2617;p40"/>
              <p:cNvSpPr/>
              <p:nvPr/>
            </p:nvSpPr>
            <p:spPr>
              <a:xfrm>
                <a:off x="7258400" y="3392150"/>
                <a:ext cx="69075" cy="25900"/>
              </a:xfrm>
              <a:custGeom>
                <a:avLst/>
                <a:gdLst/>
                <a:ahLst/>
                <a:cxnLst/>
                <a:rect l="l" t="t" r="r" b="b"/>
                <a:pathLst>
                  <a:path w="2763" h="1036" extrusionOk="0">
                    <a:moveTo>
                      <a:pt x="0" y="1"/>
                    </a:moveTo>
                    <a:lnTo>
                      <a:pt x="0" y="1"/>
                    </a:lnTo>
                    <a:cubicBezTo>
                      <a:pt x="654" y="655"/>
                      <a:pt x="1601" y="1036"/>
                      <a:pt x="2533" y="1036"/>
                    </a:cubicBezTo>
                    <a:cubicBezTo>
                      <a:pt x="2610" y="1036"/>
                      <a:pt x="2686" y="1033"/>
                      <a:pt x="2762" y="1028"/>
                    </a:cubicBezTo>
                    <a:cubicBezTo>
                      <a:pt x="1781" y="822"/>
                      <a:pt x="868" y="480"/>
                      <a:pt x="0"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78" name="Google Shape;2618;p40"/>
              <p:cNvSpPr/>
              <p:nvPr/>
            </p:nvSpPr>
            <p:spPr>
              <a:xfrm>
                <a:off x="7875250" y="1787550"/>
                <a:ext cx="555650" cy="494050"/>
              </a:xfrm>
              <a:custGeom>
                <a:avLst/>
                <a:gdLst/>
                <a:ahLst/>
                <a:cxnLst/>
                <a:rect l="l" t="t" r="r" b="b"/>
                <a:pathLst>
                  <a:path w="22226" h="19762" extrusionOk="0">
                    <a:moveTo>
                      <a:pt x="12029" y="0"/>
                    </a:moveTo>
                    <a:cubicBezTo>
                      <a:pt x="11002" y="0"/>
                      <a:pt x="9838" y="936"/>
                      <a:pt x="9770" y="2397"/>
                    </a:cubicBezTo>
                    <a:cubicBezTo>
                      <a:pt x="9633" y="1255"/>
                      <a:pt x="8765" y="342"/>
                      <a:pt x="7715" y="183"/>
                    </a:cubicBezTo>
                    <a:cubicBezTo>
                      <a:pt x="7589" y="162"/>
                      <a:pt x="7462" y="151"/>
                      <a:pt x="7336" y="151"/>
                    </a:cubicBezTo>
                    <a:cubicBezTo>
                      <a:pt x="6238" y="151"/>
                      <a:pt x="5213" y="931"/>
                      <a:pt x="4885" y="2077"/>
                    </a:cubicBezTo>
                    <a:cubicBezTo>
                      <a:pt x="4799" y="1969"/>
                      <a:pt x="3939" y="925"/>
                      <a:pt x="2766" y="925"/>
                    </a:cubicBezTo>
                    <a:cubicBezTo>
                      <a:pt x="2698" y="925"/>
                      <a:pt x="2628" y="928"/>
                      <a:pt x="2557" y="936"/>
                    </a:cubicBezTo>
                    <a:cubicBezTo>
                      <a:pt x="1210" y="1073"/>
                      <a:pt x="1" y="2579"/>
                      <a:pt x="160" y="4519"/>
                    </a:cubicBezTo>
                    <a:cubicBezTo>
                      <a:pt x="4337" y="9313"/>
                      <a:pt x="8514" y="14106"/>
                      <a:pt x="12669" y="18899"/>
                    </a:cubicBezTo>
                    <a:cubicBezTo>
                      <a:pt x="13229" y="19494"/>
                      <a:pt x="13944" y="19761"/>
                      <a:pt x="14606" y="19761"/>
                    </a:cubicBezTo>
                    <a:cubicBezTo>
                      <a:pt x="15240" y="19761"/>
                      <a:pt x="15827" y="19517"/>
                      <a:pt x="16184" y="19082"/>
                    </a:cubicBezTo>
                    <a:cubicBezTo>
                      <a:pt x="16709" y="18443"/>
                      <a:pt x="16731" y="17370"/>
                      <a:pt x="16184" y="16503"/>
                    </a:cubicBezTo>
                    <a:lnTo>
                      <a:pt x="16184" y="16503"/>
                    </a:lnTo>
                    <a:cubicBezTo>
                      <a:pt x="16459" y="16561"/>
                      <a:pt x="16731" y="16588"/>
                      <a:pt x="16995" y="16588"/>
                    </a:cubicBezTo>
                    <a:cubicBezTo>
                      <a:pt x="18700" y="16588"/>
                      <a:pt x="20098" y="15450"/>
                      <a:pt x="20315" y="14106"/>
                    </a:cubicBezTo>
                    <a:cubicBezTo>
                      <a:pt x="20498" y="12988"/>
                      <a:pt x="19859" y="11778"/>
                      <a:pt x="18740" y="11070"/>
                    </a:cubicBezTo>
                    <a:lnTo>
                      <a:pt x="18740" y="11070"/>
                    </a:lnTo>
                    <a:cubicBezTo>
                      <a:pt x="18839" y="11078"/>
                      <a:pt x="18936" y="11082"/>
                      <a:pt x="19031" y="11082"/>
                    </a:cubicBezTo>
                    <a:cubicBezTo>
                      <a:pt x="20948" y="11082"/>
                      <a:pt x="22226" y="9598"/>
                      <a:pt x="22095" y="8445"/>
                    </a:cubicBezTo>
                    <a:cubicBezTo>
                      <a:pt x="22004" y="7464"/>
                      <a:pt x="20909" y="6505"/>
                      <a:pt x="19425" y="6368"/>
                    </a:cubicBezTo>
                    <a:cubicBezTo>
                      <a:pt x="21068" y="4497"/>
                      <a:pt x="20589" y="1849"/>
                      <a:pt x="19128" y="845"/>
                    </a:cubicBezTo>
                    <a:cubicBezTo>
                      <a:pt x="18678" y="542"/>
                      <a:pt x="18111" y="389"/>
                      <a:pt x="17509" y="389"/>
                    </a:cubicBezTo>
                    <a:cubicBezTo>
                      <a:pt x="16159" y="389"/>
                      <a:pt x="14636" y="1160"/>
                      <a:pt x="13878" y="2739"/>
                    </a:cubicBezTo>
                    <a:cubicBezTo>
                      <a:pt x="14129" y="1415"/>
                      <a:pt x="13308" y="251"/>
                      <a:pt x="12372" y="23"/>
                    </a:cubicBezTo>
                    <a:cubicBezTo>
                      <a:pt x="12258" y="0"/>
                      <a:pt x="12144" y="0"/>
                      <a:pt x="12029"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79" name="Google Shape;2619;p40"/>
              <p:cNvSpPr/>
              <p:nvPr/>
            </p:nvSpPr>
            <p:spPr>
              <a:xfrm>
                <a:off x="7155675" y="2072275"/>
                <a:ext cx="978100" cy="911375"/>
              </a:xfrm>
              <a:custGeom>
                <a:avLst/>
                <a:gdLst/>
                <a:ahLst/>
                <a:cxnLst/>
                <a:rect l="l" t="t" r="r" b="b"/>
                <a:pathLst>
                  <a:path w="39124" h="36455" extrusionOk="0">
                    <a:moveTo>
                      <a:pt x="19836" y="1"/>
                    </a:moveTo>
                    <a:cubicBezTo>
                      <a:pt x="17736" y="1"/>
                      <a:pt x="16070" y="366"/>
                      <a:pt x="15248" y="572"/>
                    </a:cubicBezTo>
                    <a:cubicBezTo>
                      <a:pt x="13719" y="914"/>
                      <a:pt x="11710" y="1416"/>
                      <a:pt x="9747" y="3059"/>
                    </a:cubicBezTo>
                    <a:cubicBezTo>
                      <a:pt x="7442" y="5000"/>
                      <a:pt x="6460" y="7488"/>
                      <a:pt x="6278" y="7990"/>
                    </a:cubicBezTo>
                    <a:cubicBezTo>
                      <a:pt x="5296" y="10592"/>
                      <a:pt x="5890" y="11870"/>
                      <a:pt x="4452" y="14198"/>
                    </a:cubicBezTo>
                    <a:cubicBezTo>
                      <a:pt x="3790" y="15248"/>
                      <a:pt x="3607" y="15088"/>
                      <a:pt x="2740" y="16412"/>
                    </a:cubicBezTo>
                    <a:cubicBezTo>
                      <a:pt x="2512" y="16755"/>
                      <a:pt x="2078" y="17417"/>
                      <a:pt x="1644" y="18261"/>
                    </a:cubicBezTo>
                    <a:cubicBezTo>
                      <a:pt x="1211" y="19128"/>
                      <a:pt x="777" y="20156"/>
                      <a:pt x="594" y="21251"/>
                    </a:cubicBezTo>
                    <a:cubicBezTo>
                      <a:pt x="1" y="24607"/>
                      <a:pt x="1781" y="27482"/>
                      <a:pt x="2397" y="28487"/>
                    </a:cubicBezTo>
                    <a:cubicBezTo>
                      <a:pt x="4794" y="32344"/>
                      <a:pt x="8583" y="33805"/>
                      <a:pt x="11345" y="34878"/>
                    </a:cubicBezTo>
                    <a:cubicBezTo>
                      <a:pt x="14495" y="36088"/>
                      <a:pt x="17371" y="36339"/>
                      <a:pt x="18078" y="36384"/>
                    </a:cubicBezTo>
                    <a:cubicBezTo>
                      <a:pt x="18261" y="36407"/>
                      <a:pt x="18900" y="36453"/>
                      <a:pt x="19653" y="36453"/>
                    </a:cubicBezTo>
                    <a:cubicBezTo>
                      <a:pt x="19695" y="36453"/>
                      <a:pt x="19796" y="36454"/>
                      <a:pt x="19945" y="36454"/>
                    </a:cubicBezTo>
                    <a:cubicBezTo>
                      <a:pt x="21099" y="36454"/>
                      <a:pt x="25196" y="36365"/>
                      <a:pt x="28327" y="34809"/>
                    </a:cubicBezTo>
                    <a:cubicBezTo>
                      <a:pt x="33919" y="32002"/>
                      <a:pt x="36065" y="26387"/>
                      <a:pt x="36681" y="24401"/>
                    </a:cubicBezTo>
                    <a:cubicBezTo>
                      <a:pt x="39123" y="16663"/>
                      <a:pt x="35471" y="10135"/>
                      <a:pt x="34650" y="8766"/>
                    </a:cubicBezTo>
                    <a:cubicBezTo>
                      <a:pt x="33965" y="7625"/>
                      <a:pt x="31751" y="3950"/>
                      <a:pt x="27368" y="1758"/>
                    </a:cubicBezTo>
                    <a:cubicBezTo>
                      <a:pt x="27231" y="1690"/>
                      <a:pt x="27094" y="1621"/>
                      <a:pt x="27003" y="1576"/>
                    </a:cubicBezTo>
                    <a:cubicBezTo>
                      <a:pt x="24424" y="343"/>
                      <a:pt x="21913" y="1"/>
                      <a:pt x="19836" y="1"/>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80" name="Google Shape;2620;p40"/>
              <p:cNvSpPr/>
              <p:nvPr/>
            </p:nvSpPr>
            <p:spPr>
              <a:xfrm>
                <a:off x="7358825" y="2077425"/>
                <a:ext cx="744125" cy="514000"/>
              </a:xfrm>
              <a:custGeom>
                <a:avLst/>
                <a:gdLst/>
                <a:ahLst/>
                <a:cxnLst/>
                <a:rect l="l" t="t" r="r" b="b"/>
                <a:pathLst>
                  <a:path w="29765" h="20560" extrusionOk="0">
                    <a:moveTo>
                      <a:pt x="8971" y="0"/>
                    </a:moveTo>
                    <a:cubicBezTo>
                      <a:pt x="8172" y="114"/>
                      <a:pt x="7556" y="251"/>
                      <a:pt x="7122" y="366"/>
                    </a:cubicBezTo>
                    <a:cubicBezTo>
                      <a:pt x="5593" y="708"/>
                      <a:pt x="3584" y="1210"/>
                      <a:pt x="1621" y="2853"/>
                    </a:cubicBezTo>
                    <a:cubicBezTo>
                      <a:pt x="982" y="3401"/>
                      <a:pt x="457" y="3972"/>
                      <a:pt x="1" y="4543"/>
                    </a:cubicBezTo>
                    <a:cubicBezTo>
                      <a:pt x="800" y="4406"/>
                      <a:pt x="1598" y="4269"/>
                      <a:pt x="2420" y="4132"/>
                    </a:cubicBezTo>
                    <a:cubicBezTo>
                      <a:pt x="2648" y="4565"/>
                      <a:pt x="3105" y="5227"/>
                      <a:pt x="3927" y="5638"/>
                    </a:cubicBezTo>
                    <a:cubicBezTo>
                      <a:pt x="4390" y="5870"/>
                      <a:pt x="4902" y="5981"/>
                      <a:pt x="5431" y="5981"/>
                    </a:cubicBezTo>
                    <a:cubicBezTo>
                      <a:pt x="6520" y="5981"/>
                      <a:pt x="7684" y="5509"/>
                      <a:pt x="8651" y="4634"/>
                    </a:cubicBezTo>
                    <a:cubicBezTo>
                      <a:pt x="8743" y="4794"/>
                      <a:pt x="9199" y="5592"/>
                      <a:pt x="10204" y="5889"/>
                    </a:cubicBezTo>
                    <a:cubicBezTo>
                      <a:pt x="10472" y="5975"/>
                      <a:pt x="10727" y="6008"/>
                      <a:pt x="10961" y="6008"/>
                    </a:cubicBezTo>
                    <a:cubicBezTo>
                      <a:pt x="11664" y="6008"/>
                      <a:pt x="12178" y="5712"/>
                      <a:pt x="12281" y="5661"/>
                    </a:cubicBezTo>
                    <a:cubicBezTo>
                      <a:pt x="12326" y="5866"/>
                      <a:pt x="12600" y="7373"/>
                      <a:pt x="14061" y="8172"/>
                    </a:cubicBezTo>
                    <a:cubicBezTo>
                      <a:pt x="14654" y="8503"/>
                      <a:pt x="15248" y="8594"/>
                      <a:pt x="15724" y="8594"/>
                    </a:cubicBezTo>
                    <a:cubicBezTo>
                      <a:pt x="16201" y="8594"/>
                      <a:pt x="16560" y="8503"/>
                      <a:pt x="16686" y="8468"/>
                    </a:cubicBezTo>
                    <a:cubicBezTo>
                      <a:pt x="16686" y="8742"/>
                      <a:pt x="16777" y="10477"/>
                      <a:pt x="18238" y="11687"/>
                    </a:cubicBezTo>
                    <a:cubicBezTo>
                      <a:pt x="19284" y="12543"/>
                      <a:pt x="20425" y="12654"/>
                      <a:pt x="20975" y="12654"/>
                    </a:cubicBezTo>
                    <a:cubicBezTo>
                      <a:pt x="21085" y="12654"/>
                      <a:pt x="21171" y="12649"/>
                      <a:pt x="21228" y="12645"/>
                    </a:cubicBezTo>
                    <a:lnTo>
                      <a:pt x="21228" y="12645"/>
                    </a:lnTo>
                    <a:cubicBezTo>
                      <a:pt x="21137" y="12942"/>
                      <a:pt x="20224" y="15795"/>
                      <a:pt x="21959" y="18192"/>
                    </a:cubicBezTo>
                    <a:cubicBezTo>
                      <a:pt x="23075" y="19697"/>
                      <a:pt x="24915" y="20560"/>
                      <a:pt x="26884" y="20560"/>
                    </a:cubicBezTo>
                    <a:cubicBezTo>
                      <a:pt x="27692" y="20560"/>
                      <a:pt x="28521" y="20415"/>
                      <a:pt x="29331" y="20109"/>
                    </a:cubicBezTo>
                    <a:cubicBezTo>
                      <a:pt x="29765" y="14243"/>
                      <a:pt x="27186" y="9678"/>
                      <a:pt x="26524" y="8560"/>
                    </a:cubicBezTo>
                    <a:cubicBezTo>
                      <a:pt x="25839" y="7419"/>
                      <a:pt x="23625" y="3744"/>
                      <a:pt x="19242" y="1552"/>
                    </a:cubicBezTo>
                    <a:cubicBezTo>
                      <a:pt x="19105" y="1484"/>
                      <a:pt x="18968" y="1415"/>
                      <a:pt x="18877" y="1370"/>
                    </a:cubicBezTo>
                    <a:cubicBezTo>
                      <a:pt x="18649" y="1256"/>
                      <a:pt x="18443" y="1164"/>
                      <a:pt x="18215" y="1073"/>
                    </a:cubicBezTo>
                    <a:lnTo>
                      <a:pt x="8971"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81" name="Google Shape;2621;p40"/>
              <p:cNvSpPr/>
              <p:nvPr/>
            </p:nvSpPr>
            <p:spPr>
              <a:xfrm>
                <a:off x="7293775" y="1813225"/>
                <a:ext cx="1081375" cy="1003825"/>
              </a:xfrm>
              <a:custGeom>
                <a:avLst/>
                <a:gdLst/>
                <a:ahLst/>
                <a:cxnLst/>
                <a:rect l="l" t="t" r="r" b="b"/>
                <a:pathLst>
                  <a:path w="43255" h="40153" extrusionOk="0">
                    <a:moveTo>
                      <a:pt x="19927" y="0"/>
                    </a:moveTo>
                    <a:cubicBezTo>
                      <a:pt x="19813" y="0"/>
                      <a:pt x="19676" y="0"/>
                      <a:pt x="19539" y="23"/>
                    </a:cubicBezTo>
                    <a:cubicBezTo>
                      <a:pt x="17644" y="251"/>
                      <a:pt x="16709" y="2032"/>
                      <a:pt x="16640" y="2191"/>
                    </a:cubicBezTo>
                    <a:cubicBezTo>
                      <a:pt x="16579" y="2110"/>
                      <a:pt x="15475" y="896"/>
                      <a:pt x="13807" y="896"/>
                    </a:cubicBezTo>
                    <a:cubicBezTo>
                      <a:pt x="13596" y="896"/>
                      <a:pt x="13376" y="915"/>
                      <a:pt x="13148" y="959"/>
                    </a:cubicBezTo>
                    <a:cubicBezTo>
                      <a:pt x="11322" y="1324"/>
                      <a:pt x="10546" y="2922"/>
                      <a:pt x="10477" y="3082"/>
                    </a:cubicBezTo>
                    <a:cubicBezTo>
                      <a:pt x="9907" y="2159"/>
                      <a:pt x="8929" y="1643"/>
                      <a:pt x="7944" y="1643"/>
                    </a:cubicBezTo>
                    <a:cubicBezTo>
                      <a:pt x="7589" y="1643"/>
                      <a:pt x="7232" y="1710"/>
                      <a:pt x="6894" y="1849"/>
                    </a:cubicBezTo>
                    <a:cubicBezTo>
                      <a:pt x="5775" y="2328"/>
                      <a:pt x="5068" y="3515"/>
                      <a:pt x="5182" y="4794"/>
                    </a:cubicBezTo>
                    <a:cubicBezTo>
                      <a:pt x="4690" y="4518"/>
                      <a:pt x="4167" y="4392"/>
                      <a:pt x="3668" y="4392"/>
                    </a:cubicBezTo>
                    <a:cubicBezTo>
                      <a:pt x="2800" y="4392"/>
                      <a:pt x="2002" y="4772"/>
                      <a:pt x="1553" y="5410"/>
                    </a:cubicBezTo>
                    <a:cubicBezTo>
                      <a:pt x="777" y="6528"/>
                      <a:pt x="1370" y="7921"/>
                      <a:pt x="1416" y="7989"/>
                    </a:cubicBezTo>
                    <a:cubicBezTo>
                      <a:pt x="343" y="8583"/>
                      <a:pt x="1" y="9884"/>
                      <a:pt x="526" y="10797"/>
                    </a:cubicBezTo>
                    <a:cubicBezTo>
                      <a:pt x="849" y="11387"/>
                      <a:pt x="1538" y="11754"/>
                      <a:pt x="2287" y="11754"/>
                    </a:cubicBezTo>
                    <a:cubicBezTo>
                      <a:pt x="2436" y="11754"/>
                      <a:pt x="2588" y="11740"/>
                      <a:pt x="2740" y="11710"/>
                    </a:cubicBezTo>
                    <a:lnTo>
                      <a:pt x="2740" y="11710"/>
                    </a:lnTo>
                    <a:cubicBezTo>
                      <a:pt x="2192" y="12668"/>
                      <a:pt x="2352" y="13741"/>
                      <a:pt x="2854" y="14106"/>
                    </a:cubicBezTo>
                    <a:cubicBezTo>
                      <a:pt x="3015" y="14222"/>
                      <a:pt x="3238" y="14284"/>
                      <a:pt x="3491" y="14284"/>
                    </a:cubicBezTo>
                    <a:cubicBezTo>
                      <a:pt x="4131" y="14284"/>
                      <a:pt x="4958" y="13888"/>
                      <a:pt x="5433" y="12988"/>
                    </a:cubicBezTo>
                    <a:cubicBezTo>
                      <a:pt x="5479" y="13170"/>
                      <a:pt x="5912" y="14768"/>
                      <a:pt x="7327" y="15316"/>
                    </a:cubicBezTo>
                    <a:cubicBezTo>
                      <a:pt x="7637" y="15430"/>
                      <a:pt x="7967" y="15486"/>
                      <a:pt x="8304" y="15486"/>
                    </a:cubicBezTo>
                    <a:cubicBezTo>
                      <a:pt x="9584" y="15486"/>
                      <a:pt x="10964" y="14684"/>
                      <a:pt x="11687" y="13239"/>
                    </a:cubicBezTo>
                    <a:cubicBezTo>
                      <a:pt x="11710" y="14380"/>
                      <a:pt x="12532" y="15270"/>
                      <a:pt x="13467" y="15384"/>
                    </a:cubicBezTo>
                    <a:cubicBezTo>
                      <a:pt x="13528" y="15391"/>
                      <a:pt x="13587" y="15394"/>
                      <a:pt x="13645" y="15394"/>
                    </a:cubicBezTo>
                    <a:cubicBezTo>
                      <a:pt x="14578" y="15394"/>
                      <a:pt x="15228" y="14583"/>
                      <a:pt x="15271" y="14540"/>
                    </a:cubicBezTo>
                    <a:cubicBezTo>
                      <a:pt x="15271" y="14654"/>
                      <a:pt x="15499" y="16845"/>
                      <a:pt x="17462" y="17781"/>
                    </a:cubicBezTo>
                    <a:cubicBezTo>
                      <a:pt x="18039" y="18065"/>
                      <a:pt x="18607" y="18158"/>
                      <a:pt x="19102" y="18158"/>
                    </a:cubicBezTo>
                    <a:cubicBezTo>
                      <a:pt x="19918" y="18158"/>
                      <a:pt x="20538" y="17906"/>
                      <a:pt x="20680" y="17850"/>
                    </a:cubicBezTo>
                    <a:lnTo>
                      <a:pt x="20680" y="17850"/>
                    </a:lnTo>
                    <a:cubicBezTo>
                      <a:pt x="20224" y="19036"/>
                      <a:pt x="20452" y="20360"/>
                      <a:pt x="21251" y="21228"/>
                    </a:cubicBezTo>
                    <a:cubicBezTo>
                      <a:pt x="21830" y="21820"/>
                      <a:pt x="22646" y="22141"/>
                      <a:pt x="23495" y="22141"/>
                    </a:cubicBezTo>
                    <a:cubicBezTo>
                      <a:pt x="24184" y="22141"/>
                      <a:pt x="24895" y="21929"/>
                      <a:pt x="25519" y="21479"/>
                    </a:cubicBezTo>
                    <a:lnTo>
                      <a:pt x="25519" y="21479"/>
                    </a:lnTo>
                    <a:cubicBezTo>
                      <a:pt x="24173" y="23305"/>
                      <a:pt x="23990" y="25701"/>
                      <a:pt x="25040" y="27642"/>
                    </a:cubicBezTo>
                    <a:cubicBezTo>
                      <a:pt x="26455" y="30267"/>
                      <a:pt x="29377" y="30563"/>
                      <a:pt x="29605" y="30586"/>
                    </a:cubicBezTo>
                    <a:cubicBezTo>
                      <a:pt x="29422" y="33211"/>
                      <a:pt x="29263" y="35836"/>
                      <a:pt x="29080" y="38461"/>
                    </a:cubicBezTo>
                    <a:cubicBezTo>
                      <a:pt x="29240" y="38666"/>
                      <a:pt x="30061" y="39922"/>
                      <a:pt x="31568" y="40127"/>
                    </a:cubicBezTo>
                    <a:cubicBezTo>
                      <a:pt x="31697" y="40144"/>
                      <a:pt x="31826" y="40152"/>
                      <a:pt x="31956" y="40152"/>
                    </a:cubicBezTo>
                    <a:cubicBezTo>
                      <a:pt x="33412" y="40152"/>
                      <a:pt x="34888" y="39110"/>
                      <a:pt x="35517" y="37434"/>
                    </a:cubicBezTo>
                    <a:cubicBezTo>
                      <a:pt x="36014" y="38105"/>
                      <a:pt x="36788" y="38453"/>
                      <a:pt x="37559" y="38453"/>
                    </a:cubicBezTo>
                    <a:cubicBezTo>
                      <a:pt x="38098" y="38453"/>
                      <a:pt x="38636" y="38283"/>
                      <a:pt x="39077" y="37936"/>
                    </a:cubicBezTo>
                    <a:cubicBezTo>
                      <a:pt x="40196" y="37068"/>
                      <a:pt x="40356" y="35357"/>
                      <a:pt x="39351" y="34261"/>
                    </a:cubicBezTo>
                    <a:lnTo>
                      <a:pt x="39351" y="34261"/>
                    </a:lnTo>
                    <a:cubicBezTo>
                      <a:pt x="39384" y="34262"/>
                      <a:pt x="39417" y="34262"/>
                      <a:pt x="39449" y="34262"/>
                    </a:cubicBezTo>
                    <a:cubicBezTo>
                      <a:pt x="41028" y="34262"/>
                      <a:pt x="42394" y="33180"/>
                      <a:pt x="42730" y="31659"/>
                    </a:cubicBezTo>
                    <a:cubicBezTo>
                      <a:pt x="43072" y="30084"/>
                      <a:pt x="42205" y="28440"/>
                      <a:pt x="40675" y="27870"/>
                    </a:cubicBezTo>
                    <a:cubicBezTo>
                      <a:pt x="42341" y="26934"/>
                      <a:pt x="43254" y="25040"/>
                      <a:pt x="42912" y="23191"/>
                    </a:cubicBezTo>
                    <a:cubicBezTo>
                      <a:pt x="42615" y="21479"/>
                      <a:pt x="41269" y="20064"/>
                      <a:pt x="39534" y="19653"/>
                    </a:cubicBezTo>
                    <a:cubicBezTo>
                      <a:pt x="39739" y="19059"/>
                      <a:pt x="40310" y="17165"/>
                      <a:pt x="39511" y="15042"/>
                    </a:cubicBezTo>
                    <a:cubicBezTo>
                      <a:pt x="38301" y="11824"/>
                      <a:pt x="35015" y="10934"/>
                      <a:pt x="34672" y="10842"/>
                    </a:cubicBezTo>
                    <a:cubicBezTo>
                      <a:pt x="35266" y="9769"/>
                      <a:pt x="35174" y="8446"/>
                      <a:pt x="34421" y="7510"/>
                    </a:cubicBezTo>
                    <a:cubicBezTo>
                      <a:pt x="33842" y="6763"/>
                      <a:pt x="32943" y="6352"/>
                      <a:pt x="32023" y="6352"/>
                    </a:cubicBezTo>
                    <a:cubicBezTo>
                      <a:pt x="31818" y="6352"/>
                      <a:pt x="31612" y="6373"/>
                      <a:pt x="31408" y="6414"/>
                    </a:cubicBezTo>
                    <a:cubicBezTo>
                      <a:pt x="31066" y="3789"/>
                      <a:pt x="29217" y="1849"/>
                      <a:pt x="27117" y="1644"/>
                    </a:cubicBezTo>
                    <a:cubicBezTo>
                      <a:pt x="26981" y="1630"/>
                      <a:pt x="26848" y="1623"/>
                      <a:pt x="26718" y="1623"/>
                    </a:cubicBezTo>
                    <a:cubicBezTo>
                      <a:pt x="25138" y="1623"/>
                      <a:pt x="23966" y="2579"/>
                      <a:pt x="23670" y="2853"/>
                    </a:cubicBezTo>
                    <a:cubicBezTo>
                      <a:pt x="23077" y="1119"/>
                      <a:pt x="21525" y="0"/>
                      <a:pt x="19927"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82" name="Google Shape;2622;p40"/>
              <p:cNvSpPr/>
              <p:nvPr/>
            </p:nvSpPr>
            <p:spPr>
              <a:xfrm>
                <a:off x="7428450" y="2832375"/>
                <a:ext cx="49675" cy="27950"/>
              </a:xfrm>
              <a:custGeom>
                <a:avLst/>
                <a:gdLst/>
                <a:ahLst/>
                <a:cxnLst/>
                <a:rect l="l" t="t" r="r" b="b"/>
                <a:pathLst>
                  <a:path w="1987" h="1118" extrusionOk="0">
                    <a:moveTo>
                      <a:pt x="0" y="0"/>
                    </a:moveTo>
                    <a:lnTo>
                      <a:pt x="0" y="0"/>
                    </a:lnTo>
                    <a:cubicBezTo>
                      <a:pt x="85" y="659"/>
                      <a:pt x="719" y="1117"/>
                      <a:pt x="1348" y="1117"/>
                    </a:cubicBezTo>
                    <a:cubicBezTo>
                      <a:pt x="1569" y="1117"/>
                      <a:pt x="1790" y="1061"/>
                      <a:pt x="1986" y="936"/>
                    </a:cubicBezTo>
                    <a:lnTo>
                      <a:pt x="1986" y="936"/>
                    </a:lnTo>
                    <a:cubicBezTo>
                      <a:pt x="1882" y="950"/>
                      <a:pt x="1780" y="958"/>
                      <a:pt x="1680" y="958"/>
                    </a:cubicBezTo>
                    <a:cubicBezTo>
                      <a:pt x="989" y="958"/>
                      <a:pt x="399" y="618"/>
                      <a:pt x="0" y="0"/>
                    </a:cubicBezTo>
                    <a:close/>
                  </a:path>
                </a:pathLst>
              </a:custGeom>
              <a:solidFill>
                <a:srgbClr val="8A324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83" name="Google Shape;2623;p40"/>
              <p:cNvSpPr/>
              <p:nvPr/>
            </p:nvSpPr>
            <p:spPr>
              <a:xfrm>
                <a:off x="7277225" y="2355900"/>
                <a:ext cx="192325" cy="189475"/>
              </a:xfrm>
              <a:custGeom>
                <a:avLst/>
                <a:gdLst/>
                <a:ahLst/>
                <a:cxnLst/>
                <a:rect l="l" t="t" r="r" b="b"/>
                <a:pathLst>
                  <a:path w="7693" h="7579" extrusionOk="0">
                    <a:moveTo>
                      <a:pt x="229" y="3264"/>
                    </a:moveTo>
                    <a:cubicBezTo>
                      <a:pt x="1" y="5273"/>
                      <a:pt x="1416" y="7099"/>
                      <a:pt x="3424" y="7327"/>
                    </a:cubicBezTo>
                    <a:lnTo>
                      <a:pt x="3424" y="7327"/>
                    </a:lnTo>
                    <a:cubicBezTo>
                      <a:pt x="5410" y="7578"/>
                      <a:pt x="7213" y="6117"/>
                      <a:pt x="7464" y="4109"/>
                    </a:cubicBezTo>
                    <a:lnTo>
                      <a:pt x="7464" y="4109"/>
                    </a:lnTo>
                    <a:cubicBezTo>
                      <a:pt x="7693" y="2077"/>
                      <a:pt x="6278" y="251"/>
                      <a:pt x="4269" y="23"/>
                    </a:cubicBezTo>
                    <a:lnTo>
                      <a:pt x="4269" y="23"/>
                    </a:lnTo>
                    <a:cubicBezTo>
                      <a:pt x="4132" y="0"/>
                      <a:pt x="3995" y="0"/>
                      <a:pt x="3858" y="0"/>
                    </a:cubicBezTo>
                    <a:lnTo>
                      <a:pt x="3858" y="0"/>
                    </a:lnTo>
                    <a:cubicBezTo>
                      <a:pt x="2032" y="0"/>
                      <a:pt x="457" y="1392"/>
                      <a:pt x="229" y="3264"/>
                    </a:cubicBezTo>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84" name="Google Shape;2624;p40"/>
              <p:cNvSpPr/>
              <p:nvPr/>
            </p:nvSpPr>
            <p:spPr>
              <a:xfrm>
                <a:off x="7292625" y="2350000"/>
                <a:ext cx="127850" cy="154425"/>
              </a:xfrm>
              <a:custGeom>
                <a:avLst/>
                <a:gdLst/>
                <a:ahLst/>
                <a:cxnLst/>
                <a:rect l="l" t="t" r="r" b="b"/>
                <a:pathLst>
                  <a:path w="5114" h="6177" extrusionOk="0">
                    <a:moveTo>
                      <a:pt x="3179" y="0"/>
                    </a:moveTo>
                    <a:cubicBezTo>
                      <a:pt x="2061" y="0"/>
                      <a:pt x="892" y="1160"/>
                      <a:pt x="480" y="2336"/>
                    </a:cubicBezTo>
                    <a:cubicBezTo>
                      <a:pt x="1" y="3728"/>
                      <a:pt x="435" y="5691"/>
                      <a:pt x="1644" y="6102"/>
                    </a:cubicBezTo>
                    <a:cubicBezTo>
                      <a:pt x="1799" y="6154"/>
                      <a:pt x="1960" y="6177"/>
                      <a:pt x="2123" y="6177"/>
                    </a:cubicBezTo>
                    <a:cubicBezTo>
                      <a:pt x="2898" y="6177"/>
                      <a:pt x="3725" y="5649"/>
                      <a:pt x="4178" y="5121"/>
                    </a:cubicBezTo>
                    <a:cubicBezTo>
                      <a:pt x="4612" y="4664"/>
                      <a:pt x="4794" y="4162"/>
                      <a:pt x="4886" y="3865"/>
                    </a:cubicBezTo>
                    <a:cubicBezTo>
                      <a:pt x="4383" y="3523"/>
                      <a:pt x="3881" y="3180"/>
                      <a:pt x="3379" y="2861"/>
                    </a:cubicBezTo>
                    <a:cubicBezTo>
                      <a:pt x="3950" y="2656"/>
                      <a:pt x="4520" y="2450"/>
                      <a:pt x="5114" y="2245"/>
                    </a:cubicBezTo>
                    <a:cubicBezTo>
                      <a:pt x="5091" y="2153"/>
                      <a:pt x="4863" y="510"/>
                      <a:pt x="3721" y="99"/>
                    </a:cubicBezTo>
                    <a:cubicBezTo>
                      <a:pt x="3544" y="31"/>
                      <a:pt x="3362" y="0"/>
                      <a:pt x="3179"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85" name="Google Shape;2625;p40"/>
              <p:cNvSpPr/>
              <p:nvPr/>
            </p:nvSpPr>
            <p:spPr>
              <a:xfrm>
                <a:off x="7314250" y="2398875"/>
                <a:ext cx="29775" cy="23625"/>
              </a:xfrm>
              <a:custGeom>
                <a:avLst/>
                <a:gdLst/>
                <a:ahLst/>
                <a:cxnLst/>
                <a:rect l="l" t="t" r="r" b="b"/>
                <a:pathLst>
                  <a:path w="1191" h="945" extrusionOk="0">
                    <a:moveTo>
                      <a:pt x="803" y="1"/>
                    </a:moveTo>
                    <a:cubicBezTo>
                      <a:pt x="575" y="1"/>
                      <a:pt x="297" y="106"/>
                      <a:pt x="186" y="244"/>
                    </a:cubicBezTo>
                    <a:cubicBezTo>
                      <a:pt x="0" y="492"/>
                      <a:pt x="206" y="945"/>
                      <a:pt x="501" y="945"/>
                    </a:cubicBezTo>
                    <a:cubicBezTo>
                      <a:pt x="532" y="945"/>
                      <a:pt x="564" y="940"/>
                      <a:pt x="597" y="929"/>
                    </a:cubicBezTo>
                    <a:cubicBezTo>
                      <a:pt x="871" y="837"/>
                      <a:pt x="1190" y="404"/>
                      <a:pt x="1122" y="153"/>
                    </a:cubicBezTo>
                    <a:cubicBezTo>
                      <a:pt x="1077" y="45"/>
                      <a:pt x="951" y="1"/>
                      <a:pt x="80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86" name="Google Shape;2626;p40"/>
              <p:cNvSpPr/>
              <p:nvPr/>
            </p:nvSpPr>
            <p:spPr>
              <a:xfrm>
                <a:off x="7591075" y="2446050"/>
                <a:ext cx="217425" cy="203175"/>
              </a:xfrm>
              <a:custGeom>
                <a:avLst/>
                <a:gdLst/>
                <a:ahLst/>
                <a:cxnLst/>
                <a:rect l="l" t="t" r="r" b="b"/>
                <a:pathLst>
                  <a:path w="8697" h="8127" extrusionOk="0">
                    <a:moveTo>
                      <a:pt x="274" y="3470"/>
                    </a:moveTo>
                    <a:cubicBezTo>
                      <a:pt x="1" y="5638"/>
                      <a:pt x="1644" y="7601"/>
                      <a:pt x="3904" y="7875"/>
                    </a:cubicBezTo>
                    <a:lnTo>
                      <a:pt x="3904" y="7875"/>
                    </a:lnTo>
                    <a:cubicBezTo>
                      <a:pt x="6163" y="8126"/>
                      <a:pt x="8195" y="6597"/>
                      <a:pt x="8446" y="4429"/>
                    </a:cubicBezTo>
                    <a:lnTo>
                      <a:pt x="8446" y="4429"/>
                    </a:lnTo>
                    <a:cubicBezTo>
                      <a:pt x="8697" y="2260"/>
                      <a:pt x="7076" y="297"/>
                      <a:pt x="4817" y="23"/>
                    </a:cubicBezTo>
                    <a:lnTo>
                      <a:pt x="4817" y="23"/>
                    </a:lnTo>
                    <a:cubicBezTo>
                      <a:pt x="4657" y="0"/>
                      <a:pt x="4474" y="0"/>
                      <a:pt x="4315" y="0"/>
                    </a:cubicBezTo>
                    <a:lnTo>
                      <a:pt x="4315" y="0"/>
                    </a:lnTo>
                    <a:cubicBezTo>
                      <a:pt x="2260" y="0"/>
                      <a:pt x="503" y="1461"/>
                      <a:pt x="274" y="3470"/>
                    </a:cubicBezTo>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87" name="Google Shape;2627;p40"/>
              <p:cNvSpPr/>
              <p:nvPr/>
            </p:nvSpPr>
            <p:spPr>
              <a:xfrm>
                <a:off x="7607050" y="2433075"/>
                <a:ext cx="135850" cy="170175"/>
              </a:xfrm>
              <a:custGeom>
                <a:avLst/>
                <a:gdLst/>
                <a:ahLst/>
                <a:cxnLst/>
                <a:rect l="l" t="t" r="r" b="b"/>
                <a:pathLst>
                  <a:path w="5434" h="6807" extrusionOk="0">
                    <a:moveTo>
                      <a:pt x="2951" y="1"/>
                    </a:moveTo>
                    <a:cubicBezTo>
                      <a:pt x="1549" y="1"/>
                      <a:pt x="356" y="1631"/>
                      <a:pt x="183" y="3099"/>
                    </a:cubicBezTo>
                    <a:cubicBezTo>
                      <a:pt x="1" y="4628"/>
                      <a:pt x="868" y="6637"/>
                      <a:pt x="2397" y="6796"/>
                    </a:cubicBezTo>
                    <a:cubicBezTo>
                      <a:pt x="2462" y="6803"/>
                      <a:pt x="2528" y="6806"/>
                      <a:pt x="2593" y="6806"/>
                    </a:cubicBezTo>
                    <a:cubicBezTo>
                      <a:pt x="3870" y="6806"/>
                      <a:pt x="5281" y="5560"/>
                      <a:pt x="5433" y="3715"/>
                    </a:cubicBezTo>
                    <a:cubicBezTo>
                      <a:pt x="4794" y="3464"/>
                      <a:pt x="4155" y="3236"/>
                      <a:pt x="3516" y="2985"/>
                    </a:cubicBezTo>
                    <a:cubicBezTo>
                      <a:pt x="4086" y="2642"/>
                      <a:pt x="4680" y="2323"/>
                      <a:pt x="5273" y="1980"/>
                    </a:cubicBezTo>
                    <a:cubicBezTo>
                      <a:pt x="5228" y="1866"/>
                      <a:pt x="4566" y="200"/>
                      <a:pt x="3196" y="17"/>
                    </a:cubicBezTo>
                    <a:cubicBezTo>
                      <a:pt x="3114" y="6"/>
                      <a:pt x="3032" y="1"/>
                      <a:pt x="2951"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88" name="Google Shape;2628;p40"/>
              <p:cNvSpPr/>
              <p:nvPr/>
            </p:nvSpPr>
            <p:spPr>
              <a:xfrm>
                <a:off x="7633325" y="2482225"/>
                <a:ext cx="29675" cy="21525"/>
              </a:xfrm>
              <a:custGeom>
                <a:avLst/>
                <a:gdLst/>
                <a:ahLst/>
                <a:cxnLst/>
                <a:rect l="l" t="t" r="r" b="b"/>
                <a:pathLst>
                  <a:path w="1187" h="861" extrusionOk="0">
                    <a:moveTo>
                      <a:pt x="790" y="0"/>
                    </a:moveTo>
                    <a:cubicBezTo>
                      <a:pt x="484" y="0"/>
                      <a:pt x="39" y="172"/>
                      <a:pt x="22" y="402"/>
                    </a:cubicBezTo>
                    <a:cubicBezTo>
                      <a:pt x="0" y="600"/>
                      <a:pt x="252" y="860"/>
                      <a:pt x="535" y="860"/>
                    </a:cubicBezTo>
                    <a:cubicBezTo>
                      <a:pt x="547" y="860"/>
                      <a:pt x="559" y="860"/>
                      <a:pt x="570" y="859"/>
                    </a:cubicBezTo>
                    <a:cubicBezTo>
                      <a:pt x="981" y="836"/>
                      <a:pt x="1187" y="242"/>
                      <a:pt x="1050" y="83"/>
                    </a:cubicBezTo>
                    <a:cubicBezTo>
                      <a:pt x="1005" y="26"/>
                      <a:pt x="908" y="0"/>
                      <a:pt x="79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89" name="Google Shape;2629;p40"/>
              <p:cNvSpPr/>
              <p:nvPr/>
            </p:nvSpPr>
            <p:spPr>
              <a:xfrm>
                <a:off x="7165950" y="2194400"/>
                <a:ext cx="190050" cy="477075"/>
              </a:xfrm>
              <a:custGeom>
                <a:avLst/>
                <a:gdLst/>
                <a:ahLst/>
                <a:cxnLst/>
                <a:rect l="l" t="t" r="r" b="b"/>
                <a:pathLst>
                  <a:path w="7602" h="19083" extrusionOk="0">
                    <a:moveTo>
                      <a:pt x="5342" y="8263"/>
                    </a:moveTo>
                    <a:cubicBezTo>
                      <a:pt x="5730" y="6962"/>
                      <a:pt x="5547" y="6369"/>
                      <a:pt x="5821" y="4771"/>
                    </a:cubicBezTo>
                    <a:cubicBezTo>
                      <a:pt x="6027" y="3584"/>
                      <a:pt x="6483" y="1941"/>
                      <a:pt x="7601" y="0"/>
                    </a:cubicBezTo>
                    <a:cubicBezTo>
                      <a:pt x="6506" y="1438"/>
                      <a:pt x="5981" y="2740"/>
                      <a:pt x="5867" y="3105"/>
                    </a:cubicBezTo>
                    <a:cubicBezTo>
                      <a:pt x="4885" y="5707"/>
                      <a:pt x="5479" y="6985"/>
                      <a:pt x="4041" y="9313"/>
                    </a:cubicBezTo>
                    <a:cubicBezTo>
                      <a:pt x="3379" y="10363"/>
                      <a:pt x="3196" y="10203"/>
                      <a:pt x="2329" y="11527"/>
                    </a:cubicBezTo>
                    <a:cubicBezTo>
                      <a:pt x="2101" y="11870"/>
                      <a:pt x="1667" y="12532"/>
                      <a:pt x="1233" y="13376"/>
                    </a:cubicBezTo>
                    <a:cubicBezTo>
                      <a:pt x="800" y="14243"/>
                      <a:pt x="366" y="15271"/>
                      <a:pt x="183" y="16366"/>
                    </a:cubicBezTo>
                    <a:cubicBezTo>
                      <a:pt x="1" y="17325"/>
                      <a:pt x="46" y="18238"/>
                      <a:pt x="160" y="19082"/>
                    </a:cubicBezTo>
                    <a:cubicBezTo>
                      <a:pt x="480" y="15636"/>
                      <a:pt x="1576" y="13604"/>
                      <a:pt x="2648" y="12349"/>
                    </a:cubicBezTo>
                    <a:cubicBezTo>
                      <a:pt x="3447" y="11413"/>
                      <a:pt x="4703" y="10317"/>
                      <a:pt x="5342" y="8263"/>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90" name="Google Shape;2630;p40"/>
              <p:cNvSpPr/>
              <p:nvPr/>
            </p:nvSpPr>
            <p:spPr>
              <a:xfrm>
                <a:off x="7302325" y="2309100"/>
                <a:ext cx="179225" cy="136400"/>
              </a:xfrm>
              <a:custGeom>
                <a:avLst/>
                <a:gdLst/>
                <a:ahLst/>
                <a:cxnLst/>
                <a:rect l="l" t="t" r="r" b="b"/>
                <a:pathLst>
                  <a:path w="7169" h="5456" extrusionOk="0">
                    <a:moveTo>
                      <a:pt x="1" y="2990"/>
                    </a:moveTo>
                    <a:cubicBezTo>
                      <a:pt x="298" y="2717"/>
                      <a:pt x="1370" y="1804"/>
                      <a:pt x="2854" y="1872"/>
                    </a:cubicBezTo>
                    <a:cubicBezTo>
                      <a:pt x="4612" y="1963"/>
                      <a:pt x="6209" y="3401"/>
                      <a:pt x="6689" y="5456"/>
                    </a:cubicBezTo>
                    <a:cubicBezTo>
                      <a:pt x="6712" y="5341"/>
                      <a:pt x="7168" y="2831"/>
                      <a:pt x="5411" y="1347"/>
                    </a:cubicBezTo>
                    <a:cubicBezTo>
                      <a:pt x="3995" y="160"/>
                      <a:pt x="1553" y="0"/>
                      <a:pt x="526" y="1233"/>
                    </a:cubicBezTo>
                    <a:cubicBezTo>
                      <a:pt x="69" y="1781"/>
                      <a:pt x="1" y="2465"/>
                      <a:pt x="1" y="299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91" name="Google Shape;2631;p40"/>
              <p:cNvSpPr/>
              <p:nvPr/>
            </p:nvSpPr>
            <p:spPr>
              <a:xfrm>
                <a:off x="7618475" y="2403825"/>
                <a:ext cx="206025" cy="110725"/>
              </a:xfrm>
              <a:custGeom>
                <a:avLst/>
                <a:gdLst/>
                <a:ahLst/>
                <a:cxnLst/>
                <a:rect l="l" t="t" r="r" b="b"/>
                <a:pathLst>
                  <a:path w="8241" h="4429" extrusionOk="0">
                    <a:moveTo>
                      <a:pt x="7806" y="4428"/>
                    </a:moveTo>
                    <a:cubicBezTo>
                      <a:pt x="7578" y="3949"/>
                      <a:pt x="6939" y="2762"/>
                      <a:pt x="5615" y="2077"/>
                    </a:cubicBezTo>
                    <a:cubicBezTo>
                      <a:pt x="3903" y="1233"/>
                      <a:pt x="1712" y="1530"/>
                      <a:pt x="0" y="2831"/>
                    </a:cubicBezTo>
                    <a:cubicBezTo>
                      <a:pt x="183" y="2534"/>
                      <a:pt x="1301" y="617"/>
                      <a:pt x="3470" y="297"/>
                    </a:cubicBezTo>
                    <a:cubicBezTo>
                      <a:pt x="5524" y="0"/>
                      <a:pt x="7966" y="1233"/>
                      <a:pt x="8194" y="2876"/>
                    </a:cubicBezTo>
                    <a:cubicBezTo>
                      <a:pt x="8240" y="3196"/>
                      <a:pt x="8217" y="3744"/>
                      <a:pt x="7806" y="4428"/>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92" name="Google Shape;2632;p40"/>
              <p:cNvSpPr/>
              <p:nvPr/>
            </p:nvSpPr>
            <p:spPr>
              <a:xfrm>
                <a:off x="7612750" y="2418650"/>
                <a:ext cx="262525" cy="129000"/>
              </a:xfrm>
              <a:custGeom>
                <a:avLst/>
                <a:gdLst/>
                <a:ahLst/>
                <a:cxnLst/>
                <a:rect l="l" t="t" r="r" b="b"/>
                <a:pathLst>
                  <a:path w="10501" h="5160" extrusionOk="0">
                    <a:moveTo>
                      <a:pt x="183" y="2626"/>
                    </a:moveTo>
                    <a:cubicBezTo>
                      <a:pt x="115" y="2694"/>
                      <a:pt x="1" y="2603"/>
                      <a:pt x="47" y="2512"/>
                    </a:cubicBezTo>
                    <a:cubicBezTo>
                      <a:pt x="435" y="1872"/>
                      <a:pt x="1279" y="823"/>
                      <a:pt x="2717" y="434"/>
                    </a:cubicBezTo>
                    <a:cubicBezTo>
                      <a:pt x="3059" y="343"/>
                      <a:pt x="4475" y="1"/>
                      <a:pt x="5913" y="823"/>
                    </a:cubicBezTo>
                    <a:cubicBezTo>
                      <a:pt x="7442" y="1667"/>
                      <a:pt x="7876" y="3151"/>
                      <a:pt x="7967" y="3516"/>
                    </a:cubicBezTo>
                    <a:cubicBezTo>
                      <a:pt x="7990" y="3562"/>
                      <a:pt x="8013" y="3584"/>
                      <a:pt x="8035" y="3584"/>
                    </a:cubicBezTo>
                    <a:cubicBezTo>
                      <a:pt x="8834" y="3721"/>
                      <a:pt x="9610" y="3881"/>
                      <a:pt x="10386" y="4018"/>
                    </a:cubicBezTo>
                    <a:cubicBezTo>
                      <a:pt x="10478" y="4018"/>
                      <a:pt x="10501" y="4132"/>
                      <a:pt x="10432" y="4155"/>
                    </a:cubicBezTo>
                    <a:cubicBezTo>
                      <a:pt x="10135" y="4360"/>
                      <a:pt x="9747" y="4589"/>
                      <a:pt x="9291" y="4771"/>
                    </a:cubicBezTo>
                    <a:cubicBezTo>
                      <a:pt x="8629" y="5045"/>
                      <a:pt x="8058" y="5114"/>
                      <a:pt x="7625" y="5159"/>
                    </a:cubicBezTo>
                    <a:cubicBezTo>
                      <a:pt x="7579" y="5159"/>
                      <a:pt x="7556" y="5136"/>
                      <a:pt x="7533" y="5091"/>
                    </a:cubicBezTo>
                    <a:cubicBezTo>
                      <a:pt x="7214" y="3310"/>
                      <a:pt x="5867" y="1895"/>
                      <a:pt x="4132" y="1530"/>
                    </a:cubicBezTo>
                    <a:cubicBezTo>
                      <a:pt x="2717" y="1211"/>
                      <a:pt x="1256" y="1644"/>
                      <a:pt x="183" y="2626"/>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93" name="Google Shape;2633;p40"/>
              <p:cNvSpPr/>
              <p:nvPr/>
            </p:nvSpPr>
            <p:spPr>
              <a:xfrm>
                <a:off x="7657275" y="2285700"/>
                <a:ext cx="184325" cy="74775"/>
              </a:xfrm>
              <a:custGeom>
                <a:avLst/>
                <a:gdLst/>
                <a:ahLst/>
                <a:cxnLst/>
                <a:rect l="l" t="t" r="r" b="b"/>
                <a:pathLst>
                  <a:path w="7373" h="2991" extrusionOk="0">
                    <a:moveTo>
                      <a:pt x="3607" y="1667"/>
                    </a:moveTo>
                    <a:cubicBezTo>
                      <a:pt x="5067" y="1849"/>
                      <a:pt x="6186" y="2397"/>
                      <a:pt x="6916" y="2854"/>
                    </a:cubicBezTo>
                    <a:cubicBezTo>
                      <a:pt x="7145" y="2991"/>
                      <a:pt x="7373" y="2762"/>
                      <a:pt x="7282" y="2534"/>
                    </a:cubicBezTo>
                    <a:cubicBezTo>
                      <a:pt x="6642" y="1142"/>
                      <a:pt x="5319" y="160"/>
                      <a:pt x="3789" y="23"/>
                    </a:cubicBezTo>
                    <a:cubicBezTo>
                      <a:pt x="3652" y="1"/>
                      <a:pt x="3515" y="1"/>
                      <a:pt x="3401" y="1"/>
                    </a:cubicBezTo>
                    <a:cubicBezTo>
                      <a:pt x="2169" y="1"/>
                      <a:pt x="982" y="548"/>
                      <a:pt x="160" y="1484"/>
                    </a:cubicBezTo>
                    <a:cubicBezTo>
                      <a:pt x="0" y="1667"/>
                      <a:pt x="160" y="1963"/>
                      <a:pt x="411" y="1895"/>
                    </a:cubicBezTo>
                    <a:cubicBezTo>
                      <a:pt x="1187" y="1690"/>
                      <a:pt x="2283" y="1507"/>
                      <a:pt x="3607" y="1667"/>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94" name="Google Shape;2634;p40"/>
              <p:cNvSpPr/>
              <p:nvPr/>
            </p:nvSpPr>
            <p:spPr>
              <a:xfrm>
                <a:off x="7618475" y="2394700"/>
                <a:ext cx="43950" cy="36525"/>
              </a:xfrm>
              <a:custGeom>
                <a:avLst/>
                <a:gdLst/>
                <a:ahLst/>
                <a:cxnLst/>
                <a:rect l="l" t="t" r="r" b="b"/>
                <a:pathLst>
                  <a:path w="1758" h="1461" extrusionOk="0">
                    <a:moveTo>
                      <a:pt x="1758" y="320"/>
                    </a:moveTo>
                    <a:cubicBezTo>
                      <a:pt x="982" y="365"/>
                      <a:pt x="365" y="731"/>
                      <a:pt x="23" y="1461"/>
                    </a:cubicBezTo>
                    <a:cubicBezTo>
                      <a:pt x="0" y="616"/>
                      <a:pt x="1004" y="0"/>
                      <a:pt x="1758" y="32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95" name="Google Shape;2635;p40"/>
              <p:cNvSpPr/>
              <p:nvPr/>
            </p:nvSpPr>
            <p:spPr>
              <a:xfrm>
                <a:off x="7264675" y="2333625"/>
                <a:ext cx="208875" cy="118725"/>
              </a:xfrm>
              <a:custGeom>
                <a:avLst/>
                <a:gdLst/>
                <a:ahLst/>
                <a:cxnLst/>
                <a:rect l="l" t="t" r="r" b="b"/>
                <a:pathLst>
                  <a:path w="8355" h="4749" extrusionOk="0">
                    <a:moveTo>
                      <a:pt x="7989" y="4657"/>
                    </a:moveTo>
                    <a:cubicBezTo>
                      <a:pt x="8012" y="4748"/>
                      <a:pt x="8126" y="4748"/>
                      <a:pt x="8149" y="4657"/>
                    </a:cubicBezTo>
                    <a:cubicBezTo>
                      <a:pt x="8286" y="3950"/>
                      <a:pt x="8355" y="2694"/>
                      <a:pt x="7601" y="1621"/>
                    </a:cubicBezTo>
                    <a:cubicBezTo>
                      <a:pt x="7419" y="1370"/>
                      <a:pt x="6665" y="343"/>
                      <a:pt x="5159" y="183"/>
                    </a:cubicBezTo>
                    <a:cubicBezTo>
                      <a:pt x="3607" y="1"/>
                      <a:pt x="2397" y="891"/>
                      <a:pt x="2100" y="1142"/>
                    </a:cubicBezTo>
                    <a:cubicBezTo>
                      <a:pt x="2055" y="1165"/>
                      <a:pt x="2032" y="1165"/>
                      <a:pt x="2009" y="1142"/>
                    </a:cubicBezTo>
                    <a:cubicBezTo>
                      <a:pt x="1393" y="823"/>
                      <a:pt x="754" y="503"/>
                      <a:pt x="137" y="206"/>
                    </a:cubicBezTo>
                    <a:cubicBezTo>
                      <a:pt x="69" y="161"/>
                      <a:pt x="0" y="229"/>
                      <a:pt x="23" y="298"/>
                    </a:cubicBezTo>
                    <a:cubicBezTo>
                      <a:pt x="92" y="617"/>
                      <a:pt x="229" y="982"/>
                      <a:pt x="434" y="1370"/>
                    </a:cubicBezTo>
                    <a:cubicBezTo>
                      <a:pt x="708" y="1918"/>
                      <a:pt x="1073" y="2306"/>
                      <a:pt x="1347" y="2557"/>
                    </a:cubicBezTo>
                    <a:cubicBezTo>
                      <a:pt x="1370" y="2603"/>
                      <a:pt x="1416" y="2580"/>
                      <a:pt x="1438" y="2557"/>
                    </a:cubicBezTo>
                    <a:cubicBezTo>
                      <a:pt x="2739" y="1393"/>
                      <a:pt x="4543" y="1051"/>
                      <a:pt x="5958" y="1690"/>
                    </a:cubicBezTo>
                    <a:cubicBezTo>
                      <a:pt x="7099" y="2215"/>
                      <a:pt x="7875" y="3333"/>
                      <a:pt x="7989" y="4657"/>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96" name="Google Shape;2636;p40"/>
              <p:cNvSpPr/>
              <p:nvPr/>
            </p:nvSpPr>
            <p:spPr>
              <a:xfrm>
                <a:off x="7468950" y="2359300"/>
                <a:ext cx="26275" cy="37700"/>
              </a:xfrm>
              <a:custGeom>
                <a:avLst/>
                <a:gdLst/>
                <a:ahLst/>
                <a:cxnLst/>
                <a:rect l="l" t="t" r="r" b="b"/>
                <a:pathLst>
                  <a:path w="1051" h="1508" extrusionOk="0">
                    <a:moveTo>
                      <a:pt x="1" y="1"/>
                    </a:moveTo>
                    <a:cubicBezTo>
                      <a:pt x="663" y="115"/>
                      <a:pt x="1051" y="937"/>
                      <a:pt x="708" y="1507"/>
                    </a:cubicBezTo>
                    <a:cubicBezTo>
                      <a:pt x="800" y="868"/>
                      <a:pt x="526" y="343"/>
                      <a:pt x="1"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97" name="Google Shape;2637;p40"/>
              <p:cNvSpPr/>
              <p:nvPr/>
            </p:nvSpPr>
            <p:spPr>
              <a:xfrm>
                <a:off x="7333150" y="2201825"/>
                <a:ext cx="176350" cy="92450"/>
              </a:xfrm>
              <a:custGeom>
                <a:avLst/>
                <a:gdLst/>
                <a:ahLst/>
                <a:cxnLst/>
                <a:rect l="l" t="t" r="r" b="b"/>
                <a:pathLst>
                  <a:path w="7054" h="3698" extrusionOk="0">
                    <a:moveTo>
                      <a:pt x="6597" y="3515"/>
                    </a:moveTo>
                    <a:cubicBezTo>
                      <a:pt x="6780" y="3698"/>
                      <a:pt x="7054" y="3515"/>
                      <a:pt x="7008" y="3264"/>
                    </a:cubicBezTo>
                    <a:cubicBezTo>
                      <a:pt x="6688" y="1940"/>
                      <a:pt x="5730" y="822"/>
                      <a:pt x="4451" y="297"/>
                    </a:cubicBezTo>
                    <a:cubicBezTo>
                      <a:pt x="3949" y="92"/>
                      <a:pt x="3401" y="0"/>
                      <a:pt x="2876" y="0"/>
                    </a:cubicBezTo>
                    <a:cubicBezTo>
                      <a:pt x="1918" y="0"/>
                      <a:pt x="982" y="320"/>
                      <a:pt x="206" y="913"/>
                    </a:cubicBezTo>
                    <a:cubicBezTo>
                      <a:pt x="0" y="1073"/>
                      <a:pt x="115" y="1370"/>
                      <a:pt x="366" y="1370"/>
                    </a:cubicBezTo>
                    <a:cubicBezTo>
                      <a:pt x="1233" y="1301"/>
                      <a:pt x="2466" y="1347"/>
                      <a:pt x="3858" y="1849"/>
                    </a:cubicBezTo>
                    <a:cubicBezTo>
                      <a:pt x="5091" y="2306"/>
                      <a:pt x="6004" y="2967"/>
                      <a:pt x="6597" y="3515"/>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98" name="Google Shape;2638;p40"/>
              <p:cNvSpPr/>
              <p:nvPr/>
            </p:nvSpPr>
            <p:spPr>
              <a:xfrm>
                <a:off x="7338275" y="2624075"/>
                <a:ext cx="287075" cy="199750"/>
              </a:xfrm>
              <a:custGeom>
                <a:avLst/>
                <a:gdLst/>
                <a:ahLst/>
                <a:cxnLst/>
                <a:rect l="l" t="t" r="r" b="b"/>
                <a:pathLst>
                  <a:path w="11483" h="7990" extrusionOk="0">
                    <a:moveTo>
                      <a:pt x="5730" y="1987"/>
                    </a:moveTo>
                    <a:cubicBezTo>
                      <a:pt x="4178" y="1507"/>
                      <a:pt x="4064" y="1"/>
                      <a:pt x="2854" y="1"/>
                    </a:cubicBezTo>
                    <a:cubicBezTo>
                      <a:pt x="1895" y="1"/>
                      <a:pt x="1005" y="1005"/>
                      <a:pt x="686" y="1895"/>
                    </a:cubicBezTo>
                    <a:cubicBezTo>
                      <a:pt x="1" y="3721"/>
                      <a:pt x="1462" y="5776"/>
                      <a:pt x="2763" y="6780"/>
                    </a:cubicBezTo>
                    <a:cubicBezTo>
                      <a:pt x="4338" y="7990"/>
                      <a:pt x="6141" y="7921"/>
                      <a:pt x="6734" y="7876"/>
                    </a:cubicBezTo>
                    <a:cubicBezTo>
                      <a:pt x="7168" y="7830"/>
                      <a:pt x="8606" y="7693"/>
                      <a:pt x="9884" y="6597"/>
                    </a:cubicBezTo>
                    <a:cubicBezTo>
                      <a:pt x="10455" y="6095"/>
                      <a:pt x="11482" y="5205"/>
                      <a:pt x="11391" y="3950"/>
                    </a:cubicBezTo>
                    <a:cubicBezTo>
                      <a:pt x="11322" y="3037"/>
                      <a:pt x="10683" y="2169"/>
                      <a:pt x="9861" y="1781"/>
                    </a:cubicBezTo>
                    <a:cubicBezTo>
                      <a:pt x="8378" y="1097"/>
                      <a:pt x="7419" y="2535"/>
                      <a:pt x="5730" y="198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99" name="Google Shape;2639;p40"/>
              <p:cNvSpPr/>
              <p:nvPr/>
            </p:nvSpPr>
            <p:spPr>
              <a:xfrm>
                <a:off x="7357675" y="2844925"/>
                <a:ext cx="200900" cy="6875"/>
              </a:xfrm>
              <a:custGeom>
                <a:avLst/>
                <a:gdLst/>
                <a:ahLst/>
                <a:cxnLst/>
                <a:rect l="l" t="t" r="r" b="b"/>
                <a:pathLst>
                  <a:path w="8036" h="275" extrusionOk="0">
                    <a:moveTo>
                      <a:pt x="8035" y="274"/>
                    </a:moveTo>
                    <a:lnTo>
                      <a:pt x="1" y="0"/>
                    </a:lnTo>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00" name="Google Shape;2640;p40"/>
              <p:cNvSpPr/>
              <p:nvPr/>
            </p:nvSpPr>
            <p:spPr>
              <a:xfrm>
                <a:off x="7338275" y="2629800"/>
                <a:ext cx="287075" cy="199725"/>
              </a:xfrm>
              <a:custGeom>
                <a:avLst/>
                <a:gdLst/>
                <a:ahLst/>
                <a:cxnLst/>
                <a:rect l="l" t="t" r="r" b="b"/>
                <a:pathLst>
                  <a:path w="11483" h="7989" extrusionOk="0">
                    <a:moveTo>
                      <a:pt x="5707" y="1986"/>
                    </a:moveTo>
                    <a:cubicBezTo>
                      <a:pt x="4155" y="1507"/>
                      <a:pt x="4041" y="0"/>
                      <a:pt x="2854" y="0"/>
                    </a:cubicBezTo>
                    <a:cubicBezTo>
                      <a:pt x="1873" y="0"/>
                      <a:pt x="1005" y="1004"/>
                      <a:pt x="663" y="1895"/>
                    </a:cubicBezTo>
                    <a:cubicBezTo>
                      <a:pt x="1" y="3721"/>
                      <a:pt x="1462" y="5775"/>
                      <a:pt x="2740" y="6779"/>
                    </a:cubicBezTo>
                    <a:cubicBezTo>
                      <a:pt x="4338" y="7989"/>
                      <a:pt x="6118" y="7921"/>
                      <a:pt x="6734" y="7875"/>
                    </a:cubicBezTo>
                    <a:cubicBezTo>
                      <a:pt x="7168" y="7829"/>
                      <a:pt x="8606" y="7692"/>
                      <a:pt x="9861" y="6597"/>
                    </a:cubicBezTo>
                    <a:cubicBezTo>
                      <a:pt x="10432" y="6095"/>
                      <a:pt x="11482" y="5204"/>
                      <a:pt x="11391" y="3949"/>
                    </a:cubicBezTo>
                    <a:cubicBezTo>
                      <a:pt x="11322" y="3036"/>
                      <a:pt x="10683" y="2169"/>
                      <a:pt x="9861" y="1781"/>
                    </a:cubicBezTo>
                    <a:cubicBezTo>
                      <a:pt x="8378" y="1096"/>
                      <a:pt x="7396" y="2534"/>
                      <a:pt x="5707" y="1986"/>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01" name="Google Shape;2641;p40"/>
              <p:cNvSpPr/>
              <p:nvPr/>
            </p:nvSpPr>
            <p:spPr>
              <a:xfrm>
                <a:off x="7474675" y="2766175"/>
                <a:ext cx="20550" cy="20575"/>
              </a:xfrm>
              <a:custGeom>
                <a:avLst/>
                <a:gdLst/>
                <a:ahLst/>
                <a:cxnLst/>
                <a:rect l="l" t="t" r="r" b="b"/>
                <a:pathLst>
                  <a:path w="822" h="823" extrusionOk="0">
                    <a:moveTo>
                      <a:pt x="137" y="92"/>
                    </a:moveTo>
                    <a:cubicBezTo>
                      <a:pt x="23" y="137"/>
                      <a:pt x="0" y="525"/>
                      <a:pt x="228" y="708"/>
                    </a:cubicBezTo>
                    <a:cubicBezTo>
                      <a:pt x="411" y="822"/>
                      <a:pt x="685" y="776"/>
                      <a:pt x="731" y="685"/>
                    </a:cubicBezTo>
                    <a:cubicBezTo>
                      <a:pt x="822" y="503"/>
                      <a:pt x="297" y="0"/>
                      <a:pt x="137" y="9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02" name="Google Shape;2642;p40"/>
              <p:cNvSpPr/>
              <p:nvPr/>
            </p:nvSpPr>
            <p:spPr>
              <a:xfrm>
                <a:off x="7835300" y="2592700"/>
                <a:ext cx="59950" cy="58800"/>
              </a:xfrm>
              <a:custGeom>
                <a:avLst/>
                <a:gdLst/>
                <a:ahLst/>
                <a:cxnLst/>
                <a:rect l="l" t="t" r="r" b="b"/>
                <a:pathLst>
                  <a:path w="2398" h="2352" extrusionOk="0">
                    <a:moveTo>
                      <a:pt x="1074" y="69"/>
                    </a:moveTo>
                    <a:cubicBezTo>
                      <a:pt x="457" y="160"/>
                      <a:pt x="1" y="1553"/>
                      <a:pt x="457" y="1986"/>
                    </a:cubicBezTo>
                    <a:cubicBezTo>
                      <a:pt x="822" y="2352"/>
                      <a:pt x="1918" y="2192"/>
                      <a:pt x="2169" y="1530"/>
                    </a:cubicBezTo>
                    <a:cubicBezTo>
                      <a:pt x="2397" y="822"/>
                      <a:pt x="1599" y="1"/>
                      <a:pt x="1074" y="6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03" name="Google Shape;2643;p40"/>
              <p:cNvSpPr/>
              <p:nvPr/>
            </p:nvSpPr>
            <p:spPr>
              <a:xfrm>
                <a:off x="7900350" y="2672025"/>
                <a:ext cx="28575" cy="27975"/>
              </a:xfrm>
              <a:custGeom>
                <a:avLst/>
                <a:gdLst/>
                <a:ahLst/>
                <a:cxnLst/>
                <a:rect l="l" t="t" r="r" b="b"/>
                <a:pathLst>
                  <a:path w="1143" h="1119" extrusionOk="0">
                    <a:moveTo>
                      <a:pt x="526" y="23"/>
                    </a:moveTo>
                    <a:cubicBezTo>
                      <a:pt x="229" y="69"/>
                      <a:pt x="1" y="731"/>
                      <a:pt x="229" y="936"/>
                    </a:cubicBezTo>
                    <a:cubicBezTo>
                      <a:pt x="389" y="1119"/>
                      <a:pt x="914" y="1027"/>
                      <a:pt x="1028" y="708"/>
                    </a:cubicBezTo>
                    <a:cubicBezTo>
                      <a:pt x="1142" y="388"/>
                      <a:pt x="754" y="0"/>
                      <a:pt x="526" y="23"/>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04" name="Google Shape;2644;p40"/>
              <p:cNvSpPr/>
              <p:nvPr/>
            </p:nvSpPr>
            <p:spPr>
              <a:xfrm>
                <a:off x="7238425" y="2478575"/>
                <a:ext cx="59950" cy="58800"/>
              </a:xfrm>
              <a:custGeom>
                <a:avLst/>
                <a:gdLst/>
                <a:ahLst/>
                <a:cxnLst/>
                <a:rect l="l" t="t" r="r" b="b"/>
                <a:pathLst>
                  <a:path w="2398" h="2352" extrusionOk="0">
                    <a:moveTo>
                      <a:pt x="1073" y="69"/>
                    </a:moveTo>
                    <a:cubicBezTo>
                      <a:pt x="457" y="160"/>
                      <a:pt x="0" y="1553"/>
                      <a:pt x="457" y="1986"/>
                    </a:cubicBezTo>
                    <a:cubicBezTo>
                      <a:pt x="822" y="2351"/>
                      <a:pt x="1918" y="2192"/>
                      <a:pt x="2169" y="1530"/>
                    </a:cubicBezTo>
                    <a:cubicBezTo>
                      <a:pt x="2397" y="845"/>
                      <a:pt x="1598" y="0"/>
                      <a:pt x="1073" y="6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05" name="Google Shape;2645;p40"/>
              <p:cNvSpPr/>
              <p:nvPr/>
            </p:nvSpPr>
            <p:spPr>
              <a:xfrm>
                <a:off x="7405050" y="2425500"/>
                <a:ext cx="108450" cy="175225"/>
              </a:xfrm>
              <a:custGeom>
                <a:avLst/>
                <a:gdLst/>
                <a:ahLst/>
                <a:cxnLst/>
                <a:rect l="l" t="t" r="r" b="b"/>
                <a:pathLst>
                  <a:path w="4338" h="7009" extrusionOk="0">
                    <a:moveTo>
                      <a:pt x="4018" y="1"/>
                    </a:moveTo>
                    <a:cubicBezTo>
                      <a:pt x="4337" y="1872"/>
                      <a:pt x="3926" y="3881"/>
                      <a:pt x="2968" y="5547"/>
                    </a:cubicBezTo>
                    <a:cubicBezTo>
                      <a:pt x="2899" y="5639"/>
                      <a:pt x="2762" y="5684"/>
                      <a:pt x="2671" y="5616"/>
                    </a:cubicBezTo>
                    <a:cubicBezTo>
                      <a:pt x="2260" y="4954"/>
                      <a:pt x="1553" y="4657"/>
                      <a:pt x="913" y="5228"/>
                    </a:cubicBezTo>
                    <a:cubicBezTo>
                      <a:pt x="320" y="5776"/>
                      <a:pt x="594" y="6711"/>
                      <a:pt x="1324" y="7008"/>
                    </a:cubicBezTo>
                    <a:cubicBezTo>
                      <a:pt x="434" y="6848"/>
                      <a:pt x="0" y="5684"/>
                      <a:pt x="662" y="4999"/>
                    </a:cubicBezTo>
                    <a:cubicBezTo>
                      <a:pt x="1279" y="4246"/>
                      <a:pt x="2557" y="4474"/>
                      <a:pt x="2968" y="5319"/>
                    </a:cubicBezTo>
                    <a:lnTo>
                      <a:pt x="2580" y="5319"/>
                    </a:lnTo>
                    <a:cubicBezTo>
                      <a:pt x="3493" y="3698"/>
                      <a:pt x="3972" y="1850"/>
                      <a:pt x="4018"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06" name="Google Shape;2646;p40"/>
              <p:cNvSpPr/>
              <p:nvPr/>
            </p:nvSpPr>
            <p:spPr>
              <a:xfrm>
                <a:off x="7415325" y="2558450"/>
                <a:ext cx="43950" cy="49100"/>
              </a:xfrm>
              <a:custGeom>
                <a:avLst/>
                <a:gdLst/>
                <a:ahLst/>
                <a:cxnLst/>
                <a:rect l="l" t="t" r="r" b="b"/>
                <a:pathLst>
                  <a:path w="1758" h="1964" extrusionOk="0">
                    <a:moveTo>
                      <a:pt x="1758" y="1667"/>
                    </a:moveTo>
                    <a:cubicBezTo>
                      <a:pt x="1119" y="1964"/>
                      <a:pt x="411" y="1690"/>
                      <a:pt x="183" y="1188"/>
                    </a:cubicBezTo>
                    <a:cubicBezTo>
                      <a:pt x="0" y="823"/>
                      <a:pt x="114" y="343"/>
                      <a:pt x="411" y="1"/>
                    </a:cubicBezTo>
                    <a:cubicBezTo>
                      <a:pt x="434" y="161"/>
                      <a:pt x="480" y="640"/>
                      <a:pt x="868" y="1097"/>
                    </a:cubicBezTo>
                    <a:cubicBezTo>
                      <a:pt x="1187" y="1485"/>
                      <a:pt x="1598" y="1622"/>
                      <a:pt x="1758" y="1667"/>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07" name="Google Shape;2647;p40"/>
              <p:cNvSpPr/>
              <p:nvPr/>
            </p:nvSpPr>
            <p:spPr>
              <a:xfrm>
                <a:off x="7878675" y="2111650"/>
                <a:ext cx="281925" cy="238550"/>
              </a:xfrm>
              <a:custGeom>
                <a:avLst/>
                <a:gdLst/>
                <a:ahLst/>
                <a:cxnLst/>
                <a:rect l="l" t="t" r="r" b="b"/>
                <a:pathLst>
                  <a:path w="11277" h="9542" extrusionOk="0">
                    <a:moveTo>
                      <a:pt x="9336" y="9542"/>
                    </a:moveTo>
                    <a:cubicBezTo>
                      <a:pt x="10546" y="9177"/>
                      <a:pt x="11276" y="7647"/>
                      <a:pt x="10637" y="6460"/>
                    </a:cubicBezTo>
                    <a:cubicBezTo>
                      <a:pt x="9952" y="5205"/>
                      <a:pt x="8172" y="4931"/>
                      <a:pt x="7053" y="5753"/>
                    </a:cubicBezTo>
                    <a:lnTo>
                      <a:pt x="7670" y="6232"/>
                    </a:lnTo>
                    <a:cubicBezTo>
                      <a:pt x="9016" y="3128"/>
                      <a:pt x="5113" y="1"/>
                      <a:pt x="3013" y="3242"/>
                    </a:cubicBezTo>
                    <a:lnTo>
                      <a:pt x="3675" y="3425"/>
                    </a:lnTo>
                    <a:cubicBezTo>
                      <a:pt x="3653" y="2945"/>
                      <a:pt x="3470" y="2489"/>
                      <a:pt x="3150" y="2124"/>
                    </a:cubicBezTo>
                    <a:cubicBezTo>
                      <a:pt x="2237" y="982"/>
                      <a:pt x="297" y="1484"/>
                      <a:pt x="0" y="2877"/>
                    </a:cubicBezTo>
                    <a:cubicBezTo>
                      <a:pt x="777" y="1370"/>
                      <a:pt x="2991" y="1644"/>
                      <a:pt x="2968" y="3447"/>
                    </a:cubicBezTo>
                    <a:cubicBezTo>
                      <a:pt x="2945" y="3767"/>
                      <a:pt x="3401" y="3927"/>
                      <a:pt x="3584" y="3653"/>
                    </a:cubicBezTo>
                    <a:cubicBezTo>
                      <a:pt x="5250" y="1348"/>
                      <a:pt x="7784" y="3744"/>
                      <a:pt x="6894" y="5958"/>
                    </a:cubicBezTo>
                    <a:cubicBezTo>
                      <a:pt x="6734" y="6323"/>
                      <a:pt x="7236" y="6666"/>
                      <a:pt x="7533" y="6415"/>
                    </a:cubicBezTo>
                    <a:cubicBezTo>
                      <a:pt x="8286" y="5798"/>
                      <a:pt x="9587" y="5935"/>
                      <a:pt x="10158" y="6757"/>
                    </a:cubicBezTo>
                    <a:cubicBezTo>
                      <a:pt x="10774" y="7647"/>
                      <a:pt x="10295" y="8994"/>
                      <a:pt x="9336" y="9542"/>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08" name="Google Shape;2648;p40"/>
              <p:cNvSpPr/>
              <p:nvPr/>
            </p:nvSpPr>
            <p:spPr>
              <a:xfrm>
                <a:off x="8089800" y="2527075"/>
                <a:ext cx="30850" cy="25125"/>
              </a:xfrm>
              <a:custGeom>
                <a:avLst/>
                <a:gdLst/>
                <a:ahLst/>
                <a:cxnLst/>
                <a:rect l="l" t="t" r="r" b="b"/>
                <a:pathLst>
                  <a:path w="1234" h="1005" extrusionOk="0">
                    <a:moveTo>
                      <a:pt x="571" y="936"/>
                    </a:moveTo>
                    <a:cubicBezTo>
                      <a:pt x="1" y="868"/>
                      <a:pt x="115" y="1"/>
                      <a:pt x="663" y="46"/>
                    </a:cubicBezTo>
                    <a:cubicBezTo>
                      <a:pt x="1233" y="115"/>
                      <a:pt x="1119" y="1005"/>
                      <a:pt x="571" y="93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09" name="Google Shape;2649;p40"/>
              <p:cNvSpPr/>
              <p:nvPr/>
            </p:nvSpPr>
            <p:spPr>
              <a:xfrm>
                <a:off x="8041300" y="2424375"/>
                <a:ext cx="30850" cy="25125"/>
              </a:xfrm>
              <a:custGeom>
                <a:avLst/>
                <a:gdLst/>
                <a:ahLst/>
                <a:cxnLst/>
                <a:rect l="l" t="t" r="r" b="b"/>
                <a:pathLst>
                  <a:path w="1234" h="1005" extrusionOk="0">
                    <a:moveTo>
                      <a:pt x="571" y="936"/>
                    </a:moveTo>
                    <a:cubicBezTo>
                      <a:pt x="1" y="867"/>
                      <a:pt x="92" y="0"/>
                      <a:pt x="663" y="69"/>
                    </a:cubicBezTo>
                    <a:cubicBezTo>
                      <a:pt x="1233" y="137"/>
                      <a:pt x="1119" y="1004"/>
                      <a:pt x="571" y="93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10" name="Google Shape;2650;p40"/>
              <p:cNvSpPr/>
              <p:nvPr/>
            </p:nvSpPr>
            <p:spPr>
              <a:xfrm>
                <a:off x="8130325" y="2476300"/>
                <a:ext cx="15425" cy="12575"/>
              </a:xfrm>
              <a:custGeom>
                <a:avLst/>
                <a:gdLst/>
                <a:ahLst/>
                <a:cxnLst/>
                <a:rect l="l" t="t" r="r" b="b"/>
                <a:pathLst>
                  <a:path w="617" h="503" extrusionOk="0">
                    <a:moveTo>
                      <a:pt x="297" y="479"/>
                    </a:moveTo>
                    <a:cubicBezTo>
                      <a:pt x="0" y="434"/>
                      <a:pt x="46" y="0"/>
                      <a:pt x="343" y="46"/>
                    </a:cubicBezTo>
                    <a:cubicBezTo>
                      <a:pt x="617" y="69"/>
                      <a:pt x="571" y="502"/>
                      <a:pt x="297" y="47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11" name="Google Shape;2651;p40"/>
              <p:cNvSpPr/>
              <p:nvPr/>
            </p:nvSpPr>
            <p:spPr>
              <a:xfrm>
                <a:off x="8031600" y="2491125"/>
                <a:ext cx="15425" cy="12575"/>
              </a:xfrm>
              <a:custGeom>
                <a:avLst/>
                <a:gdLst/>
                <a:ahLst/>
                <a:cxnLst/>
                <a:rect l="l" t="t" r="r" b="b"/>
                <a:pathLst>
                  <a:path w="617" h="503" extrusionOk="0">
                    <a:moveTo>
                      <a:pt x="297" y="480"/>
                    </a:moveTo>
                    <a:cubicBezTo>
                      <a:pt x="1" y="434"/>
                      <a:pt x="69" y="1"/>
                      <a:pt x="343" y="23"/>
                    </a:cubicBezTo>
                    <a:cubicBezTo>
                      <a:pt x="617" y="69"/>
                      <a:pt x="571" y="503"/>
                      <a:pt x="297"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12" name="Google Shape;2652;p40"/>
              <p:cNvSpPr/>
              <p:nvPr/>
            </p:nvSpPr>
            <p:spPr>
              <a:xfrm>
                <a:off x="7439850" y="1914800"/>
                <a:ext cx="273925" cy="158075"/>
              </a:xfrm>
              <a:custGeom>
                <a:avLst/>
                <a:gdLst/>
                <a:ahLst/>
                <a:cxnLst/>
                <a:rect l="l" t="t" r="r" b="b"/>
                <a:pathLst>
                  <a:path w="10957" h="6323" extrusionOk="0">
                    <a:moveTo>
                      <a:pt x="10957" y="2488"/>
                    </a:moveTo>
                    <a:cubicBezTo>
                      <a:pt x="9816" y="0"/>
                      <a:pt x="6415" y="685"/>
                      <a:pt x="6438" y="3492"/>
                    </a:cubicBezTo>
                    <a:lnTo>
                      <a:pt x="7259" y="3287"/>
                    </a:lnTo>
                    <a:cubicBezTo>
                      <a:pt x="6186" y="1096"/>
                      <a:pt x="3128" y="1187"/>
                      <a:pt x="2375" y="3561"/>
                    </a:cubicBezTo>
                    <a:lnTo>
                      <a:pt x="2694" y="3333"/>
                    </a:lnTo>
                    <a:cubicBezTo>
                      <a:pt x="1233" y="3401"/>
                      <a:pt x="1" y="4930"/>
                      <a:pt x="457" y="6323"/>
                    </a:cubicBezTo>
                    <a:cubicBezTo>
                      <a:pt x="480" y="5706"/>
                      <a:pt x="708" y="5067"/>
                      <a:pt x="1142" y="4634"/>
                    </a:cubicBezTo>
                    <a:cubicBezTo>
                      <a:pt x="1553" y="4246"/>
                      <a:pt x="2169" y="4017"/>
                      <a:pt x="2717" y="4040"/>
                    </a:cubicBezTo>
                    <a:cubicBezTo>
                      <a:pt x="2854" y="4040"/>
                      <a:pt x="2945" y="3972"/>
                      <a:pt x="3014" y="3858"/>
                    </a:cubicBezTo>
                    <a:cubicBezTo>
                      <a:pt x="3676" y="2214"/>
                      <a:pt x="5684" y="2146"/>
                      <a:pt x="6506" y="3698"/>
                    </a:cubicBezTo>
                    <a:cubicBezTo>
                      <a:pt x="6620" y="3903"/>
                      <a:pt x="6871" y="3995"/>
                      <a:pt x="7077" y="3880"/>
                    </a:cubicBezTo>
                    <a:cubicBezTo>
                      <a:pt x="7236" y="3789"/>
                      <a:pt x="7305" y="3629"/>
                      <a:pt x="7305" y="3470"/>
                    </a:cubicBezTo>
                    <a:cubicBezTo>
                      <a:pt x="7191" y="1187"/>
                      <a:pt x="9724" y="936"/>
                      <a:pt x="10957" y="2488"/>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13" name="Google Shape;2653;p40"/>
              <p:cNvSpPr/>
              <p:nvPr/>
            </p:nvSpPr>
            <p:spPr>
              <a:xfrm>
                <a:off x="7644150" y="2006100"/>
                <a:ext cx="30825" cy="25125"/>
              </a:xfrm>
              <a:custGeom>
                <a:avLst/>
                <a:gdLst/>
                <a:ahLst/>
                <a:cxnLst/>
                <a:rect l="l" t="t" r="r" b="b"/>
                <a:pathLst>
                  <a:path w="1233" h="1005" extrusionOk="0">
                    <a:moveTo>
                      <a:pt x="571" y="936"/>
                    </a:moveTo>
                    <a:cubicBezTo>
                      <a:pt x="0" y="868"/>
                      <a:pt x="92" y="0"/>
                      <a:pt x="662" y="69"/>
                    </a:cubicBezTo>
                    <a:cubicBezTo>
                      <a:pt x="1233" y="137"/>
                      <a:pt x="1119" y="1004"/>
                      <a:pt x="571" y="93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14" name="Google Shape;2654;p40"/>
              <p:cNvSpPr/>
              <p:nvPr/>
            </p:nvSpPr>
            <p:spPr>
              <a:xfrm>
                <a:off x="7590500" y="2048325"/>
                <a:ext cx="30850" cy="25125"/>
              </a:xfrm>
              <a:custGeom>
                <a:avLst/>
                <a:gdLst/>
                <a:ahLst/>
                <a:cxnLst/>
                <a:rect l="l" t="t" r="r" b="b"/>
                <a:pathLst>
                  <a:path w="1234" h="1005" extrusionOk="0">
                    <a:moveTo>
                      <a:pt x="571" y="936"/>
                    </a:moveTo>
                    <a:cubicBezTo>
                      <a:pt x="1" y="868"/>
                      <a:pt x="115" y="0"/>
                      <a:pt x="685" y="69"/>
                    </a:cubicBezTo>
                    <a:cubicBezTo>
                      <a:pt x="1233" y="137"/>
                      <a:pt x="1142" y="1005"/>
                      <a:pt x="571" y="93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15" name="Google Shape;2655;p40"/>
              <p:cNvSpPr/>
              <p:nvPr/>
            </p:nvSpPr>
            <p:spPr>
              <a:xfrm>
                <a:off x="7558550" y="2028350"/>
                <a:ext cx="30850" cy="25125"/>
              </a:xfrm>
              <a:custGeom>
                <a:avLst/>
                <a:gdLst/>
                <a:ahLst/>
                <a:cxnLst/>
                <a:rect l="l" t="t" r="r" b="b"/>
                <a:pathLst>
                  <a:path w="1234" h="1005" extrusionOk="0">
                    <a:moveTo>
                      <a:pt x="571" y="936"/>
                    </a:moveTo>
                    <a:cubicBezTo>
                      <a:pt x="0" y="868"/>
                      <a:pt x="115" y="0"/>
                      <a:pt x="685" y="69"/>
                    </a:cubicBezTo>
                    <a:cubicBezTo>
                      <a:pt x="1233" y="137"/>
                      <a:pt x="1142" y="1005"/>
                      <a:pt x="571" y="93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16" name="Google Shape;2656;p40"/>
              <p:cNvSpPr/>
              <p:nvPr/>
            </p:nvSpPr>
            <p:spPr>
              <a:xfrm>
                <a:off x="7712050" y="2017500"/>
                <a:ext cx="15425" cy="12575"/>
              </a:xfrm>
              <a:custGeom>
                <a:avLst/>
                <a:gdLst/>
                <a:ahLst/>
                <a:cxnLst/>
                <a:rect l="l" t="t" r="r" b="b"/>
                <a:pathLst>
                  <a:path w="617" h="503" extrusionOk="0">
                    <a:moveTo>
                      <a:pt x="274" y="457"/>
                    </a:moveTo>
                    <a:cubicBezTo>
                      <a:pt x="0" y="434"/>
                      <a:pt x="46" y="1"/>
                      <a:pt x="320" y="23"/>
                    </a:cubicBezTo>
                    <a:cubicBezTo>
                      <a:pt x="617" y="69"/>
                      <a:pt x="548" y="503"/>
                      <a:pt x="274" y="45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17" name="Google Shape;2657;p40"/>
              <p:cNvSpPr/>
              <p:nvPr/>
            </p:nvSpPr>
            <p:spPr>
              <a:xfrm>
                <a:off x="7684650" y="2044325"/>
                <a:ext cx="15450" cy="12575"/>
              </a:xfrm>
              <a:custGeom>
                <a:avLst/>
                <a:gdLst/>
                <a:ahLst/>
                <a:cxnLst/>
                <a:rect l="l" t="t" r="r" b="b"/>
                <a:pathLst>
                  <a:path w="618" h="503" extrusionOk="0">
                    <a:moveTo>
                      <a:pt x="275" y="480"/>
                    </a:moveTo>
                    <a:cubicBezTo>
                      <a:pt x="1" y="434"/>
                      <a:pt x="47" y="0"/>
                      <a:pt x="320" y="46"/>
                    </a:cubicBezTo>
                    <a:cubicBezTo>
                      <a:pt x="617" y="69"/>
                      <a:pt x="549" y="503"/>
                      <a:pt x="275"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18" name="Google Shape;2658;p40"/>
              <p:cNvSpPr/>
              <p:nvPr/>
            </p:nvSpPr>
            <p:spPr>
              <a:xfrm>
                <a:off x="7975100" y="2559025"/>
                <a:ext cx="187200" cy="230575"/>
              </a:xfrm>
              <a:custGeom>
                <a:avLst/>
                <a:gdLst/>
                <a:ahLst/>
                <a:cxnLst/>
                <a:rect l="l" t="t" r="r" b="b"/>
                <a:pathLst>
                  <a:path w="7488" h="9223" extrusionOk="0">
                    <a:moveTo>
                      <a:pt x="7214" y="3174"/>
                    </a:moveTo>
                    <a:cubicBezTo>
                      <a:pt x="7168" y="2922"/>
                      <a:pt x="6803" y="686"/>
                      <a:pt x="5023" y="138"/>
                    </a:cubicBezTo>
                    <a:cubicBezTo>
                      <a:pt x="4771" y="46"/>
                      <a:pt x="4498" y="1"/>
                      <a:pt x="4224" y="1"/>
                    </a:cubicBezTo>
                    <a:cubicBezTo>
                      <a:pt x="2923" y="1"/>
                      <a:pt x="1507" y="868"/>
                      <a:pt x="754" y="2420"/>
                    </a:cubicBezTo>
                    <a:lnTo>
                      <a:pt x="1393" y="6255"/>
                    </a:lnTo>
                    <a:cubicBezTo>
                      <a:pt x="914" y="6803"/>
                      <a:pt x="457" y="7351"/>
                      <a:pt x="1" y="7898"/>
                    </a:cubicBezTo>
                    <a:cubicBezTo>
                      <a:pt x="92" y="7944"/>
                      <a:pt x="2626" y="9222"/>
                      <a:pt x="4977" y="7761"/>
                    </a:cubicBezTo>
                    <a:cubicBezTo>
                      <a:pt x="6461" y="6826"/>
                      <a:pt x="7488" y="5022"/>
                      <a:pt x="7214" y="3174"/>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19" name="Google Shape;2659;p40"/>
              <p:cNvSpPr/>
              <p:nvPr/>
            </p:nvSpPr>
            <p:spPr>
              <a:xfrm>
                <a:off x="8011625" y="2602975"/>
                <a:ext cx="113575" cy="117000"/>
              </a:xfrm>
              <a:custGeom>
                <a:avLst/>
                <a:gdLst/>
                <a:ahLst/>
                <a:cxnLst/>
                <a:rect l="l" t="t" r="r" b="b"/>
                <a:pathLst>
                  <a:path w="4543" h="4680" extrusionOk="0">
                    <a:moveTo>
                      <a:pt x="4475" y="2123"/>
                    </a:moveTo>
                    <a:cubicBezTo>
                      <a:pt x="4429" y="1393"/>
                      <a:pt x="3858" y="662"/>
                      <a:pt x="3151" y="388"/>
                    </a:cubicBezTo>
                    <a:cubicBezTo>
                      <a:pt x="2078" y="0"/>
                      <a:pt x="640" y="617"/>
                      <a:pt x="1" y="2032"/>
                    </a:cubicBezTo>
                    <a:cubicBezTo>
                      <a:pt x="686" y="1804"/>
                      <a:pt x="1416" y="2077"/>
                      <a:pt x="1804" y="2671"/>
                    </a:cubicBezTo>
                    <a:cubicBezTo>
                      <a:pt x="2215" y="3287"/>
                      <a:pt x="2078" y="4155"/>
                      <a:pt x="1507" y="4680"/>
                    </a:cubicBezTo>
                    <a:cubicBezTo>
                      <a:pt x="3333" y="4588"/>
                      <a:pt x="4543" y="3287"/>
                      <a:pt x="4475" y="2123"/>
                    </a:cubicBezTo>
                    <a:close/>
                  </a:path>
                </a:pathLst>
              </a:custGeom>
              <a:solidFill>
                <a:srgbClr val="8A324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20" name="Google Shape;2660;p40"/>
              <p:cNvSpPr/>
              <p:nvPr/>
            </p:nvSpPr>
            <p:spPr>
              <a:xfrm>
                <a:off x="8006500" y="2588125"/>
                <a:ext cx="123850" cy="134700"/>
              </a:xfrm>
              <a:custGeom>
                <a:avLst/>
                <a:gdLst/>
                <a:ahLst/>
                <a:cxnLst/>
                <a:rect l="l" t="t" r="r" b="b"/>
                <a:pathLst>
                  <a:path w="4954" h="5388" extrusionOk="0">
                    <a:moveTo>
                      <a:pt x="4953" y="3333"/>
                    </a:moveTo>
                    <a:cubicBezTo>
                      <a:pt x="4565" y="663"/>
                      <a:pt x="1370" y="366"/>
                      <a:pt x="320" y="2786"/>
                    </a:cubicBezTo>
                    <a:lnTo>
                      <a:pt x="137" y="2580"/>
                    </a:lnTo>
                    <a:cubicBezTo>
                      <a:pt x="1872" y="2032"/>
                      <a:pt x="3105" y="4246"/>
                      <a:pt x="1689" y="5388"/>
                    </a:cubicBezTo>
                    <a:cubicBezTo>
                      <a:pt x="2785" y="4246"/>
                      <a:pt x="1758" y="2398"/>
                      <a:pt x="229" y="2877"/>
                    </a:cubicBezTo>
                    <a:cubicBezTo>
                      <a:pt x="114" y="2923"/>
                      <a:pt x="0" y="2786"/>
                      <a:pt x="46" y="2671"/>
                    </a:cubicBezTo>
                    <a:cubicBezTo>
                      <a:pt x="1073" y="1"/>
                      <a:pt x="4885" y="320"/>
                      <a:pt x="4953" y="3333"/>
                    </a:cubicBezTo>
                    <a:close/>
                  </a:path>
                </a:pathLst>
              </a:custGeom>
              <a:solidFill>
                <a:srgbClr val="8A324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21" name="Google Shape;2661;p40"/>
              <p:cNvSpPr/>
              <p:nvPr/>
            </p:nvSpPr>
            <p:spPr>
              <a:xfrm>
                <a:off x="7842725" y="1918775"/>
                <a:ext cx="175200" cy="84500"/>
              </a:xfrm>
              <a:custGeom>
                <a:avLst/>
                <a:gdLst/>
                <a:ahLst/>
                <a:cxnLst/>
                <a:rect l="l" t="t" r="r" b="b"/>
                <a:pathLst>
                  <a:path w="7008" h="3380" extrusionOk="0">
                    <a:moveTo>
                      <a:pt x="6802" y="3379"/>
                    </a:moveTo>
                    <a:cubicBezTo>
                      <a:pt x="7008" y="1895"/>
                      <a:pt x="5205" y="845"/>
                      <a:pt x="3926" y="1576"/>
                    </a:cubicBezTo>
                    <a:cubicBezTo>
                      <a:pt x="3493" y="1781"/>
                      <a:pt x="3128" y="2169"/>
                      <a:pt x="2922" y="2626"/>
                    </a:cubicBezTo>
                    <a:lnTo>
                      <a:pt x="3744" y="2717"/>
                    </a:lnTo>
                    <a:cubicBezTo>
                      <a:pt x="3561" y="1348"/>
                      <a:pt x="1827" y="1"/>
                      <a:pt x="594" y="1051"/>
                    </a:cubicBezTo>
                    <a:cubicBezTo>
                      <a:pt x="252" y="1370"/>
                      <a:pt x="69" y="1758"/>
                      <a:pt x="0" y="2169"/>
                    </a:cubicBezTo>
                    <a:cubicBezTo>
                      <a:pt x="252" y="1850"/>
                      <a:pt x="525" y="1553"/>
                      <a:pt x="845" y="1416"/>
                    </a:cubicBezTo>
                    <a:cubicBezTo>
                      <a:pt x="1827" y="960"/>
                      <a:pt x="2717" y="1987"/>
                      <a:pt x="2876" y="2900"/>
                    </a:cubicBezTo>
                    <a:cubicBezTo>
                      <a:pt x="2922" y="3128"/>
                      <a:pt x="3173" y="3288"/>
                      <a:pt x="3401" y="3242"/>
                    </a:cubicBezTo>
                    <a:cubicBezTo>
                      <a:pt x="3561" y="3219"/>
                      <a:pt x="3675" y="3105"/>
                      <a:pt x="3721" y="2991"/>
                    </a:cubicBezTo>
                    <a:cubicBezTo>
                      <a:pt x="3858" y="2717"/>
                      <a:pt x="4063" y="2466"/>
                      <a:pt x="4337" y="2306"/>
                    </a:cubicBezTo>
                    <a:cubicBezTo>
                      <a:pt x="5250" y="1736"/>
                      <a:pt x="6414" y="2261"/>
                      <a:pt x="6802" y="337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22" name="Google Shape;2662;p40"/>
              <p:cNvSpPr/>
              <p:nvPr/>
            </p:nvSpPr>
            <p:spPr>
              <a:xfrm>
                <a:off x="7884950" y="2019775"/>
                <a:ext cx="30850" cy="25150"/>
              </a:xfrm>
              <a:custGeom>
                <a:avLst/>
                <a:gdLst/>
                <a:ahLst/>
                <a:cxnLst/>
                <a:rect l="l" t="t" r="r" b="b"/>
                <a:pathLst>
                  <a:path w="1234" h="1006" extrusionOk="0">
                    <a:moveTo>
                      <a:pt x="571" y="937"/>
                    </a:moveTo>
                    <a:cubicBezTo>
                      <a:pt x="1" y="868"/>
                      <a:pt x="115" y="1"/>
                      <a:pt x="662" y="69"/>
                    </a:cubicBezTo>
                    <a:cubicBezTo>
                      <a:pt x="1233" y="138"/>
                      <a:pt x="1142" y="1005"/>
                      <a:pt x="571" y="93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23" name="Google Shape;2663;p40"/>
              <p:cNvSpPr/>
              <p:nvPr/>
            </p:nvSpPr>
            <p:spPr>
              <a:xfrm>
                <a:off x="7833600" y="1993525"/>
                <a:ext cx="30825" cy="25150"/>
              </a:xfrm>
              <a:custGeom>
                <a:avLst/>
                <a:gdLst/>
                <a:ahLst/>
                <a:cxnLst/>
                <a:rect l="l" t="t" r="r" b="b"/>
                <a:pathLst>
                  <a:path w="1233" h="1006" extrusionOk="0">
                    <a:moveTo>
                      <a:pt x="571" y="937"/>
                    </a:moveTo>
                    <a:cubicBezTo>
                      <a:pt x="0" y="868"/>
                      <a:pt x="92" y="1"/>
                      <a:pt x="662" y="69"/>
                    </a:cubicBezTo>
                    <a:cubicBezTo>
                      <a:pt x="1233" y="138"/>
                      <a:pt x="1119" y="1005"/>
                      <a:pt x="571" y="93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24" name="Google Shape;2664;p40"/>
              <p:cNvSpPr/>
              <p:nvPr/>
            </p:nvSpPr>
            <p:spPr>
              <a:xfrm>
                <a:off x="7958575" y="2015800"/>
                <a:ext cx="15425" cy="12575"/>
              </a:xfrm>
              <a:custGeom>
                <a:avLst/>
                <a:gdLst/>
                <a:ahLst/>
                <a:cxnLst/>
                <a:rect l="l" t="t" r="r" b="b"/>
                <a:pathLst>
                  <a:path w="617" h="503" extrusionOk="0">
                    <a:moveTo>
                      <a:pt x="274" y="457"/>
                    </a:moveTo>
                    <a:cubicBezTo>
                      <a:pt x="0" y="434"/>
                      <a:pt x="46" y="0"/>
                      <a:pt x="342" y="23"/>
                    </a:cubicBezTo>
                    <a:cubicBezTo>
                      <a:pt x="616" y="69"/>
                      <a:pt x="571" y="502"/>
                      <a:pt x="274" y="45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25" name="Google Shape;2665;p40"/>
              <p:cNvSpPr/>
              <p:nvPr/>
            </p:nvSpPr>
            <p:spPr>
              <a:xfrm>
                <a:off x="7924900" y="1922775"/>
                <a:ext cx="15425" cy="12575"/>
              </a:xfrm>
              <a:custGeom>
                <a:avLst/>
                <a:gdLst/>
                <a:ahLst/>
                <a:cxnLst/>
                <a:rect l="l" t="t" r="r" b="b"/>
                <a:pathLst>
                  <a:path w="617" h="503" extrusionOk="0">
                    <a:moveTo>
                      <a:pt x="297" y="480"/>
                    </a:moveTo>
                    <a:cubicBezTo>
                      <a:pt x="0" y="434"/>
                      <a:pt x="46" y="1"/>
                      <a:pt x="343" y="23"/>
                    </a:cubicBezTo>
                    <a:cubicBezTo>
                      <a:pt x="617" y="69"/>
                      <a:pt x="571" y="503"/>
                      <a:pt x="297"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26" name="Google Shape;2666;p40"/>
              <p:cNvSpPr/>
              <p:nvPr/>
            </p:nvSpPr>
            <p:spPr>
              <a:xfrm>
                <a:off x="7892375" y="1906800"/>
                <a:ext cx="15425" cy="12575"/>
              </a:xfrm>
              <a:custGeom>
                <a:avLst/>
                <a:gdLst/>
                <a:ahLst/>
                <a:cxnLst/>
                <a:rect l="l" t="t" r="r" b="b"/>
                <a:pathLst>
                  <a:path w="617" h="503" extrusionOk="0">
                    <a:moveTo>
                      <a:pt x="297" y="480"/>
                    </a:moveTo>
                    <a:cubicBezTo>
                      <a:pt x="0" y="434"/>
                      <a:pt x="69" y="1"/>
                      <a:pt x="343" y="46"/>
                    </a:cubicBezTo>
                    <a:cubicBezTo>
                      <a:pt x="617" y="69"/>
                      <a:pt x="571" y="503"/>
                      <a:pt x="297"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27" name="Google Shape;2667;p40"/>
              <p:cNvSpPr/>
              <p:nvPr/>
            </p:nvSpPr>
            <p:spPr>
              <a:xfrm>
                <a:off x="8242175" y="1856575"/>
                <a:ext cx="122125" cy="174650"/>
              </a:xfrm>
              <a:custGeom>
                <a:avLst/>
                <a:gdLst/>
                <a:ahLst/>
                <a:cxnLst/>
                <a:rect l="l" t="t" r="r" b="b"/>
                <a:pathLst>
                  <a:path w="4885" h="6986" extrusionOk="0">
                    <a:moveTo>
                      <a:pt x="0" y="982"/>
                    </a:moveTo>
                    <a:cubicBezTo>
                      <a:pt x="1872" y="1"/>
                      <a:pt x="3835" y="2238"/>
                      <a:pt x="1803" y="3493"/>
                    </a:cubicBezTo>
                    <a:cubicBezTo>
                      <a:pt x="1575" y="3607"/>
                      <a:pt x="1484" y="3881"/>
                      <a:pt x="1598" y="4109"/>
                    </a:cubicBezTo>
                    <a:cubicBezTo>
                      <a:pt x="1712" y="4269"/>
                      <a:pt x="1895" y="4361"/>
                      <a:pt x="2077" y="4315"/>
                    </a:cubicBezTo>
                    <a:cubicBezTo>
                      <a:pt x="2671" y="4201"/>
                      <a:pt x="3356" y="4498"/>
                      <a:pt x="3584" y="5091"/>
                    </a:cubicBezTo>
                    <a:cubicBezTo>
                      <a:pt x="3858" y="5753"/>
                      <a:pt x="3538" y="6552"/>
                      <a:pt x="2945" y="6985"/>
                    </a:cubicBezTo>
                    <a:cubicBezTo>
                      <a:pt x="3333" y="6894"/>
                      <a:pt x="3721" y="6643"/>
                      <a:pt x="3949" y="6255"/>
                    </a:cubicBezTo>
                    <a:cubicBezTo>
                      <a:pt x="4885" y="4886"/>
                      <a:pt x="3492" y="3174"/>
                      <a:pt x="1940" y="3448"/>
                    </a:cubicBezTo>
                    <a:lnTo>
                      <a:pt x="2214" y="4269"/>
                    </a:lnTo>
                    <a:cubicBezTo>
                      <a:pt x="3378" y="3767"/>
                      <a:pt x="3972" y="2078"/>
                      <a:pt x="3059" y="1074"/>
                    </a:cubicBezTo>
                    <a:cubicBezTo>
                      <a:pt x="2306" y="138"/>
                      <a:pt x="753" y="69"/>
                      <a:pt x="0" y="982"/>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28" name="Google Shape;2668;p40"/>
              <p:cNvSpPr/>
              <p:nvPr/>
            </p:nvSpPr>
            <p:spPr>
              <a:xfrm>
                <a:off x="8165125" y="1830325"/>
                <a:ext cx="31425" cy="26275"/>
              </a:xfrm>
              <a:custGeom>
                <a:avLst/>
                <a:gdLst/>
                <a:ahLst/>
                <a:cxnLst/>
                <a:rect l="l" t="t" r="r" b="b"/>
                <a:pathLst>
                  <a:path w="1257" h="1051" extrusionOk="0">
                    <a:moveTo>
                      <a:pt x="708" y="960"/>
                    </a:moveTo>
                    <a:cubicBezTo>
                      <a:pt x="138" y="1051"/>
                      <a:pt x="1" y="184"/>
                      <a:pt x="571" y="92"/>
                    </a:cubicBezTo>
                    <a:cubicBezTo>
                      <a:pt x="1119" y="1"/>
                      <a:pt x="1256" y="868"/>
                      <a:pt x="708" y="96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29" name="Google Shape;2669;p40"/>
              <p:cNvSpPr/>
              <p:nvPr/>
            </p:nvSpPr>
            <p:spPr>
              <a:xfrm>
                <a:off x="8183975" y="1900525"/>
                <a:ext cx="31975" cy="26275"/>
              </a:xfrm>
              <a:custGeom>
                <a:avLst/>
                <a:gdLst/>
                <a:ahLst/>
                <a:cxnLst/>
                <a:rect l="l" t="t" r="r" b="b"/>
                <a:pathLst>
                  <a:path w="1279" h="1051" extrusionOk="0">
                    <a:moveTo>
                      <a:pt x="708" y="959"/>
                    </a:moveTo>
                    <a:cubicBezTo>
                      <a:pt x="137" y="1050"/>
                      <a:pt x="0" y="160"/>
                      <a:pt x="571" y="92"/>
                    </a:cubicBezTo>
                    <a:cubicBezTo>
                      <a:pt x="1141" y="0"/>
                      <a:pt x="1278" y="868"/>
                      <a:pt x="708" y="95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30" name="Google Shape;2670;p40"/>
              <p:cNvSpPr/>
              <p:nvPr/>
            </p:nvSpPr>
            <p:spPr>
              <a:xfrm>
                <a:off x="8126900" y="1885125"/>
                <a:ext cx="31400" cy="26275"/>
              </a:xfrm>
              <a:custGeom>
                <a:avLst/>
                <a:gdLst/>
                <a:ahLst/>
                <a:cxnLst/>
                <a:rect l="l" t="t" r="r" b="b"/>
                <a:pathLst>
                  <a:path w="1256" h="1051" extrusionOk="0">
                    <a:moveTo>
                      <a:pt x="708" y="959"/>
                    </a:moveTo>
                    <a:cubicBezTo>
                      <a:pt x="137" y="1050"/>
                      <a:pt x="0" y="160"/>
                      <a:pt x="571" y="69"/>
                    </a:cubicBezTo>
                    <a:cubicBezTo>
                      <a:pt x="1119" y="0"/>
                      <a:pt x="1256" y="868"/>
                      <a:pt x="708" y="95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31" name="Google Shape;2671;p40"/>
              <p:cNvSpPr/>
              <p:nvPr/>
            </p:nvSpPr>
            <p:spPr>
              <a:xfrm>
                <a:off x="8217625" y="1970150"/>
                <a:ext cx="31425" cy="26275"/>
              </a:xfrm>
              <a:custGeom>
                <a:avLst/>
                <a:gdLst/>
                <a:ahLst/>
                <a:cxnLst/>
                <a:rect l="l" t="t" r="r" b="b"/>
                <a:pathLst>
                  <a:path w="1257" h="1051" extrusionOk="0">
                    <a:moveTo>
                      <a:pt x="685" y="959"/>
                    </a:moveTo>
                    <a:cubicBezTo>
                      <a:pt x="138" y="1050"/>
                      <a:pt x="1" y="183"/>
                      <a:pt x="549" y="91"/>
                    </a:cubicBezTo>
                    <a:cubicBezTo>
                      <a:pt x="1119" y="0"/>
                      <a:pt x="1256" y="890"/>
                      <a:pt x="685" y="95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32" name="Google Shape;2672;p40"/>
              <p:cNvSpPr/>
              <p:nvPr/>
            </p:nvSpPr>
            <p:spPr>
              <a:xfrm>
                <a:off x="8314650" y="2003800"/>
                <a:ext cx="16000" cy="13150"/>
              </a:xfrm>
              <a:custGeom>
                <a:avLst/>
                <a:gdLst/>
                <a:ahLst/>
                <a:cxnLst/>
                <a:rect l="l" t="t" r="r" b="b"/>
                <a:pathLst>
                  <a:path w="640" h="526" extrusionOk="0">
                    <a:moveTo>
                      <a:pt x="342" y="480"/>
                    </a:moveTo>
                    <a:cubicBezTo>
                      <a:pt x="68" y="526"/>
                      <a:pt x="0" y="69"/>
                      <a:pt x="274" y="46"/>
                    </a:cubicBezTo>
                    <a:cubicBezTo>
                      <a:pt x="571" y="1"/>
                      <a:pt x="639" y="435"/>
                      <a:pt x="342"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33" name="Google Shape;2673;p40"/>
              <p:cNvSpPr/>
              <p:nvPr/>
            </p:nvSpPr>
            <p:spPr>
              <a:xfrm>
                <a:off x="8253000" y="1919925"/>
                <a:ext cx="15450" cy="13150"/>
              </a:xfrm>
              <a:custGeom>
                <a:avLst/>
                <a:gdLst/>
                <a:ahLst/>
                <a:cxnLst/>
                <a:rect l="l" t="t" r="r" b="b"/>
                <a:pathLst>
                  <a:path w="618" h="526" extrusionOk="0">
                    <a:moveTo>
                      <a:pt x="343" y="480"/>
                    </a:moveTo>
                    <a:cubicBezTo>
                      <a:pt x="69" y="526"/>
                      <a:pt x="1" y="92"/>
                      <a:pt x="275" y="46"/>
                    </a:cubicBezTo>
                    <a:cubicBezTo>
                      <a:pt x="549" y="1"/>
                      <a:pt x="617" y="434"/>
                      <a:pt x="343"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34" name="Google Shape;2674;p40"/>
              <p:cNvSpPr/>
              <p:nvPr/>
            </p:nvSpPr>
            <p:spPr>
              <a:xfrm>
                <a:off x="8350600" y="1896525"/>
                <a:ext cx="16000" cy="13150"/>
              </a:xfrm>
              <a:custGeom>
                <a:avLst/>
                <a:gdLst/>
                <a:ahLst/>
                <a:cxnLst/>
                <a:rect l="l" t="t" r="r" b="b"/>
                <a:pathLst>
                  <a:path w="640" h="526" extrusionOk="0">
                    <a:moveTo>
                      <a:pt x="365" y="480"/>
                    </a:moveTo>
                    <a:cubicBezTo>
                      <a:pt x="68" y="526"/>
                      <a:pt x="0" y="92"/>
                      <a:pt x="297" y="46"/>
                    </a:cubicBezTo>
                    <a:cubicBezTo>
                      <a:pt x="571" y="1"/>
                      <a:pt x="639" y="434"/>
                      <a:pt x="365"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35" name="Google Shape;2675;p40"/>
              <p:cNvSpPr/>
              <p:nvPr/>
            </p:nvSpPr>
            <p:spPr>
              <a:xfrm>
                <a:off x="7322875" y="1813225"/>
                <a:ext cx="1052275" cy="856525"/>
              </a:xfrm>
              <a:custGeom>
                <a:avLst/>
                <a:gdLst/>
                <a:ahLst/>
                <a:cxnLst/>
                <a:rect l="l" t="t" r="r" b="b"/>
                <a:pathLst>
                  <a:path w="42091" h="34261" extrusionOk="0">
                    <a:moveTo>
                      <a:pt x="1324" y="5592"/>
                    </a:moveTo>
                    <a:cubicBezTo>
                      <a:pt x="2238" y="4999"/>
                      <a:pt x="3470" y="5067"/>
                      <a:pt x="4360" y="5798"/>
                    </a:cubicBezTo>
                    <a:cubicBezTo>
                      <a:pt x="3995" y="4154"/>
                      <a:pt x="4999" y="2625"/>
                      <a:pt x="6392" y="2328"/>
                    </a:cubicBezTo>
                    <a:cubicBezTo>
                      <a:pt x="7510" y="2077"/>
                      <a:pt x="8743" y="2671"/>
                      <a:pt x="9359" y="3789"/>
                    </a:cubicBezTo>
                    <a:cubicBezTo>
                      <a:pt x="9450" y="3607"/>
                      <a:pt x="10135" y="2214"/>
                      <a:pt x="11710" y="1803"/>
                    </a:cubicBezTo>
                    <a:cubicBezTo>
                      <a:pt x="12988" y="1484"/>
                      <a:pt x="14358" y="1918"/>
                      <a:pt x="15294" y="2967"/>
                    </a:cubicBezTo>
                    <a:cubicBezTo>
                      <a:pt x="15933" y="1461"/>
                      <a:pt x="17485" y="571"/>
                      <a:pt x="19105" y="731"/>
                    </a:cubicBezTo>
                    <a:cubicBezTo>
                      <a:pt x="20726" y="913"/>
                      <a:pt x="22073" y="2169"/>
                      <a:pt x="22369" y="3789"/>
                    </a:cubicBezTo>
                    <a:cubicBezTo>
                      <a:pt x="23488" y="2557"/>
                      <a:pt x="25223" y="2077"/>
                      <a:pt x="26706" y="2602"/>
                    </a:cubicBezTo>
                    <a:cubicBezTo>
                      <a:pt x="28464" y="3219"/>
                      <a:pt x="29605" y="5067"/>
                      <a:pt x="29354" y="7030"/>
                    </a:cubicBezTo>
                    <a:cubicBezTo>
                      <a:pt x="30860" y="6505"/>
                      <a:pt x="32435" y="7145"/>
                      <a:pt x="33075" y="8354"/>
                    </a:cubicBezTo>
                    <a:cubicBezTo>
                      <a:pt x="33531" y="9267"/>
                      <a:pt x="33417" y="10409"/>
                      <a:pt x="32801" y="11322"/>
                    </a:cubicBezTo>
                    <a:cubicBezTo>
                      <a:pt x="33143" y="11344"/>
                      <a:pt x="35859" y="11710"/>
                      <a:pt x="37388" y="14198"/>
                    </a:cubicBezTo>
                    <a:cubicBezTo>
                      <a:pt x="39169" y="17051"/>
                      <a:pt x="37731" y="20086"/>
                      <a:pt x="37640" y="20269"/>
                    </a:cubicBezTo>
                    <a:cubicBezTo>
                      <a:pt x="39237" y="20452"/>
                      <a:pt x="40584" y="21479"/>
                      <a:pt x="41063" y="22871"/>
                    </a:cubicBezTo>
                    <a:cubicBezTo>
                      <a:pt x="41680" y="24674"/>
                      <a:pt x="40721" y="26888"/>
                      <a:pt x="38690" y="27847"/>
                    </a:cubicBezTo>
                    <a:cubicBezTo>
                      <a:pt x="40356" y="28646"/>
                      <a:pt x="41155" y="30426"/>
                      <a:pt x="40721" y="31956"/>
                    </a:cubicBezTo>
                    <a:cubicBezTo>
                      <a:pt x="40196" y="33713"/>
                      <a:pt x="38279" y="34238"/>
                      <a:pt x="38187" y="34261"/>
                    </a:cubicBezTo>
                    <a:lnTo>
                      <a:pt x="38187" y="34261"/>
                    </a:lnTo>
                    <a:cubicBezTo>
                      <a:pt x="38370" y="34238"/>
                      <a:pt x="38530" y="34238"/>
                      <a:pt x="38690" y="34238"/>
                    </a:cubicBezTo>
                    <a:cubicBezTo>
                      <a:pt x="40082" y="34078"/>
                      <a:pt x="41269" y="33051"/>
                      <a:pt x="41566" y="31659"/>
                    </a:cubicBezTo>
                    <a:cubicBezTo>
                      <a:pt x="41908" y="30084"/>
                      <a:pt x="41041" y="28440"/>
                      <a:pt x="39511" y="27870"/>
                    </a:cubicBezTo>
                    <a:cubicBezTo>
                      <a:pt x="41177" y="26934"/>
                      <a:pt x="42090" y="25040"/>
                      <a:pt x="41748" y="23191"/>
                    </a:cubicBezTo>
                    <a:cubicBezTo>
                      <a:pt x="41451" y="21479"/>
                      <a:pt x="40105" y="20064"/>
                      <a:pt x="38370" y="19653"/>
                    </a:cubicBezTo>
                    <a:cubicBezTo>
                      <a:pt x="38575" y="19059"/>
                      <a:pt x="39146" y="17165"/>
                      <a:pt x="38347" y="15042"/>
                    </a:cubicBezTo>
                    <a:cubicBezTo>
                      <a:pt x="37137" y="11824"/>
                      <a:pt x="33851" y="10934"/>
                      <a:pt x="33508" y="10842"/>
                    </a:cubicBezTo>
                    <a:cubicBezTo>
                      <a:pt x="34102" y="9769"/>
                      <a:pt x="34010" y="8446"/>
                      <a:pt x="33257" y="7510"/>
                    </a:cubicBezTo>
                    <a:cubicBezTo>
                      <a:pt x="32550" y="6597"/>
                      <a:pt x="31363" y="6186"/>
                      <a:pt x="30244" y="6414"/>
                    </a:cubicBezTo>
                    <a:cubicBezTo>
                      <a:pt x="29902" y="3789"/>
                      <a:pt x="28053" y="1849"/>
                      <a:pt x="25953" y="1644"/>
                    </a:cubicBezTo>
                    <a:cubicBezTo>
                      <a:pt x="24173" y="1461"/>
                      <a:pt x="22826" y="2557"/>
                      <a:pt x="22506" y="2853"/>
                    </a:cubicBezTo>
                    <a:cubicBezTo>
                      <a:pt x="21913" y="1119"/>
                      <a:pt x="20361" y="0"/>
                      <a:pt x="18763" y="0"/>
                    </a:cubicBezTo>
                    <a:cubicBezTo>
                      <a:pt x="18649" y="0"/>
                      <a:pt x="18512" y="0"/>
                      <a:pt x="18375" y="23"/>
                    </a:cubicBezTo>
                    <a:cubicBezTo>
                      <a:pt x="16480" y="251"/>
                      <a:pt x="15545" y="2032"/>
                      <a:pt x="15476" y="2191"/>
                    </a:cubicBezTo>
                    <a:cubicBezTo>
                      <a:pt x="15408" y="2100"/>
                      <a:pt x="14015" y="571"/>
                      <a:pt x="11984" y="959"/>
                    </a:cubicBezTo>
                    <a:cubicBezTo>
                      <a:pt x="10158" y="1324"/>
                      <a:pt x="9382" y="2922"/>
                      <a:pt x="9313" y="3082"/>
                    </a:cubicBezTo>
                    <a:cubicBezTo>
                      <a:pt x="8537" y="1826"/>
                      <a:pt x="7008" y="1324"/>
                      <a:pt x="5730" y="1849"/>
                    </a:cubicBezTo>
                    <a:cubicBezTo>
                      <a:pt x="4611" y="2328"/>
                      <a:pt x="3904" y="3515"/>
                      <a:pt x="4018" y="4794"/>
                    </a:cubicBezTo>
                    <a:cubicBezTo>
                      <a:pt x="2671" y="4040"/>
                      <a:pt x="1096" y="4405"/>
                      <a:pt x="389" y="5410"/>
                    </a:cubicBezTo>
                    <a:cubicBezTo>
                      <a:pt x="115" y="5798"/>
                      <a:pt x="23" y="6232"/>
                      <a:pt x="1" y="6620"/>
                    </a:cubicBezTo>
                    <a:cubicBezTo>
                      <a:pt x="69" y="7076"/>
                      <a:pt x="160" y="7533"/>
                      <a:pt x="252" y="7989"/>
                    </a:cubicBezTo>
                    <a:cubicBezTo>
                      <a:pt x="138" y="7030"/>
                      <a:pt x="548" y="6117"/>
                      <a:pt x="1324" y="5592"/>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36" name="Google Shape;2676;p40"/>
              <p:cNvSpPr/>
              <p:nvPr/>
            </p:nvSpPr>
            <p:spPr>
              <a:xfrm>
                <a:off x="7173375" y="2688575"/>
                <a:ext cx="861675" cy="302450"/>
              </a:xfrm>
              <a:custGeom>
                <a:avLst/>
                <a:gdLst/>
                <a:ahLst/>
                <a:cxnLst/>
                <a:rect l="l" t="t" r="r" b="b"/>
                <a:pathLst>
                  <a:path w="34467" h="12098" extrusionOk="0">
                    <a:moveTo>
                      <a:pt x="22141" y="10933"/>
                    </a:moveTo>
                    <a:cubicBezTo>
                      <a:pt x="15499" y="12098"/>
                      <a:pt x="10386" y="9290"/>
                      <a:pt x="8332" y="8126"/>
                    </a:cubicBezTo>
                    <a:cubicBezTo>
                      <a:pt x="3881" y="5592"/>
                      <a:pt x="1301" y="2123"/>
                      <a:pt x="0" y="0"/>
                    </a:cubicBezTo>
                    <a:cubicBezTo>
                      <a:pt x="434" y="1803"/>
                      <a:pt x="1301" y="3196"/>
                      <a:pt x="1689" y="3835"/>
                    </a:cubicBezTo>
                    <a:cubicBezTo>
                      <a:pt x="4086" y="7692"/>
                      <a:pt x="7875" y="9153"/>
                      <a:pt x="10637" y="10226"/>
                    </a:cubicBezTo>
                    <a:cubicBezTo>
                      <a:pt x="13787" y="11436"/>
                      <a:pt x="16663" y="11687"/>
                      <a:pt x="17370" y="11732"/>
                    </a:cubicBezTo>
                    <a:cubicBezTo>
                      <a:pt x="17553" y="11755"/>
                      <a:pt x="18192" y="11801"/>
                      <a:pt x="18945" y="11801"/>
                    </a:cubicBezTo>
                    <a:cubicBezTo>
                      <a:pt x="19311" y="11801"/>
                      <a:pt x="24081" y="11915"/>
                      <a:pt x="27619" y="10157"/>
                    </a:cubicBezTo>
                    <a:cubicBezTo>
                      <a:pt x="31066" y="8423"/>
                      <a:pt x="33188" y="5638"/>
                      <a:pt x="34467" y="3287"/>
                    </a:cubicBezTo>
                    <a:cubicBezTo>
                      <a:pt x="33120" y="4999"/>
                      <a:pt x="28966" y="9747"/>
                      <a:pt x="22141" y="10933"/>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37" name="Google Shape;2677;p40"/>
              <p:cNvSpPr/>
              <p:nvPr/>
            </p:nvSpPr>
            <p:spPr>
              <a:xfrm>
                <a:off x="7417025" y="2633225"/>
                <a:ext cx="184925" cy="82175"/>
              </a:xfrm>
              <a:custGeom>
                <a:avLst/>
                <a:gdLst/>
                <a:ahLst/>
                <a:cxnLst/>
                <a:rect l="l" t="t" r="r" b="b"/>
                <a:pathLst>
                  <a:path w="7397" h="3287" extrusionOk="0">
                    <a:moveTo>
                      <a:pt x="115" y="1141"/>
                    </a:moveTo>
                    <a:cubicBezTo>
                      <a:pt x="252" y="1803"/>
                      <a:pt x="800" y="2146"/>
                      <a:pt x="1233" y="2420"/>
                    </a:cubicBezTo>
                    <a:cubicBezTo>
                      <a:pt x="2603" y="3287"/>
                      <a:pt x="4109" y="3127"/>
                      <a:pt x="4703" y="3059"/>
                    </a:cubicBezTo>
                    <a:cubicBezTo>
                      <a:pt x="5890" y="2922"/>
                      <a:pt x="6803" y="2488"/>
                      <a:pt x="7396" y="2123"/>
                    </a:cubicBezTo>
                    <a:cubicBezTo>
                      <a:pt x="7191" y="1917"/>
                      <a:pt x="6963" y="1758"/>
                      <a:pt x="6711" y="1644"/>
                    </a:cubicBezTo>
                    <a:cubicBezTo>
                      <a:pt x="5228" y="959"/>
                      <a:pt x="4246" y="2397"/>
                      <a:pt x="2557" y="1849"/>
                    </a:cubicBezTo>
                    <a:cubicBezTo>
                      <a:pt x="1279" y="1438"/>
                      <a:pt x="982" y="365"/>
                      <a:pt x="252" y="0"/>
                    </a:cubicBezTo>
                    <a:cubicBezTo>
                      <a:pt x="115" y="274"/>
                      <a:pt x="1" y="685"/>
                      <a:pt x="115" y="1141"/>
                    </a:cubicBezTo>
                    <a:close/>
                  </a:path>
                </a:pathLst>
              </a:custGeom>
              <a:solidFill>
                <a:srgbClr val="F9D9E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38" name="Google Shape;2678;p40"/>
              <p:cNvSpPr/>
              <p:nvPr/>
            </p:nvSpPr>
            <p:spPr>
              <a:xfrm>
                <a:off x="7374800" y="2741075"/>
                <a:ext cx="172925" cy="88450"/>
              </a:xfrm>
              <a:custGeom>
                <a:avLst/>
                <a:gdLst/>
                <a:ahLst/>
                <a:cxnLst/>
                <a:rect l="l" t="t" r="r" b="b"/>
                <a:pathLst>
                  <a:path w="6917" h="3538" extrusionOk="0">
                    <a:moveTo>
                      <a:pt x="3676" y="274"/>
                    </a:moveTo>
                    <a:cubicBezTo>
                      <a:pt x="2466" y="0"/>
                      <a:pt x="1393" y="342"/>
                      <a:pt x="1142" y="411"/>
                    </a:cubicBezTo>
                    <a:cubicBezTo>
                      <a:pt x="685" y="571"/>
                      <a:pt x="297" y="776"/>
                      <a:pt x="1" y="982"/>
                    </a:cubicBezTo>
                    <a:cubicBezTo>
                      <a:pt x="389" y="1507"/>
                      <a:pt x="845" y="1986"/>
                      <a:pt x="1302" y="2328"/>
                    </a:cubicBezTo>
                    <a:cubicBezTo>
                      <a:pt x="2877" y="3538"/>
                      <a:pt x="4657" y="3470"/>
                      <a:pt x="5273" y="3424"/>
                    </a:cubicBezTo>
                    <a:cubicBezTo>
                      <a:pt x="5547" y="3401"/>
                      <a:pt x="6186" y="3333"/>
                      <a:pt x="6917" y="3036"/>
                    </a:cubicBezTo>
                    <a:cubicBezTo>
                      <a:pt x="6574" y="2305"/>
                      <a:pt x="5547" y="685"/>
                      <a:pt x="3676" y="274"/>
                    </a:cubicBezTo>
                    <a:close/>
                  </a:path>
                </a:pathLst>
              </a:custGeom>
              <a:solidFill>
                <a:srgbClr val="E333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39" name="Google Shape;2679;p40"/>
              <p:cNvSpPr/>
              <p:nvPr/>
            </p:nvSpPr>
            <p:spPr>
              <a:xfrm>
                <a:off x="7514050" y="3341950"/>
                <a:ext cx="114700" cy="222550"/>
              </a:xfrm>
              <a:custGeom>
                <a:avLst/>
                <a:gdLst/>
                <a:ahLst/>
                <a:cxnLst/>
                <a:rect l="l" t="t" r="r" b="b"/>
                <a:pathLst>
                  <a:path w="4588" h="8902" extrusionOk="0">
                    <a:moveTo>
                      <a:pt x="46" y="0"/>
                    </a:moveTo>
                    <a:cubicBezTo>
                      <a:pt x="23" y="0"/>
                      <a:pt x="23" y="0"/>
                      <a:pt x="0" y="0"/>
                    </a:cubicBezTo>
                    <a:cubicBezTo>
                      <a:pt x="2420" y="2237"/>
                      <a:pt x="4588" y="5752"/>
                      <a:pt x="2899" y="8902"/>
                    </a:cubicBezTo>
                    <a:cubicBezTo>
                      <a:pt x="2922" y="8902"/>
                      <a:pt x="2922" y="8902"/>
                      <a:pt x="2922" y="8902"/>
                    </a:cubicBezTo>
                    <a:cubicBezTo>
                      <a:pt x="3104" y="8628"/>
                      <a:pt x="3241" y="8331"/>
                      <a:pt x="3355" y="8035"/>
                    </a:cubicBezTo>
                    <a:cubicBezTo>
                      <a:pt x="4451" y="4953"/>
                      <a:pt x="2351" y="1917"/>
                      <a:pt x="46"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40" name="Google Shape;2680;p40"/>
              <p:cNvSpPr/>
              <p:nvPr/>
            </p:nvSpPr>
            <p:spPr>
              <a:xfrm>
                <a:off x="7460400" y="3393300"/>
                <a:ext cx="71350" cy="148375"/>
              </a:xfrm>
              <a:custGeom>
                <a:avLst/>
                <a:gdLst/>
                <a:ahLst/>
                <a:cxnLst/>
                <a:rect l="l" t="t" r="r" b="b"/>
                <a:pathLst>
                  <a:path w="2854" h="5935" extrusionOk="0">
                    <a:moveTo>
                      <a:pt x="2671" y="3082"/>
                    </a:moveTo>
                    <a:cubicBezTo>
                      <a:pt x="2420" y="1416"/>
                      <a:pt x="1484" y="366"/>
                      <a:pt x="1142" y="0"/>
                    </a:cubicBezTo>
                    <a:lnTo>
                      <a:pt x="1" y="183"/>
                    </a:lnTo>
                    <a:cubicBezTo>
                      <a:pt x="868" y="845"/>
                      <a:pt x="1416" y="1849"/>
                      <a:pt x="1461" y="2945"/>
                    </a:cubicBezTo>
                    <a:cubicBezTo>
                      <a:pt x="1530" y="4474"/>
                      <a:pt x="571" y="5524"/>
                      <a:pt x="137" y="5935"/>
                    </a:cubicBezTo>
                    <a:cubicBezTo>
                      <a:pt x="845" y="5912"/>
                      <a:pt x="1575" y="5889"/>
                      <a:pt x="2374" y="5844"/>
                    </a:cubicBezTo>
                    <a:cubicBezTo>
                      <a:pt x="2557" y="5341"/>
                      <a:pt x="2854" y="4337"/>
                      <a:pt x="2671" y="3082"/>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41" name="Google Shape;2681;p40"/>
              <p:cNvSpPr/>
              <p:nvPr/>
            </p:nvSpPr>
            <p:spPr>
              <a:xfrm>
                <a:off x="7246425" y="3425250"/>
                <a:ext cx="64500" cy="25125"/>
              </a:xfrm>
              <a:custGeom>
                <a:avLst/>
                <a:gdLst/>
                <a:ahLst/>
                <a:cxnLst/>
                <a:rect l="l" t="t" r="r" b="b"/>
                <a:pathLst>
                  <a:path w="2580" h="1005" extrusionOk="0">
                    <a:moveTo>
                      <a:pt x="2579" y="936"/>
                    </a:moveTo>
                    <a:cubicBezTo>
                      <a:pt x="1666" y="754"/>
                      <a:pt x="822" y="457"/>
                      <a:pt x="0" y="1"/>
                    </a:cubicBezTo>
                    <a:cubicBezTo>
                      <a:pt x="69" y="69"/>
                      <a:pt x="137" y="138"/>
                      <a:pt x="228" y="206"/>
                    </a:cubicBezTo>
                    <a:cubicBezTo>
                      <a:pt x="205" y="206"/>
                      <a:pt x="183" y="206"/>
                      <a:pt x="183" y="229"/>
                    </a:cubicBezTo>
                    <a:cubicBezTo>
                      <a:pt x="867" y="731"/>
                      <a:pt x="1735" y="1005"/>
                      <a:pt x="2579" y="936"/>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42" name="Google Shape;2682;p40"/>
              <p:cNvSpPr/>
              <p:nvPr/>
            </p:nvSpPr>
            <p:spPr>
              <a:xfrm>
                <a:off x="7246975" y="3459500"/>
                <a:ext cx="57675" cy="21125"/>
              </a:xfrm>
              <a:custGeom>
                <a:avLst/>
                <a:gdLst/>
                <a:ahLst/>
                <a:cxnLst/>
                <a:rect l="l" t="t" r="r" b="b"/>
                <a:pathLst>
                  <a:path w="2307" h="845" extrusionOk="0">
                    <a:moveTo>
                      <a:pt x="2306" y="799"/>
                    </a:moveTo>
                    <a:cubicBezTo>
                      <a:pt x="1485" y="639"/>
                      <a:pt x="731" y="365"/>
                      <a:pt x="1" y="0"/>
                    </a:cubicBezTo>
                    <a:cubicBezTo>
                      <a:pt x="92" y="91"/>
                      <a:pt x="183" y="206"/>
                      <a:pt x="298" y="297"/>
                    </a:cubicBezTo>
                    <a:cubicBezTo>
                      <a:pt x="275" y="297"/>
                      <a:pt x="252" y="274"/>
                      <a:pt x="206" y="274"/>
                    </a:cubicBezTo>
                    <a:cubicBezTo>
                      <a:pt x="845" y="662"/>
                      <a:pt x="1576" y="845"/>
                      <a:pt x="2306" y="799"/>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128" name="Google Shape;2683;p40"/>
            <p:cNvGrpSpPr/>
            <p:nvPr/>
          </p:nvGrpSpPr>
          <p:grpSpPr>
            <a:xfrm>
              <a:off x="708077" y="1995024"/>
              <a:ext cx="1215367" cy="2064392"/>
              <a:chOff x="896725" y="2043175"/>
              <a:chExt cx="1085925" cy="1844525"/>
            </a:xfrm>
          </p:grpSpPr>
          <p:sp>
            <p:nvSpPr>
              <p:cNvPr id="4129" name="Google Shape;2684;p40"/>
              <p:cNvSpPr/>
              <p:nvPr/>
            </p:nvSpPr>
            <p:spPr>
              <a:xfrm>
                <a:off x="1475900" y="3146775"/>
                <a:ext cx="179200" cy="128050"/>
              </a:xfrm>
              <a:custGeom>
                <a:avLst/>
                <a:gdLst/>
                <a:ahLst/>
                <a:cxnLst/>
                <a:rect l="l" t="t" r="r" b="b"/>
                <a:pathLst>
                  <a:path w="7168" h="5122" extrusionOk="0">
                    <a:moveTo>
                      <a:pt x="7145" y="1"/>
                    </a:moveTo>
                    <a:cubicBezTo>
                      <a:pt x="4748" y="663"/>
                      <a:pt x="2375" y="1325"/>
                      <a:pt x="1" y="1987"/>
                    </a:cubicBezTo>
                    <a:lnTo>
                      <a:pt x="549" y="4497"/>
                    </a:lnTo>
                    <a:cubicBezTo>
                      <a:pt x="1336" y="4779"/>
                      <a:pt x="2569" y="5121"/>
                      <a:pt x="4071" y="5121"/>
                    </a:cubicBezTo>
                    <a:cubicBezTo>
                      <a:pt x="4399" y="5121"/>
                      <a:pt x="4739" y="5105"/>
                      <a:pt x="5091" y="5068"/>
                    </a:cubicBezTo>
                    <a:cubicBezTo>
                      <a:pt x="5890" y="4977"/>
                      <a:pt x="6597" y="4794"/>
                      <a:pt x="7168" y="4612"/>
                    </a:cubicBezTo>
                    <a:cubicBezTo>
                      <a:pt x="7168" y="3082"/>
                      <a:pt x="7145" y="1530"/>
                      <a:pt x="7145"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30" name="Google Shape;2685;p40"/>
              <p:cNvSpPr/>
              <p:nvPr/>
            </p:nvSpPr>
            <p:spPr>
              <a:xfrm>
                <a:off x="1475900" y="3146775"/>
                <a:ext cx="179200" cy="89250"/>
              </a:xfrm>
              <a:custGeom>
                <a:avLst/>
                <a:gdLst/>
                <a:ahLst/>
                <a:cxnLst/>
                <a:rect l="l" t="t" r="r" b="b"/>
                <a:pathLst>
                  <a:path w="7168" h="3570" extrusionOk="0">
                    <a:moveTo>
                      <a:pt x="7145" y="1"/>
                    </a:moveTo>
                    <a:cubicBezTo>
                      <a:pt x="4748" y="663"/>
                      <a:pt x="2375" y="1325"/>
                      <a:pt x="1" y="1987"/>
                    </a:cubicBezTo>
                    <a:lnTo>
                      <a:pt x="252" y="3174"/>
                    </a:lnTo>
                    <a:cubicBezTo>
                      <a:pt x="1049" y="3397"/>
                      <a:pt x="1984" y="3570"/>
                      <a:pt x="3020" y="3570"/>
                    </a:cubicBezTo>
                    <a:cubicBezTo>
                      <a:pt x="3673" y="3570"/>
                      <a:pt x="4367" y="3501"/>
                      <a:pt x="5091" y="3333"/>
                    </a:cubicBezTo>
                    <a:cubicBezTo>
                      <a:pt x="5890" y="3174"/>
                      <a:pt x="6574" y="2900"/>
                      <a:pt x="7168" y="2626"/>
                    </a:cubicBezTo>
                    <a:cubicBezTo>
                      <a:pt x="7145" y="1736"/>
                      <a:pt x="7145" y="868"/>
                      <a:pt x="714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31" name="Google Shape;2686;p40"/>
              <p:cNvSpPr/>
              <p:nvPr/>
            </p:nvSpPr>
            <p:spPr>
              <a:xfrm>
                <a:off x="972600" y="2248600"/>
                <a:ext cx="1010050" cy="954425"/>
              </a:xfrm>
              <a:custGeom>
                <a:avLst/>
                <a:gdLst/>
                <a:ahLst/>
                <a:cxnLst/>
                <a:rect l="l" t="t" r="r" b="b"/>
                <a:pathLst>
                  <a:path w="40402" h="38177" extrusionOk="0">
                    <a:moveTo>
                      <a:pt x="20087" y="1"/>
                    </a:moveTo>
                    <a:cubicBezTo>
                      <a:pt x="18170" y="1"/>
                      <a:pt x="15933" y="298"/>
                      <a:pt x="13605" y="1233"/>
                    </a:cubicBezTo>
                    <a:cubicBezTo>
                      <a:pt x="13513" y="1279"/>
                      <a:pt x="13376" y="1325"/>
                      <a:pt x="13217" y="1393"/>
                    </a:cubicBezTo>
                    <a:cubicBezTo>
                      <a:pt x="8515" y="3425"/>
                      <a:pt x="5981" y="7100"/>
                      <a:pt x="5182" y="8286"/>
                    </a:cubicBezTo>
                    <a:cubicBezTo>
                      <a:pt x="4246" y="9656"/>
                      <a:pt x="1" y="16230"/>
                      <a:pt x="2078" y="24492"/>
                    </a:cubicBezTo>
                    <a:cubicBezTo>
                      <a:pt x="2603" y="26592"/>
                      <a:pt x="4497" y="32595"/>
                      <a:pt x="10181" y="35882"/>
                    </a:cubicBezTo>
                    <a:cubicBezTo>
                      <a:pt x="13582" y="37845"/>
                      <a:pt x="16960" y="38028"/>
                      <a:pt x="19128" y="38142"/>
                    </a:cubicBezTo>
                    <a:cubicBezTo>
                      <a:pt x="19485" y="38161"/>
                      <a:pt x="19913" y="38177"/>
                      <a:pt x="20405" y="38177"/>
                    </a:cubicBezTo>
                    <a:cubicBezTo>
                      <a:pt x="22210" y="38177"/>
                      <a:pt x="24861" y="37970"/>
                      <a:pt x="27893" y="37001"/>
                    </a:cubicBezTo>
                    <a:cubicBezTo>
                      <a:pt x="30861" y="36065"/>
                      <a:pt x="34901" y="34764"/>
                      <a:pt x="37640" y="30883"/>
                    </a:cubicBezTo>
                    <a:cubicBezTo>
                      <a:pt x="38370" y="29879"/>
                      <a:pt x="40402" y="26980"/>
                      <a:pt x="39991" y="23442"/>
                    </a:cubicBezTo>
                    <a:cubicBezTo>
                      <a:pt x="39717" y="21137"/>
                      <a:pt x="38484" y="18991"/>
                      <a:pt x="38051" y="18261"/>
                    </a:cubicBezTo>
                    <a:cubicBezTo>
                      <a:pt x="37229" y="16800"/>
                      <a:pt x="37024" y="16960"/>
                      <a:pt x="36407" y="15819"/>
                    </a:cubicBezTo>
                    <a:cubicBezTo>
                      <a:pt x="35038" y="13285"/>
                      <a:pt x="35745" y="12007"/>
                      <a:pt x="34878" y="9222"/>
                    </a:cubicBezTo>
                    <a:cubicBezTo>
                      <a:pt x="34718" y="8674"/>
                      <a:pt x="33851" y="6027"/>
                      <a:pt x="31545" y="3858"/>
                    </a:cubicBezTo>
                    <a:cubicBezTo>
                      <a:pt x="29605" y="2032"/>
                      <a:pt x="27528" y="1370"/>
                      <a:pt x="25953" y="914"/>
                    </a:cubicBezTo>
                    <a:cubicBezTo>
                      <a:pt x="24972" y="617"/>
                      <a:pt x="22826" y="1"/>
                      <a:pt x="20087"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32" name="Google Shape;2687;p40"/>
              <p:cNvSpPr/>
              <p:nvPr/>
            </p:nvSpPr>
            <p:spPr>
              <a:xfrm>
                <a:off x="1649950" y="2548200"/>
                <a:ext cx="196325" cy="192525"/>
              </a:xfrm>
              <a:custGeom>
                <a:avLst/>
                <a:gdLst/>
                <a:ahLst/>
                <a:cxnLst/>
                <a:rect l="l" t="t" r="r" b="b"/>
                <a:pathLst>
                  <a:path w="7853" h="7701" extrusionOk="0">
                    <a:moveTo>
                      <a:pt x="2304" y="4494"/>
                    </a:moveTo>
                    <a:cubicBezTo>
                      <a:pt x="2590" y="4494"/>
                      <a:pt x="3042" y="4711"/>
                      <a:pt x="3059" y="4953"/>
                    </a:cubicBezTo>
                    <a:cubicBezTo>
                      <a:pt x="3059" y="5128"/>
                      <a:pt x="2808" y="5366"/>
                      <a:pt x="2546" y="5366"/>
                    </a:cubicBezTo>
                    <a:cubicBezTo>
                      <a:pt x="2535" y="5366"/>
                      <a:pt x="2523" y="5365"/>
                      <a:pt x="2511" y="5364"/>
                    </a:cubicBezTo>
                    <a:cubicBezTo>
                      <a:pt x="2123" y="5318"/>
                      <a:pt x="1986" y="4702"/>
                      <a:pt x="2100" y="4565"/>
                    </a:cubicBezTo>
                    <a:cubicBezTo>
                      <a:pt x="2139" y="4516"/>
                      <a:pt x="2213" y="4494"/>
                      <a:pt x="2304" y="4494"/>
                    </a:cubicBezTo>
                    <a:close/>
                    <a:moveTo>
                      <a:pt x="3698" y="0"/>
                    </a:moveTo>
                    <a:cubicBezTo>
                      <a:pt x="1598" y="137"/>
                      <a:pt x="0" y="1940"/>
                      <a:pt x="115" y="4063"/>
                    </a:cubicBezTo>
                    <a:cubicBezTo>
                      <a:pt x="246" y="6103"/>
                      <a:pt x="1917" y="7700"/>
                      <a:pt x="3910" y="7700"/>
                    </a:cubicBezTo>
                    <a:cubicBezTo>
                      <a:pt x="3991" y="7700"/>
                      <a:pt x="4073" y="7698"/>
                      <a:pt x="4155" y="7692"/>
                    </a:cubicBezTo>
                    <a:cubicBezTo>
                      <a:pt x="6255" y="7578"/>
                      <a:pt x="7852" y="5752"/>
                      <a:pt x="7715" y="3629"/>
                    </a:cubicBezTo>
                    <a:cubicBezTo>
                      <a:pt x="7601" y="1575"/>
                      <a:pt x="5935" y="0"/>
                      <a:pt x="39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33" name="Google Shape;2688;p40"/>
              <p:cNvSpPr/>
              <p:nvPr/>
            </p:nvSpPr>
            <p:spPr>
              <a:xfrm>
                <a:off x="1672200" y="2553275"/>
                <a:ext cx="127850" cy="166250"/>
              </a:xfrm>
              <a:custGeom>
                <a:avLst/>
                <a:gdLst/>
                <a:ahLst/>
                <a:cxnLst/>
                <a:rect l="l" t="t" r="r" b="b"/>
                <a:pathLst>
                  <a:path w="5114" h="6650" extrusionOk="0">
                    <a:moveTo>
                      <a:pt x="2412" y="0"/>
                    </a:moveTo>
                    <a:cubicBezTo>
                      <a:pt x="2384" y="0"/>
                      <a:pt x="2357" y="1"/>
                      <a:pt x="2329" y="3"/>
                    </a:cubicBezTo>
                    <a:cubicBezTo>
                      <a:pt x="914" y="48"/>
                      <a:pt x="1" y="1943"/>
                      <a:pt x="92" y="3449"/>
                    </a:cubicBezTo>
                    <a:cubicBezTo>
                      <a:pt x="158" y="4910"/>
                      <a:pt x="1212" y="6650"/>
                      <a:pt x="2587" y="6650"/>
                    </a:cubicBezTo>
                    <a:cubicBezTo>
                      <a:pt x="2630" y="6650"/>
                      <a:pt x="2673" y="6648"/>
                      <a:pt x="2717" y="6645"/>
                    </a:cubicBezTo>
                    <a:cubicBezTo>
                      <a:pt x="3927" y="6553"/>
                      <a:pt x="5114" y="5070"/>
                      <a:pt x="4954" y="3175"/>
                    </a:cubicBezTo>
                    <a:lnTo>
                      <a:pt x="3082" y="2810"/>
                    </a:lnTo>
                    <a:cubicBezTo>
                      <a:pt x="3561" y="2376"/>
                      <a:pt x="4041" y="1943"/>
                      <a:pt x="4520" y="1532"/>
                    </a:cubicBezTo>
                    <a:cubicBezTo>
                      <a:pt x="4475" y="1443"/>
                      <a:pt x="3623" y="0"/>
                      <a:pt x="2412"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34" name="Google Shape;2689;p40"/>
              <p:cNvSpPr/>
              <p:nvPr/>
            </p:nvSpPr>
            <p:spPr>
              <a:xfrm>
                <a:off x="1708150" y="2305675"/>
                <a:ext cx="272800" cy="699050"/>
              </a:xfrm>
              <a:custGeom>
                <a:avLst/>
                <a:gdLst/>
                <a:ahLst/>
                <a:cxnLst/>
                <a:rect l="l" t="t" r="r" b="b"/>
                <a:pathLst>
                  <a:path w="10912" h="27962" extrusionOk="0">
                    <a:moveTo>
                      <a:pt x="3858" y="4040"/>
                    </a:moveTo>
                    <a:cubicBezTo>
                      <a:pt x="5547" y="6871"/>
                      <a:pt x="4794" y="8263"/>
                      <a:pt x="6049" y="12121"/>
                    </a:cubicBezTo>
                    <a:cubicBezTo>
                      <a:pt x="7624" y="16937"/>
                      <a:pt x="9633" y="17279"/>
                      <a:pt x="10135" y="20817"/>
                    </a:cubicBezTo>
                    <a:cubicBezTo>
                      <a:pt x="10546" y="23739"/>
                      <a:pt x="9542" y="26295"/>
                      <a:pt x="8651" y="27961"/>
                    </a:cubicBezTo>
                    <a:cubicBezTo>
                      <a:pt x="9542" y="26637"/>
                      <a:pt x="10911" y="24127"/>
                      <a:pt x="10569" y="21159"/>
                    </a:cubicBezTo>
                    <a:cubicBezTo>
                      <a:pt x="10295" y="18854"/>
                      <a:pt x="9062" y="16708"/>
                      <a:pt x="8629" y="15978"/>
                    </a:cubicBezTo>
                    <a:cubicBezTo>
                      <a:pt x="7807" y="14517"/>
                      <a:pt x="7602" y="14677"/>
                      <a:pt x="6985" y="13536"/>
                    </a:cubicBezTo>
                    <a:cubicBezTo>
                      <a:pt x="5616" y="11002"/>
                      <a:pt x="6323" y="9724"/>
                      <a:pt x="5456" y="6939"/>
                    </a:cubicBezTo>
                    <a:cubicBezTo>
                      <a:pt x="5296" y="6391"/>
                      <a:pt x="4429" y="3744"/>
                      <a:pt x="2123" y="1575"/>
                    </a:cubicBezTo>
                    <a:cubicBezTo>
                      <a:pt x="1416" y="913"/>
                      <a:pt x="708" y="411"/>
                      <a:pt x="1" y="0"/>
                    </a:cubicBezTo>
                    <a:cubicBezTo>
                      <a:pt x="1096" y="754"/>
                      <a:pt x="2671" y="2032"/>
                      <a:pt x="3858" y="404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35" name="Google Shape;2690;p40"/>
              <p:cNvSpPr/>
              <p:nvPr/>
            </p:nvSpPr>
            <p:spPr>
              <a:xfrm>
                <a:off x="1699600" y="2660550"/>
                <a:ext cx="26850" cy="21800"/>
              </a:xfrm>
              <a:custGeom>
                <a:avLst/>
                <a:gdLst/>
                <a:ahLst/>
                <a:cxnLst/>
                <a:rect l="l" t="t" r="r" b="b"/>
                <a:pathLst>
                  <a:path w="1074" h="872" extrusionOk="0">
                    <a:moveTo>
                      <a:pt x="318" y="0"/>
                    </a:moveTo>
                    <a:cubicBezTo>
                      <a:pt x="227" y="0"/>
                      <a:pt x="153" y="22"/>
                      <a:pt x="114" y="71"/>
                    </a:cubicBezTo>
                    <a:cubicBezTo>
                      <a:pt x="0" y="208"/>
                      <a:pt x="137" y="824"/>
                      <a:pt x="525" y="870"/>
                    </a:cubicBezTo>
                    <a:cubicBezTo>
                      <a:pt x="537" y="871"/>
                      <a:pt x="549" y="872"/>
                      <a:pt x="560" y="872"/>
                    </a:cubicBezTo>
                    <a:cubicBezTo>
                      <a:pt x="822" y="872"/>
                      <a:pt x="1073" y="634"/>
                      <a:pt x="1073" y="459"/>
                    </a:cubicBezTo>
                    <a:cubicBezTo>
                      <a:pt x="1056" y="217"/>
                      <a:pt x="604" y="0"/>
                      <a:pt x="31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36" name="Google Shape;2691;p40"/>
              <p:cNvSpPr/>
              <p:nvPr/>
            </p:nvSpPr>
            <p:spPr>
              <a:xfrm>
                <a:off x="1289875" y="2621800"/>
                <a:ext cx="222000" cy="206775"/>
              </a:xfrm>
              <a:custGeom>
                <a:avLst/>
                <a:gdLst/>
                <a:ahLst/>
                <a:cxnLst/>
                <a:rect l="l" t="t" r="r" b="b"/>
                <a:pathLst>
                  <a:path w="8880" h="8271" extrusionOk="0">
                    <a:moveTo>
                      <a:pt x="2609" y="4828"/>
                    </a:moveTo>
                    <a:cubicBezTo>
                      <a:pt x="2931" y="4828"/>
                      <a:pt x="3430" y="5060"/>
                      <a:pt x="3447" y="5319"/>
                    </a:cubicBezTo>
                    <a:cubicBezTo>
                      <a:pt x="3447" y="5509"/>
                      <a:pt x="3174" y="5758"/>
                      <a:pt x="2898" y="5758"/>
                    </a:cubicBezTo>
                    <a:cubicBezTo>
                      <a:pt x="2876" y="5758"/>
                      <a:pt x="2853" y="5756"/>
                      <a:pt x="2831" y="5753"/>
                    </a:cubicBezTo>
                    <a:cubicBezTo>
                      <a:pt x="2397" y="5707"/>
                      <a:pt x="2238" y="5068"/>
                      <a:pt x="2375" y="4908"/>
                    </a:cubicBezTo>
                    <a:cubicBezTo>
                      <a:pt x="2419" y="4852"/>
                      <a:pt x="2505" y="4828"/>
                      <a:pt x="2609" y="4828"/>
                    </a:cubicBezTo>
                    <a:close/>
                    <a:moveTo>
                      <a:pt x="4201" y="1"/>
                    </a:moveTo>
                    <a:cubicBezTo>
                      <a:pt x="1827" y="138"/>
                      <a:pt x="1" y="2101"/>
                      <a:pt x="138" y="4383"/>
                    </a:cubicBezTo>
                    <a:cubicBezTo>
                      <a:pt x="248" y="6581"/>
                      <a:pt x="2135" y="8271"/>
                      <a:pt x="4415" y="8271"/>
                    </a:cubicBezTo>
                    <a:cubicBezTo>
                      <a:pt x="4503" y="8271"/>
                      <a:pt x="4591" y="8268"/>
                      <a:pt x="4680" y="8263"/>
                    </a:cubicBezTo>
                    <a:cubicBezTo>
                      <a:pt x="7054" y="8126"/>
                      <a:pt x="8880" y="6163"/>
                      <a:pt x="8743" y="3881"/>
                    </a:cubicBezTo>
                    <a:cubicBezTo>
                      <a:pt x="8606" y="1690"/>
                      <a:pt x="6734" y="1"/>
                      <a:pt x="445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37" name="Google Shape;2692;p40"/>
              <p:cNvSpPr/>
              <p:nvPr/>
            </p:nvSpPr>
            <p:spPr>
              <a:xfrm>
                <a:off x="1315000" y="2626925"/>
                <a:ext cx="144375" cy="178775"/>
              </a:xfrm>
              <a:custGeom>
                <a:avLst/>
                <a:gdLst/>
                <a:ahLst/>
                <a:cxnLst/>
                <a:rect l="l" t="t" r="r" b="b"/>
                <a:pathLst>
                  <a:path w="5775" h="7151" extrusionOk="0">
                    <a:moveTo>
                      <a:pt x="2708" y="0"/>
                    </a:moveTo>
                    <a:cubicBezTo>
                      <a:pt x="2688" y="0"/>
                      <a:pt x="2668" y="0"/>
                      <a:pt x="2648" y="1"/>
                    </a:cubicBezTo>
                    <a:cubicBezTo>
                      <a:pt x="1050" y="70"/>
                      <a:pt x="0" y="2101"/>
                      <a:pt x="91" y="3744"/>
                    </a:cubicBezTo>
                    <a:cubicBezTo>
                      <a:pt x="180" y="5297"/>
                      <a:pt x="1367" y="7150"/>
                      <a:pt x="2921" y="7150"/>
                    </a:cubicBezTo>
                    <a:cubicBezTo>
                      <a:pt x="2966" y="7150"/>
                      <a:pt x="3012" y="7149"/>
                      <a:pt x="3059" y="7145"/>
                    </a:cubicBezTo>
                    <a:cubicBezTo>
                      <a:pt x="4428" y="7031"/>
                      <a:pt x="5775" y="5456"/>
                      <a:pt x="5592" y="3425"/>
                    </a:cubicBezTo>
                    <a:cubicBezTo>
                      <a:pt x="4885" y="3288"/>
                      <a:pt x="4200" y="3151"/>
                      <a:pt x="3492" y="3014"/>
                    </a:cubicBezTo>
                    <a:cubicBezTo>
                      <a:pt x="4040" y="2557"/>
                      <a:pt x="4588" y="2101"/>
                      <a:pt x="5113" y="1644"/>
                    </a:cubicBezTo>
                    <a:cubicBezTo>
                      <a:pt x="5068" y="1554"/>
                      <a:pt x="4113" y="0"/>
                      <a:pt x="2708"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38" name="Google Shape;2693;p40"/>
              <p:cNvSpPr/>
              <p:nvPr/>
            </p:nvSpPr>
            <p:spPr>
              <a:xfrm>
                <a:off x="1345800" y="2742475"/>
                <a:ext cx="30275" cy="23275"/>
              </a:xfrm>
              <a:custGeom>
                <a:avLst/>
                <a:gdLst/>
                <a:ahLst/>
                <a:cxnLst/>
                <a:rect l="l" t="t" r="r" b="b"/>
                <a:pathLst>
                  <a:path w="1211" h="931" extrusionOk="0">
                    <a:moveTo>
                      <a:pt x="372" y="1"/>
                    </a:moveTo>
                    <a:cubicBezTo>
                      <a:pt x="268" y="1"/>
                      <a:pt x="182" y="25"/>
                      <a:pt x="138" y="81"/>
                    </a:cubicBezTo>
                    <a:cubicBezTo>
                      <a:pt x="1" y="241"/>
                      <a:pt x="160" y="880"/>
                      <a:pt x="594" y="926"/>
                    </a:cubicBezTo>
                    <a:cubicBezTo>
                      <a:pt x="616" y="929"/>
                      <a:pt x="639" y="931"/>
                      <a:pt x="661" y="931"/>
                    </a:cubicBezTo>
                    <a:cubicBezTo>
                      <a:pt x="937" y="931"/>
                      <a:pt x="1210" y="682"/>
                      <a:pt x="1210" y="492"/>
                    </a:cubicBezTo>
                    <a:cubicBezTo>
                      <a:pt x="1193" y="233"/>
                      <a:pt x="694" y="1"/>
                      <a:pt x="37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39" name="Google Shape;2694;p40"/>
              <p:cNvSpPr/>
              <p:nvPr/>
            </p:nvSpPr>
            <p:spPr>
              <a:xfrm>
                <a:off x="1219125" y="2600125"/>
                <a:ext cx="275875" cy="121575"/>
              </a:xfrm>
              <a:custGeom>
                <a:avLst/>
                <a:gdLst/>
                <a:ahLst/>
                <a:cxnLst/>
                <a:rect l="l" t="t" r="r" b="b"/>
                <a:pathLst>
                  <a:path w="11035" h="4863" extrusionOk="0">
                    <a:moveTo>
                      <a:pt x="6905" y="1"/>
                    </a:moveTo>
                    <a:cubicBezTo>
                      <a:pt x="6341" y="1"/>
                      <a:pt x="5670" y="102"/>
                      <a:pt x="4976" y="434"/>
                    </a:cubicBezTo>
                    <a:cubicBezTo>
                      <a:pt x="3356" y="1233"/>
                      <a:pt x="2785" y="2739"/>
                      <a:pt x="2671" y="3150"/>
                    </a:cubicBezTo>
                    <a:cubicBezTo>
                      <a:pt x="2648" y="3173"/>
                      <a:pt x="2625" y="3196"/>
                      <a:pt x="2602" y="3196"/>
                    </a:cubicBezTo>
                    <a:cubicBezTo>
                      <a:pt x="1758" y="3310"/>
                      <a:pt x="936" y="3401"/>
                      <a:pt x="115" y="3493"/>
                    </a:cubicBezTo>
                    <a:cubicBezTo>
                      <a:pt x="46" y="3515"/>
                      <a:pt x="0" y="3607"/>
                      <a:pt x="69" y="3652"/>
                    </a:cubicBezTo>
                    <a:cubicBezTo>
                      <a:pt x="366" y="3881"/>
                      <a:pt x="731" y="4154"/>
                      <a:pt x="1210" y="4360"/>
                    </a:cubicBezTo>
                    <a:cubicBezTo>
                      <a:pt x="1872" y="4679"/>
                      <a:pt x="2488" y="4816"/>
                      <a:pt x="2922" y="4862"/>
                    </a:cubicBezTo>
                    <a:cubicBezTo>
                      <a:pt x="2968" y="4862"/>
                      <a:pt x="3013" y="4839"/>
                      <a:pt x="3036" y="4794"/>
                    </a:cubicBezTo>
                    <a:cubicBezTo>
                      <a:pt x="3493" y="2968"/>
                      <a:pt x="4976" y="1575"/>
                      <a:pt x="6802" y="1301"/>
                    </a:cubicBezTo>
                    <a:cubicBezTo>
                      <a:pt x="7046" y="1261"/>
                      <a:pt x="7289" y="1241"/>
                      <a:pt x="7531" y="1241"/>
                    </a:cubicBezTo>
                    <a:cubicBezTo>
                      <a:pt x="8784" y="1241"/>
                      <a:pt x="9985" y="1771"/>
                      <a:pt x="10865" y="2671"/>
                    </a:cubicBezTo>
                    <a:cubicBezTo>
                      <a:pt x="10885" y="2698"/>
                      <a:pt x="10909" y="2709"/>
                      <a:pt x="10932" y="2709"/>
                    </a:cubicBezTo>
                    <a:cubicBezTo>
                      <a:pt x="10987" y="2709"/>
                      <a:pt x="11034" y="2644"/>
                      <a:pt x="11002" y="2579"/>
                    </a:cubicBezTo>
                    <a:cubicBezTo>
                      <a:pt x="10637" y="1872"/>
                      <a:pt x="9838" y="731"/>
                      <a:pt x="8354" y="228"/>
                    </a:cubicBezTo>
                    <a:cubicBezTo>
                      <a:pt x="8163" y="165"/>
                      <a:pt x="7621" y="1"/>
                      <a:pt x="6905"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40" name="Google Shape;2695;p40"/>
              <p:cNvSpPr/>
              <p:nvPr/>
            </p:nvSpPr>
            <p:spPr>
              <a:xfrm>
                <a:off x="1264875" y="2451750"/>
                <a:ext cx="193425" cy="70050"/>
              </a:xfrm>
              <a:custGeom>
                <a:avLst/>
                <a:gdLst/>
                <a:ahLst/>
                <a:cxnLst/>
                <a:rect l="l" t="t" r="r" b="b"/>
                <a:pathLst>
                  <a:path w="7737" h="2802" extrusionOk="0">
                    <a:moveTo>
                      <a:pt x="3900" y="1"/>
                    </a:moveTo>
                    <a:cubicBezTo>
                      <a:pt x="2302" y="69"/>
                      <a:pt x="864" y="1005"/>
                      <a:pt x="111" y="2420"/>
                    </a:cubicBezTo>
                    <a:cubicBezTo>
                      <a:pt x="1" y="2603"/>
                      <a:pt x="141" y="2801"/>
                      <a:pt x="318" y="2801"/>
                    </a:cubicBezTo>
                    <a:cubicBezTo>
                      <a:pt x="362" y="2801"/>
                      <a:pt x="408" y="2790"/>
                      <a:pt x="453" y="2763"/>
                    </a:cubicBezTo>
                    <a:cubicBezTo>
                      <a:pt x="1252" y="2352"/>
                      <a:pt x="2462" y="1850"/>
                      <a:pt x="3991" y="1735"/>
                    </a:cubicBezTo>
                    <a:cubicBezTo>
                      <a:pt x="4178" y="1723"/>
                      <a:pt x="4361" y="1717"/>
                      <a:pt x="4539" y="1717"/>
                    </a:cubicBezTo>
                    <a:cubicBezTo>
                      <a:pt x="5684" y="1717"/>
                      <a:pt x="6632" y="1952"/>
                      <a:pt x="7323" y="2169"/>
                    </a:cubicBezTo>
                    <a:cubicBezTo>
                      <a:pt x="7355" y="2181"/>
                      <a:pt x="7386" y="2186"/>
                      <a:pt x="7416" y="2186"/>
                    </a:cubicBezTo>
                    <a:cubicBezTo>
                      <a:pt x="7615" y="2186"/>
                      <a:pt x="7737" y="1937"/>
                      <a:pt x="7597" y="1758"/>
                    </a:cubicBezTo>
                    <a:cubicBezTo>
                      <a:pt x="6753" y="663"/>
                      <a:pt x="5452" y="1"/>
                      <a:pt x="4059" y="1"/>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41" name="Google Shape;2696;p40"/>
              <p:cNvSpPr/>
              <p:nvPr/>
            </p:nvSpPr>
            <p:spPr>
              <a:xfrm>
                <a:off x="1448525" y="2577675"/>
                <a:ext cx="45300" cy="33875"/>
              </a:xfrm>
              <a:custGeom>
                <a:avLst/>
                <a:gdLst/>
                <a:ahLst/>
                <a:cxnLst/>
                <a:rect l="l" t="t" r="r" b="b"/>
                <a:pathLst>
                  <a:path w="1812" h="1355" extrusionOk="0">
                    <a:moveTo>
                      <a:pt x="413" y="0"/>
                    </a:moveTo>
                    <a:cubicBezTo>
                      <a:pt x="274" y="0"/>
                      <a:pt x="135" y="24"/>
                      <a:pt x="0" y="77"/>
                    </a:cubicBezTo>
                    <a:cubicBezTo>
                      <a:pt x="822" y="145"/>
                      <a:pt x="1438" y="579"/>
                      <a:pt x="1735" y="1355"/>
                    </a:cubicBezTo>
                    <a:cubicBezTo>
                      <a:pt x="1811" y="629"/>
                      <a:pt x="1122" y="0"/>
                      <a:pt x="413" y="0"/>
                    </a:cubicBezTo>
                    <a:close/>
                  </a:path>
                </a:pathLst>
              </a:custGeom>
              <a:solidFill>
                <a:srgbClr val="D64D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42" name="Google Shape;2697;p40"/>
              <p:cNvSpPr/>
              <p:nvPr/>
            </p:nvSpPr>
            <p:spPr>
              <a:xfrm>
                <a:off x="1645950" y="2528125"/>
                <a:ext cx="222500" cy="114550"/>
              </a:xfrm>
              <a:custGeom>
                <a:avLst/>
                <a:gdLst/>
                <a:ahLst/>
                <a:cxnLst/>
                <a:rect l="l" t="t" r="r" b="b"/>
                <a:pathLst>
                  <a:path w="8900" h="4582" extrusionOk="0">
                    <a:moveTo>
                      <a:pt x="3676" y="1"/>
                    </a:moveTo>
                    <a:cubicBezTo>
                      <a:pt x="3623" y="1"/>
                      <a:pt x="3570" y="2"/>
                      <a:pt x="3516" y="4"/>
                    </a:cubicBezTo>
                    <a:cubicBezTo>
                      <a:pt x="1941" y="96"/>
                      <a:pt x="1074" y="1123"/>
                      <a:pt x="868" y="1351"/>
                    </a:cubicBezTo>
                    <a:cubicBezTo>
                      <a:pt x="24" y="2447"/>
                      <a:pt x="1" y="3748"/>
                      <a:pt x="92" y="4501"/>
                    </a:cubicBezTo>
                    <a:cubicBezTo>
                      <a:pt x="105" y="4552"/>
                      <a:pt x="154" y="4582"/>
                      <a:pt x="198" y="4582"/>
                    </a:cubicBezTo>
                    <a:cubicBezTo>
                      <a:pt x="233" y="4582"/>
                      <a:pt x="265" y="4564"/>
                      <a:pt x="275" y="4524"/>
                    </a:cubicBezTo>
                    <a:cubicBezTo>
                      <a:pt x="480" y="3131"/>
                      <a:pt x="1347" y="2013"/>
                      <a:pt x="2580" y="1534"/>
                    </a:cubicBezTo>
                    <a:cubicBezTo>
                      <a:pt x="3018" y="1364"/>
                      <a:pt x="3481" y="1282"/>
                      <a:pt x="3951" y="1282"/>
                    </a:cubicBezTo>
                    <a:cubicBezTo>
                      <a:pt x="5121" y="1282"/>
                      <a:pt x="6324" y="1792"/>
                      <a:pt x="7236" y="2720"/>
                    </a:cubicBezTo>
                    <a:cubicBezTo>
                      <a:pt x="7263" y="2747"/>
                      <a:pt x="7290" y="2758"/>
                      <a:pt x="7312" y="2758"/>
                    </a:cubicBezTo>
                    <a:cubicBezTo>
                      <a:pt x="7328" y="2758"/>
                      <a:pt x="7341" y="2753"/>
                      <a:pt x="7350" y="2743"/>
                    </a:cubicBezTo>
                    <a:cubicBezTo>
                      <a:pt x="7647" y="2492"/>
                      <a:pt x="8035" y="2104"/>
                      <a:pt x="8378" y="1556"/>
                    </a:cubicBezTo>
                    <a:cubicBezTo>
                      <a:pt x="8629" y="1168"/>
                      <a:pt x="8766" y="780"/>
                      <a:pt x="8880" y="461"/>
                    </a:cubicBezTo>
                    <a:cubicBezTo>
                      <a:pt x="8900" y="401"/>
                      <a:pt x="8834" y="342"/>
                      <a:pt x="8786" y="342"/>
                    </a:cubicBezTo>
                    <a:cubicBezTo>
                      <a:pt x="8779" y="342"/>
                      <a:pt x="8772" y="344"/>
                      <a:pt x="8766" y="347"/>
                    </a:cubicBezTo>
                    <a:cubicBezTo>
                      <a:pt x="8081" y="643"/>
                      <a:pt x="7419" y="917"/>
                      <a:pt x="6757" y="1214"/>
                    </a:cubicBezTo>
                    <a:cubicBezTo>
                      <a:pt x="6744" y="1221"/>
                      <a:pt x="6732" y="1223"/>
                      <a:pt x="6722" y="1223"/>
                    </a:cubicBezTo>
                    <a:cubicBezTo>
                      <a:pt x="6698" y="1223"/>
                      <a:pt x="6682" y="1207"/>
                      <a:pt x="6666" y="1191"/>
                    </a:cubicBezTo>
                    <a:cubicBezTo>
                      <a:pt x="6379" y="948"/>
                      <a:pt x="5238" y="1"/>
                      <a:pt x="3676"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43" name="Google Shape;2698;p40"/>
              <p:cNvSpPr/>
              <p:nvPr/>
            </p:nvSpPr>
            <p:spPr>
              <a:xfrm>
                <a:off x="1624850" y="2546475"/>
                <a:ext cx="28550" cy="37700"/>
              </a:xfrm>
              <a:custGeom>
                <a:avLst/>
                <a:gdLst/>
                <a:ahLst/>
                <a:cxnLst/>
                <a:rect l="l" t="t" r="r" b="b"/>
                <a:pathLst>
                  <a:path w="1142" h="1508" extrusionOk="0">
                    <a:moveTo>
                      <a:pt x="1141" y="1"/>
                    </a:moveTo>
                    <a:lnTo>
                      <a:pt x="1141" y="1"/>
                    </a:lnTo>
                    <a:cubicBezTo>
                      <a:pt x="457" y="46"/>
                      <a:pt x="0" y="891"/>
                      <a:pt x="320" y="1507"/>
                    </a:cubicBezTo>
                    <a:cubicBezTo>
                      <a:pt x="274" y="845"/>
                      <a:pt x="571" y="320"/>
                      <a:pt x="1141" y="1"/>
                    </a:cubicBezTo>
                    <a:close/>
                  </a:path>
                </a:pathLst>
              </a:custGeom>
              <a:solidFill>
                <a:srgbClr val="D64D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44" name="Google Shape;2699;p40"/>
              <p:cNvSpPr/>
              <p:nvPr/>
            </p:nvSpPr>
            <p:spPr>
              <a:xfrm>
                <a:off x="1615700" y="2385000"/>
                <a:ext cx="187625" cy="88150"/>
              </a:xfrm>
              <a:custGeom>
                <a:avLst/>
                <a:gdLst/>
                <a:ahLst/>
                <a:cxnLst/>
                <a:rect l="l" t="t" r="r" b="b"/>
                <a:pathLst>
                  <a:path w="7505" h="3526" extrusionOk="0">
                    <a:moveTo>
                      <a:pt x="4315" y="0"/>
                    </a:moveTo>
                    <a:cubicBezTo>
                      <a:pt x="3836" y="0"/>
                      <a:pt x="3379" y="69"/>
                      <a:pt x="2923" y="228"/>
                    </a:cubicBezTo>
                    <a:cubicBezTo>
                      <a:pt x="1553" y="685"/>
                      <a:pt x="480" y="1803"/>
                      <a:pt x="69" y="3173"/>
                    </a:cubicBezTo>
                    <a:cubicBezTo>
                      <a:pt x="1" y="3362"/>
                      <a:pt x="153" y="3526"/>
                      <a:pt x="320" y="3526"/>
                    </a:cubicBezTo>
                    <a:cubicBezTo>
                      <a:pt x="374" y="3526"/>
                      <a:pt x="430" y="3509"/>
                      <a:pt x="480" y="3470"/>
                    </a:cubicBezTo>
                    <a:cubicBezTo>
                      <a:pt x="1119" y="2922"/>
                      <a:pt x="2124" y="2283"/>
                      <a:pt x="3448" y="1895"/>
                    </a:cubicBezTo>
                    <a:cubicBezTo>
                      <a:pt x="4361" y="1609"/>
                      <a:pt x="5220" y="1511"/>
                      <a:pt x="5954" y="1511"/>
                    </a:cubicBezTo>
                    <a:cubicBezTo>
                      <a:pt x="6394" y="1511"/>
                      <a:pt x="6789" y="1547"/>
                      <a:pt x="7122" y="1598"/>
                    </a:cubicBezTo>
                    <a:cubicBezTo>
                      <a:pt x="7131" y="1599"/>
                      <a:pt x="7140" y="1599"/>
                      <a:pt x="7148" y="1599"/>
                    </a:cubicBezTo>
                    <a:cubicBezTo>
                      <a:pt x="7383" y="1599"/>
                      <a:pt x="7504" y="1296"/>
                      <a:pt x="7328" y="1141"/>
                    </a:cubicBezTo>
                    <a:cubicBezTo>
                      <a:pt x="6483" y="388"/>
                      <a:pt x="5411" y="0"/>
                      <a:pt x="4315" y="0"/>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45" name="Google Shape;2700;p40"/>
              <p:cNvSpPr/>
              <p:nvPr/>
            </p:nvSpPr>
            <p:spPr>
              <a:xfrm>
                <a:off x="1465625" y="2832300"/>
                <a:ext cx="301900" cy="201400"/>
              </a:xfrm>
              <a:custGeom>
                <a:avLst/>
                <a:gdLst/>
                <a:ahLst/>
                <a:cxnLst/>
                <a:rect l="l" t="t" r="r" b="b"/>
                <a:pathLst>
                  <a:path w="12076" h="8056" extrusionOk="0">
                    <a:moveTo>
                      <a:pt x="9257" y="1"/>
                    </a:moveTo>
                    <a:cubicBezTo>
                      <a:pt x="8072" y="1"/>
                      <a:pt x="7840" y="1496"/>
                      <a:pt x="6209" y="1898"/>
                    </a:cubicBezTo>
                    <a:cubicBezTo>
                      <a:pt x="5972" y="1958"/>
                      <a:pt x="5750" y="1983"/>
                      <a:pt x="5540" y="1983"/>
                    </a:cubicBezTo>
                    <a:cubicBezTo>
                      <a:pt x="4425" y="1983"/>
                      <a:pt x="3643" y="1271"/>
                      <a:pt x="2658" y="1271"/>
                    </a:cubicBezTo>
                    <a:cubicBezTo>
                      <a:pt x="2419" y="1271"/>
                      <a:pt x="2167" y="1314"/>
                      <a:pt x="1895" y="1418"/>
                    </a:cubicBezTo>
                    <a:cubicBezTo>
                      <a:pt x="1028" y="1761"/>
                      <a:pt x="298" y="2651"/>
                      <a:pt x="161" y="3587"/>
                    </a:cubicBezTo>
                    <a:cubicBezTo>
                      <a:pt x="1" y="4911"/>
                      <a:pt x="1028" y="5915"/>
                      <a:pt x="1599" y="6463"/>
                    </a:cubicBezTo>
                    <a:cubicBezTo>
                      <a:pt x="2831" y="7672"/>
                      <a:pt x="4338" y="7923"/>
                      <a:pt x="4794" y="7992"/>
                    </a:cubicBezTo>
                    <a:cubicBezTo>
                      <a:pt x="4985" y="8020"/>
                      <a:pt x="5297" y="8055"/>
                      <a:pt x="5688" y="8055"/>
                    </a:cubicBezTo>
                    <a:cubicBezTo>
                      <a:pt x="6558" y="8055"/>
                      <a:pt x="7820" y="7882"/>
                      <a:pt x="9017" y="7079"/>
                    </a:cubicBezTo>
                    <a:cubicBezTo>
                      <a:pt x="10432" y="6120"/>
                      <a:pt x="12076" y="4066"/>
                      <a:pt x="11482" y="2103"/>
                    </a:cubicBezTo>
                    <a:cubicBezTo>
                      <a:pt x="11208" y="1167"/>
                      <a:pt x="10341" y="72"/>
                      <a:pt x="9336" y="3"/>
                    </a:cubicBezTo>
                    <a:cubicBezTo>
                      <a:pt x="9309" y="2"/>
                      <a:pt x="9283" y="1"/>
                      <a:pt x="9257"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46" name="Google Shape;2701;p40"/>
              <p:cNvSpPr/>
              <p:nvPr/>
            </p:nvSpPr>
            <p:spPr>
              <a:xfrm>
                <a:off x="1600450" y="2972450"/>
                <a:ext cx="21000" cy="17900"/>
              </a:xfrm>
              <a:custGeom>
                <a:avLst/>
                <a:gdLst/>
                <a:ahLst/>
                <a:cxnLst/>
                <a:rect l="l" t="t" r="r" b="b"/>
                <a:pathLst>
                  <a:path w="840" h="716" extrusionOk="0">
                    <a:moveTo>
                      <a:pt x="676" y="1"/>
                    </a:moveTo>
                    <a:cubicBezTo>
                      <a:pt x="472" y="1"/>
                      <a:pt x="1" y="416"/>
                      <a:pt x="63" y="583"/>
                    </a:cubicBezTo>
                    <a:cubicBezTo>
                      <a:pt x="91" y="666"/>
                      <a:pt x="204" y="716"/>
                      <a:pt x="334" y="716"/>
                    </a:cubicBezTo>
                    <a:cubicBezTo>
                      <a:pt x="418" y="716"/>
                      <a:pt x="508" y="696"/>
                      <a:pt x="588" y="651"/>
                    </a:cubicBezTo>
                    <a:cubicBezTo>
                      <a:pt x="839" y="491"/>
                      <a:pt x="839" y="81"/>
                      <a:pt x="725" y="12"/>
                    </a:cubicBezTo>
                    <a:cubicBezTo>
                      <a:pt x="711" y="4"/>
                      <a:pt x="695" y="1"/>
                      <a:pt x="67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47" name="Google Shape;2702;p40"/>
              <p:cNvSpPr/>
              <p:nvPr/>
            </p:nvSpPr>
            <p:spPr>
              <a:xfrm>
                <a:off x="1192625" y="2767050"/>
                <a:ext cx="61325" cy="55250"/>
              </a:xfrm>
              <a:custGeom>
                <a:avLst/>
                <a:gdLst/>
                <a:ahLst/>
                <a:cxnLst/>
                <a:rect l="l" t="t" r="r" b="b"/>
                <a:pathLst>
                  <a:path w="2453" h="2210" extrusionOk="0">
                    <a:moveTo>
                      <a:pt x="1318" y="0"/>
                    </a:moveTo>
                    <a:cubicBezTo>
                      <a:pt x="770" y="0"/>
                      <a:pt x="1" y="765"/>
                      <a:pt x="193" y="1449"/>
                    </a:cubicBezTo>
                    <a:cubicBezTo>
                      <a:pt x="335" y="1938"/>
                      <a:pt x="924" y="2209"/>
                      <a:pt x="1410" y="2209"/>
                    </a:cubicBezTo>
                    <a:cubicBezTo>
                      <a:pt x="1627" y="2209"/>
                      <a:pt x="1824" y="2155"/>
                      <a:pt x="1951" y="2042"/>
                    </a:cubicBezTo>
                    <a:cubicBezTo>
                      <a:pt x="2453" y="1609"/>
                      <a:pt x="2065" y="125"/>
                      <a:pt x="1426" y="11"/>
                    </a:cubicBezTo>
                    <a:cubicBezTo>
                      <a:pt x="1391" y="4"/>
                      <a:pt x="1355" y="0"/>
                      <a:pt x="1318"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48" name="Google Shape;2703;p40"/>
              <p:cNvSpPr/>
              <p:nvPr/>
            </p:nvSpPr>
            <p:spPr>
              <a:xfrm>
                <a:off x="1153050" y="2845400"/>
                <a:ext cx="29000" cy="26425"/>
              </a:xfrm>
              <a:custGeom>
                <a:avLst/>
                <a:gdLst/>
                <a:ahLst/>
                <a:cxnLst/>
                <a:rect l="l" t="t" r="r" b="b"/>
                <a:pathLst>
                  <a:path w="1160" h="1057" extrusionOk="0">
                    <a:moveTo>
                      <a:pt x="635" y="0"/>
                    </a:moveTo>
                    <a:cubicBezTo>
                      <a:pt x="363" y="0"/>
                      <a:pt x="1" y="365"/>
                      <a:pt x="87" y="689"/>
                    </a:cubicBezTo>
                    <a:cubicBezTo>
                      <a:pt x="151" y="929"/>
                      <a:pt x="439" y="1057"/>
                      <a:pt x="677" y="1057"/>
                    </a:cubicBezTo>
                    <a:cubicBezTo>
                      <a:pt x="778" y="1057"/>
                      <a:pt x="870" y="1033"/>
                      <a:pt x="931" y="986"/>
                    </a:cubicBezTo>
                    <a:cubicBezTo>
                      <a:pt x="1160" y="780"/>
                      <a:pt x="977" y="73"/>
                      <a:pt x="680" y="4"/>
                    </a:cubicBezTo>
                    <a:cubicBezTo>
                      <a:pt x="666" y="2"/>
                      <a:pt x="650" y="0"/>
                      <a:pt x="635"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49" name="Google Shape;2704;p40"/>
              <p:cNvSpPr/>
              <p:nvPr/>
            </p:nvSpPr>
            <p:spPr>
              <a:xfrm>
                <a:off x="1823175" y="2684875"/>
                <a:ext cx="61900" cy="55550"/>
              </a:xfrm>
              <a:custGeom>
                <a:avLst/>
                <a:gdLst/>
                <a:ahLst/>
                <a:cxnLst/>
                <a:rect l="l" t="t" r="r" b="b"/>
                <a:pathLst>
                  <a:path w="2476" h="2222" extrusionOk="0">
                    <a:moveTo>
                      <a:pt x="1322" y="1"/>
                    </a:moveTo>
                    <a:cubicBezTo>
                      <a:pt x="790" y="1"/>
                      <a:pt x="1" y="765"/>
                      <a:pt x="193" y="1449"/>
                    </a:cubicBezTo>
                    <a:cubicBezTo>
                      <a:pt x="336" y="1956"/>
                      <a:pt x="930" y="2221"/>
                      <a:pt x="1424" y="2221"/>
                    </a:cubicBezTo>
                    <a:cubicBezTo>
                      <a:pt x="1642" y="2221"/>
                      <a:pt x="1841" y="2170"/>
                      <a:pt x="1973" y="2065"/>
                    </a:cubicBezTo>
                    <a:cubicBezTo>
                      <a:pt x="2476" y="1632"/>
                      <a:pt x="2065" y="125"/>
                      <a:pt x="1426" y="11"/>
                    </a:cubicBezTo>
                    <a:cubicBezTo>
                      <a:pt x="1392" y="4"/>
                      <a:pt x="1358" y="1"/>
                      <a:pt x="1322"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50" name="Google Shape;2705;p40"/>
              <p:cNvSpPr/>
              <p:nvPr/>
            </p:nvSpPr>
            <p:spPr>
              <a:xfrm>
                <a:off x="1599725" y="2612675"/>
                <a:ext cx="107325" cy="187750"/>
              </a:xfrm>
              <a:custGeom>
                <a:avLst/>
                <a:gdLst/>
                <a:ahLst/>
                <a:cxnLst/>
                <a:rect l="l" t="t" r="r" b="b"/>
                <a:pathLst>
                  <a:path w="4293" h="7510" extrusionOk="0">
                    <a:moveTo>
                      <a:pt x="457" y="0"/>
                    </a:moveTo>
                    <a:lnTo>
                      <a:pt x="457" y="0"/>
                    </a:lnTo>
                    <a:cubicBezTo>
                      <a:pt x="1" y="1941"/>
                      <a:pt x="320" y="4063"/>
                      <a:pt x="1211" y="5866"/>
                    </a:cubicBezTo>
                    <a:cubicBezTo>
                      <a:pt x="1257" y="5944"/>
                      <a:pt x="1335" y="5990"/>
                      <a:pt x="1416" y="5990"/>
                    </a:cubicBezTo>
                    <a:cubicBezTo>
                      <a:pt x="1455" y="5990"/>
                      <a:pt x="1494" y="5980"/>
                      <a:pt x="1530" y="5958"/>
                    </a:cubicBezTo>
                    <a:cubicBezTo>
                      <a:pt x="1806" y="5557"/>
                      <a:pt x="2200" y="5299"/>
                      <a:pt x="2604" y="5299"/>
                    </a:cubicBezTo>
                    <a:cubicBezTo>
                      <a:pt x="2867" y="5299"/>
                      <a:pt x="3136" y="5409"/>
                      <a:pt x="3379" y="5661"/>
                    </a:cubicBezTo>
                    <a:cubicBezTo>
                      <a:pt x="3972" y="6255"/>
                      <a:pt x="3630" y="7236"/>
                      <a:pt x="2854" y="7510"/>
                    </a:cubicBezTo>
                    <a:cubicBezTo>
                      <a:pt x="3790" y="7396"/>
                      <a:pt x="4292" y="6209"/>
                      <a:pt x="3653" y="5456"/>
                    </a:cubicBezTo>
                    <a:cubicBezTo>
                      <a:pt x="3396" y="5075"/>
                      <a:pt x="2977" y="4899"/>
                      <a:pt x="2550" y="4899"/>
                    </a:cubicBezTo>
                    <a:cubicBezTo>
                      <a:pt x="2156" y="4899"/>
                      <a:pt x="1755" y="5049"/>
                      <a:pt x="1469" y="5330"/>
                    </a:cubicBezTo>
                    <a:lnTo>
                      <a:pt x="1469" y="5330"/>
                    </a:lnTo>
                    <a:cubicBezTo>
                      <a:pt x="733" y="3658"/>
                      <a:pt x="415" y="1819"/>
                      <a:pt x="457" y="0"/>
                    </a:cubicBezTo>
                    <a:close/>
                  </a:path>
                </a:pathLst>
              </a:custGeom>
              <a:solidFill>
                <a:srgbClr val="D64D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51" name="Google Shape;2706;p40"/>
              <p:cNvSpPr/>
              <p:nvPr/>
            </p:nvSpPr>
            <p:spPr>
              <a:xfrm>
                <a:off x="1648800" y="2756475"/>
                <a:ext cx="46825" cy="45725"/>
              </a:xfrm>
              <a:custGeom>
                <a:avLst/>
                <a:gdLst/>
                <a:ahLst/>
                <a:cxnLst/>
                <a:rect l="l" t="t" r="r" b="b"/>
                <a:pathLst>
                  <a:path w="1873" h="1829" extrusionOk="0">
                    <a:moveTo>
                      <a:pt x="1507" y="0"/>
                    </a:moveTo>
                    <a:cubicBezTo>
                      <a:pt x="1484" y="160"/>
                      <a:pt x="1393" y="685"/>
                      <a:pt x="982" y="1119"/>
                    </a:cubicBezTo>
                    <a:cubicBezTo>
                      <a:pt x="594" y="1507"/>
                      <a:pt x="161" y="1621"/>
                      <a:pt x="1" y="1667"/>
                    </a:cubicBezTo>
                    <a:cubicBezTo>
                      <a:pt x="209" y="1778"/>
                      <a:pt x="431" y="1829"/>
                      <a:pt x="646" y="1829"/>
                    </a:cubicBezTo>
                    <a:cubicBezTo>
                      <a:pt x="1092" y="1829"/>
                      <a:pt x="1505" y="1610"/>
                      <a:pt x="1690" y="1256"/>
                    </a:cubicBezTo>
                    <a:cubicBezTo>
                      <a:pt x="1873" y="891"/>
                      <a:pt x="1804" y="388"/>
                      <a:pt x="1507" y="0"/>
                    </a:cubicBezTo>
                    <a:close/>
                  </a:path>
                </a:pathLst>
              </a:custGeom>
              <a:solidFill>
                <a:srgbClr val="D74C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52" name="Google Shape;2707;p40"/>
              <p:cNvSpPr/>
              <p:nvPr/>
            </p:nvSpPr>
            <p:spPr>
              <a:xfrm>
                <a:off x="900150" y="2722800"/>
                <a:ext cx="191750" cy="224075"/>
              </a:xfrm>
              <a:custGeom>
                <a:avLst/>
                <a:gdLst/>
                <a:ahLst/>
                <a:cxnLst/>
                <a:rect l="l" t="t" r="r" b="b"/>
                <a:pathLst>
                  <a:path w="7670" h="8963" extrusionOk="0">
                    <a:moveTo>
                      <a:pt x="3561" y="1"/>
                    </a:moveTo>
                    <a:cubicBezTo>
                      <a:pt x="3333" y="1"/>
                      <a:pt x="3104" y="23"/>
                      <a:pt x="2899" y="92"/>
                    </a:cubicBezTo>
                    <a:cubicBezTo>
                      <a:pt x="1004" y="548"/>
                      <a:pt x="479" y="2877"/>
                      <a:pt x="411" y="3128"/>
                    </a:cubicBezTo>
                    <a:cubicBezTo>
                      <a:pt x="0" y="5045"/>
                      <a:pt x="982" y="6985"/>
                      <a:pt x="2465" y="8058"/>
                    </a:cubicBezTo>
                    <a:cubicBezTo>
                      <a:pt x="3435" y="8755"/>
                      <a:pt x="4471" y="8962"/>
                      <a:pt x="5361" y="8962"/>
                    </a:cubicBezTo>
                    <a:cubicBezTo>
                      <a:pt x="6629" y="8962"/>
                      <a:pt x="7602" y="8541"/>
                      <a:pt x="7669" y="8514"/>
                    </a:cubicBezTo>
                    <a:lnTo>
                      <a:pt x="7213" y="2740"/>
                    </a:lnTo>
                    <a:cubicBezTo>
                      <a:pt x="6482" y="1005"/>
                      <a:pt x="4976" y="1"/>
                      <a:pt x="3561"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53" name="Google Shape;2708;p40"/>
              <p:cNvSpPr/>
              <p:nvPr/>
            </p:nvSpPr>
            <p:spPr>
              <a:xfrm>
                <a:off x="921825" y="2087125"/>
                <a:ext cx="827450" cy="729825"/>
              </a:xfrm>
              <a:custGeom>
                <a:avLst/>
                <a:gdLst/>
                <a:ahLst/>
                <a:cxnLst/>
                <a:rect l="l" t="t" r="r" b="b"/>
                <a:pathLst>
                  <a:path w="33098" h="29193" extrusionOk="0">
                    <a:moveTo>
                      <a:pt x="18215" y="0"/>
                    </a:moveTo>
                    <a:cubicBezTo>
                      <a:pt x="14837" y="0"/>
                      <a:pt x="11345" y="776"/>
                      <a:pt x="8354" y="2694"/>
                    </a:cubicBezTo>
                    <a:cubicBezTo>
                      <a:pt x="731" y="7601"/>
                      <a:pt x="0" y="17667"/>
                      <a:pt x="3173" y="23739"/>
                    </a:cubicBezTo>
                    <a:cubicBezTo>
                      <a:pt x="4178" y="25640"/>
                      <a:pt x="6647" y="29193"/>
                      <a:pt x="9079" y="29193"/>
                    </a:cubicBezTo>
                    <a:cubicBezTo>
                      <a:pt x="9188" y="29193"/>
                      <a:pt x="9296" y="29186"/>
                      <a:pt x="9404" y="29171"/>
                    </a:cubicBezTo>
                    <a:cubicBezTo>
                      <a:pt x="13741" y="28532"/>
                      <a:pt x="14540" y="16092"/>
                      <a:pt x="14563" y="15453"/>
                    </a:cubicBezTo>
                    <a:cubicBezTo>
                      <a:pt x="15157" y="16487"/>
                      <a:pt x="16810" y="19300"/>
                      <a:pt x="18216" y="19300"/>
                    </a:cubicBezTo>
                    <a:cubicBezTo>
                      <a:pt x="18269" y="19300"/>
                      <a:pt x="18322" y="19296"/>
                      <a:pt x="18375" y="19288"/>
                    </a:cubicBezTo>
                    <a:cubicBezTo>
                      <a:pt x="19744" y="19037"/>
                      <a:pt x="20520" y="15841"/>
                      <a:pt x="20452" y="11299"/>
                    </a:cubicBezTo>
                    <a:lnTo>
                      <a:pt x="20452" y="11299"/>
                    </a:lnTo>
                    <a:cubicBezTo>
                      <a:pt x="20741" y="14522"/>
                      <a:pt x="22740" y="16576"/>
                      <a:pt x="24130" y="16576"/>
                    </a:cubicBezTo>
                    <a:cubicBezTo>
                      <a:pt x="24167" y="16576"/>
                      <a:pt x="24204" y="16574"/>
                      <a:pt x="24241" y="16571"/>
                    </a:cubicBezTo>
                    <a:cubicBezTo>
                      <a:pt x="25633" y="16457"/>
                      <a:pt x="27391" y="14038"/>
                      <a:pt x="27003" y="10660"/>
                    </a:cubicBezTo>
                    <a:lnTo>
                      <a:pt x="27003" y="10660"/>
                    </a:lnTo>
                    <a:cubicBezTo>
                      <a:pt x="27276" y="10913"/>
                      <a:pt x="29066" y="12400"/>
                      <a:pt x="30578" y="12400"/>
                    </a:cubicBezTo>
                    <a:cubicBezTo>
                      <a:pt x="30835" y="12400"/>
                      <a:pt x="31084" y="12357"/>
                      <a:pt x="31317" y="12257"/>
                    </a:cubicBezTo>
                    <a:cubicBezTo>
                      <a:pt x="32960" y="11550"/>
                      <a:pt x="33097" y="8217"/>
                      <a:pt x="32184" y="6209"/>
                    </a:cubicBezTo>
                    <a:cubicBezTo>
                      <a:pt x="30632" y="2785"/>
                      <a:pt x="24606" y="0"/>
                      <a:pt x="1821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54" name="Google Shape;2709;p40"/>
              <p:cNvSpPr/>
              <p:nvPr/>
            </p:nvSpPr>
            <p:spPr>
              <a:xfrm>
                <a:off x="896725" y="2074000"/>
                <a:ext cx="827425" cy="729900"/>
              </a:xfrm>
              <a:custGeom>
                <a:avLst/>
                <a:gdLst/>
                <a:ahLst/>
                <a:cxnLst/>
                <a:rect l="l" t="t" r="r" b="b"/>
                <a:pathLst>
                  <a:path w="33097" h="29196" extrusionOk="0">
                    <a:moveTo>
                      <a:pt x="18238" y="0"/>
                    </a:moveTo>
                    <a:cubicBezTo>
                      <a:pt x="14837" y="0"/>
                      <a:pt x="11344" y="799"/>
                      <a:pt x="8377" y="2717"/>
                    </a:cubicBezTo>
                    <a:cubicBezTo>
                      <a:pt x="753" y="7624"/>
                      <a:pt x="0" y="17690"/>
                      <a:pt x="3196" y="23739"/>
                    </a:cubicBezTo>
                    <a:cubicBezTo>
                      <a:pt x="4198" y="25656"/>
                      <a:pt x="6635" y="29196"/>
                      <a:pt x="9058" y="29196"/>
                    </a:cubicBezTo>
                    <a:cubicBezTo>
                      <a:pt x="9174" y="29196"/>
                      <a:pt x="9289" y="29188"/>
                      <a:pt x="9404" y="29171"/>
                    </a:cubicBezTo>
                    <a:cubicBezTo>
                      <a:pt x="13764" y="28555"/>
                      <a:pt x="14540" y="16092"/>
                      <a:pt x="14585" y="15453"/>
                    </a:cubicBezTo>
                    <a:cubicBezTo>
                      <a:pt x="15155" y="16505"/>
                      <a:pt x="16819" y="19303"/>
                      <a:pt x="18203" y="19303"/>
                    </a:cubicBezTo>
                    <a:cubicBezTo>
                      <a:pt x="18261" y="19303"/>
                      <a:pt x="18318" y="19298"/>
                      <a:pt x="18374" y="19288"/>
                    </a:cubicBezTo>
                    <a:cubicBezTo>
                      <a:pt x="19767" y="19037"/>
                      <a:pt x="20520" y="15841"/>
                      <a:pt x="20452" y="11322"/>
                    </a:cubicBezTo>
                    <a:lnTo>
                      <a:pt x="20452" y="11322"/>
                    </a:lnTo>
                    <a:cubicBezTo>
                      <a:pt x="20741" y="14522"/>
                      <a:pt x="22739" y="16576"/>
                      <a:pt x="24130" y="16576"/>
                    </a:cubicBezTo>
                    <a:cubicBezTo>
                      <a:pt x="24167" y="16576"/>
                      <a:pt x="24204" y="16574"/>
                      <a:pt x="24241" y="16571"/>
                    </a:cubicBezTo>
                    <a:cubicBezTo>
                      <a:pt x="25656" y="16457"/>
                      <a:pt x="27390" y="14038"/>
                      <a:pt x="27002" y="10683"/>
                    </a:cubicBezTo>
                    <a:lnTo>
                      <a:pt x="27002" y="10683"/>
                    </a:lnTo>
                    <a:cubicBezTo>
                      <a:pt x="27296" y="10918"/>
                      <a:pt x="29104" y="12415"/>
                      <a:pt x="30607" y="12415"/>
                    </a:cubicBezTo>
                    <a:cubicBezTo>
                      <a:pt x="30854" y="12415"/>
                      <a:pt x="31094" y="12374"/>
                      <a:pt x="31316" y="12280"/>
                    </a:cubicBezTo>
                    <a:cubicBezTo>
                      <a:pt x="32983" y="11573"/>
                      <a:pt x="33097" y="8217"/>
                      <a:pt x="32184" y="6209"/>
                    </a:cubicBezTo>
                    <a:cubicBezTo>
                      <a:pt x="30632" y="2785"/>
                      <a:pt x="24606" y="0"/>
                      <a:pt x="18238" y="0"/>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55" name="Google Shape;2710;p40"/>
              <p:cNvSpPr/>
              <p:nvPr/>
            </p:nvSpPr>
            <p:spPr>
              <a:xfrm>
                <a:off x="939500" y="2776400"/>
                <a:ext cx="120450" cy="116475"/>
              </a:xfrm>
              <a:custGeom>
                <a:avLst/>
                <a:gdLst/>
                <a:ahLst/>
                <a:cxnLst/>
                <a:rect l="l" t="t" r="r" b="b"/>
                <a:pathLst>
                  <a:path w="4818" h="4659" extrusionOk="0">
                    <a:moveTo>
                      <a:pt x="2229" y="1"/>
                    </a:moveTo>
                    <a:cubicBezTo>
                      <a:pt x="2021" y="1"/>
                      <a:pt x="1816" y="31"/>
                      <a:pt x="1622" y="94"/>
                    </a:cubicBezTo>
                    <a:cubicBezTo>
                      <a:pt x="846" y="322"/>
                      <a:pt x="229" y="1052"/>
                      <a:pt x="138" y="1805"/>
                    </a:cubicBezTo>
                    <a:cubicBezTo>
                      <a:pt x="1" y="3015"/>
                      <a:pt x="1165" y="4453"/>
                      <a:pt x="3082" y="4659"/>
                    </a:cubicBezTo>
                    <a:cubicBezTo>
                      <a:pt x="2489" y="4088"/>
                      <a:pt x="2420" y="3175"/>
                      <a:pt x="2900" y="2536"/>
                    </a:cubicBezTo>
                    <a:cubicBezTo>
                      <a:pt x="3194" y="2111"/>
                      <a:pt x="3687" y="1873"/>
                      <a:pt x="4204" y="1873"/>
                    </a:cubicBezTo>
                    <a:cubicBezTo>
                      <a:pt x="4408" y="1873"/>
                      <a:pt x="4616" y="1910"/>
                      <a:pt x="4817" y="1988"/>
                    </a:cubicBezTo>
                    <a:cubicBezTo>
                      <a:pt x="4344" y="720"/>
                      <a:pt x="3243" y="1"/>
                      <a:pt x="2229"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56" name="Google Shape;2711;p40"/>
              <p:cNvSpPr/>
              <p:nvPr/>
            </p:nvSpPr>
            <p:spPr>
              <a:xfrm>
                <a:off x="934375" y="2775975"/>
                <a:ext cx="130525" cy="119750"/>
              </a:xfrm>
              <a:custGeom>
                <a:avLst/>
                <a:gdLst/>
                <a:ahLst/>
                <a:cxnLst/>
                <a:rect l="l" t="t" r="r" b="b"/>
                <a:pathLst>
                  <a:path w="5221" h="4790" extrusionOk="0">
                    <a:moveTo>
                      <a:pt x="2502" y="1"/>
                    </a:moveTo>
                    <a:cubicBezTo>
                      <a:pt x="1300" y="1"/>
                      <a:pt x="144" y="818"/>
                      <a:pt x="1" y="2462"/>
                    </a:cubicBezTo>
                    <a:cubicBezTo>
                      <a:pt x="296" y="1019"/>
                      <a:pt x="1345" y="299"/>
                      <a:pt x="2418" y="299"/>
                    </a:cubicBezTo>
                    <a:cubicBezTo>
                      <a:pt x="3333" y="299"/>
                      <a:pt x="4265" y="823"/>
                      <a:pt x="4761" y="1868"/>
                    </a:cubicBezTo>
                    <a:lnTo>
                      <a:pt x="4761" y="1868"/>
                    </a:lnTo>
                    <a:cubicBezTo>
                      <a:pt x="4653" y="1848"/>
                      <a:pt x="4546" y="1839"/>
                      <a:pt x="4441" y="1839"/>
                    </a:cubicBezTo>
                    <a:cubicBezTo>
                      <a:pt x="2994" y="1839"/>
                      <a:pt x="2050" y="3672"/>
                      <a:pt x="3287" y="4790"/>
                    </a:cubicBezTo>
                    <a:cubicBezTo>
                      <a:pt x="2354" y="3717"/>
                      <a:pt x="3131" y="2144"/>
                      <a:pt x="4386" y="2144"/>
                    </a:cubicBezTo>
                    <a:cubicBezTo>
                      <a:pt x="4574" y="2144"/>
                      <a:pt x="4772" y="2179"/>
                      <a:pt x="4976" y="2256"/>
                    </a:cubicBezTo>
                    <a:cubicBezTo>
                      <a:pt x="4994" y="2263"/>
                      <a:pt x="5012" y="2266"/>
                      <a:pt x="5030" y="2266"/>
                    </a:cubicBezTo>
                    <a:cubicBezTo>
                      <a:pt x="5128" y="2266"/>
                      <a:pt x="5221" y="2167"/>
                      <a:pt x="5182" y="2051"/>
                    </a:cubicBezTo>
                    <a:cubicBezTo>
                      <a:pt x="4745" y="687"/>
                      <a:pt x="3604" y="1"/>
                      <a:pt x="2502" y="1"/>
                    </a:cubicBezTo>
                    <a:close/>
                  </a:path>
                </a:pathLst>
              </a:custGeom>
              <a:solidFill>
                <a:srgbClr val="D64D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57" name="Google Shape;2712;p40"/>
              <p:cNvSpPr/>
              <p:nvPr/>
            </p:nvSpPr>
            <p:spPr>
              <a:xfrm>
                <a:off x="1024875" y="2162975"/>
                <a:ext cx="338075" cy="433775"/>
              </a:xfrm>
              <a:custGeom>
                <a:avLst/>
                <a:gdLst/>
                <a:ahLst/>
                <a:cxnLst/>
                <a:rect l="l" t="t" r="r" b="b"/>
                <a:pathLst>
                  <a:path w="13523" h="17351" extrusionOk="0">
                    <a:moveTo>
                      <a:pt x="12385" y="1"/>
                    </a:moveTo>
                    <a:cubicBezTo>
                      <a:pt x="11779" y="1"/>
                      <a:pt x="11359" y="4318"/>
                      <a:pt x="9619" y="4521"/>
                    </a:cubicBezTo>
                    <a:cubicBezTo>
                      <a:pt x="9578" y="4526"/>
                      <a:pt x="9537" y="4529"/>
                      <a:pt x="9497" y="4529"/>
                    </a:cubicBezTo>
                    <a:cubicBezTo>
                      <a:pt x="8042" y="4529"/>
                      <a:pt x="6754" y="1579"/>
                      <a:pt x="5944" y="1579"/>
                    </a:cubicBezTo>
                    <a:cubicBezTo>
                      <a:pt x="5905" y="1579"/>
                      <a:pt x="5867" y="1586"/>
                      <a:pt x="5830" y="1600"/>
                    </a:cubicBezTo>
                    <a:cubicBezTo>
                      <a:pt x="4894" y="1965"/>
                      <a:pt x="6424" y="6393"/>
                      <a:pt x="4803" y="7420"/>
                    </a:cubicBezTo>
                    <a:cubicBezTo>
                      <a:pt x="4594" y="7556"/>
                      <a:pt x="4381" y="7605"/>
                      <a:pt x="4166" y="7605"/>
                    </a:cubicBezTo>
                    <a:cubicBezTo>
                      <a:pt x="3621" y="7605"/>
                      <a:pt x="3065" y="7293"/>
                      <a:pt x="2546" y="7293"/>
                    </a:cubicBezTo>
                    <a:cubicBezTo>
                      <a:pt x="2373" y="7293"/>
                      <a:pt x="2204" y="7328"/>
                      <a:pt x="2041" y="7420"/>
                    </a:cubicBezTo>
                    <a:cubicBezTo>
                      <a:pt x="0" y="8645"/>
                      <a:pt x="2466" y="17350"/>
                      <a:pt x="3617" y="17350"/>
                    </a:cubicBezTo>
                    <a:cubicBezTo>
                      <a:pt x="3624" y="17350"/>
                      <a:pt x="3632" y="17350"/>
                      <a:pt x="3639" y="17349"/>
                    </a:cubicBezTo>
                    <a:cubicBezTo>
                      <a:pt x="4666" y="17235"/>
                      <a:pt x="4575" y="10251"/>
                      <a:pt x="5693" y="10205"/>
                    </a:cubicBezTo>
                    <a:cubicBezTo>
                      <a:pt x="5696" y="10205"/>
                      <a:pt x="5700" y="10205"/>
                      <a:pt x="5703" y="10205"/>
                    </a:cubicBezTo>
                    <a:cubicBezTo>
                      <a:pt x="6328" y="10205"/>
                      <a:pt x="6822" y="12398"/>
                      <a:pt x="7271" y="12398"/>
                    </a:cubicBezTo>
                    <a:cubicBezTo>
                      <a:pt x="7278" y="12398"/>
                      <a:pt x="7284" y="12397"/>
                      <a:pt x="7291" y="12396"/>
                    </a:cubicBezTo>
                    <a:cubicBezTo>
                      <a:pt x="7862" y="12282"/>
                      <a:pt x="7200" y="8539"/>
                      <a:pt x="8158" y="8151"/>
                    </a:cubicBezTo>
                    <a:cubicBezTo>
                      <a:pt x="8208" y="8133"/>
                      <a:pt x="8259" y="8124"/>
                      <a:pt x="8310" y="8124"/>
                    </a:cubicBezTo>
                    <a:cubicBezTo>
                      <a:pt x="9195" y="8124"/>
                      <a:pt x="10342" y="10651"/>
                      <a:pt x="11390" y="10651"/>
                    </a:cubicBezTo>
                    <a:cubicBezTo>
                      <a:pt x="11431" y="10651"/>
                      <a:pt x="11473" y="10647"/>
                      <a:pt x="11514" y="10639"/>
                    </a:cubicBezTo>
                    <a:cubicBezTo>
                      <a:pt x="13522" y="10251"/>
                      <a:pt x="13317" y="93"/>
                      <a:pt x="12404" y="2"/>
                    </a:cubicBezTo>
                    <a:cubicBezTo>
                      <a:pt x="12398" y="1"/>
                      <a:pt x="12391" y="1"/>
                      <a:pt x="12385"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58" name="Google Shape;2713;p40"/>
              <p:cNvSpPr/>
              <p:nvPr/>
            </p:nvSpPr>
            <p:spPr>
              <a:xfrm>
                <a:off x="1192300" y="3227100"/>
                <a:ext cx="509600" cy="660600"/>
              </a:xfrm>
              <a:custGeom>
                <a:avLst/>
                <a:gdLst/>
                <a:ahLst/>
                <a:cxnLst/>
                <a:rect l="l" t="t" r="r" b="b"/>
                <a:pathLst>
                  <a:path w="20384" h="26424" extrusionOk="0">
                    <a:moveTo>
                      <a:pt x="6666" y="1"/>
                    </a:moveTo>
                    <a:cubicBezTo>
                      <a:pt x="5693" y="1"/>
                      <a:pt x="4667" y="263"/>
                      <a:pt x="3835" y="759"/>
                    </a:cubicBezTo>
                    <a:cubicBezTo>
                      <a:pt x="3424" y="1011"/>
                      <a:pt x="2352" y="1764"/>
                      <a:pt x="1461" y="4160"/>
                    </a:cubicBezTo>
                    <a:cubicBezTo>
                      <a:pt x="1" y="8086"/>
                      <a:pt x="799" y="11807"/>
                      <a:pt x="1119" y="13199"/>
                    </a:cubicBezTo>
                    <a:cubicBezTo>
                      <a:pt x="2626" y="19431"/>
                      <a:pt x="7259" y="22695"/>
                      <a:pt x="8766" y="23676"/>
                    </a:cubicBezTo>
                    <a:cubicBezTo>
                      <a:pt x="10504" y="24777"/>
                      <a:pt x="13085" y="26424"/>
                      <a:pt x="15385" y="26424"/>
                    </a:cubicBezTo>
                    <a:cubicBezTo>
                      <a:pt x="16136" y="26424"/>
                      <a:pt x="16856" y="26248"/>
                      <a:pt x="17508" y="25822"/>
                    </a:cubicBezTo>
                    <a:cubicBezTo>
                      <a:pt x="20110" y="24110"/>
                      <a:pt x="20384" y="19134"/>
                      <a:pt x="18443" y="17034"/>
                    </a:cubicBezTo>
                    <a:cubicBezTo>
                      <a:pt x="17462" y="15984"/>
                      <a:pt x="16709" y="16486"/>
                      <a:pt x="14883" y="15482"/>
                    </a:cubicBezTo>
                    <a:cubicBezTo>
                      <a:pt x="11915" y="13861"/>
                      <a:pt x="9952" y="10300"/>
                      <a:pt x="9542" y="7082"/>
                    </a:cubicBezTo>
                    <a:cubicBezTo>
                      <a:pt x="9131" y="3772"/>
                      <a:pt x="10546" y="2312"/>
                      <a:pt x="9382" y="1011"/>
                    </a:cubicBezTo>
                    <a:cubicBezTo>
                      <a:pt x="8769" y="325"/>
                      <a:pt x="7750" y="1"/>
                      <a:pt x="6666" y="1"/>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60" name="Google Shape;2714;p40"/>
              <p:cNvSpPr/>
              <p:nvPr/>
            </p:nvSpPr>
            <p:spPr>
              <a:xfrm>
                <a:off x="1621425" y="3663000"/>
                <a:ext cx="42250" cy="192625"/>
              </a:xfrm>
              <a:custGeom>
                <a:avLst/>
                <a:gdLst/>
                <a:ahLst/>
                <a:cxnLst/>
                <a:rect l="l" t="t" r="r" b="b"/>
                <a:pathLst>
                  <a:path w="1690" h="7705" extrusionOk="0">
                    <a:moveTo>
                      <a:pt x="1156" y="1"/>
                    </a:moveTo>
                    <a:cubicBezTo>
                      <a:pt x="939" y="1"/>
                      <a:pt x="690" y="355"/>
                      <a:pt x="480" y="671"/>
                    </a:cubicBezTo>
                    <a:cubicBezTo>
                      <a:pt x="320" y="1584"/>
                      <a:pt x="160" y="2611"/>
                      <a:pt x="92" y="3729"/>
                    </a:cubicBezTo>
                    <a:cubicBezTo>
                      <a:pt x="0" y="5076"/>
                      <a:pt x="46" y="6286"/>
                      <a:pt x="137" y="7336"/>
                    </a:cubicBezTo>
                    <a:cubicBezTo>
                      <a:pt x="380" y="7619"/>
                      <a:pt x="569" y="7705"/>
                      <a:pt x="704" y="7705"/>
                    </a:cubicBezTo>
                    <a:cubicBezTo>
                      <a:pt x="721" y="7705"/>
                      <a:pt x="738" y="7703"/>
                      <a:pt x="753" y="7701"/>
                    </a:cubicBezTo>
                    <a:cubicBezTo>
                      <a:pt x="1507" y="7541"/>
                      <a:pt x="1575" y="4825"/>
                      <a:pt x="1598" y="3273"/>
                    </a:cubicBezTo>
                    <a:cubicBezTo>
                      <a:pt x="1644" y="1972"/>
                      <a:pt x="1689" y="100"/>
                      <a:pt x="1210" y="9"/>
                    </a:cubicBezTo>
                    <a:cubicBezTo>
                      <a:pt x="1192" y="3"/>
                      <a:pt x="1174" y="1"/>
                      <a:pt x="1156" y="1"/>
                    </a:cubicBezTo>
                    <a:close/>
                  </a:path>
                </a:pathLst>
              </a:custGeom>
              <a:solidFill>
                <a:srgbClr val="4C448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61" name="Google Shape;2715;p40"/>
              <p:cNvSpPr/>
              <p:nvPr/>
            </p:nvSpPr>
            <p:spPr>
              <a:xfrm>
                <a:off x="1604300" y="3587300"/>
                <a:ext cx="323575" cy="259100"/>
              </a:xfrm>
              <a:custGeom>
                <a:avLst/>
                <a:gdLst/>
                <a:ahLst/>
                <a:cxnLst/>
                <a:rect l="l" t="t" r="r" b="b"/>
                <a:pathLst>
                  <a:path w="12943" h="10364" extrusionOk="0">
                    <a:moveTo>
                      <a:pt x="6300" y="1"/>
                    </a:moveTo>
                    <a:cubicBezTo>
                      <a:pt x="5844" y="1"/>
                      <a:pt x="5136" y="845"/>
                      <a:pt x="4839" y="1188"/>
                    </a:cubicBezTo>
                    <a:cubicBezTo>
                      <a:pt x="4063" y="2124"/>
                      <a:pt x="3653" y="3082"/>
                      <a:pt x="3447" y="3744"/>
                    </a:cubicBezTo>
                    <a:cubicBezTo>
                      <a:pt x="2694" y="3721"/>
                      <a:pt x="1941" y="3721"/>
                      <a:pt x="1165" y="3699"/>
                    </a:cubicBezTo>
                    <a:cubicBezTo>
                      <a:pt x="845" y="4178"/>
                      <a:pt x="0" y="5502"/>
                      <a:pt x="0" y="7374"/>
                    </a:cubicBezTo>
                    <a:cubicBezTo>
                      <a:pt x="23" y="8789"/>
                      <a:pt x="525" y="9861"/>
                      <a:pt x="822" y="10364"/>
                    </a:cubicBezTo>
                    <a:cubicBezTo>
                      <a:pt x="5227" y="9953"/>
                      <a:pt x="8537" y="9131"/>
                      <a:pt x="9975" y="8401"/>
                    </a:cubicBezTo>
                    <a:cubicBezTo>
                      <a:pt x="11048" y="7853"/>
                      <a:pt x="11824" y="6963"/>
                      <a:pt x="11961" y="6826"/>
                    </a:cubicBezTo>
                    <a:cubicBezTo>
                      <a:pt x="12121" y="6620"/>
                      <a:pt x="12942" y="5707"/>
                      <a:pt x="12714" y="5388"/>
                    </a:cubicBezTo>
                    <a:cubicBezTo>
                      <a:pt x="12660" y="5312"/>
                      <a:pt x="12555" y="5288"/>
                      <a:pt x="12433" y="5288"/>
                    </a:cubicBezTo>
                    <a:cubicBezTo>
                      <a:pt x="12297" y="5288"/>
                      <a:pt x="12139" y="5318"/>
                      <a:pt x="12007" y="5342"/>
                    </a:cubicBezTo>
                    <a:cubicBezTo>
                      <a:pt x="12554" y="4771"/>
                      <a:pt x="12669" y="4132"/>
                      <a:pt x="12440" y="3881"/>
                    </a:cubicBezTo>
                    <a:cubicBezTo>
                      <a:pt x="12421" y="3842"/>
                      <a:pt x="12300" y="3735"/>
                      <a:pt x="12019" y="3735"/>
                    </a:cubicBezTo>
                    <a:cubicBezTo>
                      <a:pt x="11974" y="3735"/>
                      <a:pt x="11924" y="3738"/>
                      <a:pt x="11870" y="3744"/>
                    </a:cubicBezTo>
                    <a:cubicBezTo>
                      <a:pt x="12440" y="3128"/>
                      <a:pt x="12463" y="2420"/>
                      <a:pt x="12166" y="2169"/>
                    </a:cubicBezTo>
                    <a:cubicBezTo>
                      <a:pt x="12078" y="2101"/>
                      <a:pt x="11960" y="2070"/>
                      <a:pt x="11825" y="2070"/>
                    </a:cubicBezTo>
                    <a:cubicBezTo>
                      <a:pt x="11647" y="2070"/>
                      <a:pt x="11439" y="2124"/>
                      <a:pt x="11231" y="2215"/>
                    </a:cubicBezTo>
                    <a:cubicBezTo>
                      <a:pt x="11299" y="2055"/>
                      <a:pt x="11733" y="914"/>
                      <a:pt x="11276" y="526"/>
                    </a:cubicBezTo>
                    <a:cubicBezTo>
                      <a:pt x="11170" y="426"/>
                      <a:pt x="11029" y="384"/>
                      <a:pt x="10863" y="384"/>
                    </a:cubicBezTo>
                    <a:cubicBezTo>
                      <a:pt x="10424" y="384"/>
                      <a:pt x="9806" y="678"/>
                      <a:pt x="9176" y="960"/>
                    </a:cubicBezTo>
                    <a:cubicBezTo>
                      <a:pt x="8491" y="1279"/>
                      <a:pt x="7510" y="1827"/>
                      <a:pt x="6460" y="2763"/>
                    </a:cubicBezTo>
                    <a:cubicBezTo>
                      <a:pt x="6551" y="2238"/>
                      <a:pt x="6939" y="275"/>
                      <a:pt x="6414" y="24"/>
                    </a:cubicBezTo>
                    <a:cubicBezTo>
                      <a:pt x="6369" y="24"/>
                      <a:pt x="6323" y="1"/>
                      <a:pt x="6300"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62" name="Google Shape;2716;p40"/>
              <p:cNvSpPr/>
              <p:nvPr/>
            </p:nvSpPr>
            <p:spPr>
              <a:xfrm>
                <a:off x="1815425" y="3639250"/>
                <a:ext cx="71925" cy="40525"/>
              </a:xfrm>
              <a:custGeom>
                <a:avLst/>
                <a:gdLst/>
                <a:ahLst/>
                <a:cxnLst/>
                <a:rect l="l" t="t" r="r" b="b"/>
                <a:pathLst>
                  <a:path w="2877" h="1621" extrusionOk="0">
                    <a:moveTo>
                      <a:pt x="2877" y="0"/>
                    </a:moveTo>
                    <a:lnTo>
                      <a:pt x="2877" y="0"/>
                    </a:lnTo>
                    <a:cubicBezTo>
                      <a:pt x="2009" y="708"/>
                      <a:pt x="1074" y="1233"/>
                      <a:pt x="1" y="1621"/>
                    </a:cubicBezTo>
                    <a:cubicBezTo>
                      <a:pt x="1119" y="1507"/>
                      <a:pt x="2192" y="890"/>
                      <a:pt x="2877" y="0"/>
                    </a:cubicBezTo>
                    <a:close/>
                  </a:path>
                </a:pathLst>
              </a:custGeom>
              <a:solidFill>
                <a:srgbClr val="D64D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63" name="Google Shape;2717;p40"/>
              <p:cNvSpPr/>
              <p:nvPr/>
            </p:nvSpPr>
            <p:spPr>
              <a:xfrm>
                <a:off x="1839400" y="3670625"/>
                <a:ext cx="71350" cy="40550"/>
              </a:xfrm>
              <a:custGeom>
                <a:avLst/>
                <a:gdLst/>
                <a:ahLst/>
                <a:cxnLst/>
                <a:rect l="l" t="t" r="r" b="b"/>
                <a:pathLst>
                  <a:path w="2854" h="1622" extrusionOk="0">
                    <a:moveTo>
                      <a:pt x="2854" y="0"/>
                    </a:moveTo>
                    <a:lnTo>
                      <a:pt x="2854" y="0"/>
                    </a:lnTo>
                    <a:cubicBezTo>
                      <a:pt x="1986" y="708"/>
                      <a:pt x="1050" y="1233"/>
                      <a:pt x="0" y="1621"/>
                    </a:cubicBezTo>
                    <a:cubicBezTo>
                      <a:pt x="1096" y="1507"/>
                      <a:pt x="2192" y="891"/>
                      <a:pt x="2854" y="0"/>
                    </a:cubicBezTo>
                    <a:close/>
                  </a:path>
                </a:pathLst>
              </a:custGeom>
              <a:solidFill>
                <a:srgbClr val="D64D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64" name="Google Shape;2718;p40"/>
              <p:cNvSpPr/>
              <p:nvPr/>
            </p:nvSpPr>
            <p:spPr>
              <a:xfrm>
                <a:off x="1196875" y="2043175"/>
                <a:ext cx="63925" cy="18300"/>
              </a:xfrm>
              <a:custGeom>
                <a:avLst/>
                <a:gdLst/>
                <a:ahLst/>
                <a:cxnLst/>
                <a:rect l="l" t="t" r="r" b="b"/>
                <a:pathLst>
                  <a:path w="2557" h="732" extrusionOk="0">
                    <a:moveTo>
                      <a:pt x="2214" y="1"/>
                    </a:moveTo>
                    <a:cubicBezTo>
                      <a:pt x="2077" y="46"/>
                      <a:pt x="1940" y="69"/>
                      <a:pt x="1826" y="115"/>
                    </a:cubicBezTo>
                    <a:cubicBezTo>
                      <a:pt x="1187" y="298"/>
                      <a:pt x="594" y="503"/>
                      <a:pt x="0" y="731"/>
                    </a:cubicBezTo>
                    <a:cubicBezTo>
                      <a:pt x="959" y="389"/>
                      <a:pt x="1849" y="161"/>
                      <a:pt x="2557" y="1"/>
                    </a:cubicBezTo>
                    <a:close/>
                  </a:path>
                </a:pathLst>
              </a:custGeom>
              <a:solidFill>
                <a:srgbClr val="F8CDD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65" name="Google Shape;2719;p40"/>
              <p:cNvSpPr/>
              <p:nvPr/>
            </p:nvSpPr>
            <p:spPr>
              <a:xfrm>
                <a:off x="1078175" y="2981875"/>
                <a:ext cx="860550" cy="222575"/>
              </a:xfrm>
              <a:custGeom>
                <a:avLst/>
                <a:gdLst/>
                <a:ahLst/>
                <a:cxnLst/>
                <a:rect l="l" t="t" r="r" b="b"/>
                <a:pathLst>
                  <a:path w="34422" h="8903" extrusionOk="0">
                    <a:moveTo>
                      <a:pt x="19425" y="7761"/>
                    </a:moveTo>
                    <a:cubicBezTo>
                      <a:pt x="8880" y="8857"/>
                      <a:pt x="1690" y="2214"/>
                      <a:pt x="1" y="480"/>
                    </a:cubicBezTo>
                    <a:cubicBezTo>
                      <a:pt x="1256" y="2625"/>
                      <a:pt x="3128" y="4931"/>
                      <a:pt x="5958" y="6551"/>
                    </a:cubicBezTo>
                    <a:cubicBezTo>
                      <a:pt x="9359" y="8514"/>
                      <a:pt x="12737" y="8697"/>
                      <a:pt x="14905" y="8811"/>
                    </a:cubicBezTo>
                    <a:cubicBezTo>
                      <a:pt x="16572" y="8902"/>
                      <a:pt x="19813" y="8902"/>
                      <a:pt x="23670" y="7670"/>
                    </a:cubicBezTo>
                    <a:cubicBezTo>
                      <a:pt x="26638" y="6734"/>
                      <a:pt x="30678" y="5433"/>
                      <a:pt x="33417" y="1552"/>
                    </a:cubicBezTo>
                    <a:cubicBezTo>
                      <a:pt x="33668" y="1233"/>
                      <a:pt x="34033" y="685"/>
                      <a:pt x="34421" y="0"/>
                    </a:cubicBezTo>
                    <a:cubicBezTo>
                      <a:pt x="32002" y="2648"/>
                      <a:pt x="27003" y="6985"/>
                      <a:pt x="19425" y="776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66" name="Google Shape;2720;p40"/>
              <p:cNvSpPr/>
              <p:nvPr/>
            </p:nvSpPr>
            <p:spPr>
              <a:xfrm>
                <a:off x="1494750" y="2834650"/>
                <a:ext cx="195175" cy="82200"/>
              </a:xfrm>
              <a:custGeom>
                <a:avLst/>
                <a:gdLst/>
                <a:ahLst/>
                <a:cxnLst/>
                <a:rect l="l" t="t" r="r" b="b"/>
                <a:pathLst>
                  <a:path w="7807" h="3288" extrusionOk="0">
                    <a:moveTo>
                      <a:pt x="6414" y="2488"/>
                    </a:moveTo>
                    <a:cubicBezTo>
                      <a:pt x="6870" y="2237"/>
                      <a:pt x="7464" y="1895"/>
                      <a:pt x="7669" y="1210"/>
                    </a:cubicBezTo>
                    <a:cubicBezTo>
                      <a:pt x="7806" y="731"/>
                      <a:pt x="7692" y="297"/>
                      <a:pt x="7578" y="0"/>
                    </a:cubicBezTo>
                    <a:cubicBezTo>
                      <a:pt x="6802" y="343"/>
                      <a:pt x="6414" y="1461"/>
                      <a:pt x="5044" y="1804"/>
                    </a:cubicBezTo>
                    <a:cubicBezTo>
                      <a:pt x="3241" y="2260"/>
                      <a:pt x="2328" y="708"/>
                      <a:pt x="730" y="1324"/>
                    </a:cubicBezTo>
                    <a:cubicBezTo>
                      <a:pt x="479" y="1438"/>
                      <a:pt x="228" y="1598"/>
                      <a:pt x="0" y="1781"/>
                    </a:cubicBezTo>
                    <a:cubicBezTo>
                      <a:pt x="593" y="2192"/>
                      <a:pt x="1506" y="2717"/>
                      <a:pt x="2739" y="2922"/>
                    </a:cubicBezTo>
                    <a:cubicBezTo>
                      <a:pt x="3355" y="3036"/>
                      <a:pt x="4930" y="3287"/>
                      <a:pt x="6414" y="248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67" name="Google Shape;2721;p40"/>
              <p:cNvSpPr/>
              <p:nvPr/>
            </p:nvSpPr>
            <p:spPr>
              <a:xfrm>
                <a:off x="1542675" y="2947075"/>
                <a:ext cx="183775" cy="91325"/>
              </a:xfrm>
              <a:custGeom>
                <a:avLst/>
                <a:gdLst/>
                <a:ahLst/>
                <a:cxnLst/>
                <a:rect l="l" t="t" r="r" b="b"/>
                <a:pathLst>
                  <a:path w="7351" h="3653" extrusionOk="0">
                    <a:moveTo>
                      <a:pt x="3561" y="205"/>
                    </a:moveTo>
                    <a:cubicBezTo>
                      <a:pt x="1575" y="525"/>
                      <a:pt x="411" y="2146"/>
                      <a:pt x="0" y="2876"/>
                    </a:cubicBezTo>
                    <a:cubicBezTo>
                      <a:pt x="754" y="3241"/>
                      <a:pt x="1416" y="3355"/>
                      <a:pt x="1712" y="3401"/>
                    </a:cubicBezTo>
                    <a:cubicBezTo>
                      <a:pt x="2329" y="3492"/>
                      <a:pt x="4200" y="3652"/>
                      <a:pt x="5935" y="2488"/>
                    </a:cubicBezTo>
                    <a:cubicBezTo>
                      <a:pt x="6414" y="2168"/>
                      <a:pt x="6916" y="1712"/>
                      <a:pt x="7350" y="1164"/>
                    </a:cubicBezTo>
                    <a:cubicBezTo>
                      <a:pt x="7053" y="936"/>
                      <a:pt x="6665" y="708"/>
                      <a:pt x="6186" y="502"/>
                    </a:cubicBezTo>
                    <a:cubicBezTo>
                      <a:pt x="5935" y="411"/>
                      <a:pt x="4839" y="0"/>
                      <a:pt x="3561" y="205"/>
                    </a:cubicBezTo>
                    <a:close/>
                  </a:path>
                </a:pathLst>
              </a:custGeom>
              <a:solidFill>
                <a:srgbClr val="D64D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68" name="Google Shape;2722;p40"/>
              <p:cNvSpPr/>
              <p:nvPr/>
            </p:nvSpPr>
            <p:spPr>
              <a:xfrm>
                <a:off x="1538675" y="2921375"/>
                <a:ext cx="203750" cy="98175"/>
              </a:xfrm>
              <a:custGeom>
                <a:avLst/>
                <a:gdLst/>
                <a:ahLst/>
                <a:cxnLst/>
                <a:rect l="l" t="t" r="r" b="b"/>
                <a:pathLst>
                  <a:path w="8150" h="3927" extrusionOk="0">
                    <a:moveTo>
                      <a:pt x="3356" y="1507"/>
                    </a:moveTo>
                    <a:cubicBezTo>
                      <a:pt x="5547" y="937"/>
                      <a:pt x="7259" y="2009"/>
                      <a:pt x="7510" y="2192"/>
                    </a:cubicBezTo>
                    <a:lnTo>
                      <a:pt x="7533" y="2192"/>
                    </a:lnTo>
                    <a:cubicBezTo>
                      <a:pt x="7738" y="1895"/>
                      <a:pt x="7944" y="1599"/>
                      <a:pt x="8149" y="1302"/>
                    </a:cubicBezTo>
                    <a:cubicBezTo>
                      <a:pt x="8149" y="1279"/>
                      <a:pt x="8149" y="1279"/>
                      <a:pt x="8149" y="1279"/>
                    </a:cubicBezTo>
                    <a:cubicBezTo>
                      <a:pt x="4931" y="1"/>
                      <a:pt x="1872" y="457"/>
                      <a:pt x="617" y="2192"/>
                    </a:cubicBezTo>
                    <a:cubicBezTo>
                      <a:pt x="411" y="2489"/>
                      <a:pt x="115" y="3014"/>
                      <a:pt x="1" y="3836"/>
                    </a:cubicBezTo>
                    <a:cubicBezTo>
                      <a:pt x="69" y="3858"/>
                      <a:pt x="115" y="3904"/>
                      <a:pt x="160" y="3927"/>
                    </a:cubicBezTo>
                    <a:cubicBezTo>
                      <a:pt x="548" y="3265"/>
                      <a:pt x="1530" y="1964"/>
                      <a:pt x="3356" y="150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69" name="Google Shape;2723;p40"/>
              <p:cNvSpPr/>
              <p:nvPr/>
            </p:nvSpPr>
            <p:spPr>
              <a:xfrm>
                <a:off x="1851375" y="3712275"/>
                <a:ext cx="59950" cy="31425"/>
              </a:xfrm>
              <a:custGeom>
                <a:avLst/>
                <a:gdLst/>
                <a:ahLst/>
                <a:cxnLst/>
                <a:rect l="l" t="t" r="r" b="b"/>
                <a:pathLst>
                  <a:path w="2398" h="1257" extrusionOk="0">
                    <a:moveTo>
                      <a:pt x="2192" y="343"/>
                    </a:moveTo>
                    <a:cubicBezTo>
                      <a:pt x="2169" y="343"/>
                      <a:pt x="2146" y="343"/>
                      <a:pt x="2124" y="343"/>
                    </a:cubicBezTo>
                    <a:cubicBezTo>
                      <a:pt x="2238" y="229"/>
                      <a:pt x="2329" y="115"/>
                      <a:pt x="2397" y="1"/>
                    </a:cubicBezTo>
                    <a:cubicBezTo>
                      <a:pt x="1667" y="526"/>
                      <a:pt x="868" y="937"/>
                      <a:pt x="1" y="1256"/>
                    </a:cubicBezTo>
                    <a:cubicBezTo>
                      <a:pt x="800" y="1165"/>
                      <a:pt x="1576" y="845"/>
                      <a:pt x="2192" y="343"/>
                    </a:cubicBezTo>
                    <a:close/>
                  </a:path>
                </a:pathLst>
              </a:custGeom>
              <a:solidFill>
                <a:srgbClr val="D64D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70" name="Google Shape;2724;p40"/>
              <p:cNvSpPr/>
              <p:nvPr/>
            </p:nvSpPr>
            <p:spPr>
              <a:xfrm>
                <a:off x="1604300" y="3679750"/>
                <a:ext cx="82200" cy="166650"/>
              </a:xfrm>
              <a:custGeom>
                <a:avLst/>
                <a:gdLst/>
                <a:ahLst/>
                <a:cxnLst/>
                <a:rect l="l" t="t" r="r" b="b"/>
                <a:pathLst>
                  <a:path w="3288" h="6666" extrusionOk="0">
                    <a:moveTo>
                      <a:pt x="1302" y="3310"/>
                    </a:moveTo>
                    <a:cubicBezTo>
                      <a:pt x="1187" y="2101"/>
                      <a:pt x="1621" y="914"/>
                      <a:pt x="2466" y="23"/>
                    </a:cubicBezTo>
                    <a:cubicBezTo>
                      <a:pt x="2032" y="23"/>
                      <a:pt x="1598" y="23"/>
                      <a:pt x="1165" y="1"/>
                    </a:cubicBezTo>
                    <a:cubicBezTo>
                      <a:pt x="845" y="480"/>
                      <a:pt x="0" y="1804"/>
                      <a:pt x="0" y="3676"/>
                    </a:cubicBezTo>
                    <a:cubicBezTo>
                      <a:pt x="23" y="5091"/>
                      <a:pt x="525" y="6163"/>
                      <a:pt x="822" y="6666"/>
                    </a:cubicBezTo>
                    <a:cubicBezTo>
                      <a:pt x="1690" y="6574"/>
                      <a:pt x="2511" y="6483"/>
                      <a:pt x="3287" y="6369"/>
                    </a:cubicBezTo>
                    <a:cubicBezTo>
                      <a:pt x="2740" y="6027"/>
                      <a:pt x="1484" y="5022"/>
                      <a:pt x="1302" y="331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71" name="Google Shape;2725;p40"/>
              <p:cNvSpPr/>
              <p:nvPr/>
            </p:nvSpPr>
            <p:spPr>
              <a:xfrm>
                <a:off x="1494750" y="3627825"/>
                <a:ext cx="102150" cy="257950"/>
              </a:xfrm>
              <a:custGeom>
                <a:avLst/>
                <a:gdLst/>
                <a:ahLst/>
                <a:cxnLst/>
                <a:rect l="l" t="t" r="r" b="b"/>
                <a:pathLst>
                  <a:path w="4086" h="10318" extrusionOk="0">
                    <a:moveTo>
                      <a:pt x="4086" y="1"/>
                    </a:moveTo>
                    <a:cubicBezTo>
                      <a:pt x="4063" y="1"/>
                      <a:pt x="4063" y="1"/>
                      <a:pt x="4040" y="1"/>
                    </a:cubicBezTo>
                    <a:cubicBezTo>
                      <a:pt x="1826" y="2511"/>
                      <a:pt x="68" y="6232"/>
                      <a:pt x="1758" y="9427"/>
                    </a:cubicBezTo>
                    <a:cubicBezTo>
                      <a:pt x="1940" y="9747"/>
                      <a:pt x="2146" y="10044"/>
                      <a:pt x="2374" y="10318"/>
                    </a:cubicBezTo>
                    <a:cubicBezTo>
                      <a:pt x="2397" y="10318"/>
                      <a:pt x="2397" y="10318"/>
                      <a:pt x="2419" y="10318"/>
                    </a:cubicBezTo>
                    <a:cubicBezTo>
                      <a:pt x="0" y="7122"/>
                      <a:pt x="1803" y="2877"/>
                      <a:pt x="4086"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sp>
        <p:nvSpPr>
          <p:cNvPr id="4275" name="Google Shape;2726;p40"/>
          <p:cNvSpPr txBox="1"/>
          <p:nvPr/>
        </p:nvSpPr>
        <p:spPr>
          <a:xfrm>
            <a:off x="2466340" y="1784773"/>
            <a:ext cx="7480300" cy="406823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Atma"/>
              <a:buNone/>
              <a:defRPr sz="9600" b="0" i="0" u="none" strike="noStrike" cap="none">
                <a:solidFill>
                  <a:schemeClr val="dk2"/>
                </a:solidFill>
                <a:latin typeface="Atma"/>
                <a:ea typeface="Atma"/>
                <a:cs typeface="Atma"/>
                <a:sym typeface="Atma"/>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nSpc>
                <a:spcPct val="90000"/>
              </a:lnSpc>
              <a:buClr>
                <a:srgbClr val="FA3840"/>
              </a:buClr>
            </a:pPr>
            <a:r>
              <a:rPr lang="en-US" sz="8000" b="1">
                <a:solidFill>
                  <a:schemeClr val="tx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sym typeface="+mn-ea"/>
              </a:rPr>
              <a:t>Chúc các em học tốt!</a:t>
            </a:r>
            <a:endParaRPr lang="en-US" sz="8000" b="1">
              <a:solidFill>
                <a:schemeClr val="tx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75"/>
                                        </p:tgtEl>
                                        <p:attrNameLst>
                                          <p:attrName>style.visibility</p:attrName>
                                        </p:attrNameLst>
                                      </p:cBhvr>
                                      <p:to>
                                        <p:strVal val="visible"/>
                                      </p:to>
                                    </p:set>
                                    <p:animEffect transition="in" filter="fade">
                                      <p:cBhvr>
                                        <p:cTn id="7" dur="1000"/>
                                        <p:tgtEl>
                                          <p:spTgt spid="4275"/>
                                        </p:tgtEl>
                                      </p:cBhvr>
                                    </p:animEffect>
                                    <p:anim calcmode="lin" valueType="num">
                                      <p:cBhvr>
                                        <p:cTn id="8" dur="1000" fill="hold"/>
                                        <p:tgtEl>
                                          <p:spTgt spid="4275"/>
                                        </p:tgtEl>
                                        <p:attrNameLst>
                                          <p:attrName>ppt_x</p:attrName>
                                        </p:attrNameLst>
                                      </p:cBhvr>
                                      <p:tavLst>
                                        <p:tav tm="0">
                                          <p:val>
                                            <p:strVal val="#ppt_x"/>
                                          </p:val>
                                        </p:tav>
                                        <p:tav tm="100000">
                                          <p:val>
                                            <p:strVal val="#ppt_x"/>
                                          </p:val>
                                        </p:tav>
                                      </p:tavLst>
                                    </p:anim>
                                    <p:anim calcmode="lin" valueType="num">
                                      <p:cBhvr>
                                        <p:cTn id="9" dur="1000" fill="hold"/>
                                        <p:tgtEl>
                                          <p:spTgt spid="42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Kháng chiến chống Nguyên Mông lần thứ nhất năm 1258 - Ông Bà Ta"/>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1217555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3035" y="2256790"/>
            <a:ext cx="11466195" cy="1898015"/>
          </a:xfrm>
          <a:prstGeom prst="rect">
            <a:avLst/>
          </a:prstGeom>
          <a:solidFill>
            <a:schemeClr val="bg1">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387985" y="2782570"/>
            <a:ext cx="10721340" cy="1198880"/>
          </a:xfrm>
          <a:prstGeom prst="rect">
            <a:avLst/>
          </a:prstGeom>
          <a:noFill/>
        </p:spPr>
        <p:txBody>
          <a:bodyPr wrap="square" rtlCol="0">
            <a:spAutoFit/>
          </a:bodyPr>
          <a:lstStyle/>
          <a:p>
            <a:r>
              <a:rPr lang="vi-VN" altLang="en-US" sz="7200" b="1" dirty="0">
                <a:solidFill>
                  <a:srgbClr val="0070C0"/>
                </a:solidFill>
                <a:latin typeface="Times New Roman" panose="02020603050405020304" pitchFamily="18" charset="0"/>
                <a:cs typeface="Times New Roman" panose="02020603050405020304" pitchFamily="18" charset="0"/>
              </a:rPr>
              <a:t>A. Hình thành kiến thức</a:t>
            </a:r>
            <a:endParaRPr lang="vi-VN" altLang="en-US" sz="7200"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p>
            <a:endParaRPr lang="en-US"/>
          </a:p>
        </p:txBody>
      </p:sp>
      <p:sp>
        <p:nvSpPr>
          <p:cNvPr id="9" name="Rectangle 8"/>
          <p:cNvSpPr/>
          <p:nvPr/>
        </p:nvSpPr>
        <p:spPr>
          <a:xfrm>
            <a:off x="9479915" y="0"/>
            <a:ext cx="2611755" cy="6858635"/>
          </a:xfrm>
          <a:prstGeom prst="rect">
            <a:avLst/>
          </a:prstGeom>
          <a:solidFill>
            <a:schemeClr val="tx1">
              <a:alpha val="1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6000" b="1" dirty="0">
                <a:solidFill>
                  <a:srgbClr val="FF0000"/>
                </a:solidFill>
                <a:latin typeface="Times New Roman" panose="02020603050405020304" pitchFamily="18" charset="0"/>
                <a:cs typeface="Times New Roman" panose="02020603050405020304" pitchFamily="18" charset="0"/>
              </a:rPr>
              <a:t>I.</a:t>
            </a:r>
            <a:r>
              <a:rPr lang="vi-VN" altLang="en-US" sz="6000" b="1" dirty="0">
                <a:solidFill>
                  <a:srgbClr val="FF0000"/>
                </a:solidFill>
                <a:latin typeface="Times New Roman" panose="02020603050405020304" pitchFamily="18" charset="0"/>
                <a:cs typeface="Times New Roman" panose="02020603050405020304" pitchFamily="18" charset="0"/>
              </a:rPr>
              <a:t>Trải nghiệm cùng văn bản</a:t>
            </a:r>
            <a:endParaRPr lang="vi-VN" altLang="en-US" sz="60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2910820" y="3809365"/>
            <a:ext cx="371475" cy="379730"/>
          </a:xfrm>
          <a:prstGeom prst="rect">
            <a:avLst/>
          </a:prstGeom>
          <a:solidFill>
            <a:srgbClr val="E0E0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094210" y="3636010"/>
            <a:ext cx="891540" cy="284480"/>
          </a:xfrm>
          <a:prstGeom prst="rect">
            <a:avLst/>
          </a:prstGeom>
          <a:solidFill>
            <a:srgbClr val="E0E0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2503150" y="4188460"/>
            <a:ext cx="483235" cy="499745"/>
          </a:xfrm>
          <a:prstGeom prst="rect">
            <a:avLst/>
          </a:prstGeom>
          <a:solidFill>
            <a:srgbClr val="E0E0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flipV="1">
            <a:off x="13634085" y="3423920"/>
            <a:ext cx="125095" cy="764540"/>
          </a:xfrm>
          <a:prstGeom prst="rect">
            <a:avLst/>
          </a:prstGeom>
          <a:solidFill>
            <a:srgbClr val="E0E0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12815570" y="3307715"/>
            <a:ext cx="94615" cy="121285"/>
          </a:xfrm>
          <a:prstGeom prst="rect">
            <a:avLst/>
          </a:prstGeom>
          <a:solidFill>
            <a:srgbClr val="E0E0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Content Placeholder 99"/>
          <p:cNvPicPr/>
          <p:nvPr>
            <p:ph idx="1"/>
          </p:nvPr>
        </p:nvPicPr>
        <p:blipFill>
          <a:blip r:embed="rId1"/>
          <a:stretch>
            <a:fillRect/>
          </a:stretch>
        </p:blipFill>
        <p:spPr>
          <a:xfrm>
            <a:off x="0" y="0"/>
            <a:ext cx="9483090" cy="676084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1" grpId="0" bldLvl="0" animBg="1"/>
      <p:bldP spid="12" grpId="0" bldLvl="0" animBg="1"/>
      <p:bldP spid="13"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rot="10187381" flipV="1">
            <a:off x="9081700" y="4701656"/>
            <a:ext cx="3498807" cy="2522395"/>
          </a:xfrm>
          <a:prstGeom prst="rect">
            <a:avLst/>
          </a:prstGeom>
        </p:spPr>
      </p:pic>
      <p:sp>
        <p:nvSpPr>
          <p:cNvPr id="7" name="Text Box 6"/>
          <p:cNvSpPr txBox="1"/>
          <p:nvPr/>
        </p:nvSpPr>
        <p:spPr>
          <a:xfrm>
            <a:off x="2464435" y="920115"/>
            <a:ext cx="6341110" cy="1076325"/>
          </a:xfrm>
          <a:prstGeom prst="rect">
            <a:avLst/>
          </a:prstGeom>
          <a:noFill/>
        </p:spPr>
        <p:txBody>
          <a:bodyPr wrap="square" rtlCol="0">
            <a:spAutoFit/>
          </a:bodyPr>
          <a:p>
            <a:pPr algn="ctr"/>
            <a:r>
              <a:rPr lang="en-US" sz="6400">
                <a:latin typeface="Times New Roman" panose="02020603050405020304" pitchFamily="18" charset="0"/>
                <a:cs typeface="Times New Roman" panose="02020603050405020304" pitchFamily="18" charset="0"/>
              </a:rPr>
              <a:t>Chuẩn bị đọc</a:t>
            </a:r>
            <a:endParaRPr lang="en-US" sz="6400">
              <a:latin typeface="Times New Roman" panose="02020603050405020304" pitchFamily="18" charset="0"/>
              <a:cs typeface="Times New Roman" panose="02020603050405020304" pitchFamily="18" charset="0"/>
            </a:endParaRPr>
          </a:p>
        </p:txBody>
      </p:sp>
      <p:sp>
        <p:nvSpPr>
          <p:cNvPr id="105" name="Text Box 104"/>
          <p:cNvSpPr txBox="1"/>
          <p:nvPr/>
        </p:nvSpPr>
        <p:spPr>
          <a:xfrm>
            <a:off x="1038860" y="1996440"/>
            <a:ext cx="9777095" cy="3415030"/>
          </a:xfrm>
          <a:prstGeom prst="rect">
            <a:avLst/>
          </a:prstGeom>
          <a:noFill/>
          <a:ln w="9525">
            <a:noFill/>
          </a:ln>
        </p:spPr>
        <p:txBody>
          <a:bodyPr wrap="square">
            <a:spAutoFit/>
          </a:bodyPr>
          <a:p>
            <a:pPr indent="139700" algn="l"/>
            <a:r>
              <a:rPr lang="en-US" sz="3600" b="0">
                <a:solidFill>
                  <a:srgbClr val="5B5B5B"/>
                </a:solidFill>
                <a:latin typeface="Times New Roman" panose="02020603050405020304" pitchFamily="18" charset="0"/>
                <a:cs typeface="Times New Roman" panose="02020603050405020304" pitchFamily="18" charset="0"/>
                <a:hlinkClick r:id="rId2"/>
              </a:rPr>
              <a:t>Trong </a:t>
            </a:r>
            <a:r>
              <a:rPr lang="en-US" sz="3600" b="0" i="1">
                <a:solidFill>
                  <a:srgbClr val="5B5B5B"/>
                </a:solidFill>
                <a:latin typeface="Times New Roman" panose="02020603050405020304" pitchFamily="18" charset="0"/>
                <a:cs typeface="Times New Roman" panose="02020603050405020304" pitchFamily="18" charset="0"/>
                <a:hlinkClick r:id="rId2"/>
              </a:rPr>
              <a:t>Đại Nam quồc sử diễn ca</a:t>
            </a:r>
            <a:r>
              <a:rPr lang="en-US" sz="3600" b="0">
                <a:solidFill>
                  <a:srgbClr val="5B5B5B"/>
                </a:solidFill>
                <a:latin typeface="Times New Roman" panose="02020603050405020304" pitchFamily="18" charset="0"/>
                <a:cs typeface="Times New Roman" panose="02020603050405020304" pitchFamily="18" charset="0"/>
                <a:hlinkClick r:id="rId2"/>
              </a:rPr>
              <a:t> có hai câu lục bát ca ngợi một nhân vật lịch sử</a:t>
            </a:r>
            <a:r>
              <a:rPr lang="en-US" sz="3600" b="0">
                <a:solidFill>
                  <a:srgbClr val="5B5B5B"/>
                </a:solidFill>
                <a:latin typeface="Times New Roman" panose="02020603050405020304" pitchFamily="18" charset="0"/>
                <a:cs typeface="Times New Roman" panose="02020603050405020304" pitchFamily="18" charset="0"/>
              </a:rPr>
              <a:t> </a:t>
            </a:r>
            <a:r>
              <a:rPr lang="en-US" sz="3600" b="0">
                <a:solidFill>
                  <a:schemeClr val="tx1"/>
                </a:solidFill>
                <a:latin typeface="Times New Roman" panose="02020603050405020304" pitchFamily="18" charset="0"/>
                <a:cs typeface="Times New Roman" panose="02020603050405020304" pitchFamily="18" charset="0"/>
              </a:rPr>
              <a:t>thời nhà Trần:</a:t>
            </a:r>
            <a:r>
              <a:rPr lang="en-US" sz="3600" b="0" i="1">
                <a:solidFill>
                  <a:schemeClr val="tx1"/>
                </a:solidFill>
                <a:latin typeface="Times New Roman" panose="02020603050405020304" pitchFamily="18" charset="0"/>
                <a:cs typeface="Times New Roman" panose="02020603050405020304" pitchFamily="18" charset="0"/>
              </a:rPr>
              <a:t>.. tuổi trẻ chi caoCờ đê sáu chữ quyết vào lập công.</a:t>
            </a:r>
            <a:r>
              <a:rPr lang="en-US" sz="3600" b="0">
                <a:solidFill>
                  <a:schemeClr val="tx1"/>
                </a:solidFill>
                <a:latin typeface="Times New Roman" panose="02020603050405020304" pitchFamily="18" charset="0"/>
                <a:cs typeface="Times New Roman" panose="02020603050405020304" pitchFamily="18" charset="0"/>
              </a:rPr>
              <a:t>Em biết nhân vật ấy là ai, có công trạng gì mà được tôn vinh như vậy hay không?</a:t>
            </a:r>
            <a:endParaRPr lang="en-US" sz="3600" b="0">
              <a:solidFill>
                <a:schemeClr val="tx1"/>
              </a:solidFill>
              <a:latin typeface="Times New Roman" panose="02020603050405020304" pitchFamily="18" charset="0"/>
              <a:cs typeface="Times New Roman" panose="02020603050405020304" pitchFamily="18" charset="0"/>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9"/>
          <p:cNvSpPr/>
          <p:nvPr/>
        </p:nvSpPr>
        <p:spPr>
          <a:xfrm>
            <a:off x="1605280" y="629920"/>
            <a:ext cx="55033" cy="675640"/>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kern="1200">
              <a:solidFill>
                <a:srgbClr val="2F583C"/>
              </a:solidFill>
              <a:latin typeface="STXinwei" panose="02010800040101010101" pitchFamily="2" charset="-122"/>
              <a:ea typeface="STXinwei" panose="02010800040101010101" pitchFamily="2" charset="-122"/>
            </a:endParaRPr>
          </a:p>
        </p:txBody>
      </p:sp>
      <p:pic>
        <p:nvPicPr>
          <p:cNvPr id="6" name="Picture 5"/>
          <p:cNvPicPr>
            <a:picLocks noChangeAspect="1"/>
          </p:cNvPicPr>
          <p:nvPr/>
        </p:nvPicPr>
        <p:blipFill>
          <a:blip r:embed="rId1"/>
          <a:stretch>
            <a:fillRect/>
          </a:stretch>
        </p:blipFill>
        <p:spPr>
          <a:xfrm>
            <a:off x="191880" y="77068"/>
            <a:ext cx="1701677" cy="1228712"/>
          </a:xfrm>
          <a:prstGeom prst="rect">
            <a:avLst/>
          </a:prstGeom>
        </p:spPr>
      </p:pic>
      <p:pic>
        <p:nvPicPr>
          <p:cNvPr id="5" name="Picture 4"/>
          <p:cNvPicPr>
            <a:picLocks noChangeAspect="1"/>
          </p:cNvPicPr>
          <p:nvPr/>
        </p:nvPicPr>
        <p:blipFill>
          <a:blip r:embed="rId2"/>
          <a:stretch>
            <a:fillRect/>
          </a:stretch>
        </p:blipFill>
        <p:spPr>
          <a:xfrm rot="10187381" flipV="1">
            <a:off x="9081700" y="4701656"/>
            <a:ext cx="3498807" cy="2522395"/>
          </a:xfrm>
          <a:prstGeom prst="rect">
            <a:avLst/>
          </a:prstGeom>
        </p:spPr>
      </p:pic>
      <p:sp>
        <p:nvSpPr>
          <p:cNvPr id="4" name="十字形 2"/>
          <p:cNvSpPr/>
          <p:nvPr/>
        </p:nvSpPr>
        <p:spPr>
          <a:xfrm>
            <a:off x="4441409" y="2106516"/>
            <a:ext cx="6707872" cy="2917933"/>
          </a:xfrm>
          <a:prstGeom prst="plus">
            <a:avLst>
              <a:gd name="adj" fmla="val 10458"/>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7" name="矩形 3"/>
          <p:cNvSpPr/>
          <p:nvPr/>
        </p:nvSpPr>
        <p:spPr>
          <a:xfrm>
            <a:off x="10922025" y="2633279"/>
            <a:ext cx="113595" cy="1591443"/>
          </a:xfrm>
          <a:prstGeom prst="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8" name="TextBox 7"/>
          <p:cNvSpPr txBox="1"/>
          <p:nvPr/>
        </p:nvSpPr>
        <p:spPr>
          <a:xfrm>
            <a:off x="4814570" y="3094355"/>
            <a:ext cx="5958840" cy="912495"/>
          </a:xfrm>
          <a:prstGeom prst="rect">
            <a:avLst/>
          </a:prstGeom>
          <a:noFill/>
        </p:spPr>
        <p:txBody>
          <a:bodyPr wrap="square">
            <a:spAutoFit/>
          </a:bodyPr>
          <a:lstStyle/>
          <a:p>
            <a:pPr algn="ctr"/>
            <a:r>
              <a:rPr lang="en-US" sz="5335"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VĂN BẢN</a:t>
            </a:r>
            <a:endParaRPr lang="en-US" sz="5335"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Rectangle: Rounded Corners 8"/>
          <p:cNvSpPr/>
          <p:nvPr/>
        </p:nvSpPr>
        <p:spPr>
          <a:xfrm>
            <a:off x="3334815" y="3037668"/>
            <a:ext cx="2064839" cy="206644"/>
          </a:xfrm>
          <a:prstGeom prst="roundRect">
            <a:avLst/>
          </a:prstGeom>
          <a:solidFill>
            <a:srgbClr val="F7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rot="10187381" flipV="1">
            <a:off x="9081700" y="4701656"/>
            <a:ext cx="3498807" cy="2522395"/>
          </a:xfrm>
          <a:prstGeom prst="rect">
            <a:avLst/>
          </a:prstGeom>
        </p:spPr>
      </p:pic>
      <p:sp>
        <p:nvSpPr>
          <p:cNvPr id="7" name="Text Box 6"/>
          <p:cNvSpPr txBox="1"/>
          <p:nvPr/>
        </p:nvSpPr>
        <p:spPr>
          <a:xfrm>
            <a:off x="4511040" y="1523153"/>
            <a:ext cx="6894407" cy="3046095"/>
          </a:xfrm>
          <a:prstGeom prst="rect">
            <a:avLst/>
          </a:prstGeom>
          <a:noFill/>
        </p:spPr>
        <p:txBody>
          <a:bodyPr wrap="square" rtlCol="0">
            <a:spAutoFit/>
          </a:bodyPr>
          <a:p>
            <a:pPr algn="ctr"/>
            <a:r>
              <a:rPr lang="en-US" sz="6400">
                <a:latin typeface="Times New Roman" panose="02020603050405020304" pitchFamily="18" charset="0"/>
                <a:cs typeface="Times New Roman" panose="02020603050405020304" pitchFamily="18" charset="0"/>
              </a:rPr>
              <a:t>Chia sẻ một số thông tin chính về tác giả, tác phẩm?</a:t>
            </a:r>
            <a:endParaRPr lang="en-US" sz="6400">
              <a:latin typeface="Times New Roman" panose="02020603050405020304" pitchFamily="18" charset="0"/>
              <a:cs typeface="Times New Roman" panose="02020603050405020304" pitchFamily="18"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tags/tag1.xml><?xml version="1.0" encoding="utf-8"?>
<p:tagLst xmlns:p="http://schemas.openxmlformats.org/presentationml/2006/main">
  <p:tag name="ISPRING_SLIDE_ID_2" val="{77F8FDB7-3558-4317-8A77-678E22367803}"/>
  <p:tag name="GENSWF_ADVANCE_TIME" val="5"/>
  <p:tag name="ISPRING_CUSTOM_TIMING_USED" val="1"/>
</p:tagLst>
</file>

<file path=ppt/tags/tag2.xml><?xml version="1.0" encoding="utf-8"?>
<p:tagLst xmlns:p="http://schemas.openxmlformats.org/presentationml/2006/main">
  <p:tag name="ISPRING_SLIDE_ID_2" val="{77F8FDB7-3558-4317-8A77-678E22367803}"/>
  <p:tag name="GENSWF_ADVANCE_TIME" val="5"/>
  <p:tag name="ISPRING_CUSTOM_TIMING_USED" val="1"/>
</p:tagLst>
</file>

<file path=ppt/tags/tag3.xml><?xml version="1.0" encoding="utf-8"?>
<p:tagLst xmlns:p="http://schemas.openxmlformats.org/presentationml/2006/main">
  <p:tag name="ISPRING_SLIDE_ID_2" val="{77F8FDB7-3558-4317-8A77-678E22367803}"/>
  <p:tag name="GENSWF_ADVANCE_TIME" val="5"/>
  <p:tag name="ISPRING_CUSTOM_TIMING_USED" val="1"/>
</p:tagLst>
</file>

<file path=ppt/tags/tag4.xml><?xml version="1.0" encoding="utf-8"?>
<p:tagLst xmlns:p="http://schemas.openxmlformats.org/presentationml/2006/main">
  <p:tag name="ISPRING_SLIDE_ID_2" val="{77F8FDB7-3558-4317-8A77-678E22367803}"/>
  <p:tag name="GENSWF_ADVANCE_TIME" val="5"/>
  <p:tag name="ISPRING_CUSTOM_TIMING_USED" val="1"/>
</p:tagLst>
</file>

<file path=ppt/tags/tag5.xml><?xml version="1.0" encoding="utf-8"?>
<p:tagLst xmlns:p="http://schemas.openxmlformats.org/presentationml/2006/main">
  <p:tag name="ISPRING_SLIDE_ID_2" val="{77F8FDB7-3558-4317-8A77-678E22367803}"/>
  <p:tag name="GENSWF_ADVANCE_TIME" val="5"/>
  <p:tag name="ISPRING_CUSTOM_TIMING_USED" val="1"/>
</p:tagLst>
</file>

<file path=ppt/tags/tag6.xml><?xml version="1.0" encoding="utf-8"?>
<p:tagLst xmlns:p="http://schemas.openxmlformats.org/presentationml/2006/main">
  <p:tag name="ISPRING_SLIDE_ID_2" val="{77F8FDB7-3558-4317-8A77-678E22367803}"/>
  <p:tag name="GENSWF_ADVANCE_TIME" val="5"/>
  <p:tag name="ISPRING_CUSTOM_TIMING_USED" val="1"/>
</p:tagLst>
</file>

<file path=ppt/tags/tag7.xml><?xml version="1.0" encoding="utf-8"?>
<p:tagLst xmlns:p="http://schemas.openxmlformats.org/presentationml/2006/main">
  <p:tag name="ISPRING_SLIDE_ID_2" val="{77F8FDB7-3558-4317-8A77-678E22367803}"/>
  <p:tag name="GENSWF_ADVANCE_TIME" val="5"/>
  <p:tag name="ISPRING_CUSTOM_TIMING_US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6243</Words>
  <PresentationFormat>Widescreen</PresentationFormat>
  <Paragraphs>285</Paragraphs>
  <Slides>43</Slides>
  <Notes>0</Notes>
  <HiddenSlides>0</HiddenSlides>
  <MMClips>0</MMClips>
  <ScaleCrop>false</ScaleCrop>
  <HeadingPairs>
    <vt:vector size="6" baseType="variant">
      <vt:variant>
        <vt:lpstr>已用的字体</vt:lpstr>
      </vt:variant>
      <vt:variant>
        <vt:i4>34</vt:i4>
      </vt:variant>
      <vt:variant>
        <vt:lpstr>主题</vt:lpstr>
      </vt:variant>
      <vt:variant>
        <vt:i4>7</vt:i4>
      </vt:variant>
      <vt:variant>
        <vt:lpstr>幻灯片标题</vt:lpstr>
      </vt:variant>
      <vt:variant>
        <vt:i4>43</vt:i4>
      </vt:variant>
    </vt:vector>
  </HeadingPairs>
  <TitlesOfParts>
    <vt:vector size="84" baseType="lpstr">
      <vt:lpstr>Arial</vt:lpstr>
      <vt:lpstr>SimSun</vt:lpstr>
      <vt:lpstr>Wingdings</vt:lpstr>
      <vt:lpstr>Calibri Light</vt:lpstr>
      <vt:lpstr>Arial Black</vt:lpstr>
      <vt:lpstr>Times New Roman</vt:lpstr>
      <vt:lpstr>Calibri</vt:lpstr>
      <vt:lpstr>STXinwei</vt:lpstr>
      <vt:lpstr>Arial</vt:lpstr>
      <vt:lpstr>Microsoft YaHei</vt:lpstr>
      <vt:lpstr>Arial Unicode MS</vt:lpstr>
      <vt:lpstr>Times New Roman</vt:lpstr>
      <vt:lpstr>等线</vt:lpstr>
      <vt:lpstr>Calibri Light</vt:lpstr>
      <vt:lpstr>851tegakizatsu</vt:lpstr>
      <vt:lpstr>汉仪家书简</vt:lpstr>
      <vt:lpstr>★儿童字体——迷你简卡通</vt:lpstr>
      <vt:lpstr>Symbol</vt:lpstr>
      <vt:lpstr>Calibri</vt:lpstr>
      <vt:lpstr>字魂58号-创中黑</vt:lpstr>
      <vt:lpstr>等线</vt:lpstr>
      <vt:lpstr>等线</vt:lpstr>
      <vt:lpstr>Poller One</vt:lpstr>
      <vt:lpstr>Segoe Print</vt:lpstr>
      <vt:lpstr>Chau Philomene One</vt:lpstr>
      <vt:lpstr>Francois One</vt:lpstr>
      <vt:lpstr>Bahiana</vt:lpstr>
      <vt:lpstr>Spicy Rice</vt:lpstr>
      <vt:lpstr>Algerian</vt:lpstr>
      <vt:lpstr>.VnTime</vt:lpstr>
      <vt:lpstr>Fira Sans Extra Condensed</vt:lpstr>
      <vt:lpstr>Fredoka One</vt:lpstr>
      <vt:lpstr>Bebas Neue</vt:lpstr>
      <vt:lpstr>Atma</vt:lpstr>
      <vt:lpstr>Office Theme</vt:lpstr>
      <vt:lpstr>1_Office Theme</vt:lpstr>
      <vt:lpstr>2_Office Theme</vt:lpstr>
      <vt:lpstr>3_Office Theme</vt:lpstr>
      <vt:lpstr>6_Office Theme</vt:lpstr>
      <vt:lpstr>4_Office Theme</vt:lpstr>
      <vt:lpstr>5_Office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1. Nội dung</vt:lpstr>
      <vt:lpstr>PowerPoint 演示文稿</vt:lpstr>
      <vt:lpstr>2. Nghệ thuật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3. Chức năng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2021-06-15T03:17:00Z</dcterms:created>
  <dcterms:modified xsi:type="dcterms:W3CDTF">2023-07-12T20:10:15Z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FB60EEF6C50242DBA734885C9A85FF3B</vt:lpwstr>
  </property>
  <property fmtid="{D5CDD505-2E9C-101B-9397-08002B2CF9AE}" pid="3" name="KSOProductBuildVer">
    <vt:lpwstr>1033-11.2.0.11481</vt:lpwstr>
  </property>
</Properties>
</file>