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0" r:id="rId3"/>
    <p:sldId id="295" r:id="rId4"/>
    <p:sldId id="297" r:id="rId5"/>
    <p:sldId id="258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4CEFC-34F5-4EBC-AF8E-1EC40FF470F2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879A6-6FC9-424A-A435-7A8BE7E2F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8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92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43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19D5-907A-4948-8FC0-1E9A02A71ED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2636-36E9-40C4-B8B9-4AC0CE29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19D5-907A-4948-8FC0-1E9A02A71ED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2636-36E9-40C4-B8B9-4AC0CE29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19D5-907A-4948-8FC0-1E9A02A71ED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2636-36E9-40C4-B8B9-4AC0CE29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45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19D5-907A-4948-8FC0-1E9A02A71ED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2636-36E9-40C4-B8B9-4AC0CE29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19D5-907A-4948-8FC0-1E9A02A71ED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2636-36E9-40C4-B8B9-4AC0CE29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19D5-907A-4948-8FC0-1E9A02A71ED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2636-36E9-40C4-B8B9-4AC0CE29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19D5-907A-4948-8FC0-1E9A02A71ED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2636-36E9-40C4-B8B9-4AC0CE29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19D5-907A-4948-8FC0-1E9A02A71ED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2636-36E9-40C4-B8B9-4AC0CE29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19D5-907A-4948-8FC0-1E9A02A71ED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2636-36E9-40C4-B8B9-4AC0CE29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19D5-907A-4948-8FC0-1E9A02A71ED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2636-36E9-40C4-B8B9-4AC0CE29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19D5-907A-4948-8FC0-1E9A02A71ED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2636-36E9-40C4-B8B9-4AC0CE29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319D5-907A-4948-8FC0-1E9A02A71ED9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B2636-36E9-40C4-B8B9-4AC0CE296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76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dir="d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905" y="2667000"/>
            <a:ext cx="8999963" cy="156966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Thực</a:t>
            </a:r>
            <a:r>
              <a:rPr lang="en-US" sz="4800" b="1" cap="all" spc="0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800" b="1" cap="all" spc="0" dirty="0" err="1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hành</a:t>
            </a:r>
            <a:r>
              <a:rPr lang="en-US" sz="4800" b="1" cap="all" spc="0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800" b="1" cap="all" spc="0" dirty="0" err="1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viết</a:t>
            </a:r>
            <a:r>
              <a:rPr lang="en-US" sz="4800" b="1" cap="all" spc="0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800" b="1" cap="all" spc="0" dirty="0" err="1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4800" b="1" cap="all" spc="0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800" b="1" cap="all" spc="0" dirty="0" err="1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văn</a:t>
            </a:r>
            <a:r>
              <a:rPr lang="en-US" sz="4800" b="1" cap="all" spc="0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en-US" sz="4800" b="1" cap="all" spc="0" dirty="0" err="1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kể</a:t>
            </a:r>
            <a:r>
              <a:rPr lang="en-US" sz="4800" b="1" cap="all" spc="0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800" b="1" cap="all" spc="0" dirty="0" err="1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lại</a:t>
            </a:r>
            <a:r>
              <a:rPr lang="en-US" sz="4800" b="1" cap="all" spc="0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800" b="1" cap="all" spc="0" dirty="0" err="1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một</a:t>
            </a:r>
            <a:r>
              <a:rPr lang="en-US" sz="4800" b="1" cap="all" spc="0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800" b="1" cap="all" spc="0" dirty="0" err="1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trải</a:t>
            </a:r>
            <a:r>
              <a:rPr lang="en-US" sz="4800" b="1" cap="all" spc="0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800" b="1" cap="all" spc="0" dirty="0" err="1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nghiệm</a:t>
            </a:r>
            <a:r>
              <a:rPr lang="en-US" sz="4800" b="1" cap="all" spc="0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800" b="1" cap="all" spc="0" dirty="0" err="1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của</a:t>
            </a:r>
            <a:r>
              <a:rPr lang="en-US" sz="4800" b="1" cap="all" spc="0" dirty="0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800" b="1" cap="all" spc="0" dirty="0" err="1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em</a:t>
            </a:r>
            <a:endParaRPr lang="en-US" sz="4800" b="1" cap="all" spc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382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TIẾT 13-14-15</a:t>
            </a:r>
            <a:endParaRPr lang="en-US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/>
          <p:cNvSpPr>
            <a:spLocks noChangeArrowheads="1"/>
          </p:cNvSpPr>
          <p:nvPr/>
        </p:nvSpPr>
        <p:spPr bwMode="auto">
          <a:xfrm>
            <a:off x="311727" y="415636"/>
            <a:ext cx="8447810" cy="588818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914400"/>
            <a:ext cx="793865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Kì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Cuộc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nhộn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thèm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yên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tĩnh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chiu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nghiệm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chuyến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du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nghiệm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yên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                                                                                                    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01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/>
          <p:cNvSpPr>
            <a:spLocks noChangeArrowheads="1"/>
          </p:cNvSpPr>
          <p:nvPr/>
        </p:nvSpPr>
        <p:spPr bwMode="auto">
          <a:xfrm>
            <a:off x="1" y="228600"/>
            <a:ext cx="8915400" cy="6629399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81000"/>
            <a:ext cx="7871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nghiệm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nuôi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568" y="1117571"/>
            <a:ext cx="85465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đẹp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vô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cùng ý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giữa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nghiệm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cùng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Milo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nghiệm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Milo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giúp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vẻ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đẹp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017" y="2813177"/>
            <a:ext cx="84348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Milo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món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ngoại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tặng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4.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minh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Milo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huyền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đẹp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Bố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“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huyền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!”.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minh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Milo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cử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vuốt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lúc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vuốt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bộ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mượt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nhung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nằm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kềnh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háo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hức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vẻ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lòng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lúc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giọng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lặng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bước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bi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nhìn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trộm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dò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xét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lúc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cổng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chờ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Milo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vẫy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đuôi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Lúc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lắc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uốn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lượn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nhảy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hip- hop.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99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/>
          <p:cNvSpPr>
            <a:spLocks noChangeArrowheads="1"/>
          </p:cNvSpPr>
          <p:nvPr/>
        </p:nvSpPr>
        <p:spPr bwMode="auto">
          <a:xfrm>
            <a:off x="152400" y="152400"/>
            <a:ext cx="8742219" cy="656705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04800"/>
            <a:ext cx="85101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Hè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ngoái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thường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bóng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buổi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lũ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chạy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tắm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mát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trẻ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ấy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kém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nhút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nhát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tẹ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giỏi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cạnh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lúc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bọn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trẻ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ồn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Milo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bờ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ấy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nhịp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nhìn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Milo,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cứ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háu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nhìn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lo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lắng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chăm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nhìn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dõi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ngụp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xuống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Ánh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mắt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muốn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rằng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“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Cậu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Bin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cố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nhé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!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Cẩn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thận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đấy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!”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Rồi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bỗng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đang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thì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chân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đau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khó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cử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rướn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cứ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chìm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xuống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....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đất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om.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vô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cùng.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581400"/>
            <a:ext cx="83750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nhốn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“May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!”, “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!”, “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!”, “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!”....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đẫm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rằng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thoát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nhờ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Milo.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chìm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Milo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bờ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nhẹn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đẩy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bờ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...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chẳng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tồi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tện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ra.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đám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mải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đuối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Milo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bờ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82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/>
          <p:cNvSpPr>
            <a:spLocks noChangeArrowheads="1"/>
          </p:cNvSpPr>
          <p:nvPr/>
        </p:nvSpPr>
        <p:spPr bwMode="auto">
          <a:xfrm>
            <a:off x="342900" y="789709"/>
            <a:ext cx="8478982" cy="5292436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066800"/>
            <a:ext cx="7959436" cy="5076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giữa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Milo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tắm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Thỉnh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thoảng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Milo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vẹn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vọng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nghiệm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Milo,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Bởi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cùng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                                                                            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46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438400"/>
            <a:ext cx="70104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le3D" pitchFamily="34" charset="0"/>
              </a:rPr>
              <a:t>CẢM ƠN CÁC EM HỌC SINH ĐÃ CHÚ Ý LẮNG NGHE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82">
            <a:extLst>
              <a:ext uri="{FF2B5EF4-FFF2-40B4-BE49-F238E27FC236}">
                <a16:creationId xmlns:a16="http://schemas.microsoft.com/office/drawing/2014/main" xmlns="" id="{2C80EAD5-78D4-4D42-BDC9-38C63DE004BB}"/>
              </a:ext>
            </a:extLst>
          </p:cNvPr>
          <p:cNvSpPr/>
          <p:nvPr/>
        </p:nvSpPr>
        <p:spPr>
          <a:xfrm>
            <a:off x="1828800" y="1524000"/>
            <a:ext cx="1088439" cy="663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57200"/>
            <a:r>
              <a:rPr lang="en-US" sz="4800" dirty="0">
                <a:latin typeface="Goudy Stout" panose="0202090407030B020401" pitchFamily="18" charset="0"/>
              </a:rPr>
              <a:t>01</a:t>
            </a:r>
            <a:endParaRPr sz="4800" dirty="0">
              <a:latin typeface="Goudy Stout" panose="0202090407030B020401" pitchFamily="18" charset="0"/>
            </a:endParaRPr>
          </a:p>
        </p:txBody>
      </p:sp>
      <p:sp>
        <p:nvSpPr>
          <p:cNvPr id="14" name="Shape 1282">
            <a:extLst>
              <a:ext uri="{FF2B5EF4-FFF2-40B4-BE49-F238E27FC236}">
                <a16:creationId xmlns:a16="http://schemas.microsoft.com/office/drawing/2014/main" xmlns="" id="{3AD0763C-EEFF-4E71-8FE6-9EA95080F5AB}"/>
              </a:ext>
            </a:extLst>
          </p:cNvPr>
          <p:cNvSpPr/>
          <p:nvPr/>
        </p:nvSpPr>
        <p:spPr>
          <a:xfrm>
            <a:off x="6525031" y="1386825"/>
            <a:ext cx="1088439" cy="663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57200"/>
            <a:r>
              <a:rPr lang="en-US" sz="4800" dirty="0">
                <a:latin typeface="Goudy Stout" panose="0202090407030B020401" pitchFamily="18" charset="0"/>
              </a:rPr>
              <a:t>02</a:t>
            </a:r>
            <a:endParaRPr sz="4800" dirty="0">
              <a:latin typeface="Goudy Stout" panose="0202090407030B020401" pitchFamily="18" charset="0"/>
            </a:endParaRPr>
          </a:p>
        </p:txBody>
      </p:sp>
      <p:sp>
        <p:nvSpPr>
          <p:cNvPr id="16" name="Shape 1282">
            <a:extLst>
              <a:ext uri="{FF2B5EF4-FFF2-40B4-BE49-F238E27FC236}">
                <a16:creationId xmlns:a16="http://schemas.microsoft.com/office/drawing/2014/main" xmlns="" id="{B9B6CC4F-5002-48C2-A1B3-47D93127495F}"/>
              </a:ext>
            </a:extLst>
          </p:cNvPr>
          <p:cNvSpPr/>
          <p:nvPr/>
        </p:nvSpPr>
        <p:spPr>
          <a:xfrm>
            <a:off x="1828800" y="4505080"/>
            <a:ext cx="1088439" cy="663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57200"/>
            <a:r>
              <a:rPr lang="en-US" sz="4800" dirty="0">
                <a:latin typeface="Goudy Stout" panose="0202090407030B020401" pitchFamily="18" charset="0"/>
              </a:rPr>
              <a:t>03</a:t>
            </a:r>
            <a:endParaRPr sz="4800" dirty="0">
              <a:latin typeface="Goudy Stout" panose="0202090407030B020401" pitchFamily="18" charset="0"/>
            </a:endParaRPr>
          </a:p>
        </p:txBody>
      </p:sp>
      <p:sp>
        <p:nvSpPr>
          <p:cNvPr id="18" name="Shape 1282">
            <a:extLst>
              <a:ext uri="{FF2B5EF4-FFF2-40B4-BE49-F238E27FC236}">
                <a16:creationId xmlns:a16="http://schemas.microsoft.com/office/drawing/2014/main" xmlns="" id="{424F9C6B-695B-4737-B00C-9797764BE862}"/>
              </a:ext>
            </a:extLst>
          </p:cNvPr>
          <p:cNvSpPr/>
          <p:nvPr/>
        </p:nvSpPr>
        <p:spPr>
          <a:xfrm>
            <a:off x="6525031" y="4410192"/>
            <a:ext cx="1088439" cy="663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57200"/>
            <a:r>
              <a:rPr lang="en-US" sz="4800" dirty="0">
                <a:latin typeface="Goudy Stout" panose="0202090407030B020401" pitchFamily="18" charset="0"/>
              </a:rPr>
              <a:t>04</a:t>
            </a:r>
            <a:endParaRPr sz="4800" dirty="0">
              <a:latin typeface="Goudy Stout" panose="0202090407030B020401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585C937-89CC-7246-B4B9-76423AE23277}"/>
              </a:ext>
            </a:extLst>
          </p:cNvPr>
          <p:cNvSpPr txBox="1"/>
          <p:nvPr/>
        </p:nvSpPr>
        <p:spPr>
          <a:xfrm>
            <a:off x="381000" y="557030"/>
            <a:ext cx="8477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x-none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đối với bài văn kể lại một trải nghiệm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24D518-BFFB-8F46-B2B5-89F6DBE771D9}"/>
              </a:ext>
            </a:extLst>
          </p:cNvPr>
          <p:cNvSpPr txBox="1"/>
          <p:nvPr/>
        </p:nvSpPr>
        <p:spPr>
          <a:xfrm>
            <a:off x="1271742" y="2370043"/>
            <a:ext cx="22025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x-non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kể từ người kể chuyện ngôi thứ nhất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6731398-128C-B347-A99C-CD0680C8F573}"/>
              </a:ext>
            </a:extLst>
          </p:cNvPr>
          <p:cNvSpPr txBox="1"/>
          <p:nvPr/>
        </p:nvSpPr>
        <p:spPr>
          <a:xfrm>
            <a:off x="6187085" y="2187067"/>
            <a:ext cx="24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x-non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được trải nghiệm đáng nhớ.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A2D69DF-8C93-C243-884F-1289B3005153}"/>
              </a:ext>
            </a:extLst>
          </p:cNvPr>
          <p:cNvSpPr txBox="1"/>
          <p:nvPr/>
        </p:nvSpPr>
        <p:spPr>
          <a:xfrm>
            <a:off x="1271741" y="5144139"/>
            <a:ext cx="2202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x-non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trung vào sự việc đã xảy ra.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B8F99A3-3C66-894B-820E-02907CADB0F3}"/>
              </a:ext>
            </a:extLst>
          </p:cNvPr>
          <p:cNvSpPr txBox="1"/>
          <p:nvPr/>
        </p:nvSpPr>
        <p:spPr>
          <a:xfrm>
            <a:off x="5638800" y="4897917"/>
            <a:ext cx="32194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x-none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cảm xúc của người viết trước sự việc được kể.</a:t>
            </a:r>
          </a:p>
        </p:txBody>
      </p:sp>
    </p:spTree>
    <p:extLst>
      <p:ext uri="{BB962C8B-B14F-4D97-AF65-F5344CB8AC3E}">
        <p14:creationId xmlns:p14="http://schemas.microsoft.com/office/powerpoint/2010/main" val="182677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xmlns="" id="{AE2B0AFF-228D-4DC1-B374-FD96CF22972F}"/>
              </a:ext>
            </a:extLst>
          </p:cNvPr>
          <p:cNvSpPr/>
          <p:nvPr/>
        </p:nvSpPr>
        <p:spPr>
          <a:xfrm>
            <a:off x="445770" y="365760"/>
            <a:ext cx="705735" cy="940980"/>
          </a:xfrm>
          <a:prstGeom prst="ellipse">
            <a:avLst/>
          </a:prstGeom>
          <a:solidFill>
            <a:srgbClr val="FCD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4F6D379-63D7-49AA-B5C7-88053267B9F1}"/>
              </a:ext>
            </a:extLst>
          </p:cNvPr>
          <p:cNvSpPr txBox="1"/>
          <p:nvPr/>
        </p:nvSpPr>
        <p:spPr>
          <a:xfrm>
            <a:off x="508236" y="451530"/>
            <a:ext cx="67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1</a:t>
            </a:r>
            <a:endParaRPr lang="zh-CN" altLang="en-US" sz="4400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1" name="椭圆 7">
            <a:extLst>
              <a:ext uri="{FF2B5EF4-FFF2-40B4-BE49-F238E27FC236}">
                <a16:creationId xmlns:a16="http://schemas.microsoft.com/office/drawing/2014/main" xmlns="" id="{84FAF652-B87C-6347-B8D1-F4F2E32DD457}"/>
              </a:ext>
            </a:extLst>
          </p:cNvPr>
          <p:cNvSpPr/>
          <p:nvPr/>
        </p:nvSpPr>
        <p:spPr>
          <a:xfrm>
            <a:off x="5341620" y="451530"/>
            <a:ext cx="705735" cy="940980"/>
          </a:xfrm>
          <a:prstGeom prst="ellipse">
            <a:avLst/>
          </a:prstGeom>
          <a:solidFill>
            <a:srgbClr val="FCD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8">
            <a:extLst>
              <a:ext uri="{FF2B5EF4-FFF2-40B4-BE49-F238E27FC236}">
                <a16:creationId xmlns:a16="http://schemas.microsoft.com/office/drawing/2014/main" xmlns="" id="{9B2833C3-E849-AC4E-A3BB-AEECF6461C73}"/>
              </a:ext>
            </a:extLst>
          </p:cNvPr>
          <p:cNvSpPr txBox="1"/>
          <p:nvPr/>
        </p:nvSpPr>
        <p:spPr>
          <a:xfrm>
            <a:off x="5404086" y="537300"/>
            <a:ext cx="67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2</a:t>
            </a:r>
            <a:endParaRPr lang="zh-CN" altLang="en-US" sz="4400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7E1E707-AA94-CC49-8912-D54A77341727}"/>
              </a:ext>
            </a:extLst>
          </p:cNvPr>
          <p:cNvSpPr txBox="1"/>
          <p:nvPr/>
        </p:nvSpPr>
        <p:spPr>
          <a:xfrm>
            <a:off x="1151506" y="557029"/>
            <a:ext cx="2743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viết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1398DF5-C2DC-A447-B078-DE623383335B}"/>
              </a:ext>
            </a:extLst>
          </p:cNvPr>
          <p:cNvSpPr txBox="1"/>
          <p:nvPr/>
        </p:nvSpPr>
        <p:spPr>
          <a:xfrm>
            <a:off x="5922602" y="557028"/>
            <a:ext cx="3221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bài, chỉnh sửa bài viết</a:t>
            </a:r>
          </a:p>
        </p:txBody>
      </p:sp>
      <p:sp>
        <p:nvSpPr>
          <p:cNvPr id="25" name="Shape 1240">
            <a:extLst>
              <a:ext uri="{FF2B5EF4-FFF2-40B4-BE49-F238E27FC236}">
                <a16:creationId xmlns:a16="http://schemas.microsoft.com/office/drawing/2014/main" xmlns="" id="{248B3B10-62B7-9A47-B4FA-5FF3F0F46075}"/>
              </a:ext>
            </a:extLst>
          </p:cNvPr>
          <p:cNvSpPr/>
          <p:nvPr/>
        </p:nvSpPr>
        <p:spPr>
          <a:xfrm>
            <a:off x="184773" y="3089978"/>
            <a:ext cx="644142" cy="858855"/>
          </a:xfrm>
          <a:prstGeom prst="ellipse">
            <a:avLst/>
          </a:prstGeom>
          <a:solidFill>
            <a:srgbClr val="FD401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6" name="Shape 1241">
            <a:extLst>
              <a:ext uri="{FF2B5EF4-FFF2-40B4-BE49-F238E27FC236}">
                <a16:creationId xmlns:a16="http://schemas.microsoft.com/office/drawing/2014/main" xmlns="" id="{ECC7501D-C161-4341-BDCA-0817D3057FD4}"/>
              </a:ext>
            </a:extLst>
          </p:cNvPr>
          <p:cNvSpPr/>
          <p:nvPr/>
        </p:nvSpPr>
        <p:spPr>
          <a:xfrm>
            <a:off x="167499" y="4490047"/>
            <a:ext cx="641359" cy="855144"/>
          </a:xfrm>
          <a:prstGeom prst="ellipse">
            <a:avLst/>
          </a:prstGeom>
          <a:solidFill>
            <a:srgbClr val="F0C92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7" name="Shape 1242">
            <a:extLst>
              <a:ext uri="{FF2B5EF4-FFF2-40B4-BE49-F238E27FC236}">
                <a16:creationId xmlns:a16="http://schemas.microsoft.com/office/drawing/2014/main" xmlns="" id="{0992E0C4-E954-D04B-A706-0B5EADD693C3}"/>
              </a:ext>
            </a:extLst>
          </p:cNvPr>
          <p:cNvSpPr/>
          <p:nvPr/>
        </p:nvSpPr>
        <p:spPr>
          <a:xfrm>
            <a:off x="187557" y="1860773"/>
            <a:ext cx="641358" cy="855143"/>
          </a:xfrm>
          <a:prstGeom prst="ellipse">
            <a:avLst/>
          </a:prstGeom>
          <a:solidFill>
            <a:srgbClr val="F0C92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8" name="Shape 1243">
            <a:extLst>
              <a:ext uri="{FF2B5EF4-FFF2-40B4-BE49-F238E27FC236}">
                <a16:creationId xmlns:a16="http://schemas.microsoft.com/office/drawing/2014/main" xmlns="" id="{2386C3CF-0409-BA45-850A-C0624CCC011D}"/>
              </a:ext>
            </a:extLst>
          </p:cNvPr>
          <p:cNvSpPr/>
          <p:nvPr/>
        </p:nvSpPr>
        <p:spPr>
          <a:xfrm>
            <a:off x="408578" y="4817694"/>
            <a:ext cx="177549" cy="203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4467"/>
                </a:moveTo>
                <a:cubicBezTo>
                  <a:pt x="21073" y="4283"/>
                  <a:pt x="20915" y="4283"/>
                  <a:pt x="20757" y="4283"/>
                </a:cubicBezTo>
                <a:cubicBezTo>
                  <a:pt x="15805" y="4283"/>
                  <a:pt x="15805" y="4283"/>
                  <a:pt x="15805" y="4283"/>
                </a:cubicBezTo>
                <a:cubicBezTo>
                  <a:pt x="15805" y="1040"/>
                  <a:pt x="15805" y="1040"/>
                  <a:pt x="15805" y="1040"/>
                </a:cubicBezTo>
                <a:cubicBezTo>
                  <a:pt x="15805" y="367"/>
                  <a:pt x="15278" y="0"/>
                  <a:pt x="14751" y="0"/>
                </a:cubicBezTo>
                <a:cubicBezTo>
                  <a:pt x="6849" y="0"/>
                  <a:pt x="6849" y="0"/>
                  <a:pt x="6849" y="0"/>
                </a:cubicBezTo>
                <a:cubicBezTo>
                  <a:pt x="6322" y="0"/>
                  <a:pt x="6006" y="367"/>
                  <a:pt x="6006" y="1040"/>
                </a:cubicBezTo>
                <a:cubicBezTo>
                  <a:pt x="6006" y="4283"/>
                  <a:pt x="6006" y="4283"/>
                  <a:pt x="6006" y="4283"/>
                </a:cubicBezTo>
                <a:cubicBezTo>
                  <a:pt x="1054" y="4283"/>
                  <a:pt x="1054" y="4283"/>
                  <a:pt x="1054" y="4283"/>
                </a:cubicBezTo>
                <a:cubicBezTo>
                  <a:pt x="527" y="4283"/>
                  <a:pt x="0" y="4712"/>
                  <a:pt x="0" y="5324"/>
                </a:cubicBezTo>
                <a:cubicBezTo>
                  <a:pt x="0" y="20621"/>
                  <a:pt x="0" y="20621"/>
                  <a:pt x="0" y="20621"/>
                </a:cubicBezTo>
                <a:cubicBezTo>
                  <a:pt x="0" y="21233"/>
                  <a:pt x="527" y="21600"/>
                  <a:pt x="1054" y="21600"/>
                </a:cubicBezTo>
                <a:cubicBezTo>
                  <a:pt x="20757" y="21600"/>
                  <a:pt x="20757" y="21600"/>
                  <a:pt x="20757" y="21600"/>
                </a:cubicBezTo>
                <a:cubicBezTo>
                  <a:pt x="21284" y="21600"/>
                  <a:pt x="21600" y="21233"/>
                  <a:pt x="21600" y="20621"/>
                </a:cubicBezTo>
                <a:cubicBezTo>
                  <a:pt x="21600" y="5324"/>
                  <a:pt x="21600" y="5324"/>
                  <a:pt x="21600" y="5324"/>
                </a:cubicBezTo>
                <a:cubicBezTo>
                  <a:pt x="21600" y="4895"/>
                  <a:pt x="21442" y="4712"/>
                  <a:pt x="21284" y="4467"/>
                </a:cubicBezTo>
                <a:close/>
                <a:moveTo>
                  <a:pt x="7744" y="2019"/>
                </a:moveTo>
                <a:cubicBezTo>
                  <a:pt x="13908" y="2019"/>
                  <a:pt x="13908" y="2019"/>
                  <a:pt x="13908" y="2019"/>
                </a:cubicBezTo>
                <a:cubicBezTo>
                  <a:pt x="13908" y="4283"/>
                  <a:pt x="13908" y="4283"/>
                  <a:pt x="13908" y="4283"/>
                </a:cubicBezTo>
                <a:cubicBezTo>
                  <a:pt x="7744" y="4283"/>
                  <a:pt x="7744" y="4283"/>
                  <a:pt x="7744" y="4283"/>
                </a:cubicBezTo>
                <a:lnTo>
                  <a:pt x="7744" y="2019"/>
                </a:lnTo>
                <a:close/>
                <a:moveTo>
                  <a:pt x="19703" y="6547"/>
                </a:moveTo>
                <a:cubicBezTo>
                  <a:pt x="19703" y="12238"/>
                  <a:pt x="19703" y="12238"/>
                  <a:pt x="19703" y="12238"/>
                </a:cubicBezTo>
                <a:cubicBezTo>
                  <a:pt x="13171" y="12238"/>
                  <a:pt x="13171" y="12238"/>
                  <a:pt x="13171" y="12238"/>
                </a:cubicBezTo>
                <a:cubicBezTo>
                  <a:pt x="13171" y="11810"/>
                  <a:pt x="13171" y="11810"/>
                  <a:pt x="13171" y="11810"/>
                </a:cubicBezTo>
                <a:cubicBezTo>
                  <a:pt x="13171" y="11442"/>
                  <a:pt x="12855" y="11014"/>
                  <a:pt x="12486" y="11014"/>
                </a:cubicBezTo>
                <a:cubicBezTo>
                  <a:pt x="9325" y="11014"/>
                  <a:pt x="9325" y="11014"/>
                  <a:pt x="9325" y="11014"/>
                </a:cubicBezTo>
                <a:cubicBezTo>
                  <a:pt x="8798" y="11014"/>
                  <a:pt x="8429" y="11442"/>
                  <a:pt x="8429" y="11810"/>
                </a:cubicBezTo>
                <a:cubicBezTo>
                  <a:pt x="8429" y="12238"/>
                  <a:pt x="8429" y="12238"/>
                  <a:pt x="8429" y="12238"/>
                </a:cubicBezTo>
                <a:cubicBezTo>
                  <a:pt x="1949" y="12238"/>
                  <a:pt x="1949" y="12238"/>
                  <a:pt x="1949" y="12238"/>
                </a:cubicBezTo>
                <a:cubicBezTo>
                  <a:pt x="1949" y="6547"/>
                  <a:pt x="1949" y="6547"/>
                  <a:pt x="1949" y="6547"/>
                </a:cubicBezTo>
                <a:lnTo>
                  <a:pt x="19703" y="6547"/>
                </a:lnTo>
                <a:close/>
                <a:moveTo>
                  <a:pt x="11801" y="12666"/>
                </a:moveTo>
                <a:cubicBezTo>
                  <a:pt x="11801" y="13278"/>
                  <a:pt x="11801" y="13278"/>
                  <a:pt x="11801" y="13278"/>
                </a:cubicBezTo>
                <a:cubicBezTo>
                  <a:pt x="9852" y="13278"/>
                  <a:pt x="9852" y="13278"/>
                  <a:pt x="9852" y="13278"/>
                </a:cubicBezTo>
                <a:cubicBezTo>
                  <a:pt x="9852" y="12666"/>
                  <a:pt x="9852" y="12666"/>
                  <a:pt x="9852" y="12666"/>
                </a:cubicBezTo>
                <a:lnTo>
                  <a:pt x="11801" y="12666"/>
                </a:lnTo>
                <a:close/>
                <a:moveTo>
                  <a:pt x="1949" y="19581"/>
                </a:moveTo>
                <a:cubicBezTo>
                  <a:pt x="1949" y="13890"/>
                  <a:pt x="1949" y="13890"/>
                  <a:pt x="1949" y="13890"/>
                </a:cubicBezTo>
                <a:cubicBezTo>
                  <a:pt x="8429" y="13890"/>
                  <a:pt x="8429" y="13890"/>
                  <a:pt x="8429" y="13890"/>
                </a:cubicBezTo>
                <a:cubicBezTo>
                  <a:pt x="8429" y="14074"/>
                  <a:pt x="8429" y="14074"/>
                  <a:pt x="8429" y="14074"/>
                </a:cubicBezTo>
                <a:cubicBezTo>
                  <a:pt x="8429" y="14502"/>
                  <a:pt x="8798" y="14869"/>
                  <a:pt x="9325" y="14869"/>
                </a:cubicBezTo>
                <a:cubicBezTo>
                  <a:pt x="12486" y="14869"/>
                  <a:pt x="12486" y="14869"/>
                  <a:pt x="12486" y="14869"/>
                </a:cubicBezTo>
                <a:cubicBezTo>
                  <a:pt x="12855" y="14869"/>
                  <a:pt x="13171" y="14502"/>
                  <a:pt x="13171" y="14074"/>
                </a:cubicBezTo>
                <a:cubicBezTo>
                  <a:pt x="13171" y="13890"/>
                  <a:pt x="13171" y="13890"/>
                  <a:pt x="13171" y="13890"/>
                </a:cubicBezTo>
                <a:cubicBezTo>
                  <a:pt x="19703" y="13890"/>
                  <a:pt x="19703" y="13890"/>
                  <a:pt x="19703" y="13890"/>
                </a:cubicBezTo>
                <a:cubicBezTo>
                  <a:pt x="19703" y="19581"/>
                  <a:pt x="19703" y="19581"/>
                  <a:pt x="19703" y="19581"/>
                </a:cubicBezTo>
                <a:lnTo>
                  <a:pt x="1949" y="1958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29" name="Shape 1246">
            <a:extLst>
              <a:ext uri="{FF2B5EF4-FFF2-40B4-BE49-F238E27FC236}">
                <a16:creationId xmlns:a16="http://schemas.microsoft.com/office/drawing/2014/main" xmlns="" id="{475826E2-8305-214A-B243-5868EF68AC29}"/>
              </a:ext>
            </a:extLst>
          </p:cNvPr>
          <p:cNvSpPr/>
          <p:nvPr/>
        </p:nvSpPr>
        <p:spPr>
          <a:xfrm>
            <a:off x="408579" y="2212429"/>
            <a:ext cx="199085" cy="193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73" y="6327"/>
                </a:moveTo>
                <a:cubicBezTo>
                  <a:pt x="11274" y="0"/>
                  <a:pt x="11274" y="0"/>
                  <a:pt x="11274" y="0"/>
                </a:cubicBezTo>
                <a:cubicBezTo>
                  <a:pt x="10905" y="0"/>
                  <a:pt x="10747" y="0"/>
                  <a:pt x="10379" y="0"/>
                </a:cubicBezTo>
                <a:cubicBezTo>
                  <a:pt x="527" y="6327"/>
                  <a:pt x="527" y="6327"/>
                  <a:pt x="527" y="6327"/>
                </a:cubicBezTo>
                <a:cubicBezTo>
                  <a:pt x="369" y="6545"/>
                  <a:pt x="0" y="6764"/>
                  <a:pt x="0" y="7273"/>
                </a:cubicBezTo>
                <a:cubicBezTo>
                  <a:pt x="0" y="7782"/>
                  <a:pt x="369" y="8218"/>
                  <a:pt x="527" y="8509"/>
                </a:cubicBezTo>
                <a:cubicBezTo>
                  <a:pt x="1422" y="9236"/>
                  <a:pt x="1422" y="9236"/>
                  <a:pt x="1422" y="9236"/>
                </a:cubicBezTo>
                <a:cubicBezTo>
                  <a:pt x="1422" y="13600"/>
                  <a:pt x="1422" y="13600"/>
                  <a:pt x="1422" y="13600"/>
                </a:cubicBezTo>
                <a:cubicBezTo>
                  <a:pt x="1422" y="14036"/>
                  <a:pt x="1791" y="14545"/>
                  <a:pt x="2107" y="14545"/>
                </a:cubicBezTo>
                <a:cubicBezTo>
                  <a:pt x="2476" y="14545"/>
                  <a:pt x="2634" y="14036"/>
                  <a:pt x="2634" y="13600"/>
                </a:cubicBezTo>
                <a:cubicBezTo>
                  <a:pt x="2634" y="9964"/>
                  <a:pt x="2634" y="9964"/>
                  <a:pt x="2634" y="9964"/>
                </a:cubicBezTo>
                <a:cubicBezTo>
                  <a:pt x="4057" y="10909"/>
                  <a:pt x="4057" y="10909"/>
                  <a:pt x="4057" y="10909"/>
                </a:cubicBezTo>
                <a:cubicBezTo>
                  <a:pt x="4057" y="16509"/>
                  <a:pt x="4057" y="16509"/>
                  <a:pt x="4057" y="16509"/>
                </a:cubicBezTo>
                <a:cubicBezTo>
                  <a:pt x="4057" y="16727"/>
                  <a:pt x="4057" y="16945"/>
                  <a:pt x="4215" y="16945"/>
                </a:cubicBezTo>
                <a:cubicBezTo>
                  <a:pt x="4215" y="17236"/>
                  <a:pt x="6322" y="21600"/>
                  <a:pt x="10747" y="21600"/>
                </a:cubicBezTo>
                <a:cubicBezTo>
                  <a:pt x="15120" y="21600"/>
                  <a:pt x="17227" y="17236"/>
                  <a:pt x="17227" y="16945"/>
                </a:cubicBezTo>
                <a:cubicBezTo>
                  <a:pt x="17385" y="16945"/>
                  <a:pt x="17385" y="16727"/>
                  <a:pt x="17385" y="16509"/>
                </a:cubicBezTo>
                <a:cubicBezTo>
                  <a:pt x="17385" y="11127"/>
                  <a:pt x="17385" y="11127"/>
                  <a:pt x="17385" y="11127"/>
                </a:cubicBezTo>
                <a:cubicBezTo>
                  <a:pt x="21073" y="8509"/>
                  <a:pt x="21073" y="8509"/>
                  <a:pt x="21073" y="8509"/>
                </a:cubicBezTo>
                <a:cubicBezTo>
                  <a:pt x="21442" y="8218"/>
                  <a:pt x="21600" y="7782"/>
                  <a:pt x="21600" y="7273"/>
                </a:cubicBezTo>
                <a:cubicBezTo>
                  <a:pt x="21600" y="6764"/>
                  <a:pt x="21442" y="6545"/>
                  <a:pt x="21073" y="6327"/>
                </a:cubicBezTo>
                <a:close/>
                <a:moveTo>
                  <a:pt x="15805" y="16000"/>
                </a:moveTo>
                <a:cubicBezTo>
                  <a:pt x="15278" y="16945"/>
                  <a:pt x="13698" y="19418"/>
                  <a:pt x="10747" y="19418"/>
                </a:cubicBezTo>
                <a:cubicBezTo>
                  <a:pt x="7744" y="19418"/>
                  <a:pt x="6164" y="16945"/>
                  <a:pt x="5637" y="16000"/>
                </a:cubicBezTo>
                <a:cubicBezTo>
                  <a:pt x="5637" y="12145"/>
                  <a:pt x="5637" y="12145"/>
                  <a:pt x="5637" y="12145"/>
                </a:cubicBezTo>
                <a:cubicBezTo>
                  <a:pt x="10379" y="15491"/>
                  <a:pt x="10379" y="15491"/>
                  <a:pt x="10379" y="15491"/>
                </a:cubicBezTo>
                <a:cubicBezTo>
                  <a:pt x="10537" y="15491"/>
                  <a:pt x="10747" y="15491"/>
                  <a:pt x="10905" y="15491"/>
                </a:cubicBezTo>
                <a:cubicBezTo>
                  <a:pt x="11063" y="15491"/>
                  <a:pt x="11063" y="15491"/>
                  <a:pt x="11274" y="15491"/>
                </a:cubicBezTo>
                <a:cubicBezTo>
                  <a:pt x="15805" y="12364"/>
                  <a:pt x="15805" y="12364"/>
                  <a:pt x="15805" y="12364"/>
                </a:cubicBezTo>
                <a:lnTo>
                  <a:pt x="15805" y="16000"/>
                </a:lnTo>
                <a:close/>
                <a:moveTo>
                  <a:pt x="10905" y="12873"/>
                </a:moveTo>
                <a:cubicBezTo>
                  <a:pt x="3161" y="7491"/>
                  <a:pt x="3161" y="7491"/>
                  <a:pt x="3161" y="7491"/>
                </a:cubicBezTo>
                <a:cubicBezTo>
                  <a:pt x="10905" y="2691"/>
                  <a:pt x="10905" y="2691"/>
                  <a:pt x="10905" y="2691"/>
                </a:cubicBezTo>
                <a:cubicBezTo>
                  <a:pt x="18439" y="7491"/>
                  <a:pt x="18439" y="7491"/>
                  <a:pt x="18439" y="7491"/>
                </a:cubicBezTo>
                <a:lnTo>
                  <a:pt x="10905" y="12873"/>
                </a:lnTo>
                <a:close/>
                <a:moveTo>
                  <a:pt x="2634" y="15491"/>
                </a:moveTo>
                <a:cubicBezTo>
                  <a:pt x="2845" y="15782"/>
                  <a:pt x="3003" y="16000"/>
                  <a:pt x="3003" y="16509"/>
                </a:cubicBezTo>
                <a:cubicBezTo>
                  <a:pt x="3003" y="16727"/>
                  <a:pt x="2845" y="17236"/>
                  <a:pt x="2634" y="17455"/>
                </a:cubicBezTo>
                <a:cubicBezTo>
                  <a:pt x="2476" y="17455"/>
                  <a:pt x="2318" y="17673"/>
                  <a:pt x="1949" y="17673"/>
                </a:cubicBezTo>
                <a:cubicBezTo>
                  <a:pt x="1791" y="17673"/>
                  <a:pt x="1422" y="17455"/>
                  <a:pt x="1264" y="17455"/>
                </a:cubicBezTo>
                <a:cubicBezTo>
                  <a:pt x="1054" y="17236"/>
                  <a:pt x="1054" y="16727"/>
                  <a:pt x="1054" y="16509"/>
                </a:cubicBezTo>
                <a:cubicBezTo>
                  <a:pt x="1054" y="16000"/>
                  <a:pt x="1054" y="15782"/>
                  <a:pt x="1264" y="15491"/>
                </a:cubicBezTo>
                <a:cubicBezTo>
                  <a:pt x="1422" y="15273"/>
                  <a:pt x="1791" y="15055"/>
                  <a:pt x="1949" y="15055"/>
                </a:cubicBezTo>
                <a:cubicBezTo>
                  <a:pt x="2318" y="15055"/>
                  <a:pt x="2476" y="15273"/>
                  <a:pt x="2634" y="1549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30" name="Shape 1249">
            <a:extLst>
              <a:ext uri="{FF2B5EF4-FFF2-40B4-BE49-F238E27FC236}">
                <a16:creationId xmlns:a16="http://schemas.microsoft.com/office/drawing/2014/main" xmlns="" id="{689B2CBE-190F-4F44-AEBA-768326D9AAE6}"/>
              </a:ext>
            </a:extLst>
          </p:cNvPr>
          <p:cNvSpPr/>
          <p:nvPr/>
        </p:nvSpPr>
        <p:spPr>
          <a:xfrm>
            <a:off x="420428" y="3408535"/>
            <a:ext cx="199085" cy="26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5" h="21145" extrusionOk="0">
                <a:moveTo>
                  <a:pt x="21180" y="736"/>
                </a:moveTo>
                <a:cubicBezTo>
                  <a:pt x="21025" y="374"/>
                  <a:pt x="20662" y="63"/>
                  <a:pt x="20352" y="63"/>
                </a:cubicBezTo>
                <a:cubicBezTo>
                  <a:pt x="14447" y="-455"/>
                  <a:pt x="10303" y="2290"/>
                  <a:pt x="7713" y="5916"/>
                </a:cubicBezTo>
                <a:cubicBezTo>
                  <a:pt x="6314" y="5398"/>
                  <a:pt x="4760" y="5605"/>
                  <a:pt x="3414" y="6434"/>
                </a:cubicBezTo>
                <a:cubicBezTo>
                  <a:pt x="2015" y="7159"/>
                  <a:pt x="824" y="8506"/>
                  <a:pt x="98" y="10060"/>
                </a:cubicBezTo>
                <a:cubicBezTo>
                  <a:pt x="-57" y="10423"/>
                  <a:pt x="-57" y="10785"/>
                  <a:pt x="306" y="11096"/>
                </a:cubicBezTo>
                <a:cubicBezTo>
                  <a:pt x="616" y="11303"/>
                  <a:pt x="979" y="11459"/>
                  <a:pt x="1342" y="11303"/>
                </a:cubicBezTo>
                <a:cubicBezTo>
                  <a:pt x="2896" y="10423"/>
                  <a:pt x="4449" y="10578"/>
                  <a:pt x="5485" y="11614"/>
                </a:cubicBezTo>
                <a:cubicBezTo>
                  <a:pt x="9629" y="15603"/>
                  <a:pt x="9629" y="15603"/>
                  <a:pt x="9629" y="15603"/>
                </a:cubicBezTo>
                <a:cubicBezTo>
                  <a:pt x="10510" y="16639"/>
                  <a:pt x="10665" y="18348"/>
                  <a:pt x="9940" y="19746"/>
                </a:cubicBezTo>
                <a:cubicBezTo>
                  <a:pt x="9785" y="20109"/>
                  <a:pt x="9785" y="20627"/>
                  <a:pt x="10147" y="20782"/>
                </a:cubicBezTo>
                <a:cubicBezTo>
                  <a:pt x="10303" y="20938"/>
                  <a:pt x="10510" y="21145"/>
                  <a:pt x="10821" y="21145"/>
                </a:cubicBezTo>
                <a:cubicBezTo>
                  <a:pt x="10821" y="21145"/>
                  <a:pt x="10976" y="21145"/>
                  <a:pt x="11183" y="20938"/>
                </a:cubicBezTo>
                <a:cubicBezTo>
                  <a:pt x="12737" y="20264"/>
                  <a:pt x="13929" y="19228"/>
                  <a:pt x="14809" y="17830"/>
                </a:cubicBezTo>
                <a:cubicBezTo>
                  <a:pt x="15483" y="16483"/>
                  <a:pt x="15690" y="14929"/>
                  <a:pt x="15120" y="13375"/>
                </a:cubicBezTo>
                <a:cubicBezTo>
                  <a:pt x="16363" y="12650"/>
                  <a:pt x="17244" y="11821"/>
                  <a:pt x="17917" y="10941"/>
                </a:cubicBezTo>
                <a:cubicBezTo>
                  <a:pt x="20352" y="8195"/>
                  <a:pt x="21543" y="4725"/>
                  <a:pt x="21180" y="736"/>
                </a:cubicBezTo>
                <a:close/>
                <a:moveTo>
                  <a:pt x="3051" y="8869"/>
                </a:moveTo>
                <a:cubicBezTo>
                  <a:pt x="4087" y="7833"/>
                  <a:pt x="5278" y="7315"/>
                  <a:pt x="6677" y="7470"/>
                </a:cubicBezTo>
                <a:cubicBezTo>
                  <a:pt x="6314" y="8195"/>
                  <a:pt x="6003" y="8869"/>
                  <a:pt x="5641" y="9387"/>
                </a:cubicBezTo>
                <a:cubicBezTo>
                  <a:pt x="4967" y="9024"/>
                  <a:pt x="4087" y="8869"/>
                  <a:pt x="3051" y="8869"/>
                </a:cubicBezTo>
                <a:close/>
                <a:moveTo>
                  <a:pt x="12219" y="18037"/>
                </a:moveTo>
                <a:cubicBezTo>
                  <a:pt x="12375" y="17157"/>
                  <a:pt x="12064" y="16121"/>
                  <a:pt x="11701" y="15447"/>
                </a:cubicBezTo>
                <a:cubicBezTo>
                  <a:pt x="12375" y="15085"/>
                  <a:pt x="12893" y="14722"/>
                  <a:pt x="13566" y="14411"/>
                </a:cubicBezTo>
                <a:cubicBezTo>
                  <a:pt x="13773" y="15758"/>
                  <a:pt x="13255" y="17001"/>
                  <a:pt x="12219" y="18037"/>
                </a:cubicBezTo>
                <a:close/>
                <a:moveTo>
                  <a:pt x="10510" y="13893"/>
                </a:moveTo>
                <a:cubicBezTo>
                  <a:pt x="7195" y="10578"/>
                  <a:pt x="7195" y="10578"/>
                  <a:pt x="7195" y="10578"/>
                </a:cubicBezTo>
                <a:cubicBezTo>
                  <a:pt x="8749" y="6279"/>
                  <a:pt x="12893" y="1617"/>
                  <a:pt x="19316" y="1772"/>
                </a:cubicBezTo>
                <a:cubicBezTo>
                  <a:pt x="19626" y="9542"/>
                  <a:pt x="13255" y="12857"/>
                  <a:pt x="10510" y="13893"/>
                </a:cubicBezTo>
                <a:close/>
                <a:moveTo>
                  <a:pt x="16363" y="4725"/>
                </a:moveTo>
                <a:cubicBezTo>
                  <a:pt x="16726" y="5087"/>
                  <a:pt x="16881" y="5398"/>
                  <a:pt x="16881" y="5761"/>
                </a:cubicBezTo>
                <a:cubicBezTo>
                  <a:pt x="16881" y="6279"/>
                  <a:pt x="16726" y="6641"/>
                  <a:pt x="16363" y="6797"/>
                </a:cubicBezTo>
                <a:cubicBezTo>
                  <a:pt x="16208" y="7159"/>
                  <a:pt x="15690" y="7315"/>
                  <a:pt x="15327" y="7315"/>
                </a:cubicBezTo>
                <a:cubicBezTo>
                  <a:pt x="14965" y="7315"/>
                  <a:pt x="14602" y="7159"/>
                  <a:pt x="14291" y="6797"/>
                </a:cubicBezTo>
                <a:cubicBezTo>
                  <a:pt x="13929" y="6641"/>
                  <a:pt x="13773" y="6279"/>
                  <a:pt x="13773" y="5761"/>
                </a:cubicBezTo>
                <a:cubicBezTo>
                  <a:pt x="13773" y="5398"/>
                  <a:pt x="13929" y="5087"/>
                  <a:pt x="14291" y="4725"/>
                </a:cubicBezTo>
                <a:cubicBezTo>
                  <a:pt x="14602" y="4518"/>
                  <a:pt x="14965" y="4362"/>
                  <a:pt x="15327" y="4362"/>
                </a:cubicBezTo>
                <a:cubicBezTo>
                  <a:pt x="15690" y="4362"/>
                  <a:pt x="16208" y="4518"/>
                  <a:pt x="16363" y="4725"/>
                </a:cubicBezTo>
                <a:close/>
                <a:moveTo>
                  <a:pt x="3414" y="14411"/>
                </a:moveTo>
                <a:cubicBezTo>
                  <a:pt x="2378" y="15447"/>
                  <a:pt x="2378" y="17519"/>
                  <a:pt x="2378" y="17830"/>
                </a:cubicBezTo>
                <a:cubicBezTo>
                  <a:pt x="2378" y="18348"/>
                  <a:pt x="2688" y="18866"/>
                  <a:pt x="3206" y="18866"/>
                </a:cubicBezTo>
                <a:cubicBezTo>
                  <a:pt x="3724" y="18866"/>
                  <a:pt x="5796" y="18710"/>
                  <a:pt x="6832" y="17674"/>
                </a:cubicBezTo>
                <a:cubicBezTo>
                  <a:pt x="7557" y="17001"/>
                  <a:pt x="7557" y="16483"/>
                  <a:pt x="7557" y="15965"/>
                </a:cubicBezTo>
                <a:cubicBezTo>
                  <a:pt x="7557" y="15447"/>
                  <a:pt x="7350" y="14722"/>
                  <a:pt x="6832" y="14204"/>
                </a:cubicBezTo>
                <a:cubicBezTo>
                  <a:pt x="5641" y="13168"/>
                  <a:pt x="4242" y="13531"/>
                  <a:pt x="3414" y="14411"/>
                </a:cubicBezTo>
                <a:close/>
                <a:moveTo>
                  <a:pt x="5485" y="16483"/>
                </a:moveTo>
                <a:cubicBezTo>
                  <a:pt x="5278" y="16639"/>
                  <a:pt x="4760" y="16794"/>
                  <a:pt x="4242" y="16794"/>
                </a:cubicBezTo>
                <a:cubicBezTo>
                  <a:pt x="4449" y="16276"/>
                  <a:pt x="4449" y="15758"/>
                  <a:pt x="4760" y="15603"/>
                </a:cubicBezTo>
                <a:cubicBezTo>
                  <a:pt x="4967" y="15447"/>
                  <a:pt x="4967" y="15447"/>
                  <a:pt x="5123" y="15447"/>
                </a:cubicBezTo>
                <a:cubicBezTo>
                  <a:pt x="5278" y="15447"/>
                  <a:pt x="5485" y="15447"/>
                  <a:pt x="5641" y="15603"/>
                </a:cubicBezTo>
                <a:cubicBezTo>
                  <a:pt x="5641" y="15758"/>
                  <a:pt x="5796" y="15758"/>
                  <a:pt x="5796" y="15965"/>
                </a:cubicBezTo>
                <a:cubicBezTo>
                  <a:pt x="5796" y="16121"/>
                  <a:pt x="5641" y="16276"/>
                  <a:pt x="5485" y="1648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987EFF2-B209-E34F-8384-364A8D841BCA}"/>
              </a:ext>
            </a:extLst>
          </p:cNvPr>
          <p:cNvSpPr txBox="1"/>
          <p:nvPr/>
        </p:nvSpPr>
        <p:spPr>
          <a:xfrm>
            <a:off x="846901" y="1920041"/>
            <a:ext cx="2743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đề tài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27390E8-C40B-A646-B559-6B6932792FCA}"/>
              </a:ext>
            </a:extLst>
          </p:cNvPr>
          <p:cNvSpPr txBox="1"/>
          <p:nvPr/>
        </p:nvSpPr>
        <p:spPr>
          <a:xfrm>
            <a:off x="828916" y="3209816"/>
            <a:ext cx="2743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ý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960A385-B2C0-D34F-AC1D-465043750135}"/>
              </a:ext>
            </a:extLst>
          </p:cNvPr>
          <p:cNvSpPr txBox="1"/>
          <p:nvPr/>
        </p:nvSpPr>
        <p:spPr>
          <a:xfrm>
            <a:off x="810930" y="4499591"/>
            <a:ext cx="2743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Lập dàn ý</a:t>
            </a:r>
          </a:p>
        </p:txBody>
      </p:sp>
      <p:sp>
        <p:nvSpPr>
          <p:cNvPr id="36" name="Shape 1242">
            <a:extLst>
              <a:ext uri="{FF2B5EF4-FFF2-40B4-BE49-F238E27FC236}">
                <a16:creationId xmlns:a16="http://schemas.microsoft.com/office/drawing/2014/main" xmlns="" id="{69B9D62F-266A-D848-B47C-3EA455EF60EF}"/>
              </a:ext>
            </a:extLst>
          </p:cNvPr>
          <p:cNvSpPr/>
          <p:nvPr/>
        </p:nvSpPr>
        <p:spPr>
          <a:xfrm>
            <a:off x="5424144" y="1860773"/>
            <a:ext cx="641358" cy="855143"/>
          </a:xfrm>
          <a:prstGeom prst="ellipse">
            <a:avLst/>
          </a:prstGeom>
          <a:solidFill>
            <a:srgbClr val="F0C92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7" name="Shape 1243">
            <a:extLst>
              <a:ext uri="{FF2B5EF4-FFF2-40B4-BE49-F238E27FC236}">
                <a16:creationId xmlns:a16="http://schemas.microsoft.com/office/drawing/2014/main" xmlns="" id="{58D0B848-EB70-5541-8902-89F2601F6DA7}"/>
              </a:ext>
            </a:extLst>
          </p:cNvPr>
          <p:cNvSpPr/>
          <p:nvPr/>
        </p:nvSpPr>
        <p:spPr>
          <a:xfrm>
            <a:off x="5645165" y="4817694"/>
            <a:ext cx="177549" cy="203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4467"/>
                </a:moveTo>
                <a:cubicBezTo>
                  <a:pt x="21073" y="4283"/>
                  <a:pt x="20915" y="4283"/>
                  <a:pt x="20757" y="4283"/>
                </a:cubicBezTo>
                <a:cubicBezTo>
                  <a:pt x="15805" y="4283"/>
                  <a:pt x="15805" y="4283"/>
                  <a:pt x="15805" y="4283"/>
                </a:cubicBezTo>
                <a:cubicBezTo>
                  <a:pt x="15805" y="1040"/>
                  <a:pt x="15805" y="1040"/>
                  <a:pt x="15805" y="1040"/>
                </a:cubicBezTo>
                <a:cubicBezTo>
                  <a:pt x="15805" y="367"/>
                  <a:pt x="15278" y="0"/>
                  <a:pt x="14751" y="0"/>
                </a:cubicBezTo>
                <a:cubicBezTo>
                  <a:pt x="6849" y="0"/>
                  <a:pt x="6849" y="0"/>
                  <a:pt x="6849" y="0"/>
                </a:cubicBezTo>
                <a:cubicBezTo>
                  <a:pt x="6322" y="0"/>
                  <a:pt x="6006" y="367"/>
                  <a:pt x="6006" y="1040"/>
                </a:cubicBezTo>
                <a:cubicBezTo>
                  <a:pt x="6006" y="4283"/>
                  <a:pt x="6006" y="4283"/>
                  <a:pt x="6006" y="4283"/>
                </a:cubicBezTo>
                <a:cubicBezTo>
                  <a:pt x="1054" y="4283"/>
                  <a:pt x="1054" y="4283"/>
                  <a:pt x="1054" y="4283"/>
                </a:cubicBezTo>
                <a:cubicBezTo>
                  <a:pt x="527" y="4283"/>
                  <a:pt x="0" y="4712"/>
                  <a:pt x="0" y="5324"/>
                </a:cubicBezTo>
                <a:cubicBezTo>
                  <a:pt x="0" y="20621"/>
                  <a:pt x="0" y="20621"/>
                  <a:pt x="0" y="20621"/>
                </a:cubicBezTo>
                <a:cubicBezTo>
                  <a:pt x="0" y="21233"/>
                  <a:pt x="527" y="21600"/>
                  <a:pt x="1054" y="21600"/>
                </a:cubicBezTo>
                <a:cubicBezTo>
                  <a:pt x="20757" y="21600"/>
                  <a:pt x="20757" y="21600"/>
                  <a:pt x="20757" y="21600"/>
                </a:cubicBezTo>
                <a:cubicBezTo>
                  <a:pt x="21284" y="21600"/>
                  <a:pt x="21600" y="21233"/>
                  <a:pt x="21600" y="20621"/>
                </a:cubicBezTo>
                <a:cubicBezTo>
                  <a:pt x="21600" y="5324"/>
                  <a:pt x="21600" y="5324"/>
                  <a:pt x="21600" y="5324"/>
                </a:cubicBezTo>
                <a:cubicBezTo>
                  <a:pt x="21600" y="4895"/>
                  <a:pt x="21442" y="4712"/>
                  <a:pt x="21284" y="4467"/>
                </a:cubicBezTo>
                <a:close/>
                <a:moveTo>
                  <a:pt x="7744" y="2019"/>
                </a:moveTo>
                <a:cubicBezTo>
                  <a:pt x="13908" y="2019"/>
                  <a:pt x="13908" y="2019"/>
                  <a:pt x="13908" y="2019"/>
                </a:cubicBezTo>
                <a:cubicBezTo>
                  <a:pt x="13908" y="4283"/>
                  <a:pt x="13908" y="4283"/>
                  <a:pt x="13908" y="4283"/>
                </a:cubicBezTo>
                <a:cubicBezTo>
                  <a:pt x="7744" y="4283"/>
                  <a:pt x="7744" y="4283"/>
                  <a:pt x="7744" y="4283"/>
                </a:cubicBezTo>
                <a:lnTo>
                  <a:pt x="7744" y="2019"/>
                </a:lnTo>
                <a:close/>
                <a:moveTo>
                  <a:pt x="19703" y="6547"/>
                </a:moveTo>
                <a:cubicBezTo>
                  <a:pt x="19703" y="12238"/>
                  <a:pt x="19703" y="12238"/>
                  <a:pt x="19703" y="12238"/>
                </a:cubicBezTo>
                <a:cubicBezTo>
                  <a:pt x="13171" y="12238"/>
                  <a:pt x="13171" y="12238"/>
                  <a:pt x="13171" y="12238"/>
                </a:cubicBezTo>
                <a:cubicBezTo>
                  <a:pt x="13171" y="11810"/>
                  <a:pt x="13171" y="11810"/>
                  <a:pt x="13171" y="11810"/>
                </a:cubicBezTo>
                <a:cubicBezTo>
                  <a:pt x="13171" y="11442"/>
                  <a:pt x="12855" y="11014"/>
                  <a:pt x="12486" y="11014"/>
                </a:cubicBezTo>
                <a:cubicBezTo>
                  <a:pt x="9325" y="11014"/>
                  <a:pt x="9325" y="11014"/>
                  <a:pt x="9325" y="11014"/>
                </a:cubicBezTo>
                <a:cubicBezTo>
                  <a:pt x="8798" y="11014"/>
                  <a:pt x="8429" y="11442"/>
                  <a:pt x="8429" y="11810"/>
                </a:cubicBezTo>
                <a:cubicBezTo>
                  <a:pt x="8429" y="12238"/>
                  <a:pt x="8429" y="12238"/>
                  <a:pt x="8429" y="12238"/>
                </a:cubicBezTo>
                <a:cubicBezTo>
                  <a:pt x="1949" y="12238"/>
                  <a:pt x="1949" y="12238"/>
                  <a:pt x="1949" y="12238"/>
                </a:cubicBezTo>
                <a:cubicBezTo>
                  <a:pt x="1949" y="6547"/>
                  <a:pt x="1949" y="6547"/>
                  <a:pt x="1949" y="6547"/>
                </a:cubicBezTo>
                <a:lnTo>
                  <a:pt x="19703" y="6547"/>
                </a:lnTo>
                <a:close/>
                <a:moveTo>
                  <a:pt x="11801" y="12666"/>
                </a:moveTo>
                <a:cubicBezTo>
                  <a:pt x="11801" y="13278"/>
                  <a:pt x="11801" y="13278"/>
                  <a:pt x="11801" y="13278"/>
                </a:cubicBezTo>
                <a:cubicBezTo>
                  <a:pt x="9852" y="13278"/>
                  <a:pt x="9852" y="13278"/>
                  <a:pt x="9852" y="13278"/>
                </a:cubicBezTo>
                <a:cubicBezTo>
                  <a:pt x="9852" y="12666"/>
                  <a:pt x="9852" y="12666"/>
                  <a:pt x="9852" y="12666"/>
                </a:cubicBezTo>
                <a:lnTo>
                  <a:pt x="11801" y="12666"/>
                </a:lnTo>
                <a:close/>
                <a:moveTo>
                  <a:pt x="1949" y="19581"/>
                </a:moveTo>
                <a:cubicBezTo>
                  <a:pt x="1949" y="13890"/>
                  <a:pt x="1949" y="13890"/>
                  <a:pt x="1949" y="13890"/>
                </a:cubicBezTo>
                <a:cubicBezTo>
                  <a:pt x="8429" y="13890"/>
                  <a:pt x="8429" y="13890"/>
                  <a:pt x="8429" y="13890"/>
                </a:cubicBezTo>
                <a:cubicBezTo>
                  <a:pt x="8429" y="14074"/>
                  <a:pt x="8429" y="14074"/>
                  <a:pt x="8429" y="14074"/>
                </a:cubicBezTo>
                <a:cubicBezTo>
                  <a:pt x="8429" y="14502"/>
                  <a:pt x="8798" y="14869"/>
                  <a:pt x="9325" y="14869"/>
                </a:cubicBezTo>
                <a:cubicBezTo>
                  <a:pt x="12486" y="14869"/>
                  <a:pt x="12486" y="14869"/>
                  <a:pt x="12486" y="14869"/>
                </a:cubicBezTo>
                <a:cubicBezTo>
                  <a:pt x="12855" y="14869"/>
                  <a:pt x="13171" y="14502"/>
                  <a:pt x="13171" y="14074"/>
                </a:cubicBezTo>
                <a:cubicBezTo>
                  <a:pt x="13171" y="13890"/>
                  <a:pt x="13171" y="13890"/>
                  <a:pt x="13171" y="13890"/>
                </a:cubicBezTo>
                <a:cubicBezTo>
                  <a:pt x="19703" y="13890"/>
                  <a:pt x="19703" y="13890"/>
                  <a:pt x="19703" y="13890"/>
                </a:cubicBezTo>
                <a:cubicBezTo>
                  <a:pt x="19703" y="19581"/>
                  <a:pt x="19703" y="19581"/>
                  <a:pt x="19703" y="19581"/>
                </a:cubicBezTo>
                <a:lnTo>
                  <a:pt x="1949" y="1958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38" name="Shape 1246">
            <a:extLst>
              <a:ext uri="{FF2B5EF4-FFF2-40B4-BE49-F238E27FC236}">
                <a16:creationId xmlns:a16="http://schemas.microsoft.com/office/drawing/2014/main" xmlns="" id="{7543FA78-F4E3-6244-88CF-8E4D10E94879}"/>
              </a:ext>
            </a:extLst>
          </p:cNvPr>
          <p:cNvSpPr/>
          <p:nvPr/>
        </p:nvSpPr>
        <p:spPr>
          <a:xfrm>
            <a:off x="5645166" y="2212429"/>
            <a:ext cx="199085" cy="193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73" y="6327"/>
                </a:moveTo>
                <a:cubicBezTo>
                  <a:pt x="11274" y="0"/>
                  <a:pt x="11274" y="0"/>
                  <a:pt x="11274" y="0"/>
                </a:cubicBezTo>
                <a:cubicBezTo>
                  <a:pt x="10905" y="0"/>
                  <a:pt x="10747" y="0"/>
                  <a:pt x="10379" y="0"/>
                </a:cubicBezTo>
                <a:cubicBezTo>
                  <a:pt x="527" y="6327"/>
                  <a:pt x="527" y="6327"/>
                  <a:pt x="527" y="6327"/>
                </a:cubicBezTo>
                <a:cubicBezTo>
                  <a:pt x="369" y="6545"/>
                  <a:pt x="0" y="6764"/>
                  <a:pt x="0" y="7273"/>
                </a:cubicBezTo>
                <a:cubicBezTo>
                  <a:pt x="0" y="7782"/>
                  <a:pt x="369" y="8218"/>
                  <a:pt x="527" y="8509"/>
                </a:cubicBezTo>
                <a:cubicBezTo>
                  <a:pt x="1422" y="9236"/>
                  <a:pt x="1422" y="9236"/>
                  <a:pt x="1422" y="9236"/>
                </a:cubicBezTo>
                <a:cubicBezTo>
                  <a:pt x="1422" y="13600"/>
                  <a:pt x="1422" y="13600"/>
                  <a:pt x="1422" y="13600"/>
                </a:cubicBezTo>
                <a:cubicBezTo>
                  <a:pt x="1422" y="14036"/>
                  <a:pt x="1791" y="14545"/>
                  <a:pt x="2107" y="14545"/>
                </a:cubicBezTo>
                <a:cubicBezTo>
                  <a:pt x="2476" y="14545"/>
                  <a:pt x="2634" y="14036"/>
                  <a:pt x="2634" y="13600"/>
                </a:cubicBezTo>
                <a:cubicBezTo>
                  <a:pt x="2634" y="9964"/>
                  <a:pt x="2634" y="9964"/>
                  <a:pt x="2634" y="9964"/>
                </a:cubicBezTo>
                <a:cubicBezTo>
                  <a:pt x="4057" y="10909"/>
                  <a:pt x="4057" y="10909"/>
                  <a:pt x="4057" y="10909"/>
                </a:cubicBezTo>
                <a:cubicBezTo>
                  <a:pt x="4057" y="16509"/>
                  <a:pt x="4057" y="16509"/>
                  <a:pt x="4057" y="16509"/>
                </a:cubicBezTo>
                <a:cubicBezTo>
                  <a:pt x="4057" y="16727"/>
                  <a:pt x="4057" y="16945"/>
                  <a:pt x="4215" y="16945"/>
                </a:cubicBezTo>
                <a:cubicBezTo>
                  <a:pt x="4215" y="17236"/>
                  <a:pt x="6322" y="21600"/>
                  <a:pt x="10747" y="21600"/>
                </a:cubicBezTo>
                <a:cubicBezTo>
                  <a:pt x="15120" y="21600"/>
                  <a:pt x="17227" y="17236"/>
                  <a:pt x="17227" y="16945"/>
                </a:cubicBezTo>
                <a:cubicBezTo>
                  <a:pt x="17385" y="16945"/>
                  <a:pt x="17385" y="16727"/>
                  <a:pt x="17385" y="16509"/>
                </a:cubicBezTo>
                <a:cubicBezTo>
                  <a:pt x="17385" y="11127"/>
                  <a:pt x="17385" y="11127"/>
                  <a:pt x="17385" y="11127"/>
                </a:cubicBezTo>
                <a:cubicBezTo>
                  <a:pt x="21073" y="8509"/>
                  <a:pt x="21073" y="8509"/>
                  <a:pt x="21073" y="8509"/>
                </a:cubicBezTo>
                <a:cubicBezTo>
                  <a:pt x="21442" y="8218"/>
                  <a:pt x="21600" y="7782"/>
                  <a:pt x="21600" y="7273"/>
                </a:cubicBezTo>
                <a:cubicBezTo>
                  <a:pt x="21600" y="6764"/>
                  <a:pt x="21442" y="6545"/>
                  <a:pt x="21073" y="6327"/>
                </a:cubicBezTo>
                <a:close/>
                <a:moveTo>
                  <a:pt x="15805" y="16000"/>
                </a:moveTo>
                <a:cubicBezTo>
                  <a:pt x="15278" y="16945"/>
                  <a:pt x="13698" y="19418"/>
                  <a:pt x="10747" y="19418"/>
                </a:cubicBezTo>
                <a:cubicBezTo>
                  <a:pt x="7744" y="19418"/>
                  <a:pt x="6164" y="16945"/>
                  <a:pt x="5637" y="16000"/>
                </a:cubicBezTo>
                <a:cubicBezTo>
                  <a:pt x="5637" y="12145"/>
                  <a:pt x="5637" y="12145"/>
                  <a:pt x="5637" y="12145"/>
                </a:cubicBezTo>
                <a:cubicBezTo>
                  <a:pt x="10379" y="15491"/>
                  <a:pt x="10379" y="15491"/>
                  <a:pt x="10379" y="15491"/>
                </a:cubicBezTo>
                <a:cubicBezTo>
                  <a:pt x="10537" y="15491"/>
                  <a:pt x="10747" y="15491"/>
                  <a:pt x="10905" y="15491"/>
                </a:cubicBezTo>
                <a:cubicBezTo>
                  <a:pt x="11063" y="15491"/>
                  <a:pt x="11063" y="15491"/>
                  <a:pt x="11274" y="15491"/>
                </a:cubicBezTo>
                <a:cubicBezTo>
                  <a:pt x="15805" y="12364"/>
                  <a:pt x="15805" y="12364"/>
                  <a:pt x="15805" y="12364"/>
                </a:cubicBezTo>
                <a:lnTo>
                  <a:pt x="15805" y="16000"/>
                </a:lnTo>
                <a:close/>
                <a:moveTo>
                  <a:pt x="10905" y="12873"/>
                </a:moveTo>
                <a:cubicBezTo>
                  <a:pt x="3161" y="7491"/>
                  <a:pt x="3161" y="7491"/>
                  <a:pt x="3161" y="7491"/>
                </a:cubicBezTo>
                <a:cubicBezTo>
                  <a:pt x="10905" y="2691"/>
                  <a:pt x="10905" y="2691"/>
                  <a:pt x="10905" y="2691"/>
                </a:cubicBezTo>
                <a:cubicBezTo>
                  <a:pt x="18439" y="7491"/>
                  <a:pt x="18439" y="7491"/>
                  <a:pt x="18439" y="7491"/>
                </a:cubicBezTo>
                <a:lnTo>
                  <a:pt x="10905" y="12873"/>
                </a:lnTo>
                <a:close/>
                <a:moveTo>
                  <a:pt x="2634" y="15491"/>
                </a:moveTo>
                <a:cubicBezTo>
                  <a:pt x="2845" y="15782"/>
                  <a:pt x="3003" y="16000"/>
                  <a:pt x="3003" y="16509"/>
                </a:cubicBezTo>
                <a:cubicBezTo>
                  <a:pt x="3003" y="16727"/>
                  <a:pt x="2845" y="17236"/>
                  <a:pt x="2634" y="17455"/>
                </a:cubicBezTo>
                <a:cubicBezTo>
                  <a:pt x="2476" y="17455"/>
                  <a:pt x="2318" y="17673"/>
                  <a:pt x="1949" y="17673"/>
                </a:cubicBezTo>
                <a:cubicBezTo>
                  <a:pt x="1791" y="17673"/>
                  <a:pt x="1422" y="17455"/>
                  <a:pt x="1264" y="17455"/>
                </a:cubicBezTo>
                <a:cubicBezTo>
                  <a:pt x="1054" y="17236"/>
                  <a:pt x="1054" y="16727"/>
                  <a:pt x="1054" y="16509"/>
                </a:cubicBezTo>
                <a:cubicBezTo>
                  <a:pt x="1054" y="16000"/>
                  <a:pt x="1054" y="15782"/>
                  <a:pt x="1264" y="15491"/>
                </a:cubicBezTo>
                <a:cubicBezTo>
                  <a:pt x="1422" y="15273"/>
                  <a:pt x="1791" y="15055"/>
                  <a:pt x="1949" y="15055"/>
                </a:cubicBezTo>
                <a:cubicBezTo>
                  <a:pt x="2318" y="15055"/>
                  <a:pt x="2476" y="15273"/>
                  <a:pt x="2634" y="1549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39" name="Shape 1249">
            <a:extLst>
              <a:ext uri="{FF2B5EF4-FFF2-40B4-BE49-F238E27FC236}">
                <a16:creationId xmlns:a16="http://schemas.microsoft.com/office/drawing/2014/main" xmlns="" id="{F0AD92CF-7E6B-B84F-BB64-85EEC6FAF4B4}"/>
              </a:ext>
            </a:extLst>
          </p:cNvPr>
          <p:cNvSpPr/>
          <p:nvPr/>
        </p:nvSpPr>
        <p:spPr>
          <a:xfrm>
            <a:off x="5657015" y="3408535"/>
            <a:ext cx="199085" cy="26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5" h="21145" extrusionOk="0">
                <a:moveTo>
                  <a:pt x="21180" y="736"/>
                </a:moveTo>
                <a:cubicBezTo>
                  <a:pt x="21025" y="374"/>
                  <a:pt x="20662" y="63"/>
                  <a:pt x="20352" y="63"/>
                </a:cubicBezTo>
                <a:cubicBezTo>
                  <a:pt x="14447" y="-455"/>
                  <a:pt x="10303" y="2290"/>
                  <a:pt x="7713" y="5916"/>
                </a:cubicBezTo>
                <a:cubicBezTo>
                  <a:pt x="6314" y="5398"/>
                  <a:pt x="4760" y="5605"/>
                  <a:pt x="3414" y="6434"/>
                </a:cubicBezTo>
                <a:cubicBezTo>
                  <a:pt x="2015" y="7159"/>
                  <a:pt x="824" y="8506"/>
                  <a:pt x="98" y="10060"/>
                </a:cubicBezTo>
                <a:cubicBezTo>
                  <a:pt x="-57" y="10423"/>
                  <a:pt x="-57" y="10785"/>
                  <a:pt x="306" y="11096"/>
                </a:cubicBezTo>
                <a:cubicBezTo>
                  <a:pt x="616" y="11303"/>
                  <a:pt x="979" y="11459"/>
                  <a:pt x="1342" y="11303"/>
                </a:cubicBezTo>
                <a:cubicBezTo>
                  <a:pt x="2896" y="10423"/>
                  <a:pt x="4449" y="10578"/>
                  <a:pt x="5485" y="11614"/>
                </a:cubicBezTo>
                <a:cubicBezTo>
                  <a:pt x="9629" y="15603"/>
                  <a:pt x="9629" y="15603"/>
                  <a:pt x="9629" y="15603"/>
                </a:cubicBezTo>
                <a:cubicBezTo>
                  <a:pt x="10510" y="16639"/>
                  <a:pt x="10665" y="18348"/>
                  <a:pt x="9940" y="19746"/>
                </a:cubicBezTo>
                <a:cubicBezTo>
                  <a:pt x="9785" y="20109"/>
                  <a:pt x="9785" y="20627"/>
                  <a:pt x="10147" y="20782"/>
                </a:cubicBezTo>
                <a:cubicBezTo>
                  <a:pt x="10303" y="20938"/>
                  <a:pt x="10510" y="21145"/>
                  <a:pt x="10821" y="21145"/>
                </a:cubicBezTo>
                <a:cubicBezTo>
                  <a:pt x="10821" y="21145"/>
                  <a:pt x="10976" y="21145"/>
                  <a:pt x="11183" y="20938"/>
                </a:cubicBezTo>
                <a:cubicBezTo>
                  <a:pt x="12737" y="20264"/>
                  <a:pt x="13929" y="19228"/>
                  <a:pt x="14809" y="17830"/>
                </a:cubicBezTo>
                <a:cubicBezTo>
                  <a:pt x="15483" y="16483"/>
                  <a:pt x="15690" y="14929"/>
                  <a:pt x="15120" y="13375"/>
                </a:cubicBezTo>
                <a:cubicBezTo>
                  <a:pt x="16363" y="12650"/>
                  <a:pt x="17244" y="11821"/>
                  <a:pt x="17917" y="10941"/>
                </a:cubicBezTo>
                <a:cubicBezTo>
                  <a:pt x="20352" y="8195"/>
                  <a:pt x="21543" y="4725"/>
                  <a:pt x="21180" y="736"/>
                </a:cubicBezTo>
                <a:close/>
                <a:moveTo>
                  <a:pt x="3051" y="8869"/>
                </a:moveTo>
                <a:cubicBezTo>
                  <a:pt x="4087" y="7833"/>
                  <a:pt x="5278" y="7315"/>
                  <a:pt x="6677" y="7470"/>
                </a:cubicBezTo>
                <a:cubicBezTo>
                  <a:pt x="6314" y="8195"/>
                  <a:pt x="6003" y="8869"/>
                  <a:pt x="5641" y="9387"/>
                </a:cubicBezTo>
                <a:cubicBezTo>
                  <a:pt x="4967" y="9024"/>
                  <a:pt x="4087" y="8869"/>
                  <a:pt x="3051" y="8869"/>
                </a:cubicBezTo>
                <a:close/>
                <a:moveTo>
                  <a:pt x="12219" y="18037"/>
                </a:moveTo>
                <a:cubicBezTo>
                  <a:pt x="12375" y="17157"/>
                  <a:pt x="12064" y="16121"/>
                  <a:pt x="11701" y="15447"/>
                </a:cubicBezTo>
                <a:cubicBezTo>
                  <a:pt x="12375" y="15085"/>
                  <a:pt x="12893" y="14722"/>
                  <a:pt x="13566" y="14411"/>
                </a:cubicBezTo>
                <a:cubicBezTo>
                  <a:pt x="13773" y="15758"/>
                  <a:pt x="13255" y="17001"/>
                  <a:pt x="12219" y="18037"/>
                </a:cubicBezTo>
                <a:close/>
                <a:moveTo>
                  <a:pt x="10510" y="13893"/>
                </a:moveTo>
                <a:cubicBezTo>
                  <a:pt x="7195" y="10578"/>
                  <a:pt x="7195" y="10578"/>
                  <a:pt x="7195" y="10578"/>
                </a:cubicBezTo>
                <a:cubicBezTo>
                  <a:pt x="8749" y="6279"/>
                  <a:pt x="12893" y="1617"/>
                  <a:pt x="19316" y="1772"/>
                </a:cubicBezTo>
                <a:cubicBezTo>
                  <a:pt x="19626" y="9542"/>
                  <a:pt x="13255" y="12857"/>
                  <a:pt x="10510" y="13893"/>
                </a:cubicBezTo>
                <a:close/>
                <a:moveTo>
                  <a:pt x="16363" y="4725"/>
                </a:moveTo>
                <a:cubicBezTo>
                  <a:pt x="16726" y="5087"/>
                  <a:pt x="16881" y="5398"/>
                  <a:pt x="16881" y="5761"/>
                </a:cubicBezTo>
                <a:cubicBezTo>
                  <a:pt x="16881" y="6279"/>
                  <a:pt x="16726" y="6641"/>
                  <a:pt x="16363" y="6797"/>
                </a:cubicBezTo>
                <a:cubicBezTo>
                  <a:pt x="16208" y="7159"/>
                  <a:pt x="15690" y="7315"/>
                  <a:pt x="15327" y="7315"/>
                </a:cubicBezTo>
                <a:cubicBezTo>
                  <a:pt x="14965" y="7315"/>
                  <a:pt x="14602" y="7159"/>
                  <a:pt x="14291" y="6797"/>
                </a:cubicBezTo>
                <a:cubicBezTo>
                  <a:pt x="13929" y="6641"/>
                  <a:pt x="13773" y="6279"/>
                  <a:pt x="13773" y="5761"/>
                </a:cubicBezTo>
                <a:cubicBezTo>
                  <a:pt x="13773" y="5398"/>
                  <a:pt x="13929" y="5087"/>
                  <a:pt x="14291" y="4725"/>
                </a:cubicBezTo>
                <a:cubicBezTo>
                  <a:pt x="14602" y="4518"/>
                  <a:pt x="14965" y="4362"/>
                  <a:pt x="15327" y="4362"/>
                </a:cubicBezTo>
                <a:cubicBezTo>
                  <a:pt x="15690" y="4362"/>
                  <a:pt x="16208" y="4518"/>
                  <a:pt x="16363" y="4725"/>
                </a:cubicBezTo>
                <a:close/>
                <a:moveTo>
                  <a:pt x="3414" y="14411"/>
                </a:moveTo>
                <a:cubicBezTo>
                  <a:pt x="2378" y="15447"/>
                  <a:pt x="2378" y="17519"/>
                  <a:pt x="2378" y="17830"/>
                </a:cubicBezTo>
                <a:cubicBezTo>
                  <a:pt x="2378" y="18348"/>
                  <a:pt x="2688" y="18866"/>
                  <a:pt x="3206" y="18866"/>
                </a:cubicBezTo>
                <a:cubicBezTo>
                  <a:pt x="3724" y="18866"/>
                  <a:pt x="5796" y="18710"/>
                  <a:pt x="6832" y="17674"/>
                </a:cubicBezTo>
                <a:cubicBezTo>
                  <a:pt x="7557" y="17001"/>
                  <a:pt x="7557" y="16483"/>
                  <a:pt x="7557" y="15965"/>
                </a:cubicBezTo>
                <a:cubicBezTo>
                  <a:pt x="7557" y="15447"/>
                  <a:pt x="7350" y="14722"/>
                  <a:pt x="6832" y="14204"/>
                </a:cubicBezTo>
                <a:cubicBezTo>
                  <a:pt x="5641" y="13168"/>
                  <a:pt x="4242" y="13531"/>
                  <a:pt x="3414" y="14411"/>
                </a:cubicBezTo>
                <a:close/>
                <a:moveTo>
                  <a:pt x="5485" y="16483"/>
                </a:moveTo>
                <a:cubicBezTo>
                  <a:pt x="5278" y="16639"/>
                  <a:pt x="4760" y="16794"/>
                  <a:pt x="4242" y="16794"/>
                </a:cubicBezTo>
                <a:cubicBezTo>
                  <a:pt x="4449" y="16276"/>
                  <a:pt x="4449" y="15758"/>
                  <a:pt x="4760" y="15603"/>
                </a:cubicBezTo>
                <a:cubicBezTo>
                  <a:pt x="4967" y="15447"/>
                  <a:pt x="4967" y="15447"/>
                  <a:pt x="5123" y="15447"/>
                </a:cubicBezTo>
                <a:cubicBezTo>
                  <a:pt x="5278" y="15447"/>
                  <a:pt x="5485" y="15447"/>
                  <a:pt x="5641" y="15603"/>
                </a:cubicBezTo>
                <a:cubicBezTo>
                  <a:pt x="5641" y="15758"/>
                  <a:pt x="5796" y="15758"/>
                  <a:pt x="5796" y="15965"/>
                </a:cubicBezTo>
                <a:cubicBezTo>
                  <a:pt x="5796" y="16121"/>
                  <a:pt x="5641" y="16276"/>
                  <a:pt x="5485" y="1648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87DAABD-F237-A145-AACA-E2DF024F884F}"/>
              </a:ext>
            </a:extLst>
          </p:cNvPr>
          <p:cNvSpPr txBox="1"/>
          <p:nvPr/>
        </p:nvSpPr>
        <p:spPr>
          <a:xfrm>
            <a:off x="6083488" y="1920040"/>
            <a:ext cx="27432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dàn ý viết thành một bài văn hoàn chỉnh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5708ED6-987E-A84E-8D84-8D52CF71070E}"/>
              </a:ext>
            </a:extLst>
          </p:cNvPr>
          <p:cNvSpPr txBox="1"/>
          <p:nvPr/>
        </p:nvSpPr>
        <p:spPr>
          <a:xfrm>
            <a:off x="6047517" y="4499590"/>
            <a:ext cx="27432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Đảm bảo đặc điểm kiểu bài kể lại một trải nghiệm</a:t>
            </a:r>
          </a:p>
        </p:txBody>
      </p:sp>
      <p:sp>
        <p:nvSpPr>
          <p:cNvPr id="43" name="Shape 1240">
            <a:extLst>
              <a:ext uri="{FF2B5EF4-FFF2-40B4-BE49-F238E27FC236}">
                <a16:creationId xmlns:a16="http://schemas.microsoft.com/office/drawing/2014/main" xmlns="" id="{A3D65075-E8E8-6441-9595-6B552A8DD512}"/>
              </a:ext>
            </a:extLst>
          </p:cNvPr>
          <p:cNvSpPr/>
          <p:nvPr/>
        </p:nvSpPr>
        <p:spPr>
          <a:xfrm>
            <a:off x="5369944" y="4388267"/>
            <a:ext cx="644142" cy="858855"/>
          </a:xfrm>
          <a:prstGeom prst="ellipse">
            <a:avLst/>
          </a:prstGeom>
          <a:solidFill>
            <a:srgbClr val="FD401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4" name="Shape 1249">
            <a:extLst>
              <a:ext uri="{FF2B5EF4-FFF2-40B4-BE49-F238E27FC236}">
                <a16:creationId xmlns:a16="http://schemas.microsoft.com/office/drawing/2014/main" xmlns="" id="{69DA8786-1555-3A46-AF9D-135C1BA1FF3E}"/>
              </a:ext>
            </a:extLst>
          </p:cNvPr>
          <p:cNvSpPr/>
          <p:nvPr/>
        </p:nvSpPr>
        <p:spPr>
          <a:xfrm>
            <a:off x="5586687" y="4721389"/>
            <a:ext cx="199085" cy="26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5" h="21145" extrusionOk="0">
                <a:moveTo>
                  <a:pt x="21180" y="736"/>
                </a:moveTo>
                <a:cubicBezTo>
                  <a:pt x="21025" y="374"/>
                  <a:pt x="20662" y="63"/>
                  <a:pt x="20352" y="63"/>
                </a:cubicBezTo>
                <a:cubicBezTo>
                  <a:pt x="14447" y="-455"/>
                  <a:pt x="10303" y="2290"/>
                  <a:pt x="7713" y="5916"/>
                </a:cubicBezTo>
                <a:cubicBezTo>
                  <a:pt x="6314" y="5398"/>
                  <a:pt x="4760" y="5605"/>
                  <a:pt x="3414" y="6434"/>
                </a:cubicBezTo>
                <a:cubicBezTo>
                  <a:pt x="2015" y="7159"/>
                  <a:pt x="824" y="8506"/>
                  <a:pt x="98" y="10060"/>
                </a:cubicBezTo>
                <a:cubicBezTo>
                  <a:pt x="-57" y="10423"/>
                  <a:pt x="-57" y="10785"/>
                  <a:pt x="306" y="11096"/>
                </a:cubicBezTo>
                <a:cubicBezTo>
                  <a:pt x="616" y="11303"/>
                  <a:pt x="979" y="11459"/>
                  <a:pt x="1342" y="11303"/>
                </a:cubicBezTo>
                <a:cubicBezTo>
                  <a:pt x="2896" y="10423"/>
                  <a:pt x="4449" y="10578"/>
                  <a:pt x="5485" y="11614"/>
                </a:cubicBezTo>
                <a:cubicBezTo>
                  <a:pt x="9629" y="15603"/>
                  <a:pt x="9629" y="15603"/>
                  <a:pt x="9629" y="15603"/>
                </a:cubicBezTo>
                <a:cubicBezTo>
                  <a:pt x="10510" y="16639"/>
                  <a:pt x="10665" y="18348"/>
                  <a:pt x="9940" y="19746"/>
                </a:cubicBezTo>
                <a:cubicBezTo>
                  <a:pt x="9785" y="20109"/>
                  <a:pt x="9785" y="20627"/>
                  <a:pt x="10147" y="20782"/>
                </a:cubicBezTo>
                <a:cubicBezTo>
                  <a:pt x="10303" y="20938"/>
                  <a:pt x="10510" y="21145"/>
                  <a:pt x="10821" y="21145"/>
                </a:cubicBezTo>
                <a:cubicBezTo>
                  <a:pt x="10821" y="21145"/>
                  <a:pt x="10976" y="21145"/>
                  <a:pt x="11183" y="20938"/>
                </a:cubicBezTo>
                <a:cubicBezTo>
                  <a:pt x="12737" y="20264"/>
                  <a:pt x="13929" y="19228"/>
                  <a:pt x="14809" y="17830"/>
                </a:cubicBezTo>
                <a:cubicBezTo>
                  <a:pt x="15483" y="16483"/>
                  <a:pt x="15690" y="14929"/>
                  <a:pt x="15120" y="13375"/>
                </a:cubicBezTo>
                <a:cubicBezTo>
                  <a:pt x="16363" y="12650"/>
                  <a:pt x="17244" y="11821"/>
                  <a:pt x="17917" y="10941"/>
                </a:cubicBezTo>
                <a:cubicBezTo>
                  <a:pt x="20352" y="8195"/>
                  <a:pt x="21543" y="4725"/>
                  <a:pt x="21180" y="736"/>
                </a:cubicBezTo>
                <a:close/>
                <a:moveTo>
                  <a:pt x="3051" y="8869"/>
                </a:moveTo>
                <a:cubicBezTo>
                  <a:pt x="4087" y="7833"/>
                  <a:pt x="5278" y="7315"/>
                  <a:pt x="6677" y="7470"/>
                </a:cubicBezTo>
                <a:cubicBezTo>
                  <a:pt x="6314" y="8195"/>
                  <a:pt x="6003" y="8869"/>
                  <a:pt x="5641" y="9387"/>
                </a:cubicBezTo>
                <a:cubicBezTo>
                  <a:pt x="4967" y="9024"/>
                  <a:pt x="4087" y="8869"/>
                  <a:pt x="3051" y="8869"/>
                </a:cubicBezTo>
                <a:close/>
                <a:moveTo>
                  <a:pt x="12219" y="18037"/>
                </a:moveTo>
                <a:cubicBezTo>
                  <a:pt x="12375" y="17157"/>
                  <a:pt x="12064" y="16121"/>
                  <a:pt x="11701" y="15447"/>
                </a:cubicBezTo>
                <a:cubicBezTo>
                  <a:pt x="12375" y="15085"/>
                  <a:pt x="12893" y="14722"/>
                  <a:pt x="13566" y="14411"/>
                </a:cubicBezTo>
                <a:cubicBezTo>
                  <a:pt x="13773" y="15758"/>
                  <a:pt x="13255" y="17001"/>
                  <a:pt x="12219" y="18037"/>
                </a:cubicBezTo>
                <a:close/>
                <a:moveTo>
                  <a:pt x="10510" y="13893"/>
                </a:moveTo>
                <a:cubicBezTo>
                  <a:pt x="7195" y="10578"/>
                  <a:pt x="7195" y="10578"/>
                  <a:pt x="7195" y="10578"/>
                </a:cubicBezTo>
                <a:cubicBezTo>
                  <a:pt x="8749" y="6279"/>
                  <a:pt x="12893" y="1617"/>
                  <a:pt x="19316" y="1772"/>
                </a:cubicBezTo>
                <a:cubicBezTo>
                  <a:pt x="19626" y="9542"/>
                  <a:pt x="13255" y="12857"/>
                  <a:pt x="10510" y="13893"/>
                </a:cubicBezTo>
                <a:close/>
                <a:moveTo>
                  <a:pt x="16363" y="4725"/>
                </a:moveTo>
                <a:cubicBezTo>
                  <a:pt x="16726" y="5087"/>
                  <a:pt x="16881" y="5398"/>
                  <a:pt x="16881" y="5761"/>
                </a:cubicBezTo>
                <a:cubicBezTo>
                  <a:pt x="16881" y="6279"/>
                  <a:pt x="16726" y="6641"/>
                  <a:pt x="16363" y="6797"/>
                </a:cubicBezTo>
                <a:cubicBezTo>
                  <a:pt x="16208" y="7159"/>
                  <a:pt x="15690" y="7315"/>
                  <a:pt x="15327" y="7315"/>
                </a:cubicBezTo>
                <a:cubicBezTo>
                  <a:pt x="14965" y="7315"/>
                  <a:pt x="14602" y="7159"/>
                  <a:pt x="14291" y="6797"/>
                </a:cubicBezTo>
                <a:cubicBezTo>
                  <a:pt x="13929" y="6641"/>
                  <a:pt x="13773" y="6279"/>
                  <a:pt x="13773" y="5761"/>
                </a:cubicBezTo>
                <a:cubicBezTo>
                  <a:pt x="13773" y="5398"/>
                  <a:pt x="13929" y="5087"/>
                  <a:pt x="14291" y="4725"/>
                </a:cubicBezTo>
                <a:cubicBezTo>
                  <a:pt x="14602" y="4518"/>
                  <a:pt x="14965" y="4362"/>
                  <a:pt x="15327" y="4362"/>
                </a:cubicBezTo>
                <a:cubicBezTo>
                  <a:pt x="15690" y="4362"/>
                  <a:pt x="16208" y="4518"/>
                  <a:pt x="16363" y="4725"/>
                </a:cubicBezTo>
                <a:close/>
                <a:moveTo>
                  <a:pt x="3414" y="14411"/>
                </a:moveTo>
                <a:cubicBezTo>
                  <a:pt x="2378" y="15447"/>
                  <a:pt x="2378" y="17519"/>
                  <a:pt x="2378" y="17830"/>
                </a:cubicBezTo>
                <a:cubicBezTo>
                  <a:pt x="2378" y="18348"/>
                  <a:pt x="2688" y="18866"/>
                  <a:pt x="3206" y="18866"/>
                </a:cubicBezTo>
                <a:cubicBezTo>
                  <a:pt x="3724" y="18866"/>
                  <a:pt x="5796" y="18710"/>
                  <a:pt x="6832" y="17674"/>
                </a:cubicBezTo>
                <a:cubicBezTo>
                  <a:pt x="7557" y="17001"/>
                  <a:pt x="7557" y="16483"/>
                  <a:pt x="7557" y="15965"/>
                </a:cubicBezTo>
                <a:cubicBezTo>
                  <a:pt x="7557" y="15447"/>
                  <a:pt x="7350" y="14722"/>
                  <a:pt x="6832" y="14204"/>
                </a:cubicBezTo>
                <a:cubicBezTo>
                  <a:pt x="5641" y="13168"/>
                  <a:pt x="4242" y="13531"/>
                  <a:pt x="3414" y="14411"/>
                </a:cubicBezTo>
                <a:close/>
                <a:moveTo>
                  <a:pt x="5485" y="16483"/>
                </a:moveTo>
                <a:cubicBezTo>
                  <a:pt x="5278" y="16639"/>
                  <a:pt x="4760" y="16794"/>
                  <a:pt x="4242" y="16794"/>
                </a:cubicBezTo>
                <a:cubicBezTo>
                  <a:pt x="4449" y="16276"/>
                  <a:pt x="4449" y="15758"/>
                  <a:pt x="4760" y="15603"/>
                </a:cubicBezTo>
                <a:cubicBezTo>
                  <a:pt x="4967" y="15447"/>
                  <a:pt x="4967" y="15447"/>
                  <a:pt x="5123" y="15447"/>
                </a:cubicBezTo>
                <a:cubicBezTo>
                  <a:pt x="5278" y="15447"/>
                  <a:pt x="5485" y="15447"/>
                  <a:pt x="5641" y="15603"/>
                </a:cubicBezTo>
                <a:cubicBezTo>
                  <a:pt x="5641" y="15758"/>
                  <a:pt x="5796" y="15758"/>
                  <a:pt x="5796" y="15965"/>
                </a:cubicBezTo>
                <a:cubicBezTo>
                  <a:pt x="5796" y="16121"/>
                  <a:pt x="5641" y="16276"/>
                  <a:pt x="5485" y="1648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215921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dir="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1" grpId="0" animBg="1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6" grpId="0" animBg="1"/>
      <p:bldP spid="37" grpId="0" animBg="1"/>
      <p:bldP spid="38" grpId="0" animBg="1"/>
      <p:bldP spid="39" grpId="0" animBg="1"/>
      <p:bldP spid="40" grpId="0"/>
      <p:bldP spid="42" grpId="0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31750"/>
            <a:ext cx="9128126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"/>
            <a:ext cx="90678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Rounded Rectangle 3"/>
          <p:cNvSpPr/>
          <p:nvPr/>
        </p:nvSpPr>
        <p:spPr>
          <a:xfrm>
            <a:off x="38100" y="19050"/>
            <a:ext cx="9004300" cy="6794500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8134" name="Table 2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2044700"/>
            <a:ext cx="8724900" cy="3835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48135" name="TextBox 2"/>
          <p:cNvSpPr txBox="1">
            <a:spLocks noChangeArrowheads="1"/>
          </p:cNvSpPr>
          <p:nvPr/>
        </p:nvSpPr>
        <p:spPr bwMode="auto">
          <a:xfrm>
            <a:off x="3581400" y="381000"/>
            <a:ext cx="327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136" name="TextBox 6"/>
          <p:cNvSpPr txBox="1">
            <a:spLocks noChangeArrowheads="1"/>
          </p:cNvSpPr>
          <p:nvPr/>
        </p:nvSpPr>
        <p:spPr bwMode="auto">
          <a:xfrm>
            <a:off x="381000" y="195263"/>
            <a:ext cx="86852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2400" b="1" dirty="0">
                <a:latin typeface="Times New Roman" pitchFamily="16" charset="0"/>
                <a:cs typeface="Times New Roman" pitchFamily="16" charset="0"/>
              </a:rPr>
              <a:t>PHIẾU TÌM Ý</a:t>
            </a:r>
            <a:endParaRPr lang="en-US" sz="2400" dirty="0">
              <a:latin typeface="Times New Roman" pitchFamily="16" charset="0"/>
              <a:cs typeface="Times New Roman" pitchFamily="16" charset="0"/>
            </a:endParaRPr>
          </a:p>
          <a:p>
            <a:pPr algn="ctr"/>
            <a:r>
              <a:rPr lang="vi-VN" b="1" dirty="0">
                <a:latin typeface="Times New Roman" pitchFamily="16" charset="0"/>
                <a:cs typeface="Times New Roman" pitchFamily="16" charset="0"/>
              </a:rPr>
              <a:t>Họ và tên HS</a:t>
            </a:r>
            <a:r>
              <a:rPr lang="vi-VN" dirty="0">
                <a:latin typeface="Times New Roman" pitchFamily="16" charset="0"/>
                <a:cs typeface="Times New Roman" pitchFamily="16" charset="0"/>
              </a:rPr>
              <a:t>: ………………………….</a:t>
            </a:r>
            <a:endParaRPr lang="en-US" dirty="0">
              <a:latin typeface="Times New Roman" pitchFamily="16" charset="0"/>
              <a:cs typeface="Times New Roman" pitchFamily="16" charset="0"/>
            </a:endParaRPr>
          </a:p>
          <a:p>
            <a:r>
              <a:rPr lang="vi-VN" b="1" i="1" dirty="0">
                <a:latin typeface="Times New Roman" pitchFamily="16" charset="0"/>
                <a:cs typeface="Times New Roman" pitchFamily="16" charset="0"/>
              </a:rPr>
              <a:t>Nhiệm vụ</a:t>
            </a:r>
            <a:r>
              <a:rPr lang="vi-VN" dirty="0">
                <a:latin typeface="Times New Roman" pitchFamily="16" charset="0"/>
                <a:cs typeface="Times New Roman" pitchFamily="16" charset="0"/>
              </a:rPr>
              <a:t>: Tìm ý cho bài văn Kể lại một trải nghiệm của bản thân</a:t>
            </a:r>
            <a:endParaRPr lang="en-US" dirty="0">
              <a:latin typeface="Times New Roman" pitchFamily="16" charset="0"/>
              <a:cs typeface="Times New Roman" pitchFamily="16" charset="0"/>
            </a:endParaRPr>
          </a:p>
          <a:p>
            <a:r>
              <a:rPr lang="vi-VN" dirty="0">
                <a:latin typeface="Times New Roman" pitchFamily="16" charset="0"/>
                <a:cs typeface="Times New Roman" pitchFamily="16" charset="0"/>
              </a:rPr>
              <a:t>Gợi ý: Để nhớ lại các chi tiết, hãy viết tự do theo trí nhớ của em bằng cách trả lời vào cột bên phải ở các câu hỏi ở cột trái.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33400"/>
            <a:ext cx="8305800" cy="59093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PHIẾU CHỈNH SỬA BÀI VIẾT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Nhiệm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vụ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mình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hoàn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chỉnh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bằng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trả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hỏi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sau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1.Bài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thiệu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nghiệm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nhớ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chưa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..............................................................................................................................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2.Nội dung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sắp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xếp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chưa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 (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Nếu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chưa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hãy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đổi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nào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hợp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).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..............................................................................................................................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3.Bài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dụng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ngữ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.............................................................................................................................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4.Có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sung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dung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Nếu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hãy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rõ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ý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bổ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sung.)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.............................................................................................................................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5.Có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Nếu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hãy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rõ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đoạn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............................................................................................................................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6.Bài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mắc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hay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diễn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Nếu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hãy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rõ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mắc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hay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diễn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sửa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chữa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............................................................................................................................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/>
          <p:cNvSpPr>
            <a:spLocks noChangeArrowheads="1"/>
          </p:cNvSpPr>
          <p:nvPr/>
        </p:nvSpPr>
        <p:spPr bwMode="auto">
          <a:xfrm>
            <a:off x="114300" y="381000"/>
            <a:ext cx="9029700" cy="6477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451193"/>
              </p:ext>
            </p:extLst>
          </p:nvPr>
        </p:nvGraphicFramePr>
        <p:xfrm>
          <a:off x="207025" y="1181100"/>
          <a:ext cx="8844249" cy="48768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13390">
                  <a:extLst>
                    <a:ext uri="{9D8B030D-6E8A-4147-A177-3AD203B41FA5}">
                      <a16:colId xmlns="" xmlns:a16="http://schemas.microsoft.com/office/drawing/2014/main" val="3041948715"/>
                    </a:ext>
                  </a:extLst>
                </a:gridCol>
                <a:gridCol w="2083746">
                  <a:extLst>
                    <a:ext uri="{9D8B030D-6E8A-4147-A177-3AD203B41FA5}">
                      <a16:colId xmlns="" xmlns:a16="http://schemas.microsoft.com/office/drawing/2014/main" val="1999033043"/>
                    </a:ext>
                  </a:extLst>
                </a:gridCol>
                <a:gridCol w="2302451">
                  <a:extLst>
                    <a:ext uri="{9D8B030D-6E8A-4147-A177-3AD203B41FA5}">
                      <a16:colId xmlns="" xmlns:a16="http://schemas.microsoft.com/office/drawing/2014/main" val="2809993921"/>
                    </a:ext>
                  </a:extLst>
                </a:gridCol>
                <a:gridCol w="1587497">
                  <a:extLst>
                    <a:ext uri="{9D8B030D-6E8A-4147-A177-3AD203B41FA5}">
                      <a16:colId xmlns="" xmlns:a16="http://schemas.microsoft.com/office/drawing/2014/main" val="4215258545"/>
                    </a:ext>
                  </a:extLst>
                </a:gridCol>
                <a:gridCol w="1257165">
                  <a:extLst>
                    <a:ext uri="{9D8B030D-6E8A-4147-A177-3AD203B41FA5}">
                      <a16:colId xmlns="" xmlns:a16="http://schemas.microsoft.com/office/drawing/2014/main" val="548217477"/>
                    </a:ext>
                  </a:extLst>
                </a:gridCol>
              </a:tblGrid>
              <a:tr h="779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Mức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Mức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Mức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Mức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Mức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951210895"/>
                  </a:ext>
                </a:extLst>
              </a:tr>
              <a:tr h="3639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(10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Đảm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đầy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đủ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yêu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kĩ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năng,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huống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độc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đáo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bất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ngờ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tâm,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sâu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văn trong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văn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sức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thuyết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phục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(9 -10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Đảm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yêu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vi-VN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kĩ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năng,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 có tình huống, có trọng tâm, và có ý nghĩa nhưng còn mắc một vài lỗi diễn đạt, văn viết có cảm xúc, bài học rút ra phù hợp với câu chuyện kể nhưng chưa rõ ràng, sâu sắc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endParaRPr lang="en-US" sz="20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(7 - 8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Đảm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sắp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xếp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việc,có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rút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ràng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(5- 6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sơ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sài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mờ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nhạt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dưới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en-US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732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19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/>
          <p:cNvSpPr>
            <a:spLocks noChangeArrowheads="1"/>
          </p:cNvSpPr>
          <p:nvPr/>
        </p:nvSpPr>
        <p:spPr bwMode="auto">
          <a:xfrm>
            <a:off x="2514600" y="152400"/>
            <a:ext cx="4191000" cy="559823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10"/>
          <p:cNvSpPr>
            <a:spLocks noChangeArrowheads="1"/>
          </p:cNvSpPr>
          <p:nvPr/>
        </p:nvSpPr>
        <p:spPr bwMode="auto">
          <a:xfrm>
            <a:off x="152400" y="838200"/>
            <a:ext cx="8763000" cy="5798127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152400"/>
            <a:ext cx="354456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 VIẾT THAM KHẢO: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914400"/>
            <a:ext cx="808266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quê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1632" y="1449185"/>
            <a:ext cx="8179859" cy="484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    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Kì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nghỉ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hè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vừa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nghỉ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vô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cùng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nghiệm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nghỉ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hè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ý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nghĩa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luôn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yêu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kính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Kì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nghỉ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hè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bắt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đầu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bố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mẹ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vẫn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vẫn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xin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bố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mẹ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thăm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ở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buồn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bớt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nhớ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Bố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mỉm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trước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mẹ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lòng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ý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kiến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riêng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hôm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bố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gửi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chiếc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khách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thuộc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mỗi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thường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Tạm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biệt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thành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phố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ồn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trở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niềm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vui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sướng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sắp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gặp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yên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ở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yêu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dấu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vừa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khách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xách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lô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rảo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bước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đường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thuộc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đường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đồng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lúa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rộng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mênh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0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/>
          <p:cNvSpPr>
            <a:spLocks noChangeArrowheads="1"/>
          </p:cNvSpPr>
          <p:nvPr/>
        </p:nvSpPr>
        <p:spPr bwMode="auto">
          <a:xfrm>
            <a:off x="197427" y="304800"/>
            <a:ext cx="8634846" cy="63246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09600"/>
            <a:ext cx="8177646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   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Trước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mắt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xinh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xắn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nấp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sau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bụi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xanh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A!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Đây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bố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lớn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kỉ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niệm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gắn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anh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họ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nữa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vô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cùng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háo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hức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!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bóng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thuộc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Vẫn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vóc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nhanh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nhẹn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Cây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đầu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vẫn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tỏa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bóng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dịu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hiền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vươn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tay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chắc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nịch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tỏa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bóng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râm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đón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: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>
                <a:tab pos="457200" algn="l"/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Bin à, Bin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Bin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>
                <a:tab pos="457200" algn="l"/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đây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!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nhớ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!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Lúc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chầm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cảm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ấm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tay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gầy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gầy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xương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xương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Ngước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nhìn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gầy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tóc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cước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mắt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mờ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đục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nhưng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mắt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vẫn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hiền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nhìn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vô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cùng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yếm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nhìn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giỏi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dám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liên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tục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lo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hộp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ở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85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0"/>
          <p:cNvSpPr>
            <a:spLocks noChangeArrowheads="1"/>
          </p:cNvSpPr>
          <p:nvPr/>
        </p:nvSpPr>
        <p:spPr bwMode="auto">
          <a:xfrm>
            <a:off x="228600" y="0"/>
            <a:ext cx="8762999" cy="6858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78094"/>
            <a:ext cx="8032172" cy="6679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   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ở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vô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cùng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nhiêu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việc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chỉ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ở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chăm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sóc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vườn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mỗi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trở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dù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nhưng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vẫn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sạch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đẹp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đầy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hoa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cảm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vẫn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tay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cùng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trò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chuyện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chuyện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chiến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tranh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giặc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thương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nuốt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chuyện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lòng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dâng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niềm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tự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yêu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kính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vô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cùng,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chiến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đấu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hòa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được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cùng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ngoài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kiên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nhẫn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phúc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động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buổi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chợt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cùng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sang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Nhung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chạy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lúa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cầm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chổi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quét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lúa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cứu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lúa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trước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rào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mùa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hiểu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nghĩa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xóm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tắt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lửa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đèn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nhau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bữa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cơm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đạm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vui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giấc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ngủ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ngon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lành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dưới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tay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ta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cắt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điện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giữa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trưa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hè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 Chao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!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vị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nữa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...!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69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2298</Words>
  <PresentationFormat>On-screen Show (4:3)</PresentationFormat>
  <Paragraphs>98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2021-09-22T02:55:03Z</dcterms:created>
  <dcterms:modified xsi:type="dcterms:W3CDTF">2021-09-24T04:53:46Z</dcterms:modified>
</cp:coreProperties>
</file>