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9"/>
  </p:notesMasterIdLst>
  <p:sldIdLst>
    <p:sldId id="256" r:id="rId3"/>
    <p:sldId id="675" r:id="rId4"/>
    <p:sldId id="880" r:id="rId5"/>
    <p:sldId id="885" r:id="rId6"/>
    <p:sldId id="886" r:id="rId7"/>
    <p:sldId id="871" r:id="rId8"/>
    <p:sldId id="887" r:id="rId9"/>
    <p:sldId id="888" r:id="rId10"/>
    <p:sldId id="622" r:id="rId11"/>
    <p:sldId id="782" r:id="rId12"/>
    <p:sldId id="889" r:id="rId13"/>
    <p:sldId id="890" r:id="rId14"/>
    <p:sldId id="892" r:id="rId15"/>
    <p:sldId id="893" r:id="rId16"/>
    <p:sldId id="891" r:id="rId17"/>
    <p:sldId id="87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0E261E"/>
    <a:srgbClr val="009AE5"/>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2C11D5-2750-4B23-9920-696B068ED116}" v="2894" dt="2022-07-01T15:39:22.2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6" autoAdjust="0"/>
    <p:restoredTop sz="93970" autoAdjust="0"/>
  </p:normalViewPr>
  <p:slideViewPr>
    <p:cSldViewPr snapToGrid="0">
      <p:cViewPr varScale="1">
        <p:scale>
          <a:sx n="70" d="100"/>
          <a:sy n="70" d="100"/>
        </p:scale>
        <p:origin x="702" y="60"/>
      </p:cViewPr>
      <p:guideLst/>
    </p:cSldViewPr>
  </p:slideViewPr>
  <p:outlineViewPr>
    <p:cViewPr>
      <p:scale>
        <a:sx n="33" d="100"/>
        <a:sy n="33" d="100"/>
      </p:scale>
      <p:origin x="0" y="-490"/>
    </p:cViewPr>
  </p:outlineViewPr>
  <p:notesTextViewPr>
    <p:cViewPr>
      <p:scale>
        <a:sx n="3" d="2"/>
        <a:sy n="3" d="2"/>
      </p:scale>
      <p:origin x="0" y="0"/>
    </p:cViewPr>
  </p:notesTextViewPr>
  <p:sorterViewPr>
    <p:cViewPr>
      <p:scale>
        <a:sx n="100" d="100"/>
        <a:sy n="100" d="100"/>
      </p:scale>
      <p:origin x="0" y="-44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en Chi Son" userId="606856d02e9d83ac" providerId="LiveId" clId="{D19BCE6B-8684-4041-8768-2894E852AB41}"/>
    <pc:docChg chg="undo custSel addSld delSld modSld">
      <pc:chgData name="Nguyen Chi Son" userId="606856d02e9d83ac" providerId="LiveId" clId="{D19BCE6B-8684-4041-8768-2894E852AB41}" dt="2021-09-02T16:31:25.540" v="5025"/>
      <pc:docMkLst>
        <pc:docMk/>
      </pc:docMkLst>
      <pc:sldChg chg="modSp mod">
        <pc:chgData name="Nguyen Chi Son" userId="606856d02e9d83ac" providerId="LiveId" clId="{D19BCE6B-8684-4041-8768-2894E852AB41}" dt="2021-09-02T15:11:01.381" v="86" actId="20577"/>
        <pc:sldMkLst>
          <pc:docMk/>
          <pc:sldMk cId="2922349590" sldId="256"/>
        </pc:sldMkLst>
        <pc:spChg chg="mod">
          <ac:chgData name="Nguyen Chi Son" userId="606856d02e9d83ac" providerId="LiveId" clId="{D19BCE6B-8684-4041-8768-2894E852AB41}" dt="2021-09-02T15:11:01.381" v="86" actId="20577"/>
          <ac:spMkLst>
            <pc:docMk/>
            <pc:sldMk cId="2922349590" sldId="256"/>
            <ac:spMk id="136" creationId="{C574B640-0199-463F-87CA-8E3956B46E10}"/>
          </ac:spMkLst>
        </pc:spChg>
      </pc:sldChg>
      <pc:sldChg chg="modSp mod">
        <pc:chgData name="Nguyen Chi Son" userId="606856d02e9d83ac" providerId="LiveId" clId="{D19BCE6B-8684-4041-8768-2894E852AB41}" dt="2021-09-02T15:28:53.443" v="126" actId="20577"/>
        <pc:sldMkLst>
          <pc:docMk/>
          <pc:sldMk cId="2812505328" sldId="362"/>
        </pc:sldMkLst>
        <pc:spChg chg="mod">
          <ac:chgData name="Nguyen Chi Son" userId="606856d02e9d83ac" providerId="LiveId" clId="{D19BCE6B-8684-4041-8768-2894E852AB41}" dt="2021-09-02T15:28:53.443" v="126" actId="20577"/>
          <ac:spMkLst>
            <pc:docMk/>
            <pc:sldMk cId="2812505328" sldId="362"/>
            <ac:spMk id="2" creationId="{DAF08EC2-5D0D-48D9-855C-A59C0E5ED55B}"/>
          </ac:spMkLst>
        </pc:spChg>
      </pc:sldChg>
      <pc:sldChg chg="modSp mod">
        <pc:chgData name="Nguyen Chi Son" userId="606856d02e9d83ac" providerId="LiveId" clId="{D19BCE6B-8684-4041-8768-2894E852AB41}" dt="2021-09-02T15:45:23.600" v="868" actId="20577"/>
        <pc:sldMkLst>
          <pc:docMk/>
          <pc:sldMk cId="3904192345" sldId="502"/>
        </pc:sldMkLst>
        <pc:spChg chg="mod">
          <ac:chgData name="Nguyen Chi Son" userId="606856d02e9d83ac" providerId="LiveId" clId="{D19BCE6B-8684-4041-8768-2894E852AB41}" dt="2021-09-02T15:45:23.600" v="868" actId="20577"/>
          <ac:spMkLst>
            <pc:docMk/>
            <pc:sldMk cId="3904192345" sldId="502"/>
            <ac:spMk id="2" creationId="{DAF08EC2-5D0D-48D9-855C-A59C0E5ED55B}"/>
          </ac:spMkLst>
        </pc:spChg>
      </pc:sldChg>
      <pc:sldChg chg="addSp delSp modSp mod">
        <pc:chgData name="Nguyen Chi Son" userId="606856d02e9d83ac" providerId="LiveId" clId="{D19BCE6B-8684-4041-8768-2894E852AB41}" dt="2021-09-02T15:44:44.355" v="797" actId="554"/>
        <pc:sldMkLst>
          <pc:docMk/>
          <pc:sldMk cId="3298182474" sldId="547"/>
        </pc:sldMkLst>
        <pc:spChg chg="mod">
          <ac:chgData name="Nguyen Chi Son" userId="606856d02e9d83ac" providerId="LiveId" clId="{D19BCE6B-8684-4041-8768-2894E852AB41}" dt="2021-09-02T15:29:30.039" v="353" actId="20577"/>
          <ac:spMkLst>
            <pc:docMk/>
            <pc:sldMk cId="3298182474" sldId="547"/>
            <ac:spMk id="2" creationId="{BA8A6260-CA4B-46A9-A06E-C71EE59E6992}"/>
          </ac:spMkLst>
        </pc:spChg>
        <pc:spChg chg="add mod">
          <ac:chgData name="Nguyen Chi Son" userId="606856d02e9d83ac" providerId="LiveId" clId="{D19BCE6B-8684-4041-8768-2894E852AB41}" dt="2021-09-02T15:44:44.355" v="797" actId="554"/>
          <ac:spMkLst>
            <pc:docMk/>
            <pc:sldMk cId="3298182474" sldId="547"/>
            <ac:spMk id="8" creationId="{B5ECF9DA-747A-416C-815D-4FC1A623870D}"/>
          </ac:spMkLst>
        </pc:spChg>
        <pc:spChg chg="add mod">
          <ac:chgData name="Nguyen Chi Son" userId="606856d02e9d83ac" providerId="LiveId" clId="{D19BCE6B-8684-4041-8768-2894E852AB41}" dt="2021-09-02T15:44:44.355" v="797" actId="554"/>
          <ac:spMkLst>
            <pc:docMk/>
            <pc:sldMk cId="3298182474" sldId="547"/>
            <ac:spMk id="9" creationId="{E3CE5C03-A4E7-4DD1-A273-EB4DEB634293}"/>
          </ac:spMkLst>
        </pc:spChg>
        <pc:spChg chg="add mod">
          <ac:chgData name="Nguyen Chi Son" userId="606856d02e9d83ac" providerId="LiveId" clId="{D19BCE6B-8684-4041-8768-2894E852AB41}" dt="2021-09-02T15:44:44.355" v="797" actId="554"/>
          <ac:spMkLst>
            <pc:docMk/>
            <pc:sldMk cId="3298182474" sldId="547"/>
            <ac:spMk id="10" creationId="{47EC0BF2-5934-474A-94EE-88AC9B35ECF1}"/>
          </ac:spMkLst>
        </pc:spChg>
        <pc:picChg chg="del">
          <ac:chgData name="Nguyen Chi Son" userId="606856d02e9d83ac" providerId="LiveId" clId="{D19BCE6B-8684-4041-8768-2894E852AB41}" dt="2021-09-02T15:29:31.636" v="354" actId="478"/>
          <ac:picMkLst>
            <pc:docMk/>
            <pc:sldMk cId="3298182474" sldId="547"/>
            <ac:picMk id="4" creationId="{888C3101-599A-43C4-BE73-EE570CB96363}"/>
          </ac:picMkLst>
        </pc:picChg>
        <pc:picChg chg="add mod modCrop">
          <ac:chgData name="Nguyen Chi Son" userId="606856d02e9d83ac" providerId="LiveId" clId="{D19BCE6B-8684-4041-8768-2894E852AB41}" dt="2021-09-02T15:42:28.883" v="392" actId="408"/>
          <ac:picMkLst>
            <pc:docMk/>
            <pc:sldMk cId="3298182474" sldId="547"/>
            <ac:picMk id="5" creationId="{97D0A7CE-A051-476F-8CFA-5854A1EE74A0}"/>
          </ac:picMkLst>
        </pc:picChg>
        <pc:picChg chg="add mod">
          <ac:chgData name="Nguyen Chi Son" userId="606856d02e9d83ac" providerId="LiveId" clId="{D19BCE6B-8684-4041-8768-2894E852AB41}" dt="2021-09-02T15:42:28.883" v="392" actId="408"/>
          <ac:picMkLst>
            <pc:docMk/>
            <pc:sldMk cId="3298182474" sldId="547"/>
            <ac:picMk id="1026" creationId="{22B2CB73-A7BF-4593-9C9F-98AE376E84DC}"/>
          </ac:picMkLst>
        </pc:picChg>
        <pc:picChg chg="add mod">
          <ac:chgData name="Nguyen Chi Son" userId="606856d02e9d83ac" providerId="LiveId" clId="{D19BCE6B-8684-4041-8768-2894E852AB41}" dt="2021-09-02T15:42:28.883" v="392" actId="408"/>
          <ac:picMkLst>
            <pc:docMk/>
            <pc:sldMk cId="3298182474" sldId="547"/>
            <ac:picMk id="1028" creationId="{E6898385-9910-4C76-9D15-5922A0F37FDD}"/>
          </ac:picMkLst>
        </pc:picChg>
      </pc:sldChg>
      <pc:sldChg chg="addSp delSp modSp mod">
        <pc:chgData name="Nguyen Chi Son" userId="606856d02e9d83ac" providerId="LiveId" clId="{D19BCE6B-8684-4041-8768-2894E852AB41}" dt="2021-09-02T16:06:36.632" v="1640" actId="1076"/>
        <pc:sldMkLst>
          <pc:docMk/>
          <pc:sldMk cId="2951639226" sldId="592"/>
        </pc:sldMkLst>
        <pc:spChg chg="del">
          <ac:chgData name="Nguyen Chi Son" userId="606856d02e9d83ac" providerId="LiveId" clId="{D19BCE6B-8684-4041-8768-2894E852AB41}" dt="2021-09-02T15:51:33.197" v="975" actId="478"/>
          <ac:spMkLst>
            <pc:docMk/>
            <pc:sldMk cId="2951639226" sldId="592"/>
            <ac:spMk id="6" creationId="{8D6FE5CB-38A3-4192-BA67-2F814BE96A09}"/>
          </ac:spMkLst>
        </pc:spChg>
        <pc:spChg chg="mod">
          <ac:chgData name="Nguyen Chi Son" userId="606856d02e9d83ac" providerId="LiveId" clId="{D19BCE6B-8684-4041-8768-2894E852AB41}" dt="2021-09-02T15:51:30.003" v="974" actId="20577"/>
          <ac:spMkLst>
            <pc:docMk/>
            <pc:sldMk cId="2951639226" sldId="592"/>
            <ac:spMk id="9" creationId="{9F4BC261-4781-4DFE-BA2B-77EE6F751C48}"/>
          </ac:spMkLst>
        </pc:spChg>
        <pc:spChg chg="add mod">
          <ac:chgData name="Nguyen Chi Son" userId="606856d02e9d83ac" providerId="LiveId" clId="{D19BCE6B-8684-4041-8768-2894E852AB41}" dt="2021-09-02T16:06:36.632" v="1640" actId="1076"/>
          <ac:spMkLst>
            <pc:docMk/>
            <pc:sldMk cId="2951639226" sldId="592"/>
            <ac:spMk id="18" creationId="{F7FD1FDB-7305-4182-AED5-6C5292AFF68F}"/>
          </ac:spMkLst>
        </pc:spChg>
        <pc:spChg chg="add mod">
          <ac:chgData name="Nguyen Chi Son" userId="606856d02e9d83ac" providerId="LiveId" clId="{D19BCE6B-8684-4041-8768-2894E852AB41}" dt="2021-09-02T16:06:29.807" v="1638" actId="1076"/>
          <ac:spMkLst>
            <pc:docMk/>
            <pc:sldMk cId="2951639226" sldId="592"/>
            <ac:spMk id="19" creationId="{FB647DC3-9571-464C-9754-D985C784AE47}"/>
          </ac:spMkLst>
        </pc:spChg>
        <pc:spChg chg="del">
          <ac:chgData name="Nguyen Chi Son" userId="606856d02e9d83ac" providerId="LiveId" clId="{D19BCE6B-8684-4041-8768-2894E852AB41}" dt="2021-09-02T15:51:33.197" v="975" actId="478"/>
          <ac:spMkLst>
            <pc:docMk/>
            <pc:sldMk cId="2951639226" sldId="592"/>
            <ac:spMk id="24" creationId="{4A948F33-FF49-4DF5-9262-65FA8E715A7D}"/>
          </ac:spMkLst>
        </pc:spChg>
        <pc:spChg chg="del">
          <ac:chgData name="Nguyen Chi Son" userId="606856d02e9d83ac" providerId="LiveId" clId="{D19BCE6B-8684-4041-8768-2894E852AB41}" dt="2021-09-02T15:51:33.197" v="975" actId="478"/>
          <ac:spMkLst>
            <pc:docMk/>
            <pc:sldMk cId="2951639226" sldId="592"/>
            <ac:spMk id="25" creationId="{555E8CB5-CE9F-4BFE-AD4E-ECA8CCF0BBCC}"/>
          </ac:spMkLst>
        </pc:spChg>
        <pc:spChg chg="del">
          <ac:chgData name="Nguyen Chi Son" userId="606856d02e9d83ac" providerId="LiveId" clId="{D19BCE6B-8684-4041-8768-2894E852AB41}" dt="2021-09-02T15:51:33.197" v="975" actId="478"/>
          <ac:spMkLst>
            <pc:docMk/>
            <pc:sldMk cId="2951639226" sldId="592"/>
            <ac:spMk id="26" creationId="{7644B3CE-D22A-489D-8198-C3C2141E95F6}"/>
          </ac:spMkLst>
        </pc:spChg>
        <pc:spChg chg="del">
          <ac:chgData name="Nguyen Chi Son" userId="606856d02e9d83ac" providerId="LiveId" clId="{D19BCE6B-8684-4041-8768-2894E852AB41}" dt="2021-09-02T15:51:33.197" v="975" actId="478"/>
          <ac:spMkLst>
            <pc:docMk/>
            <pc:sldMk cId="2951639226" sldId="592"/>
            <ac:spMk id="33" creationId="{37E638B8-C3E9-43AA-898A-CC66425AD216}"/>
          </ac:spMkLst>
        </pc:spChg>
        <pc:spChg chg="del">
          <ac:chgData name="Nguyen Chi Son" userId="606856d02e9d83ac" providerId="LiveId" clId="{D19BCE6B-8684-4041-8768-2894E852AB41}" dt="2021-09-02T15:51:33.197" v="975" actId="478"/>
          <ac:spMkLst>
            <pc:docMk/>
            <pc:sldMk cId="2951639226" sldId="592"/>
            <ac:spMk id="34" creationId="{41D2D6B1-2031-4F6E-A756-166A493115A1}"/>
          </ac:spMkLst>
        </pc:spChg>
        <pc:picChg chg="add mod modCrop">
          <ac:chgData name="Nguyen Chi Son" userId="606856d02e9d83ac" providerId="LiveId" clId="{D19BCE6B-8684-4041-8768-2894E852AB41}" dt="2021-09-02T16:04:12.305" v="1234" actId="1076"/>
          <ac:picMkLst>
            <pc:docMk/>
            <pc:sldMk cId="2951639226" sldId="592"/>
            <ac:picMk id="3" creationId="{320CE52F-717F-4257-B2CC-D1A833C805C5}"/>
          </ac:picMkLst>
        </pc:picChg>
        <pc:picChg chg="del">
          <ac:chgData name="Nguyen Chi Son" userId="606856d02e9d83ac" providerId="LiveId" clId="{D19BCE6B-8684-4041-8768-2894E852AB41}" dt="2021-09-02T15:45:27.907" v="869" actId="478"/>
          <ac:picMkLst>
            <pc:docMk/>
            <pc:sldMk cId="2951639226" sldId="592"/>
            <ac:picMk id="4" creationId="{7162C1D9-552D-48F2-BA5B-294CA5A02E0F}"/>
          </ac:picMkLst>
        </pc:picChg>
        <pc:picChg chg="del">
          <ac:chgData name="Nguyen Chi Son" userId="606856d02e9d83ac" providerId="LiveId" clId="{D19BCE6B-8684-4041-8768-2894E852AB41}" dt="2021-09-02T15:45:28.438" v="870" actId="478"/>
          <ac:picMkLst>
            <pc:docMk/>
            <pc:sldMk cId="2951639226" sldId="592"/>
            <ac:picMk id="17" creationId="{B1EB683D-80A5-466B-AF56-2E3EBC15D8A1}"/>
          </ac:picMkLst>
        </pc:picChg>
        <pc:picChg chg="del">
          <ac:chgData name="Nguyen Chi Son" userId="606856d02e9d83ac" providerId="LiveId" clId="{D19BCE6B-8684-4041-8768-2894E852AB41}" dt="2021-09-02T15:45:28.969" v="871" actId="478"/>
          <ac:picMkLst>
            <pc:docMk/>
            <pc:sldMk cId="2951639226" sldId="592"/>
            <ac:picMk id="23" creationId="{FC8FB38F-983C-4801-B4C2-E17C3FF0A954}"/>
          </ac:picMkLst>
        </pc:picChg>
        <pc:picChg chg="add mod">
          <ac:chgData name="Nguyen Chi Son" userId="606856d02e9d83ac" providerId="LiveId" clId="{D19BCE6B-8684-4041-8768-2894E852AB41}" dt="2021-09-02T16:04:09.336" v="1232" actId="1076"/>
          <ac:picMkLst>
            <pc:docMk/>
            <pc:sldMk cId="2951639226" sldId="592"/>
            <ac:picMk id="2050" creationId="{AEB51E62-5E3C-43C8-A947-D194A8AF5605}"/>
          </ac:picMkLst>
        </pc:picChg>
        <pc:picChg chg="add mod">
          <ac:chgData name="Nguyen Chi Son" userId="606856d02e9d83ac" providerId="LiveId" clId="{D19BCE6B-8684-4041-8768-2894E852AB41}" dt="2021-09-02T16:04:10.856" v="1233" actId="1076"/>
          <ac:picMkLst>
            <pc:docMk/>
            <pc:sldMk cId="2951639226" sldId="592"/>
            <ac:picMk id="2052" creationId="{C299A913-80DF-4993-A84A-76BB977417DE}"/>
          </ac:picMkLst>
        </pc:picChg>
        <pc:cxnChg chg="del">
          <ac:chgData name="Nguyen Chi Son" userId="606856d02e9d83ac" providerId="LiveId" clId="{D19BCE6B-8684-4041-8768-2894E852AB41}" dt="2021-09-02T15:51:33.197" v="975" actId="478"/>
          <ac:cxnSpMkLst>
            <pc:docMk/>
            <pc:sldMk cId="2951639226" sldId="592"/>
            <ac:cxnSpMk id="8" creationId="{98F3AF01-7EA2-49D0-85DD-D66A8AE665D1}"/>
          </ac:cxnSpMkLst>
        </pc:cxnChg>
        <pc:cxnChg chg="del">
          <ac:chgData name="Nguyen Chi Son" userId="606856d02e9d83ac" providerId="LiveId" clId="{D19BCE6B-8684-4041-8768-2894E852AB41}" dt="2021-09-02T15:51:33.197" v="975" actId="478"/>
          <ac:cxnSpMkLst>
            <pc:docMk/>
            <pc:sldMk cId="2951639226" sldId="592"/>
            <ac:cxnSpMk id="31" creationId="{F84D07EF-C876-4F4F-8954-A0056097E8E6}"/>
          </ac:cxnSpMkLst>
        </pc:cxnChg>
      </pc:sldChg>
      <pc:sldChg chg="modSp mod">
        <pc:chgData name="Nguyen Chi Son" userId="606856d02e9d83ac" providerId="LiveId" clId="{D19BCE6B-8684-4041-8768-2894E852AB41}" dt="2021-09-02T16:30:13.503" v="4978" actId="1035"/>
        <pc:sldMkLst>
          <pc:docMk/>
          <pc:sldMk cId="1953741841" sldId="596"/>
        </pc:sldMkLst>
        <pc:spChg chg="mod">
          <ac:chgData name="Nguyen Chi Son" userId="606856d02e9d83ac" providerId="LiveId" clId="{D19BCE6B-8684-4041-8768-2894E852AB41}" dt="2021-09-02T16:07:52.122" v="2064" actId="20577"/>
          <ac:spMkLst>
            <pc:docMk/>
            <pc:sldMk cId="1953741841" sldId="596"/>
            <ac:spMk id="2" creationId="{BA8A6260-CA4B-46A9-A06E-C71EE59E6992}"/>
          </ac:spMkLst>
        </pc:spChg>
        <pc:spChg chg="mod">
          <ac:chgData name="Nguyen Chi Son" userId="606856d02e9d83ac" providerId="LiveId" clId="{D19BCE6B-8684-4041-8768-2894E852AB41}" dt="2021-09-02T16:30:13.503" v="4978" actId="1035"/>
          <ac:spMkLst>
            <pc:docMk/>
            <pc:sldMk cId="1953741841" sldId="596"/>
            <ac:spMk id="4" creationId="{0D159DDA-BA49-4E92-817D-8988A85A5610}"/>
          </ac:spMkLst>
        </pc:spChg>
        <pc:spChg chg="mod">
          <ac:chgData name="Nguyen Chi Son" userId="606856d02e9d83ac" providerId="LiveId" clId="{D19BCE6B-8684-4041-8768-2894E852AB41}" dt="2021-09-02T16:30:13.503" v="4978" actId="1035"/>
          <ac:spMkLst>
            <pc:docMk/>
            <pc:sldMk cId="1953741841" sldId="596"/>
            <ac:spMk id="5" creationId="{34B18095-2B84-439E-80AD-AC5D4586BEAA}"/>
          </ac:spMkLst>
        </pc:spChg>
        <pc:spChg chg="mod">
          <ac:chgData name="Nguyen Chi Son" userId="606856d02e9d83ac" providerId="LiveId" clId="{D19BCE6B-8684-4041-8768-2894E852AB41}" dt="2021-09-02T16:30:13.503" v="4978" actId="1035"/>
          <ac:spMkLst>
            <pc:docMk/>
            <pc:sldMk cId="1953741841" sldId="596"/>
            <ac:spMk id="11" creationId="{BB94417D-BA64-41A3-A335-F1084FC4EAAB}"/>
          </ac:spMkLst>
        </pc:spChg>
        <pc:spChg chg="mod">
          <ac:chgData name="Nguyen Chi Son" userId="606856d02e9d83ac" providerId="LiveId" clId="{D19BCE6B-8684-4041-8768-2894E852AB41}" dt="2021-09-02T16:30:13.503" v="4978" actId="1035"/>
          <ac:spMkLst>
            <pc:docMk/>
            <pc:sldMk cId="1953741841" sldId="596"/>
            <ac:spMk id="14" creationId="{47690167-AC03-4A6E-8A65-B47A2BE69ACA}"/>
          </ac:spMkLst>
        </pc:spChg>
      </pc:sldChg>
      <pc:sldChg chg="addSp delSp modSp mod delAnim modAnim">
        <pc:chgData name="Nguyen Chi Son" userId="606856d02e9d83ac" providerId="LiveId" clId="{D19BCE6B-8684-4041-8768-2894E852AB41}" dt="2021-09-02T16:30:08.760" v="4951"/>
        <pc:sldMkLst>
          <pc:docMk/>
          <pc:sldMk cId="2257398000" sldId="600"/>
        </pc:sldMkLst>
        <pc:spChg chg="add mod">
          <ac:chgData name="Nguyen Chi Son" userId="606856d02e9d83ac" providerId="LiveId" clId="{D19BCE6B-8684-4041-8768-2894E852AB41}" dt="2021-09-02T16:25:55.275" v="4352" actId="1076"/>
          <ac:spMkLst>
            <pc:docMk/>
            <pc:sldMk cId="2257398000" sldId="600"/>
            <ac:spMk id="8" creationId="{C5E02912-47B3-40D1-A6E2-06E77D38CCF1}"/>
          </ac:spMkLst>
        </pc:spChg>
        <pc:spChg chg="mod">
          <ac:chgData name="Nguyen Chi Son" userId="606856d02e9d83ac" providerId="LiveId" clId="{D19BCE6B-8684-4041-8768-2894E852AB41}" dt="2021-09-02T16:22:47.636" v="4068" actId="20577"/>
          <ac:spMkLst>
            <pc:docMk/>
            <pc:sldMk cId="2257398000" sldId="600"/>
            <ac:spMk id="9" creationId="{9F4BC261-4781-4DFE-BA2B-77EE6F751C48}"/>
          </ac:spMkLst>
        </pc:spChg>
        <pc:graphicFrameChg chg="del">
          <ac:chgData name="Nguyen Chi Son" userId="606856d02e9d83ac" providerId="LiveId" clId="{D19BCE6B-8684-4041-8768-2894E852AB41}" dt="2021-09-02T15:55:52.182" v="985" actId="478"/>
          <ac:graphicFrameMkLst>
            <pc:docMk/>
            <pc:sldMk cId="2257398000" sldId="600"/>
            <ac:graphicFrameMk id="2" creationId="{1C30D0EC-778A-41DE-BD71-20DC685CF78C}"/>
          </ac:graphicFrameMkLst>
        </pc:graphicFrameChg>
        <pc:picChg chg="add mod">
          <ac:chgData name="Nguyen Chi Son" userId="606856d02e9d83ac" providerId="LiveId" clId="{D19BCE6B-8684-4041-8768-2894E852AB41}" dt="2021-09-02T16:23:42.025" v="4081" actId="1076"/>
          <ac:picMkLst>
            <pc:docMk/>
            <pc:sldMk cId="2257398000" sldId="600"/>
            <ac:picMk id="4" creationId="{17425676-0183-4244-AABA-DC193B45FF2D}"/>
          </ac:picMkLst>
        </pc:picChg>
        <pc:picChg chg="add mod">
          <ac:chgData name="Nguyen Chi Son" userId="606856d02e9d83ac" providerId="LiveId" clId="{D19BCE6B-8684-4041-8768-2894E852AB41}" dt="2021-09-02T16:23:49.917" v="4084" actId="1076"/>
          <ac:picMkLst>
            <pc:docMk/>
            <pc:sldMk cId="2257398000" sldId="600"/>
            <ac:picMk id="6" creationId="{5C44F2BF-1410-45CE-A615-A49095EFE56D}"/>
          </ac:picMkLst>
        </pc:picChg>
        <pc:picChg chg="add del mod">
          <ac:chgData name="Nguyen Chi Son" userId="606856d02e9d83ac" providerId="LiveId" clId="{D19BCE6B-8684-4041-8768-2894E852AB41}" dt="2021-09-02T16:25:43.711" v="4329" actId="478"/>
          <ac:picMkLst>
            <pc:docMk/>
            <pc:sldMk cId="2257398000" sldId="600"/>
            <ac:picMk id="7" creationId="{3ADD52BC-D4E5-4B18-BF00-81E1F985DE9B}"/>
          </ac:picMkLst>
        </pc:picChg>
        <pc:picChg chg="add mod modCrop">
          <ac:chgData name="Nguyen Chi Son" userId="606856d02e9d83ac" providerId="LiveId" clId="{D19BCE6B-8684-4041-8768-2894E852AB41}" dt="2021-09-02T16:25:48.783" v="4331" actId="1076"/>
          <ac:picMkLst>
            <pc:docMk/>
            <pc:sldMk cId="2257398000" sldId="600"/>
            <ac:picMk id="10" creationId="{10B0BB44-6BB6-45C2-B7D9-A7E5C1B3C51C}"/>
          </ac:picMkLst>
        </pc:picChg>
      </pc:sldChg>
      <pc:sldChg chg="addSp modSp add mod modAnim">
        <pc:chgData name="Nguyen Chi Son" userId="606856d02e9d83ac" providerId="LiveId" clId="{D19BCE6B-8684-4041-8768-2894E852AB41}" dt="2021-09-02T16:31:25.540" v="5025"/>
        <pc:sldMkLst>
          <pc:docMk/>
          <pc:sldMk cId="1102542394" sldId="601"/>
        </pc:sldMkLst>
        <pc:spChg chg="mod">
          <ac:chgData name="Nguyen Chi Son" userId="606856d02e9d83ac" providerId="LiveId" clId="{D19BCE6B-8684-4041-8768-2894E852AB41}" dt="2021-09-02T16:09:33.674" v="2517" actId="20577"/>
          <ac:spMkLst>
            <pc:docMk/>
            <pc:sldMk cId="1102542394" sldId="601"/>
            <ac:spMk id="2" creationId="{BA8A6260-CA4B-46A9-A06E-C71EE59E6992}"/>
          </ac:spMkLst>
        </pc:spChg>
        <pc:spChg chg="mod">
          <ac:chgData name="Nguyen Chi Son" userId="606856d02e9d83ac" providerId="LiveId" clId="{D19BCE6B-8684-4041-8768-2894E852AB41}" dt="2021-09-02T16:10:11.843" v="2687" actId="20577"/>
          <ac:spMkLst>
            <pc:docMk/>
            <pc:sldMk cId="1102542394" sldId="601"/>
            <ac:spMk id="14" creationId="{47690167-AC03-4A6E-8A65-B47A2BE69ACA}"/>
          </ac:spMkLst>
        </pc:spChg>
        <pc:picChg chg="add mod">
          <ac:chgData name="Nguyen Chi Son" userId="606856d02e9d83ac" providerId="LiveId" clId="{D19BCE6B-8684-4041-8768-2894E852AB41}" dt="2021-09-02T16:30:20.470" v="4981" actId="1076"/>
          <ac:picMkLst>
            <pc:docMk/>
            <pc:sldMk cId="1102542394" sldId="601"/>
            <ac:picMk id="6" creationId="{AD778BC0-32DD-4CA6-8235-3A8D324910EE}"/>
          </ac:picMkLst>
        </pc:picChg>
      </pc:sldChg>
      <pc:sldChg chg="del">
        <pc:chgData name="Nguyen Chi Son" userId="606856d02e9d83ac" providerId="LiveId" clId="{D19BCE6B-8684-4041-8768-2894E852AB41}" dt="2021-09-02T15:45:09.801" v="798" actId="47"/>
        <pc:sldMkLst>
          <pc:docMk/>
          <pc:sldMk cId="1368910658" sldId="601"/>
        </pc:sldMkLst>
      </pc:sldChg>
      <pc:sldChg chg="del">
        <pc:chgData name="Nguyen Chi Son" userId="606856d02e9d83ac" providerId="LiveId" clId="{D19BCE6B-8684-4041-8768-2894E852AB41}" dt="2021-09-02T16:06:43.046" v="1641" actId="47"/>
        <pc:sldMkLst>
          <pc:docMk/>
          <pc:sldMk cId="29285270" sldId="602"/>
        </pc:sldMkLst>
      </pc:sldChg>
      <pc:sldChg chg="delSp modSp add mod modAnim">
        <pc:chgData name="Nguyen Chi Son" userId="606856d02e9d83ac" providerId="LiveId" clId="{D19BCE6B-8684-4041-8768-2894E852AB41}" dt="2021-09-02T16:30:53.057" v="5022"/>
        <pc:sldMkLst>
          <pc:docMk/>
          <pc:sldMk cId="4122330530" sldId="602"/>
        </pc:sldMkLst>
        <pc:spChg chg="mod">
          <ac:chgData name="Nguyen Chi Son" userId="606856d02e9d83ac" providerId="LiveId" clId="{D19BCE6B-8684-4041-8768-2894E852AB41}" dt="2021-09-02T16:13:56.519" v="3244" actId="20577"/>
          <ac:spMkLst>
            <pc:docMk/>
            <pc:sldMk cId="4122330530" sldId="602"/>
            <ac:spMk id="2" creationId="{BA8A6260-CA4B-46A9-A06E-C71EE59E6992}"/>
          </ac:spMkLst>
        </pc:spChg>
        <pc:spChg chg="mod">
          <ac:chgData name="Nguyen Chi Son" userId="606856d02e9d83ac" providerId="LiveId" clId="{D19BCE6B-8684-4041-8768-2894E852AB41}" dt="2021-09-02T16:30:27.070" v="5000" actId="1035"/>
          <ac:spMkLst>
            <pc:docMk/>
            <pc:sldMk cId="4122330530" sldId="602"/>
            <ac:spMk id="4" creationId="{0D159DDA-BA49-4E92-817D-8988A85A5610}"/>
          </ac:spMkLst>
        </pc:spChg>
        <pc:spChg chg="mod">
          <ac:chgData name="Nguyen Chi Son" userId="606856d02e9d83ac" providerId="LiveId" clId="{D19BCE6B-8684-4041-8768-2894E852AB41}" dt="2021-09-02T16:30:27.070" v="5000" actId="1035"/>
          <ac:spMkLst>
            <pc:docMk/>
            <pc:sldMk cId="4122330530" sldId="602"/>
            <ac:spMk id="5" creationId="{34B18095-2B84-439E-80AD-AC5D4586BEAA}"/>
          </ac:spMkLst>
        </pc:spChg>
        <pc:spChg chg="mod">
          <ac:chgData name="Nguyen Chi Son" userId="606856d02e9d83ac" providerId="LiveId" clId="{D19BCE6B-8684-4041-8768-2894E852AB41}" dt="2021-09-02T16:30:27.070" v="5000" actId="1035"/>
          <ac:spMkLst>
            <pc:docMk/>
            <pc:sldMk cId="4122330530" sldId="602"/>
            <ac:spMk id="11" creationId="{BB94417D-BA64-41A3-A335-F1084FC4EAAB}"/>
          </ac:spMkLst>
        </pc:spChg>
        <pc:spChg chg="mod">
          <ac:chgData name="Nguyen Chi Son" userId="606856d02e9d83ac" providerId="LiveId" clId="{D19BCE6B-8684-4041-8768-2894E852AB41}" dt="2021-09-02T16:30:27.070" v="5000" actId="1035"/>
          <ac:spMkLst>
            <pc:docMk/>
            <pc:sldMk cId="4122330530" sldId="602"/>
            <ac:spMk id="14" creationId="{47690167-AC03-4A6E-8A65-B47A2BE69ACA}"/>
          </ac:spMkLst>
        </pc:spChg>
        <pc:picChg chg="del">
          <ac:chgData name="Nguyen Chi Son" userId="606856d02e9d83ac" providerId="LiveId" clId="{D19BCE6B-8684-4041-8768-2894E852AB41}" dt="2021-09-02T16:12:03.995" v="2689" actId="478"/>
          <ac:picMkLst>
            <pc:docMk/>
            <pc:sldMk cId="4122330530" sldId="602"/>
            <ac:picMk id="6" creationId="{AD778BC0-32DD-4CA6-8235-3A8D324910EE}"/>
          </ac:picMkLst>
        </pc:picChg>
      </pc:sldChg>
      <pc:sldChg chg="modSp add del mod">
        <pc:chgData name="Nguyen Chi Son" userId="606856d02e9d83ac" providerId="LiveId" clId="{D19BCE6B-8684-4041-8768-2894E852AB41}" dt="2021-09-02T16:30:41.791" v="5021" actId="47"/>
        <pc:sldMkLst>
          <pc:docMk/>
          <pc:sldMk cId="308490363" sldId="603"/>
        </pc:sldMkLst>
        <pc:spChg chg="mod">
          <ac:chgData name="Nguyen Chi Son" userId="606856d02e9d83ac" providerId="LiveId" clId="{D19BCE6B-8684-4041-8768-2894E852AB41}" dt="2021-09-02T16:30:32.197" v="5020" actId="1036"/>
          <ac:spMkLst>
            <pc:docMk/>
            <pc:sldMk cId="308490363" sldId="603"/>
            <ac:spMk id="4" creationId="{0D159DDA-BA49-4E92-817D-8988A85A5610}"/>
          </ac:spMkLst>
        </pc:spChg>
        <pc:spChg chg="mod">
          <ac:chgData name="Nguyen Chi Son" userId="606856d02e9d83ac" providerId="LiveId" clId="{D19BCE6B-8684-4041-8768-2894E852AB41}" dt="2021-09-02T16:30:32.197" v="5020" actId="1036"/>
          <ac:spMkLst>
            <pc:docMk/>
            <pc:sldMk cId="308490363" sldId="603"/>
            <ac:spMk id="5" creationId="{34B18095-2B84-439E-80AD-AC5D4586BEAA}"/>
          </ac:spMkLst>
        </pc:spChg>
        <pc:spChg chg="mod">
          <ac:chgData name="Nguyen Chi Son" userId="606856d02e9d83ac" providerId="LiveId" clId="{D19BCE6B-8684-4041-8768-2894E852AB41}" dt="2021-09-02T16:30:32.197" v="5020" actId="1036"/>
          <ac:spMkLst>
            <pc:docMk/>
            <pc:sldMk cId="308490363" sldId="603"/>
            <ac:spMk id="11" creationId="{BB94417D-BA64-41A3-A335-F1084FC4EAAB}"/>
          </ac:spMkLst>
        </pc:spChg>
        <pc:spChg chg="mod">
          <ac:chgData name="Nguyen Chi Son" userId="606856d02e9d83ac" providerId="LiveId" clId="{D19BCE6B-8684-4041-8768-2894E852AB41}" dt="2021-09-02T16:30:32.197" v="5020" actId="1036"/>
          <ac:spMkLst>
            <pc:docMk/>
            <pc:sldMk cId="308490363" sldId="603"/>
            <ac:spMk id="14" creationId="{47690167-AC03-4A6E-8A65-B47A2BE69ACA}"/>
          </ac:spMkLst>
        </pc:spChg>
      </pc:sldChg>
      <pc:sldChg chg="add del">
        <pc:chgData name="Nguyen Chi Son" userId="606856d02e9d83ac" providerId="LiveId" clId="{D19BCE6B-8684-4041-8768-2894E852AB41}" dt="2021-09-02T15:55:49.416" v="984"/>
        <pc:sldMkLst>
          <pc:docMk/>
          <pc:sldMk cId="1834730322" sldId="603"/>
        </pc:sldMkLst>
      </pc:sldChg>
      <pc:sldChg chg="modSp add mod modAnim">
        <pc:chgData name="Nguyen Chi Son" userId="606856d02e9d83ac" providerId="LiveId" clId="{D19BCE6B-8684-4041-8768-2894E852AB41}" dt="2021-09-02T16:30:55.947" v="5023"/>
        <pc:sldMkLst>
          <pc:docMk/>
          <pc:sldMk cId="3726558312" sldId="604"/>
        </pc:sldMkLst>
        <pc:spChg chg="mod">
          <ac:chgData name="Nguyen Chi Son" userId="606856d02e9d83ac" providerId="LiveId" clId="{D19BCE6B-8684-4041-8768-2894E852AB41}" dt="2021-09-02T16:19:08.715" v="3657" actId="20577"/>
          <ac:spMkLst>
            <pc:docMk/>
            <pc:sldMk cId="3726558312" sldId="604"/>
            <ac:spMk id="2" creationId="{BA8A6260-CA4B-46A9-A06E-C71EE59E6992}"/>
          </ac:spMkLst>
        </pc:spChg>
        <pc:spChg chg="mod">
          <ac:chgData name="Nguyen Chi Son" userId="606856d02e9d83ac" providerId="LiveId" clId="{D19BCE6B-8684-4041-8768-2894E852AB41}" dt="2021-09-02T16:19:51.515" v="3951" actId="1035"/>
          <ac:spMkLst>
            <pc:docMk/>
            <pc:sldMk cId="3726558312" sldId="604"/>
            <ac:spMk id="4" creationId="{0D159DDA-BA49-4E92-817D-8988A85A5610}"/>
          </ac:spMkLst>
        </pc:spChg>
        <pc:spChg chg="mod">
          <ac:chgData name="Nguyen Chi Son" userId="606856d02e9d83ac" providerId="LiveId" clId="{D19BCE6B-8684-4041-8768-2894E852AB41}" dt="2021-09-02T16:19:51.515" v="3951" actId="1035"/>
          <ac:spMkLst>
            <pc:docMk/>
            <pc:sldMk cId="3726558312" sldId="604"/>
            <ac:spMk id="5" creationId="{34B18095-2B84-439E-80AD-AC5D4586BEAA}"/>
          </ac:spMkLst>
        </pc:spChg>
        <pc:spChg chg="mod">
          <ac:chgData name="Nguyen Chi Son" userId="606856d02e9d83ac" providerId="LiveId" clId="{D19BCE6B-8684-4041-8768-2894E852AB41}" dt="2021-09-02T16:19:51.515" v="3951" actId="1035"/>
          <ac:spMkLst>
            <pc:docMk/>
            <pc:sldMk cId="3726558312" sldId="604"/>
            <ac:spMk id="11" creationId="{BB94417D-BA64-41A3-A335-F1084FC4EAAB}"/>
          </ac:spMkLst>
        </pc:spChg>
        <pc:spChg chg="mod">
          <ac:chgData name="Nguyen Chi Son" userId="606856d02e9d83ac" providerId="LiveId" clId="{D19BCE6B-8684-4041-8768-2894E852AB41}" dt="2021-09-02T16:19:51.515" v="3951" actId="1035"/>
          <ac:spMkLst>
            <pc:docMk/>
            <pc:sldMk cId="3726558312" sldId="604"/>
            <ac:spMk id="14" creationId="{47690167-AC03-4A6E-8A65-B47A2BE69ACA}"/>
          </ac:spMkLst>
        </pc:spChg>
      </pc:sldChg>
      <pc:sldChg chg="modSp add mod modAnim">
        <pc:chgData name="Nguyen Chi Son" userId="606856d02e9d83ac" providerId="LiveId" clId="{D19BCE6B-8684-4041-8768-2894E852AB41}" dt="2021-09-02T16:29:56.260" v="4950" actId="20577"/>
        <pc:sldMkLst>
          <pc:docMk/>
          <pc:sldMk cId="1789384619" sldId="605"/>
        </pc:sldMkLst>
        <pc:spChg chg="mod">
          <ac:chgData name="Nguyen Chi Son" userId="606856d02e9d83ac" providerId="LiveId" clId="{D19BCE6B-8684-4041-8768-2894E852AB41}" dt="2021-09-02T16:28:45.738" v="4570" actId="20577"/>
          <ac:spMkLst>
            <pc:docMk/>
            <pc:sldMk cId="1789384619" sldId="605"/>
            <ac:spMk id="2" creationId="{BA8A6260-CA4B-46A9-A06E-C71EE59E6992}"/>
          </ac:spMkLst>
        </pc:spChg>
        <pc:spChg chg="mod">
          <ac:chgData name="Nguyen Chi Son" userId="606856d02e9d83ac" providerId="LiveId" clId="{D19BCE6B-8684-4041-8768-2894E852AB41}" dt="2021-09-02T16:29:14.593" v="4751" actId="1036"/>
          <ac:spMkLst>
            <pc:docMk/>
            <pc:sldMk cId="1789384619" sldId="605"/>
            <ac:spMk id="4" creationId="{0D159DDA-BA49-4E92-817D-8988A85A5610}"/>
          </ac:spMkLst>
        </pc:spChg>
        <pc:spChg chg="mod">
          <ac:chgData name="Nguyen Chi Son" userId="606856d02e9d83ac" providerId="LiveId" clId="{D19BCE6B-8684-4041-8768-2894E852AB41}" dt="2021-09-02T16:29:14.593" v="4751" actId="1036"/>
          <ac:spMkLst>
            <pc:docMk/>
            <pc:sldMk cId="1789384619" sldId="605"/>
            <ac:spMk id="5" creationId="{34B18095-2B84-439E-80AD-AC5D4586BEAA}"/>
          </ac:spMkLst>
        </pc:spChg>
        <pc:spChg chg="mod">
          <ac:chgData name="Nguyen Chi Son" userId="606856d02e9d83ac" providerId="LiveId" clId="{D19BCE6B-8684-4041-8768-2894E852AB41}" dt="2021-09-02T16:29:56.260" v="4950" actId="20577"/>
          <ac:spMkLst>
            <pc:docMk/>
            <pc:sldMk cId="1789384619" sldId="605"/>
            <ac:spMk id="11" creationId="{BB94417D-BA64-41A3-A335-F1084FC4EAAB}"/>
          </ac:spMkLst>
        </pc:spChg>
        <pc:spChg chg="mod">
          <ac:chgData name="Nguyen Chi Son" userId="606856d02e9d83ac" providerId="LiveId" clId="{D19BCE6B-8684-4041-8768-2894E852AB41}" dt="2021-09-02T16:29:14.593" v="4751" actId="1036"/>
          <ac:spMkLst>
            <pc:docMk/>
            <pc:sldMk cId="1789384619" sldId="605"/>
            <ac:spMk id="14" creationId="{47690167-AC03-4A6E-8A65-B47A2BE69ACA}"/>
          </ac:spMkLst>
        </pc:spChg>
      </pc:sldChg>
    </pc:docChg>
  </pc:docChgLst>
  <pc:docChgLst>
    <pc:chgData name="Nguyen Chi Son" userId="606856d02e9d83ac" providerId="LiveId" clId="{916513A4-9BC5-408E-A99A-C1D2755C5876}"/>
    <pc:docChg chg="undo redo custSel addSld delSld modSld">
      <pc:chgData name="Nguyen Chi Son" userId="606856d02e9d83ac" providerId="LiveId" clId="{916513A4-9BC5-408E-A99A-C1D2755C5876}" dt="2022-05-11T16:19:58.967" v="5613"/>
      <pc:docMkLst>
        <pc:docMk/>
      </pc:docMkLst>
      <pc:sldChg chg="modSp mod">
        <pc:chgData name="Nguyen Chi Son" userId="606856d02e9d83ac" providerId="LiveId" clId="{916513A4-9BC5-408E-A99A-C1D2755C5876}" dt="2022-05-11T12:21:44.151" v="80" actId="20577"/>
        <pc:sldMkLst>
          <pc:docMk/>
          <pc:sldMk cId="2922349590" sldId="256"/>
        </pc:sldMkLst>
        <pc:spChg chg="mod">
          <ac:chgData name="Nguyen Chi Son" userId="606856d02e9d83ac" providerId="LiveId" clId="{916513A4-9BC5-408E-A99A-C1D2755C5876}" dt="2022-05-11T12:21:44.151" v="80" actId="20577"/>
          <ac:spMkLst>
            <pc:docMk/>
            <pc:sldMk cId="2922349590" sldId="256"/>
            <ac:spMk id="136" creationId="{C574B640-0199-463F-87CA-8E3956B46E10}"/>
          </ac:spMkLst>
        </pc:spChg>
      </pc:sldChg>
      <pc:sldChg chg="modSp mod">
        <pc:chgData name="Nguyen Chi Son" userId="606856d02e9d83ac" providerId="LiveId" clId="{916513A4-9BC5-408E-A99A-C1D2755C5876}" dt="2022-05-11T14:37:32.138" v="351" actId="1036"/>
        <pc:sldMkLst>
          <pc:docMk/>
          <pc:sldMk cId="3319126272" sldId="622"/>
        </pc:sldMkLst>
        <pc:spChg chg="mod">
          <ac:chgData name="Nguyen Chi Son" userId="606856d02e9d83ac" providerId="LiveId" clId="{916513A4-9BC5-408E-A99A-C1D2755C5876}" dt="2022-05-11T14:37:23.321" v="333" actId="20577"/>
          <ac:spMkLst>
            <pc:docMk/>
            <pc:sldMk cId="3319126272" sldId="622"/>
            <ac:spMk id="2" creationId="{DAF08EC2-5D0D-48D9-855C-A59C0E5ED55B}"/>
          </ac:spMkLst>
        </pc:spChg>
        <pc:spChg chg="mod">
          <ac:chgData name="Nguyen Chi Son" userId="606856d02e9d83ac" providerId="LiveId" clId="{916513A4-9BC5-408E-A99A-C1D2755C5876}" dt="2022-05-11T14:37:32.138" v="351" actId="1036"/>
          <ac:spMkLst>
            <pc:docMk/>
            <pc:sldMk cId="3319126272" sldId="622"/>
            <ac:spMk id="3" creationId="{8CD51C9F-FCB0-4185-93E6-835FC05E1B10}"/>
          </ac:spMkLst>
        </pc:spChg>
      </pc:sldChg>
      <pc:sldChg chg="modSp mod">
        <pc:chgData name="Nguyen Chi Son" userId="606856d02e9d83ac" providerId="LiveId" clId="{916513A4-9BC5-408E-A99A-C1D2755C5876}" dt="2022-05-11T12:21:54.369" v="105" actId="20577"/>
        <pc:sldMkLst>
          <pc:docMk/>
          <pc:sldMk cId="1033004166" sldId="675"/>
        </pc:sldMkLst>
        <pc:spChg chg="mod">
          <ac:chgData name="Nguyen Chi Son" userId="606856d02e9d83ac" providerId="LiveId" clId="{916513A4-9BC5-408E-A99A-C1D2755C5876}" dt="2022-05-11T12:21:54.369" v="105" actId="20577"/>
          <ac:spMkLst>
            <pc:docMk/>
            <pc:sldMk cId="1033004166" sldId="675"/>
            <ac:spMk id="2" creationId="{DAF08EC2-5D0D-48D9-855C-A59C0E5ED55B}"/>
          </ac:spMkLst>
        </pc:spChg>
      </pc:sldChg>
      <pc:sldChg chg="del">
        <pc:chgData name="Nguyen Chi Son" userId="606856d02e9d83ac" providerId="LiveId" clId="{916513A4-9BC5-408E-A99A-C1D2755C5876}" dt="2022-05-11T15:12:26.403" v="2755" actId="47"/>
        <pc:sldMkLst>
          <pc:docMk/>
          <pc:sldMk cId="3436966872" sldId="751"/>
        </pc:sldMkLst>
      </pc:sldChg>
      <pc:sldChg chg="del">
        <pc:chgData name="Nguyen Chi Son" userId="606856d02e9d83ac" providerId="LiveId" clId="{916513A4-9BC5-408E-A99A-C1D2755C5876}" dt="2022-05-11T14:37:16.447" v="254" actId="47"/>
        <pc:sldMkLst>
          <pc:docMk/>
          <pc:sldMk cId="2195649593" sldId="767"/>
        </pc:sldMkLst>
      </pc:sldChg>
      <pc:sldChg chg="del">
        <pc:chgData name="Nguyen Chi Son" userId="606856d02e9d83ac" providerId="LiveId" clId="{916513A4-9BC5-408E-A99A-C1D2755C5876}" dt="2022-05-11T15:12:26.403" v="2755" actId="47"/>
        <pc:sldMkLst>
          <pc:docMk/>
          <pc:sldMk cId="2246994220" sldId="777"/>
        </pc:sldMkLst>
      </pc:sldChg>
      <pc:sldChg chg="del">
        <pc:chgData name="Nguyen Chi Son" userId="606856d02e9d83ac" providerId="LiveId" clId="{916513A4-9BC5-408E-A99A-C1D2755C5876}" dt="2022-05-11T15:12:26.403" v="2755" actId="47"/>
        <pc:sldMkLst>
          <pc:docMk/>
          <pc:sldMk cId="355541719" sldId="780"/>
        </pc:sldMkLst>
      </pc:sldChg>
      <pc:sldChg chg="addSp delSp modSp mod">
        <pc:chgData name="Nguyen Chi Son" userId="606856d02e9d83ac" providerId="LiveId" clId="{916513A4-9BC5-408E-A99A-C1D2755C5876}" dt="2022-05-11T14:50:18.768" v="1327" actId="207"/>
        <pc:sldMkLst>
          <pc:docMk/>
          <pc:sldMk cId="1219282801" sldId="781"/>
        </pc:sldMkLst>
        <pc:spChg chg="mod">
          <ac:chgData name="Nguyen Chi Son" userId="606856d02e9d83ac" providerId="LiveId" clId="{916513A4-9BC5-408E-A99A-C1D2755C5876}" dt="2022-05-11T14:20:26.503" v="246" actId="20577"/>
          <ac:spMkLst>
            <pc:docMk/>
            <pc:sldMk cId="1219282801" sldId="781"/>
            <ac:spMk id="2" creationId="{BA8A6260-CA4B-46A9-A06E-C71EE59E6992}"/>
          </ac:spMkLst>
        </pc:spChg>
        <pc:spChg chg="add mod">
          <ac:chgData name="Nguyen Chi Son" userId="606856d02e9d83ac" providerId="LiveId" clId="{916513A4-9BC5-408E-A99A-C1D2755C5876}" dt="2022-05-11T14:50:18.768" v="1327" actId="207"/>
          <ac:spMkLst>
            <pc:docMk/>
            <pc:sldMk cId="1219282801" sldId="781"/>
            <ac:spMk id="8" creationId="{0E6B7F0D-8DC3-6440-682C-DE2D3DCCCDA8}"/>
          </ac:spMkLst>
        </pc:spChg>
        <pc:spChg chg="del">
          <ac:chgData name="Nguyen Chi Son" userId="606856d02e9d83ac" providerId="LiveId" clId="{916513A4-9BC5-408E-A99A-C1D2755C5876}" dt="2022-05-11T12:22:01.822" v="108" actId="478"/>
          <ac:spMkLst>
            <pc:docMk/>
            <pc:sldMk cId="1219282801" sldId="781"/>
            <ac:spMk id="10" creationId="{3FD708EC-228F-67F0-E1BD-F5A363328896}"/>
          </ac:spMkLst>
        </pc:spChg>
        <pc:spChg chg="del">
          <ac:chgData name="Nguyen Chi Son" userId="606856d02e9d83ac" providerId="LiveId" clId="{916513A4-9BC5-408E-A99A-C1D2755C5876}" dt="2022-05-11T12:21:59.213" v="107" actId="478"/>
          <ac:spMkLst>
            <pc:docMk/>
            <pc:sldMk cId="1219282801" sldId="781"/>
            <ac:spMk id="13" creationId="{6D13369A-D3BB-A532-C67C-F125BCF9463E}"/>
          </ac:spMkLst>
        </pc:spChg>
        <pc:picChg chg="del">
          <ac:chgData name="Nguyen Chi Son" userId="606856d02e9d83ac" providerId="LiveId" clId="{916513A4-9BC5-408E-A99A-C1D2755C5876}" dt="2022-05-11T12:21:57.307" v="106" actId="478"/>
          <ac:picMkLst>
            <pc:docMk/>
            <pc:sldMk cId="1219282801" sldId="781"/>
            <ac:picMk id="4" creationId="{0D0CC154-EC5F-1F05-1351-D77440F3D464}"/>
          </ac:picMkLst>
        </pc:picChg>
        <pc:picChg chg="add mod">
          <ac:chgData name="Nguyen Chi Son" userId="606856d02e9d83ac" providerId="LiveId" clId="{916513A4-9BC5-408E-A99A-C1D2755C5876}" dt="2022-05-11T14:49:27.342" v="1089" actId="1076"/>
          <ac:picMkLst>
            <pc:docMk/>
            <pc:sldMk cId="1219282801" sldId="781"/>
            <ac:picMk id="5" creationId="{0592B63E-9849-8BA3-DBA6-9BF015BA2531}"/>
          </ac:picMkLst>
        </pc:picChg>
      </pc:sldChg>
      <pc:sldChg chg="addSp delSp modSp mod delAnim modAnim">
        <pc:chgData name="Nguyen Chi Son" userId="606856d02e9d83ac" providerId="LiveId" clId="{916513A4-9BC5-408E-A99A-C1D2755C5876}" dt="2022-05-11T16:16:51.795" v="5564"/>
        <pc:sldMkLst>
          <pc:docMk/>
          <pc:sldMk cId="3014091475" sldId="782"/>
        </pc:sldMkLst>
        <pc:spChg chg="mod">
          <ac:chgData name="Nguyen Chi Son" userId="606856d02e9d83ac" providerId="LiveId" clId="{916513A4-9BC5-408E-A99A-C1D2755C5876}" dt="2022-05-11T14:41:28.867" v="660" actId="20577"/>
          <ac:spMkLst>
            <pc:docMk/>
            <pc:sldMk cId="3014091475" sldId="782"/>
            <ac:spMk id="2" creationId="{BA8A6260-CA4B-46A9-A06E-C71EE59E6992}"/>
          </ac:spMkLst>
        </pc:spChg>
        <pc:spChg chg="del">
          <ac:chgData name="Nguyen Chi Son" userId="606856d02e9d83ac" providerId="LiveId" clId="{916513A4-9BC5-408E-A99A-C1D2755C5876}" dt="2022-05-11T14:38:05.131" v="355" actId="478"/>
          <ac:spMkLst>
            <pc:docMk/>
            <pc:sldMk cId="3014091475" sldId="782"/>
            <ac:spMk id="17" creationId="{DD6A3664-3EFB-DC6D-E871-D68ECF6B19F8}"/>
          </ac:spMkLst>
        </pc:spChg>
        <pc:spChg chg="del">
          <ac:chgData name="Nguyen Chi Son" userId="606856d02e9d83ac" providerId="LiveId" clId="{916513A4-9BC5-408E-A99A-C1D2755C5876}" dt="2022-05-11T14:38:05.131" v="355" actId="478"/>
          <ac:spMkLst>
            <pc:docMk/>
            <pc:sldMk cId="3014091475" sldId="782"/>
            <ac:spMk id="20" creationId="{9B0F4213-A693-8626-AAD1-8380A42E4638}"/>
          </ac:spMkLst>
        </pc:spChg>
        <pc:spChg chg="del">
          <ac:chgData name="Nguyen Chi Son" userId="606856d02e9d83ac" providerId="LiveId" clId="{916513A4-9BC5-408E-A99A-C1D2755C5876}" dt="2022-05-11T14:38:05.131" v="355" actId="478"/>
          <ac:spMkLst>
            <pc:docMk/>
            <pc:sldMk cId="3014091475" sldId="782"/>
            <ac:spMk id="22" creationId="{6DABCBD1-D8E4-E9DB-FF2E-1962493F31BA}"/>
          </ac:spMkLst>
        </pc:spChg>
        <pc:spChg chg="del">
          <ac:chgData name="Nguyen Chi Son" userId="606856d02e9d83ac" providerId="LiveId" clId="{916513A4-9BC5-408E-A99A-C1D2755C5876}" dt="2022-05-11T14:38:01.321" v="352" actId="478"/>
          <ac:spMkLst>
            <pc:docMk/>
            <pc:sldMk cId="3014091475" sldId="782"/>
            <ac:spMk id="43" creationId="{30959D94-1C64-4FE0-F240-96090DB7A422}"/>
          </ac:spMkLst>
        </pc:spChg>
        <pc:spChg chg="add del">
          <ac:chgData name="Nguyen Chi Son" userId="606856d02e9d83ac" providerId="LiveId" clId="{916513A4-9BC5-408E-A99A-C1D2755C5876}" dt="2022-05-11T14:45:27.975" v="662" actId="22"/>
          <ac:spMkLst>
            <pc:docMk/>
            <pc:sldMk cId="3014091475" sldId="782"/>
            <ac:spMk id="45" creationId="{447F49E2-89FA-B087-7A46-55F30A24E671}"/>
          </ac:spMkLst>
        </pc:spChg>
        <pc:spChg chg="add mod">
          <ac:chgData name="Nguyen Chi Son" userId="606856d02e9d83ac" providerId="LiveId" clId="{916513A4-9BC5-408E-A99A-C1D2755C5876}" dt="2022-05-11T15:02:03.893" v="1842" actId="1076"/>
          <ac:spMkLst>
            <pc:docMk/>
            <pc:sldMk cId="3014091475" sldId="782"/>
            <ac:spMk id="47" creationId="{CA7A4C33-9228-BAF6-4BE4-7733730B532B}"/>
          </ac:spMkLst>
        </pc:spChg>
        <pc:spChg chg="add mod">
          <ac:chgData name="Nguyen Chi Son" userId="606856d02e9d83ac" providerId="LiveId" clId="{916513A4-9BC5-408E-A99A-C1D2755C5876}" dt="2022-05-11T14:56:37.743" v="1419" actId="1036"/>
          <ac:spMkLst>
            <pc:docMk/>
            <pc:sldMk cId="3014091475" sldId="782"/>
            <ac:spMk id="48" creationId="{88FC5F50-E041-6F8C-60D2-479F42C0060F}"/>
          </ac:spMkLst>
        </pc:spChg>
        <pc:spChg chg="del">
          <ac:chgData name="Nguyen Chi Son" userId="606856d02e9d83ac" providerId="LiveId" clId="{916513A4-9BC5-408E-A99A-C1D2755C5876}" dt="2022-05-11T14:38:01.321" v="352" actId="478"/>
          <ac:spMkLst>
            <pc:docMk/>
            <pc:sldMk cId="3014091475" sldId="782"/>
            <ac:spMk id="49" creationId="{23A2A7FC-0198-5EE4-EB7A-892A646DCC5A}"/>
          </ac:spMkLst>
        </pc:spChg>
        <pc:spChg chg="del">
          <ac:chgData name="Nguyen Chi Son" userId="606856d02e9d83ac" providerId="LiveId" clId="{916513A4-9BC5-408E-A99A-C1D2755C5876}" dt="2022-05-11T14:38:01.321" v="352" actId="478"/>
          <ac:spMkLst>
            <pc:docMk/>
            <pc:sldMk cId="3014091475" sldId="782"/>
            <ac:spMk id="50" creationId="{4DAEA2B5-667A-067D-998F-144CC0BD2572}"/>
          </ac:spMkLst>
        </pc:spChg>
        <pc:spChg chg="add mod">
          <ac:chgData name="Nguyen Chi Son" userId="606856d02e9d83ac" providerId="LiveId" clId="{916513A4-9BC5-408E-A99A-C1D2755C5876}" dt="2022-05-11T14:56:37.743" v="1419" actId="1036"/>
          <ac:spMkLst>
            <pc:docMk/>
            <pc:sldMk cId="3014091475" sldId="782"/>
            <ac:spMk id="51" creationId="{2222C6C7-207F-B46B-6F8E-AFCD98DB399D}"/>
          </ac:spMkLst>
        </pc:spChg>
        <pc:spChg chg="del">
          <ac:chgData name="Nguyen Chi Son" userId="606856d02e9d83ac" providerId="LiveId" clId="{916513A4-9BC5-408E-A99A-C1D2755C5876}" dt="2022-05-11T14:38:01.321" v="352" actId="478"/>
          <ac:spMkLst>
            <pc:docMk/>
            <pc:sldMk cId="3014091475" sldId="782"/>
            <ac:spMk id="55" creationId="{3629CAFF-95F2-4CA3-5E71-7405E923B84E}"/>
          </ac:spMkLst>
        </pc:spChg>
        <pc:spChg chg="del">
          <ac:chgData name="Nguyen Chi Son" userId="606856d02e9d83ac" providerId="LiveId" clId="{916513A4-9BC5-408E-A99A-C1D2755C5876}" dt="2022-05-11T14:38:01.321" v="352" actId="478"/>
          <ac:spMkLst>
            <pc:docMk/>
            <pc:sldMk cId="3014091475" sldId="782"/>
            <ac:spMk id="62" creationId="{0C86A3D7-D580-F11C-4B36-EEEBB92CA6FA}"/>
          </ac:spMkLst>
        </pc:spChg>
        <pc:spChg chg="del">
          <ac:chgData name="Nguyen Chi Son" userId="606856d02e9d83ac" providerId="LiveId" clId="{916513A4-9BC5-408E-A99A-C1D2755C5876}" dt="2022-05-11T14:38:02.378" v="353" actId="478"/>
          <ac:spMkLst>
            <pc:docMk/>
            <pc:sldMk cId="3014091475" sldId="782"/>
            <ac:spMk id="63" creationId="{D9157F3B-5F4D-3D54-ECB5-55D9CF18E027}"/>
          </ac:spMkLst>
        </pc:spChg>
        <pc:spChg chg="del">
          <ac:chgData name="Nguyen Chi Son" userId="606856d02e9d83ac" providerId="LiveId" clId="{916513A4-9BC5-408E-A99A-C1D2755C5876}" dt="2022-05-11T14:38:01.321" v="352" actId="478"/>
          <ac:spMkLst>
            <pc:docMk/>
            <pc:sldMk cId="3014091475" sldId="782"/>
            <ac:spMk id="68" creationId="{188E8E03-6B15-9ADA-E61D-CE2DDA95D8CA}"/>
          </ac:spMkLst>
        </pc:spChg>
        <pc:spChg chg="del">
          <ac:chgData name="Nguyen Chi Son" userId="606856d02e9d83ac" providerId="LiveId" clId="{916513A4-9BC5-408E-A99A-C1D2755C5876}" dt="2022-05-11T14:38:01.321" v="352" actId="478"/>
          <ac:spMkLst>
            <pc:docMk/>
            <pc:sldMk cId="3014091475" sldId="782"/>
            <ac:spMk id="69" creationId="{047438EB-A924-2E1D-BD61-339D8EB80914}"/>
          </ac:spMkLst>
        </pc:spChg>
        <pc:spChg chg="del">
          <ac:chgData name="Nguyen Chi Son" userId="606856d02e9d83ac" providerId="LiveId" clId="{916513A4-9BC5-408E-A99A-C1D2755C5876}" dt="2022-05-11T14:38:01.321" v="352" actId="478"/>
          <ac:spMkLst>
            <pc:docMk/>
            <pc:sldMk cId="3014091475" sldId="782"/>
            <ac:spMk id="70" creationId="{AD70CB73-8470-44CF-1903-5F541248F943}"/>
          </ac:spMkLst>
        </pc:spChg>
        <pc:spChg chg="del">
          <ac:chgData name="Nguyen Chi Son" userId="606856d02e9d83ac" providerId="LiveId" clId="{916513A4-9BC5-408E-A99A-C1D2755C5876}" dt="2022-05-11T14:38:01.321" v="352" actId="478"/>
          <ac:spMkLst>
            <pc:docMk/>
            <pc:sldMk cId="3014091475" sldId="782"/>
            <ac:spMk id="71" creationId="{549847DD-8D27-F63E-450B-360CBD829838}"/>
          </ac:spMkLst>
        </pc:spChg>
        <pc:spChg chg="del">
          <ac:chgData name="Nguyen Chi Son" userId="606856d02e9d83ac" providerId="LiveId" clId="{916513A4-9BC5-408E-A99A-C1D2755C5876}" dt="2022-05-11T14:38:01.321" v="352" actId="478"/>
          <ac:spMkLst>
            <pc:docMk/>
            <pc:sldMk cId="3014091475" sldId="782"/>
            <ac:spMk id="73" creationId="{2288ADC7-5FA5-7EFD-B338-868D94ABF76E}"/>
          </ac:spMkLst>
        </pc:spChg>
        <pc:spChg chg="del">
          <ac:chgData name="Nguyen Chi Son" userId="606856d02e9d83ac" providerId="LiveId" clId="{916513A4-9BC5-408E-A99A-C1D2755C5876}" dt="2022-05-11T14:38:01.321" v="352" actId="478"/>
          <ac:spMkLst>
            <pc:docMk/>
            <pc:sldMk cId="3014091475" sldId="782"/>
            <ac:spMk id="74" creationId="{2692E08D-EEE2-6258-26DB-59C50BAA79E7}"/>
          </ac:spMkLst>
        </pc:spChg>
        <pc:spChg chg="del">
          <ac:chgData name="Nguyen Chi Son" userId="606856d02e9d83ac" providerId="LiveId" clId="{916513A4-9BC5-408E-A99A-C1D2755C5876}" dt="2022-05-11T14:38:01.321" v="352" actId="478"/>
          <ac:spMkLst>
            <pc:docMk/>
            <pc:sldMk cId="3014091475" sldId="782"/>
            <ac:spMk id="75" creationId="{8CE3ADDC-4FD2-9C68-B67A-9F9C28FEE4EF}"/>
          </ac:spMkLst>
        </pc:spChg>
        <pc:spChg chg="del">
          <ac:chgData name="Nguyen Chi Son" userId="606856d02e9d83ac" providerId="LiveId" clId="{916513A4-9BC5-408E-A99A-C1D2755C5876}" dt="2022-05-11T14:38:01.321" v="352" actId="478"/>
          <ac:spMkLst>
            <pc:docMk/>
            <pc:sldMk cId="3014091475" sldId="782"/>
            <ac:spMk id="76" creationId="{F854DA7E-CEDD-FC4E-1A85-7DCE208F5131}"/>
          </ac:spMkLst>
        </pc:spChg>
        <pc:spChg chg="del">
          <ac:chgData name="Nguyen Chi Son" userId="606856d02e9d83ac" providerId="LiveId" clId="{916513A4-9BC5-408E-A99A-C1D2755C5876}" dt="2022-05-11T14:38:01.321" v="352" actId="478"/>
          <ac:spMkLst>
            <pc:docMk/>
            <pc:sldMk cId="3014091475" sldId="782"/>
            <ac:spMk id="77" creationId="{61CF6EE7-143F-A3BB-CD7B-B15C36DA4F5C}"/>
          </ac:spMkLst>
        </pc:spChg>
        <pc:spChg chg="del">
          <ac:chgData name="Nguyen Chi Son" userId="606856d02e9d83ac" providerId="LiveId" clId="{916513A4-9BC5-408E-A99A-C1D2755C5876}" dt="2022-05-11T14:38:01.321" v="352" actId="478"/>
          <ac:spMkLst>
            <pc:docMk/>
            <pc:sldMk cId="3014091475" sldId="782"/>
            <ac:spMk id="78" creationId="{231CAF42-FB8B-FC5E-2EB5-5418304BCDBE}"/>
          </ac:spMkLst>
        </pc:spChg>
        <pc:spChg chg="del">
          <ac:chgData name="Nguyen Chi Son" userId="606856d02e9d83ac" providerId="LiveId" clId="{916513A4-9BC5-408E-A99A-C1D2755C5876}" dt="2022-05-11T14:38:01.321" v="352" actId="478"/>
          <ac:spMkLst>
            <pc:docMk/>
            <pc:sldMk cId="3014091475" sldId="782"/>
            <ac:spMk id="79" creationId="{1F74FA10-7665-04AD-65BA-8F23FB886012}"/>
          </ac:spMkLst>
        </pc:spChg>
        <pc:spChg chg="del">
          <ac:chgData name="Nguyen Chi Son" userId="606856d02e9d83ac" providerId="LiveId" clId="{916513A4-9BC5-408E-A99A-C1D2755C5876}" dt="2022-05-11T14:38:01.321" v="352" actId="478"/>
          <ac:spMkLst>
            <pc:docMk/>
            <pc:sldMk cId="3014091475" sldId="782"/>
            <ac:spMk id="80" creationId="{6E8F6998-4AD4-54A5-1FDB-1E79911D7C4D}"/>
          </ac:spMkLst>
        </pc:spChg>
        <pc:spChg chg="del">
          <ac:chgData name="Nguyen Chi Son" userId="606856d02e9d83ac" providerId="LiveId" clId="{916513A4-9BC5-408E-A99A-C1D2755C5876}" dt="2022-05-11T14:38:01.321" v="352" actId="478"/>
          <ac:spMkLst>
            <pc:docMk/>
            <pc:sldMk cId="3014091475" sldId="782"/>
            <ac:spMk id="81" creationId="{399D99A2-1ADD-2225-F7C6-F6AB8EC06C22}"/>
          </ac:spMkLst>
        </pc:spChg>
        <pc:spChg chg="del">
          <ac:chgData name="Nguyen Chi Son" userId="606856d02e9d83ac" providerId="LiveId" clId="{916513A4-9BC5-408E-A99A-C1D2755C5876}" dt="2022-05-11T14:38:01.321" v="352" actId="478"/>
          <ac:spMkLst>
            <pc:docMk/>
            <pc:sldMk cId="3014091475" sldId="782"/>
            <ac:spMk id="82" creationId="{5B4C56C9-E8C4-BAFF-702F-DBB5CAB449DD}"/>
          </ac:spMkLst>
        </pc:spChg>
        <pc:spChg chg="del">
          <ac:chgData name="Nguyen Chi Son" userId="606856d02e9d83ac" providerId="LiveId" clId="{916513A4-9BC5-408E-A99A-C1D2755C5876}" dt="2022-05-11T14:38:01.321" v="352" actId="478"/>
          <ac:spMkLst>
            <pc:docMk/>
            <pc:sldMk cId="3014091475" sldId="782"/>
            <ac:spMk id="83" creationId="{57A84E4B-E8DD-0AF7-74F9-2D4B5F6DDEA9}"/>
          </ac:spMkLst>
        </pc:spChg>
        <pc:spChg chg="add mod">
          <ac:chgData name="Nguyen Chi Son" userId="606856d02e9d83ac" providerId="LiveId" clId="{916513A4-9BC5-408E-A99A-C1D2755C5876}" dt="2022-05-11T15:02:19.172" v="1849" actId="1076"/>
          <ac:spMkLst>
            <pc:docMk/>
            <pc:sldMk cId="3014091475" sldId="782"/>
            <ac:spMk id="85" creationId="{1C5A37DA-8B74-7973-27CF-2E2B1A77CA86}"/>
          </ac:spMkLst>
        </pc:spChg>
        <pc:graphicFrameChg chg="add mod">
          <ac:chgData name="Nguyen Chi Son" userId="606856d02e9d83ac" providerId="LiveId" clId="{916513A4-9BC5-408E-A99A-C1D2755C5876}" dt="2022-05-11T15:02:02.005" v="1841" actId="1076"/>
          <ac:graphicFrameMkLst>
            <pc:docMk/>
            <pc:sldMk cId="3014091475" sldId="782"/>
            <ac:graphicFrameMk id="46" creationId="{62F4B5E8-56ED-9C62-C7EB-354F7F34B5D5}"/>
          </ac:graphicFrameMkLst>
        </pc:graphicFrameChg>
        <pc:graphicFrameChg chg="add del mod">
          <ac:chgData name="Nguyen Chi Son" userId="606856d02e9d83ac" providerId="LiveId" clId="{916513A4-9BC5-408E-A99A-C1D2755C5876}" dt="2022-05-11T14:57:06.250" v="1427" actId="478"/>
          <ac:graphicFrameMkLst>
            <pc:docMk/>
            <pc:sldMk cId="3014091475" sldId="782"/>
            <ac:graphicFrameMk id="60" creationId="{C5CFD579-1FA9-DE78-ADB2-1EC47B640A28}"/>
          </ac:graphicFrameMkLst>
        </pc:graphicFrameChg>
        <pc:graphicFrameChg chg="add mod">
          <ac:chgData name="Nguyen Chi Son" userId="606856d02e9d83ac" providerId="LiveId" clId="{916513A4-9BC5-408E-A99A-C1D2755C5876}" dt="2022-05-11T14:57:26.124" v="1435"/>
          <ac:graphicFrameMkLst>
            <pc:docMk/>
            <pc:sldMk cId="3014091475" sldId="782"/>
            <ac:graphicFrameMk id="61" creationId="{56EB8657-9CD5-847F-8E70-C6C315E80717}"/>
          </ac:graphicFrameMkLst>
        </pc:graphicFrameChg>
        <pc:graphicFrameChg chg="add mod">
          <ac:chgData name="Nguyen Chi Son" userId="606856d02e9d83ac" providerId="LiveId" clId="{916513A4-9BC5-408E-A99A-C1D2755C5876}" dt="2022-05-11T14:57:46.011" v="1442"/>
          <ac:graphicFrameMkLst>
            <pc:docMk/>
            <pc:sldMk cId="3014091475" sldId="782"/>
            <ac:graphicFrameMk id="66" creationId="{A5CC81F8-CAA6-BC66-2735-2F10CDC09565}"/>
          </ac:graphicFrameMkLst>
        </pc:graphicFrameChg>
        <pc:graphicFrameChg chg="add mod">
          <ac:chgData name="Nguyen Chi Son" userId="606856d02e9d83ac" providerId="LiveId" clId="{916513A4-9BC5-408E-A99A-C1D2755C5876}" dt="2022-05-11T14:57:54.677" v="1450" actId="1035"/>
          <ac:graphicFrameMkLst>
            <pc:docMk/>
            <pc:sldMk cId="3014091475" sldId="782"/>
            <ac:graphicFrameMk id="67" creationId="{3241853B-836D-6B83-E662-6BAF7CA7C3A2}"/>
          </ac:graphicFrameMkLst>
        </pc:graphicFrameChg>
        <pc:graphicFrameChg chg="add mod">
          <ac:chgData name="Nguyen Chi Son" userId="606856d02e9d83ac" providerId="LiveId" clId="{916513A4-9BC5-408E-A99A-C1D2755C5876}" dt="2022-05-11T14:58:00.401" v="1452" actId="1076"/>
          <ac:graphicFrameMkLst>
            <pc:docMk/>
            <pc:sldMk cId="3014091475" sldId="782"/>
            <ac:graphicFrameMk id="72" creationId="{71A6F33E-9617-60DB-119A-9DC5DB323029}"/>
          </ac:graphicFrameMkLst>
        </pc:graphicFrameChg>
        <pc:graphicFrameChg chg="add mod">
          <ac:chgData name="Nguyen Chi Son" userId="606856d02e9d83ac" providerId="LiveId" clId="{916513A4-9BC5-408E-A99A-C1D2755C5876}" dt="2022-05-11T15:02:24.941" v="1851" actId="1076"/>
          <ac:graphicFrameMkLst>
            <pc:docMk/>
            <pc:sldMk cId="3014091475" sldId="782"/>
            <ac:graphicFrameMk id="86" creationId="{6F6F2722-1A8E-4A23-16C5-72609681B09A}"/>
          </ac:graphicFrameMkLst>
        </pc:graphicFrameChg>
        <pc:picChg chg="del">
          <ac:chgData name="Nguyen Chi Son" userId="606856d02e9d83ac" providerId="LiveId" clId="{916513A4-9BC5-408E-A99A-C1D2755C5876}" dt="2022-05-11T14:38:03.604" v="354" actId="478"/>
          <ac:picMkLst>
            <pc:docMk/>
            <pc:sldMk cId="3014091475" sldId="782"/>
            <ac:picMk id="4" creationId="{5026E324-DFDD-0C76-FA74-87FE9448A3E6}"/>
          </ac:picMkLst>
        </pc:picChg>
        <pc:picChg chg="add mod ord modCrop">
          <ac:chgData name="Nguyen Chi Son" userId="606856d02e9d83ac" providerId="LiveId" clId="{916513A4-9BC5-408E-A99A-C1D2755C5876}" dt="2022-05-11T14:56:37.743" v="1419" actId="1036"/>
          <ac:picMkLst>
            <pc:docMk/>
            <pc:sldMk cId="3014091475" sldId="782"/>
            <ac:picMk id="10" creationId="{E202671F-329B-ADDF-39B4-6E245DA6A618}"/>
          </ac:picMkLst>
        </pc:picChg>
        <pc:picChg chg="add mod">
          <ac:chgData name="Nguyen Chi Son" userId="606856d02e9d83ac" providerId="LiveId" clId="{916513A4-9BC5-408E-A99A-C1D2755C5876}" dt="2022-05-11T15:02:10.772" v="1845" actId="1076"/>
          <ac:picMkLst>
            <pc:docMk/>
            <pc:sldMk cId="3014091475" sldId="782"/>
            <ac:picMk id="13" creationId="{E9CF7430-EE57-D53E-AA67-93715862C13C}"/>
          </ac:picMkLst>
        </pc:picChg>
        <pc:picChg chg="add mod">
          <ac:chgData name="Nguyen Chi Son" userId="606856d02e9d83ac" providerId="LiveId" clId="{916513A4-9BC5-408E-A99A-C1D2755C5876}" dt="2022-05-11T14:56:37.743" v="1419" actId="1036"/>
          <ac:picMkLst>
            <pc:docMk/>
            <pc:sldMk cId="3014091475" sldId="782"/>
            <ac:picMk id="56" creationId="{D35BFB4F-64CC-3BC2-AE7F-57B0DBD8B52D}"/>
          </ac:picMkLst>
        </pc:picChg>
        <pc:cxnChg chg="del mod">
          <ac:chgData name="Nguyen Chi Son" userId="606856d02e9d83ac" providerId="LiveId" clId="{916513A4-9BC5-408E-A99A-C1D2755C5876}" dt="2022-05-11T14:38:01.321" v="352" actId="478"/>
          <ac:cxnSpMkLst>
            <pc:docMk/>
            <pc:sldMk cId="3014091475" sldId="782"/>
            <ac:cxnSpMk id="6" creationId="{6D96FC0C-3DE0-5605-7B20-826EE790606C}"/>
          </ac:cxnSpMkLst>
        </pc:cxnChg>
        <pc:cxnChg chg="add mod">
          <ac:chgData name="Nguyen Chi Son" userId="606856d02e9d83ac" providerId="LiveId" clId="{916513A4-9BC5-408E-A99A-C1D2755C5876}" dt="2022-05-11T14:56:37.743" v="1419" actId="1036"/>
          <ac:cxnSpMkLst>
            <pc:docMk/>
            <pc:sldMk cId="3014091475" sldId="782"/>
            <ac:cxnSpMk id="7" creationId="{DAB96294-EDD6-6608-83B2-62662B150E08}"/>
          </ac:cxnSpMkLst>
        </pc:cxnChg>
        <pc:cxnChg chg="del">
          <ac:chgData name="Nguyen Chi Son" userId="606856d02e9d83ac" providerId="LiveId" clId="{916513A4-9BC5-408E-A99A-C1D2755C5876}" dt="2022-05-11T14:38:01.321" v="352" actId="478"/>
          <ac:cxnSpMkLst>
            <pc:docMk/>
            <pc:sldMk cId="3014091475" sldId="782"/>
            <ac:cxnSpMk id="30" creationId="{46E13062-15FA-91D3-157F-C48E1BFB97C1}"/>
          </ac:cxnSpMkLst>
        </pc:cxnChg>
        <pc:cxnChg chg="del">
          <ac:chgData name="Nguyen Chi Son" userId="606856d02e9d83ac" providerId="LiveId" clId="{916513A4-9BC5-408E-A99A-C1D2755C5876}" dt="2022-05-11T14:38:01.321" v="352" actId="478"/>
          <ac:cxnSpMkLst>
            <pc:docMk/>
            <pc:sldMk cId="3014091475" sldId="782"/>
            <ac:cxnSpMk id="31" creationId="{930F85FF-3484-51F4-4E67-4BF1B039D53F}"/>
          </ac:cxnSpMkLst>
        </pc:cxnChg>
        <pc:cxnChg chg="del">
          <ac:chgData name="Nguyen Chi Son" userId="606856d02e9d83ac" providerId="LiveId" clId="{916513A4-9BC5-408E-A99A-C1D2755C5876}" dt="2022-05-11T14:38:01.321" v="352" actId="478"/>
          <ac:cxnSpMkLst>
            <pc:docMk/>
            <pc:sldMk cId="3014091475" sldId="782"/>
            <ac:cxnSpMk id="32" creationId="{2C33EA31-19EC-832F-DBD9-4215D488D2C2}"/>
          </ac:cxnSpMkLst>
        </pc:cxnChg>
        <pc:cxnChg chg="del">
          <ac:chgData name="Nguyen Chi Son" userId="606856d02e9d83ac" providerId="LiveId" clId="{916513A4-9BC5-408E-A99A-C1D2755C5876}" dt="2022-05-11T14:38:01.321" v="352" actId="478"/>
          <ac:cxnSpMkLst>
            <pc:docMk/>
            <pc:sldMk cId="3014091475" sldId="782"/>
            <ac:cxnSpMk id="33" creationId="{F3B9E68E-6492-032F-CDA5-B202AFD4DF8C}"/>
          </ac:cxnSpMkLst>
        </pc:cxnChg>
        <pc:cxnChg chg="del">
          <ac:chgData name="Nguyen Chi Son" userId="606856d02e9d83ac" providerId="LiveId" clId="{916513A4-9BC5-408E-A99A-C1D2755C5876}" dt="2022-05-11T14:38:01.321" v="352" actId="478"/>
          <ac:cxnSpMkLst>
            <pc:docMk/>
            <pc:sldMk cId="3014091475" sldId="782"/>
            <ac:cxnSpMk id="34" creationId="{B7E86F14-FA11-043A-B9DB-B7244F3E42BB}"/>
          </ac:cxnSpMkLst>
        </pc:cxnChg>
        <pc:cxnChg chg="del">
          <ac:chgData name="Nguyen Chi Son" userId="606856d02e9d83ac" providerId="LiveId" clId="{916513A4-9BC5-408E-A99A-C1D2755C5876}" dt="2022-05-11T14:38:01.321" v="352" actId="478"/>
          <ac:cxnSpMkLst>
            <pc:docMk/>
            <pc:sldMk cId="3014091475" sldId="782"/>
            <ac:cxnSpMk id="35" creationId="{12650A14-0DF3-79B0-9759-06268D2926FE}"/>
          </ac:cxnSpMkLst>
        </pc:cxnChg>
        <pc:cxnChg chg="del">
          <ac:chgData name="Nguyen Chi Son" userId="606856d02e9d83ac" providerId="LiveId" clId="{916513A4-9BC5-408E-A99A-C1D2755C5876}" dt="2022-05-11T14:38:01.321" v="352" actId="478"/>
          <ac:cxnSpMkLst>
            <pc:docMk/>
            <pc:sldMk cId="3014091475" sldId="782"/>
            <ac:cxnSpMk id="36" creationId="{B4155A4C-10A7-26DA-EA76-5AB8A34D8152}"/>
          </ac:cxnSpMkLst>
        </pc:cxnChg>
        <pc:cxnChg chg="del">
          <ac:chgData name="Nguyen Chi Son" userId="606856d02e9d83ac" providerId="LiveId" clId="{916513A4-9BC5-408E-A99A-C1D2755C5876}" dt="2022-05-11T14:38:01.321" v="352" actId="478"/>
          <ac:cxnSpMkLst>
            <pc:docMk/>
            <pc:sldMk cId="3014091475" sldId="782"/>
            <ac:cxnSpMk id="37" creationId="{59AC2609-5105-CCDF-4563-30845E13746C}"/>
          </ac:cxnSpMkLst>
        </pc:cxnChg>
        <pc:cxnChg chg="del">
          <ac:chgData name="Nguyen Chi Son" userId="606856d02e9d83ac" providerId="LiveId" clId="{916513A4-9BC5-408E-A99A-C1D2755C5876}" dt="2022-05-11T14:38:01.321" v="352" actId="478"/>
          <ac:cxnSpMkLst>
            <pc:docMk/>
            <pc:sldMk cId="3014091475" sldId="782"/>
            <ac:cxnSpMk id="38" creationId="{0EA085DA-C887-513E-E595-54651A04801C}"/>
          </ac:cxnSpMkLst>
        </pc:cxnChg>
        <pc:cxnChg chg="del">
          <ac:chgData name="Nguyen Chi Son" userId="606856d02e9d83ac" providerId="LiveId" clId="{916513A4-9BC5-408E-A99A-C1D2755C5876}" dt="2022-05-11T14:38:01.321" v="352" actId="478"/>
          <ac:cxnSpMkLst>
            <pc:docMk/>
            <pc:sldMk cId="3014091475" sldId="782"/>
            <ac:cxnSpMk id="39" creationId="{92313AE1-E77E-DCD7-5A8F-650111E8789D}"/>
          </ac:cxnSpMkLst>
        </pc:cxnChg>
        <pc:cxnChg chg="del">
          <ac:chgData name="Nguyen Chi Son" userId="606856d02e9d83ac" providerId="LiveId" clId="{916513A4-9BC5-408E-A99A-C1D2755C5876}" dt="2022-05-11T14:38:01.321" v="352" actId="478"/>
          <ac:cxnSpMkLst>
            <pc:docMk/>
            <pc:sldMk cId="3014091475" sldId="782"/>
            <ac:cxnSpMk id="40" creationId="{50E98EB3-137C-6BA2-399D-21EFF3CF3176}"/>
          </ac:cxnSpMkLst>
        </pc:cxnChg>
        <pc:cxnChg chg="del">
          <ac:chgData name="Nguyen Chi Son" userId="606856d02e9d83ac" providerId="LiveId" clId="{916513A4-9BC5-408E-A99A-C1D2755C5876}" dt="2022-05-11T14:38:01.321" v="352" actId="478"/>
          <ac:cxnSpMkLst>
            <pc:docMk/>
            <pc:sldMk cId="3014091475" sldId="782"/>
            <ac:cxnSpMk id="41" creationId="{F78968DB-ACF6-45AF-23A8-4407A21BE639}"/>
          </ac:cxnSpMkLst>
        </pc:cxnChg>
        <pc:cxnChg chg="add mod">
          <ac:chgData name="Nguyen Chi Son" userId="606856d02e9d83ac" providerId="LiveId" clId="{916513A4-9BC5-408E-A99A-C1D2755C5876}" dt="2022-05-11T14:56:37.743" v="1419" actId="1036"/>
          <ac:cxnSpMkLst>
            <pc:docMk/>
            <pc:sldMk cId="3014091475" sldId="782"/>
            <ac:cxnSpMk id="52" creationId="{B8C24E31-E62A-E162-E839-4D47DFFB2B3A}"/>
          </ac:cxnSpMkLst>
        </pc:cxnChg>
        <pc:cxnChg chg="add mod">
          <ac:chgData name="Nguyen Chi Son" userId="606856d02e9d83ac" providerId="LiveId" clId="{916513A4-9BC5-408E-A99A-C1D2755C5876}" dt="2022-05-11T14:56:37.743" v="1419" actId="1036"/>
          <ac:cxnSpMkLst>
            <pc:docMk/>
            <pc:sldMk cId="3014091475" sldId="782"/>
            <ac:cxnSpMk id="57" creationId="{F1B3B88D-74C4-E4E4-4FA6-AD81EF1ABFEE}"/>
          </ac:cxnSpMkLst>
        </pc:cxnChg>
        <pc:cxnChg chg="add mod">
          <ac:chgData name="Nguyen Chi Son" userId="606856d02e9d83ac" providerId="LiveId" clId="{916513A4-9BC5-408E-A99A-C1D2755C5876}" dt="2022-05-11T14:56:51.921" v="1423" actId="1076"/>
          <ac:cxnSpMkLst>
            <pc:docMk/>
            <pc:sldMk cId="3014091475" sldId="782"/>
            <ac:cxnSpMk id="58" creationId="{FE9C8C0C-73CC-E65A-520F-306F34DE9AF3}"/>
          </ac:cxnSpMkLst>
        </pc:cxnChg>
        <pc:cxnChg chg="del">
          <ac:chgData name="Nguyen Chi Son" userId="606856d02e9d83ac" providerId="LiveId" clId="{916513A4-9BC5-408E-A99A-C1D2755C5876}" dt="2022-05-11T14:38:01.321" v="352" actId="478"/>
          <ac:cxnSpMkLst>
            <pc:docMk/>
            <pc:sldMk cId="3014091475" sldId="782"/>
            <ac:cxnSpMk id="64" creationId="{BD5A81A2-FBF9-88B3-81F6-28E0A21F832D}"/>
          </ac:cxnSpMkLst>
        </pc:cxnChg>
        <pc:cxnChg chg="del">
          <ac:chgData name="Nguyen Chi Son" userId="606856d02e9d83ac" providerId="LiveId" clId="{916513A4-9BC5-408E-A99A-C1D2755C5876}" dt="2022-05-11T14:38:01.321" v="352" actId="478"/>
          <ac:cxnSpMkLst>
            <pc:docMk/>
            <pc:sldMk cId="3014091475" sldId="782"/>
            <ac:cxnSpMk id="65" creationId="{32239710-7CBD-0085-9DA3-23727E57493D}"/>
          </ac:cxnSpMkLst>
        </pc:cxnChg>
        <pc:cxnChg chg="del mod">
          <ac:chgData name="Nguyen Chi Son" userId="606856d02e9d83ac" providerId="LiveId" clId="{916513A4-9BC5-408E-A99A-C1D2755C5876}" dt="2022-05-11T14:38:01.321" v="352" actId="478"/>
          <ac:cxnSpMkLst>
            <pc:docMk/>
            <pc:sldMk cId="3014091475" sldId="782"/>
            <ac:cxnSpMk id="84" creationId="{5D6DC388-79AE-CF9A-8A41-A80B2BB9AEA1}"/>
          </ac:cxnSpMkLst>
        </pc:cxnChg>
      </pc:sldChg>
      <pc:sldChg chg="del">
        <pc:chgData name="Nguyen Chi Son" userId="606856d02e9d83ac" providerId="LiveId" clId="{916513A4-9BC5-408E-A99A-C1D2755C5876}" dt="2022-05-11T15:12:26.403" v="2755" actId="47"/>
        <pc:sldMkLst>
          <pc:docMk/>
          <pc:sldMk cId="3278121036" sldId="785"/>
        </pc:sldMkLst>
      </pc:sldChg>
      <pc:sldChg chg="del">
        <pc:chgData name="Nguyen Chi Son" userId="606856d02e9d83ac" providerId="LiveId" clId="{916513A4-9BC5-408E-A99A-C1D2755C5876}" dt="2022-05-11T14:37:16.447" v="254" actId="47"/>
        <pc:sldMkLst>
          <pc:docMk/>
          <pc:sldMk cId="1008586418" sldId="791"/>
        </pc:sldMkLst>
      </pc:sldChg>
      <pc:sldChg chg="modSp del mod">
        <pc:chgData name="Nguyen Chi Son" userId="606856d02e9d83ac" providerId="LiveId" clId="{916513A4-9BC5-408E-A99A-C1D2755C5876}" dt="2022-05-11T14:58:55.087" v="1662" actId="47"/>
        <pc:sldMkLst>
          <pc:docMk/>
          <pc:sldMk cId="3578155874" sldId="792"/>
        </pc:sldMkLst>
        <pc:spChg chg="mod">
          <ac:chgData name="Nguyen Chi Son" userId="606856d02e9d83ac" providerId="LiveId" clId="{916513A4-9BC5-408E-A99A-C1D2755C5876}" dt="2022-05-11T14:48:38.028" v="950" actId="20577"/>
          <ac:spMkLst>
            <pc:docMk/>
            <pc:sldMk cId="3578155874" sldId="792"/>
            <ac:spMk id="2" creationId="{BA8A6260-CA4B-46A9-A06E-C71EE59E6992}"/>
          </ac:spMkLst>
        </pc:spChg>
        <pc:spChg chg="mod">
          <ac:chgData name="Nguyen Chi Son" userId="606856d02e9d83ac" providerId="LiveId" clId="{916513A4-9BC5-408E-A99A-C1D2755C5876}" dt="2022-05-11T14:58:43.753" v="1661" actId="20577"/>
          <ac:spMkLst>
            <pc:docMk/>
            <pc:sldMk cId="3578155874" sldId="792"/>
            <ac:spMk id="6" creationId="{D3015E0F-F19A-8D88-78EF-81142AAABDD2}"/>
          </ac:spMkLst>
        </pc:spChg>
      </pc:sldChg>
      <pc:sldChg chg="del">
        <pc:chgData name="Nguyen Chi Son" userId="606856d02e9d83ac" providerId="LiveId" clId="{916513A4-9BC5-408E-A99A-C1D2755C5876}" dt="2022-05-11T14:58:58.245" v="1663" actId="47"/>
        <pc:sldMkLst>
          <pc:docMk/>
          <pc:sldMk cId="691941493" sldId="793"/>
        </pc:sldMkLst>
      </pc:sldChg>
      <pc:sldChg chg="del">
        <pc:chgData name="Nguyen Chi Son" userId="606856d02e9d83ac" providerId="LiveId" clId="{916513A4-9BC5-408E-A99A-C1D2755C5876}" dt="2022-05-11T14:58:58.245" v="1663" actId="47"/>
        <pc:sldMkLst>
          <pc:docMk/>
          <pc:sldMk cId="2169299261" sldId="794"/>
        </pc:sldMkLst>
      </pc:sldChg>
      <pc:sldChg chg="del">
        <pc:chgData name="Nguyen Chi Son" userId="606856d02e9d83ac" providerId="LiveId" clId="{916513A4-9BC5-408E-A99A-C1D2755C5876}" dt="2022-05-11T14:58:58.245" v="1663" actId="47"/>
        <pc:sldMkLst>
          <pc:docMk/>
          <pc:sldMk cId="3750732004" sldId="795"/>
        </pc:sldMkLst>
      </pc:sldChg>
      <pc:sldChg chg="del">
        <pc:chgData name="Nguyen Chi Son" userId="606856d02e9d83ac" providerId="LiveId" clId="{916513A4-9BC5-408E-A99A-C1D2755C5876}" dt="2022-05-11T14:58:58.245" v="1663" actId="47"/>
        <pc:sldMkLst>
          <pc:docMk/>
          <pc:sldMk cId="3512007061" sldId="796"/>
        </pc:sldMkLst>
      </pc:sldChg>
      <pc:sldChg chg="del">
        <pc:chgData name="Nguyen Chi Son" userId="606856d02e9d83ac" providerId="LiveId" clId="{916513A4-9BC5-408E-A99A-C1D2755C5876}" dt="2022-05-11T15:12:26.403" v="2755" actId="47"/>
        <pc:sldMkLst>
          <pc:docMk/>
          <pc:sldMk cId="369859011" sldId="797"/>
        </pc:sldMkLst>
      </pc:sldChg>
      <pc:sldChg chg="del">
        <pc:chgData name="Nguyen Chi Son" userId="606856d02e9d83ac" providerId="LiveId" clId="{916513A4-9BC5-408E-A99A-C1D2755C5876}" dt="2022-05-11T15:12:26.403" v="2755" actId="47"/>
        <pc:sldMkLst>
          <pc:docMk/>
          <pc:sldMk cId="2040226191" sldId="798"/>
        </pc:sldMkLst>
      </pc:sldChg>
      <pc:sldChg chg="del">
        <pc:chgData name="Nguyen Chi Son" userId="606856d02e9d83ac" providerId="LiveId" clId="{916513A4-9BC5-408E-A99A-C1D2755C5876}" dt="2022-05-11T15:12:26.403" v="2755" actId="47"/>
        <pc:sldMkLst>
          <pc:docMk/>
          <pc:sldMk cId="1281784601" sldId="799"/>
        </pc:sldMkLst>
      </pc:sldChg>
      <pc:sldChg chg="addSp delSp modSp add mod delAnim modAnim">
        <pc:chgData name="Nguyen Chi Son" userId="606856d02e9d83ac" providerId="LiveId" clId="{916513A4-9BC5-408E-A99A-C1D2755C5876}" dt="2022-05-11T16:17:37.122" v="5579"/>
        <pc:sldMkLst>
          <pc:docMk/>
          <pc:sldMk cId="2420333236" sldId="800"/>
        </pc:sldMkLst>
        <pc:spChg chg="mod">
          <ac:chgData name="Nguyen Chi Son" userId="606856d02e9d83ac" providerId="LiveId" clId="{916513A4-9BC5-408E-A99A-C1D2755C5876}" dt="2022-05-11T15:04:00.639" v="2340" actId="20577"/>
          <ac:spMkLst>
            <pc:docMk/>
            <pc:sldMk cId="2420333236" sldId="800"/>
            <ac:spMk id="19" creationId="{9C339D16-68E4-43C4-A62E-D0146138D23B}"/>
          </ac:spMkLst>
        </pc:spChg>
        <pc:spChg chg="del">
          <ac:chgData name="Nguyen Chi Son" userId="606856d02e9d83ac" providerId="LiveId" clId="{916513A4-9BC5-408E-A99A-C1D2755C5876}" dt="2022-05-11T15:03:08.261" v="1905" actId="478"/>
          <ac:spMkLst>
            <pc:docMk/>
            <pc:sldMk cId="2420333236" sldId="800"/>
            <ac:spMk id="39" creationId="{5F7C5AD1-7B3B-989E-1297-81E7D9879977}"/>
          </ac:spMkLst>
        </pc:spChg>
        <pc:spChg chg="del">
          <ac:chgData name="Nguyen Chi Son" userId="606856d02e9d83ac" providerId="LiveId" clId="{916513A4-9BC5-408E-A99A-C1D2755C5876}" dt="2022-05-11T15:03:08.261" v="1905" actId="478"/>
          <ac:spMkLst>
            <pc:docMk/>
            <pc:sldMk cId="2420333236" sldId="800"/>
            <ac:spMk id="40" creationId="{4CF5E77E-7E84-14D6-DC71-6428DBD2D8DC}"/>
          </ac:spMkLst>
        </pc:spChg>
        <pc:spChg chg="del">
          <ac:chgData name="Nguyen Chi Son" userId="606856d02e9d83ac" providerId="LiveId" clId="{916513A4-9BC5-408E-A99A-C1D2755C5876}" dt="2022-05-11T15:03:08.261" v="1905" actId="478"/>
          <ac:spMkLst>
            <pc:docMk/>
            <pc:sldMk cId="2420333236" sldId="800"/>
            <ac:spMk id="41" creationId="{42DB3B98-2CF8-B925-AD92-8A52BED905C3}"/>
          </ac:spMkLst>
        </pc:spChg>
        <pc:spChg chg="del">
          <ac:chgData name="Nguyen Chi Son" userId="606856d02e9d83ac" providerId="LiveId" clId="{916513A4-9BC5-408E-A99A-C1D2755C5876}" dt="2022-05-11T15:03:08.261" v="1905" actId="478"/>
          <ac:spMkLst>
            <pc:docMk/>
            <pc:sldMk cId="2420333236" sldId="800"/>
            <ac:spMk id="42" creationId="{4AE60AF4-3AF9-E106-B66A-70AD88A56F49}"/>
          </ac:spMkLst>
        </pc:spChg>
        <pc:spChg chg="del">
          <ac:chgData name="Nguyen Chi Son" userId="606856d02e9d83ac" providerId="LiveId" clId="{916513A4-9BC5-408E-A99A-C1D2755C5876}" dt="2022-05-11T15:03:08.261" v="1905" actId="478"/>
          <ac:spMkLst>
            <pc:docMk/>
            <pc:sldMk cId="2420333236" sldId="800"/>
            <ac:spMk id="43" creationId="{B4523C19-E6AA-1690-53CE-96A11FAFEDF8}"/>
          </ac:spMkLst>
        </pc:spChg>
        <pc:spChg chg="add mod">
          <ac:chgData name="Nguyen Chi Son" userId="606856d02e9d83ac" providerId="LiveId" clId="{916513A4-9BC5-408E-A99A-C1D2755C5876}" dt="2022-05-11T15:08:19.648" v="2555" actId="57"/>
          <ac:spMkLst>
            <pc:docMk/>
            <pc:sldMk cId="2420333236" sldId="800"/>
            <ac:spMk id="44" creationId="{A6E3311D-BE7B-6528-400F-461DF168251A}"/>
          </ac:spMkLst>
        </pc:spChg>
        <pc:spChg chg="add mod">
          <ac:chgData name="Nguyen Chi Son" userId="606856d02e9d83ac" providerId="LiveId" clId="{916513A4-9BC5-408E-A99A-C1D2755C5876}" dt="2022-05-11T15:06:45.067" v="2426" actId="554"/>
          <ac:spMkLst>
            <pc:docMk/>
            <pc:sldMk cId="2420333236" sldId="800"/>
            <ac:spMk id="45" creationId="{C6F5F2F5-004C-DA3A-1EB5-CF8D4637B4A7}"/>
          </ac:spMkLst>
        </pc:spChg>
        <pc:spChg chg="del">
          <ac:chgData name="Nguyen Chi Son" userId="606856d02e9d83ac" providerId="LiveId" clId="{916513A4-9BC5-408E-A99A-C1D2755C5876}" dt="2022-05-11T15:03:08.261" v="1905" actId="478"/>
          <ac:spMkLst>
            <pc:docMk/>
            <pc:sldMk cId="2420333236" sldId="800"/>
            <ac:spMk id="46" creationId="{58530903-4039-3A62-EE07-551374A8449C}"/>
          </ac:spMkLst>
        </pc:spChg>
        <pc:spChg chg="del">
          <ac:chgData name="Nguyen Chi Son" userId="606856d02e9d83ac" providerId="LiveId" clId="{916513A4-9BC5-408E-A99A-C1D2755C5876}" dt="2022-05-11T15:03:08.261" v="1905" actId="478"/>
          <ac:spMkLst>
            <pc:docMk/>
            <pc:sldMk cId="2420333236" sldId="800"/>
            <ac:spMk id="47" creationId="{D58652D7-BECE-54C4-6807-AC262716E2E9}"/>
          </ac:spMkLst>
        </pc:spChg>
        <pc:spChg chg="del">
          <ac:chgData name="Nguyen Chi Son" userId="606856d02e9d83ac" providerId="LiveId" clId="{916513A4-9BC5-408E-A99A-C1D2755C5876}" dt="2022-05-11T15:03:08.261" v="1905" actId="478"/>
          <ac:spMkLst>
            <pc:docMk/>
            <pc:sldMk cId="2420333236" sldId="800"/>
            <ac:spMk id="48" creationId="{C0D98A5E-FFAC-7DC2-8FBF-71A8E4E3C5F4}"/>
          </ac:spMkLst>
        </pc:spChg>
        <pc:spChg chg="add mod">
          <ac:chgData name="Nguyen Chi Son" userId="606856d02e9d83ac" providerId="LiveId" clId="{916513A4-9BC5-408E-A99A-C1D2755C5876}" dt="2022-05-11T15:11:39.142" v="2747" actId="20577"/>
          <ac:spMkLst>
            <pc:docMk/>
            <pc:sldMk cId="2420333236" sldId="800"/>
            <ac:spMk id="49" creationId="{3502D3FE-1DC8-2EFB-2539-2B726D475CCD}"/>
          </ac:spMkLst>
        </pc:spChg>
        <pc:spChg chg="del">
          <ac:chgData name="Nguyen Chi Son" userId="606856d02e9d83ac" providerId="LiveId" clId="{916513A4-9BC5-408E-A99A-C1D2755C5876}" dt="2022-05-11T15:03:08.261" v="1905" actId="478"/>
          <ac:spMkLst>
            <pc:docMk/>
            <pc:sldMk cId="2420333236" sldId="800"/>
            <ac:spMk id="51" creationId="{93E4178E-6204-0B32-12BB-7023763447A2}"/>
          </ac:spMkLst>
        </pc:spChg>
        <pc:spChg chg="del">
          <ac:chgData name="Nguyen Chi Son" userId="606856d02e9d83ac" providerId="LiveId" clId="{916513A4-9BC5-408E-A99A-C1D2755C5876}" dt="2022-05-11T15:03:08.261" v="1905" actId="478"/>
          <ac:spMkLst>
            <pc:docMk/>
            <pc:sldMk cId="2420333236" sldId="800"/>
            <ac:spMk id="52" creationId="{0EFFBB7E-E750-9FE7-DE2B-29AD2E8C02B0}"/>
          </ac:spMkLst>
        </pc:spChg>
        <pc:spChg chg="del">
          <ac:chgData name="Nguyen Chi Son" userId="606856d02e9d83ac" providerId="LiveId" clId="{916513A4-9BC5-408E-A99A-C1D2755C5876}" dt="2022-05-11T15:03:08.261" v="1905" actId="478"/>
          <ac:spMkLst>
            <pc:docMk/>
            <pc:sldMk cId="2420333236" sldId="800"/>
            <ac:spMk id="53" creationId="{B875EB1C-5624-E18B-7870-D4D61FF3FFB1}"/>
          </ac:spMkLst>
        </pc:spChg>
        <pc:spChg chg="del">
          <ac:chgData name="Nguyen Chi Son" userId="606856d02e9d83ac" providerId="LiveId" clId="{916513A4-9BC5-408E-A99A-C1D2755C5876}" dt="2022-05-11T15:03:08.261" v="1905" actId="478"/>
          <ac:spMkLst>
            <pc:docMk/>
            <pc:sldMk cId="2420333236" sldId="800"/>
            <ac:spMk id="54" creationId="{AABA7813-E3B0-CA28-1D4D-AE5A37420A74}"/>
          </ac:spMkLst>
        </pc:spChg>
        <pc:spChg chg="add mod">
          <ac:chgData name="Nguyen Chi Son" userId="606856d02e9d83ac" providerId="LiveId" clId="{916513A4-9BC5-408E-A99A-C1D2755C5876}" dt="2022-05-11T15:06:45.067" v="2426" actId="554"/>
          <ac:spMkLst>
            <pc:docMk/>
            <pc:sldMk cId="2420333236" sldId="800"/>
            <ac:spMk id="55" creationId="{E967C288-8CF8-B1C3-C666-88A1637C77FE}"/>
          </ac:spMkLst>
        </pc:spChg>
        <pc:spChg chg="add mod">
          <ac:chgData name="Nguyen Chi Son" userId="606856d02e9d83ac" providerId="LiveId" clId="{916513A4-9BC5-408E-A99A-C1D2755C5876}" dt="2022-05-11T15:09:57.900" v="2611" actId="1037"/>
          <ac:spMkLst>
            <pc:docMk/>
            <pc:sldMk cId="2420333236" sldId="800"/>
            <ac:spMk id="58" creationId="{024A278D-932A-002D-F1DC-F5CF017D9586}"/>
          </ac:spMkLst>
        </pc:spChg>
        <pc:spChg chg="add mod">
          <ac:chgData name="Nguyen Chi Son" userId="606856d02e9d83ac" providerId="LiveId" clId="{916513A4-9BC5-408E-A99A-C1D2755C5876}" dt="2022-05-11T15:10:05.143" v="2621" actId="1035"/>
          <ac:spMkLst>
            <pc:docMk/>
            <pc:sldMk cId="2420333236" sldId="800"/>
            <ac:spMk id="59" creationId="{2A649771-0604-64D5-0B64-144E2BC58827}"/>
          </ac:spMkLst>
        </pc:spChg>
        <pc:spChg chg="del">
          <ac:chgData name="Nguyen Chi Son" userId="606856d02e9d83ac" providerId="LiveId" clId="{916513A4-9BC5-408E-A99A-C1D2755C5876}" dt="2022-05-11T15:03:08.261" v="1905" actId="478"/>
          <ac:spMkLst>
            <pc:docMk/>
            <pc:sldMk cId="2420333236" sldId="800"/>
            <ac:spMk id="61" creationId="{AC323E4F-41F7-5633-2B2B-F1BE7C613272}"/>
          </ac:spMkLst>
        </pc:spChg>
        <pc:spChg chg="del">
          <ac:chgData name="Nguyen Chi Son" userId="606856d02e9d83ac" providerId="LiveId" clId="{916513A4-9BC5-408E-A99A-C1D2755C5876}" dt="2022-05-11T15:03:08.261" v="1905" actId="478"/>
          <ac:spMkLst>
            <pc:docMk/>
            <pc:sldMk cId="2420333236" sldId="800"/>
            <ac:spMk id="63" creationId="{8BB7EF13-0B00-990C-FF26-8DBAE524AD1B}"/>
          </ac:spMkLst>
        </pc:spChg>
        <pc:spChg chg="del">
          <ac:chgData name="Nguyen Chi Son" userId="606856d02e9d83ac" providerId="LiveId" clId="{916513A4-9BC5-408E-A99A-C1D2755C5876}" dt="2022-05-11T15:03:08.261" v="1905" actId="478"/>
          <ac:spMkLst>
            <pc:docMk/>
            <pc:sldMk cId="2420333236" sldId="800"/>
            <ac:spMk id="64" creationId="{C56247E3-4109-2A48-C999-19A7AAC49913}"/>
          </ac:spMkLst>
        </pc:spChg>
        <pc:spChg chg="del">
          <ac:chgData name="Nguyen Chi Son" userId="606856d02e9d83ac" providerId="LiveId" clId="{916513A4-9BC5-408E-A99A-C1D2755C5876}" dt="2022-05-11T15:03:08.261" v="1905" actId="478"/>
          <ac:spMkLst>
            <pc:docMk/>
            <pc:sldMk cId="2420333236" sldId="800"/>
            <ac:spMk id="65" creationId="{28D02E18-9A62-127B-9772-DB5E811CECF9}"/>
          </ac:spMkLst>
        </pc:spChg>
        <pc:spChg chg="del">
          <ac:chgData name="Nguyen Chi Son" userId="606856d02e9d83ac" providerId="LiveId" clId="{916513A4-9BC5-408E-A99A-C1D2755C5876}" dt="2022-05-11T15:03:08.261" v="1905" actId="478"/>
          <ac:spMkLst>
            <pc:docMk/>
            <pc:sldMk cId="2420333236" sldId="800"/>
            <ac:spMk id="66" creationId="{0FC1DF95-0B64-844E-3CBE-EAA7B88839B2}"/>
          </ac:spMkLst>
        </pc:spChg>
        <pc:spChg chg="del">
          <ac:chgData name="Nguyen Chi Son" userId="606856d02e9d83ac" providerId="LiveId" clId="{916513A4-9BC5-408E-A99A-C1D2755C5876}" dt="2022-05-11T15:03:08.261" v="1905" actId="478"/>
          <ac:spMkLst>
            <pc:docMk/>
            <pc:sldMk cId="2420333236" sldId="800"/>
            <ac:spMk id="67" creationId="{EB81ACA0-91B5-7859-9829-DEC18CC65B16}"/>
          </ac:spMkLst>
        </pc:spChg>
        <pc:spChg chg="del">
          <ac:chgData name="Nguyen Chi Son" userId="606856d02e9d83ac" providerId="LiveId" clId="{916513A4-9BC5-408E-A99A-C1D2755C5876}" dt="2022-05-11T15:03:08.261" v="1905" actId="478"/>
          <ac:spMkLst>
            <pc:docMk/>
            <pc:sldMk cId="2420333236" sldId="800"/>
            <ac:spMk id="70" creationId="{D3933081-0870-9883-7475-E85F45A5F73C}"/>
          </ac:spMkLst>
        </pc:spChg>
        <pc:spChg chg="del">
          <ac:chgData name="Nguyen Chi Son" userId="606856d02e9d83ac" providerId="LiveId" clId="{916513A4-9BC5-408E-A99A-C1D2755C5876}" dt="2022-05-11T15:03:08.261" v="1905" actId="478"/>
          <ac:spMkLst>
            <pc:docMk/>
            <pc:sldMk cId="2420333236" sldId="800"/>
            <ac:spMk id="71" creationId="{E1BC523E-3D57-1417-BB3F-DC67C8108E9E}"/>
          </ac:spMkLst>
        </pc:spChg>
        <pc:graphicFrameChg chg="add del mod">
          <ac:chgData name="Nguyen Chi Son" userId="606856d02e9d83ac" providerId="LiveId" clId="{916513A4-9BC5-408E-A99A-C1D2755C5876}" dt="2022-05-11T15:04:44.653" v="2372" actId="478"/>
          <ac:graphicFrameMkLst>
            <pc:docMk/>
            <pc:sldMk cId="2420333236" sldId="800"/>
            <ac:graphicFrameMk id="50" creationId="{F6E6802A-83B0-5776-38B3-ED8B7B0CDE2C}"/>
          </ac:graphicFrameMkLst>
        </pc:graphicFrameChg>
        <pc:graphicFrameChg chg="add mod">
          <ac:chgData name="Nguyen Chi Son" userId="606856d02e9d83ac" providerId="LiveId" clId="{916513A4-9BC5-408E-A99A-C1D2755C5876}" dt="2022-05-11T15:06:57.235" v="2429" actId="1037"/>
          <ac:graphicFrameMkLst>
            <pc:docMk/>
            <pc:sldMk cId="2420333236" sldId="800"/>
            <ac:graphicFrameMk id="56" creationId="{9AD7B253-C2BC-5D6B-C7E3-00195279C208}"/>
          </ac:graphicFrameMkLst>
        </pc:graphicFrameChg>
        <pc:graphicFrameChg chg="add mod">
          <ac:chgData name="Nguyen Chi Son" userId="606856d02e9d83ac" providerId="LiveId" clId="{916513A4-9BC5-408E-A99A-C1D2755C5876}" dt="2022-05-11T15:09:34.888" v="2592" actId="1076"/>
          <ac:graphicFrameMkLst>
            <pc:docMk/>
            <pc:sldMk cId="2420333236" sldId="800"/>
            <ac:graphicFrameMk id="57" creationId="{DC8AF503-9B1B-A8D8-EA5B-A9D1541B0A2B}"/>
          </ac:graphicFrameMkLst>
        </pc:graphicFrameChg>
        <pc:graphicFrameChg chg="del">
          <ac:chgData name="Nguyen Chi Son" userId="606856d02e9d83ac" providerId="LiveId" clId="{916513A4-9BC5-408E-A99A-C1D2755C5876}" dt="2022-05-11T15:03:08.261" v="1905" actId="478"/>
          <ac:graphicFrameMkLst>
            <pc:docMk/>
            <pc:sldMk cId="2420333236" sldId="800"/>
            <ac:graphicFrameMk id="72" creationId="{389493BE-A178-AA4E-2B72-6CFBCF25577E}"/>
          </ac:graphicFrameMkLst>
        </pc:graphicFrameChg>
        <pc:graphicFrameChg chg="add mod">
          <ac:chgData name="Nguyen Chi Son" userId="606856d02e9d83ac" providerId="LiveId" clId="{916513A4-9BC5-408E-A99A-C1D2755C5876}" dt="2022-05-11T15:12:12.382" v="2753" actId="1076"/>
          <ac:graphicFrameMkLst>
            <pc:docMk/>
            <pc:sldMk cId="2420333236" sldId="800"/>
            <ac:graphicFrameMk id="73" creationId="{45531F04-DBED-D229-CDDE-74C54E8800D3}"/>
          </ac:graphicFrameMkLst>
        </pc:graphicFrameChg>
        <pc:graphicFrameChg chg="add mod">
          <ac:chgData name="Nguyen Chi Son" userId="606856d02e9d83ac" providerId="LiveId" clId="{916513A4-9BC5-408E-A99A-C1D2755C5876}" dt="2022-05-11T15:12:14.678" v="2754" actId="1076"/>
          <ac:graphicFrameMkLst>
            <pc:docMk/>
            <pc:sldMk cId="2420333236" sldId="800"/>
            <ac:graphicFrameMk id="74" creationId="{FCC1554D-693C-0BDB-36B0-C3F776E0885F}"/>
          </ac:graphicFrameMkLst>
        </pc:graphicFrameChg>
        <pc:picChg chg="del">
          <ac:chgData name="Nguyen Chi Son" userId="606856d02e9d83ac" providerId="LiveId" clId="{916513A4-9BC5-408E-A99A-C1D2755C5876}" dt="2022-05-11T14:59:06.276" v="1666" actId="478"/>
          <ac:picMkLst>
            <pc:docMk/>
            <pc:sldMk cId="2420333236" sldId="800"/>
            <ac:picMk id="3" creationId="{50C0350E-84ED-3870-8B15-75C7D0A5782A}"/>
          </ac:picMkLst>
        </pc:picChg>
        <pc:cxnChg chg="del">
          <ac:chgData name="Nguyen Chi Son" userId="606856d02e9d83ac" providerId="LiveId" clId="{916513A4-9BC5-408E-A99A-C1D2755C5876}" dt="2022-05-11T15:03:08.261" v="1905" actId="478"/>
          <ac:cxnSpMkLst>
            <pc:docMk/>
            <pc:sldMk cId="2420333236" sldId="800"/>
            <ac:cxnSpMk id="18" creationId="{85194890-79FF-B576-127D-F91310A79B21}"/>
          </ac:cxnSpMkLst>
        </pc:cxnChg>
        <pc:cxnChg chg="del">
          <ac:chgData name="Nguyen Chi Son" userId="606856d02e9d83ac" providerId="LiveId" clId="{916513A4-9BC5-408E-A99A-C1D2755C5876}" dt="2022-05-11T15:03:08.261" v="1905" actId="478"/>
          <ac:cxnSpMkLst>
            <pc:docMk/>
            <pc:sldMk cId="2420333236" sldId="800"/>
            <ac:cxnSpMk id="20" creationId="{18AD3A36-9CD3-11B2-9283-17C74BDC59B9}"/>
          </ac:cxnSpMkLst>
        </pc:cxnChg>
        <pc:cxnChg chg="del">
          <ac:chgData name="Nguyen Chi Son" userId="606856d02e9d83ac" providerId="LiveId" clId="{916513A4-9BC5-408E-A99A-C1D2755C5876}" dt="2022-05-11T15:03:08.261" v="1905" actId="478"/>
          <ac:cxnSpMkLst>
            <pc:docMk/>
            <pc:sldMk cId="2420333236" sldId="800"/>
            <ac:cxnSpMk id="28" creationId="{B218D6F4-49F1-139E-27F2-D6E468EA8F59}"/>
          </ac:cxnSpMkLst>
        </pc:cxnChg>
        <pc:cxnChg chg="del">
          <ac:chgData name="Nguyen Chi Son" userId="606856d02e9d83ac" providerId="LiveId" clId="{916513A4-9BC5-408E-A99A-C1D2755C5876}" dt="2022-05-11T15:03:08.261" v="1905" actId="478"/>
          <ac:cxnSpMkLst>
            <pc:docMk/>
            <pc:sldMk cId="2420333236" sldId="800"/>
            <ac:cxnSpMk id="29" creationId="{73B4388A-8A9C-7022-7352-4EC88216B9AD}"/>
          </ac:cxnSpMkLst>
        </pc:cxnChg>
        <pc:cxnChg chg="del">
          <ac:chgData name="Nguyen Chi Son" userId="606856d02e9d83ac" providerId="LiveId" clId="{916513A4-9BC5-408E-A99A-C1D2755C5876}" dt="2022-05-11T15:03:08.261" v="1905" actId="478"/>
          <ac:cxnSpMkLst>
            <pc:docMk/>
            <pc:sldMk cId="2420333236" sldId="800"/>
            <ac:cxnSpMk id="30" creationId="{4BAE1519-83C4-C85A-0B69-E87DB76B312C}"/>
          </ac:cxnSpMkLst>
        </pc:cxnChg>
        <pc:cxnChg chg="del">
          <ac:chgData name="Nguyen Chi Son" userId="606856d02e9d83ac" providerId="LiveId" clId="{916513A4-9BC5-408E-A99A-C1D2755C5876}" dt="2022-05-11T15:03:08.261" v="1905" actId="478"/>
          <ac:cxnSpMkLst>
            <pc:docMk/>
            <pc:sldMk cId="2420333236" sldId="800"/>
            <ac:cxnSpMk id="31" creationId="{71A6166B-279B-15FA-808A-30DD034AF14F}"/>
          </ac:cxnSpMkLst>
        </pc:cxnChg>
        <pc:cxnChg chg="del">
          <ac:chgData name="Nguyen Chi Son" userId="606856d02e9d83ac" providerId="LiveId" clId="{916513A4-9BC5-408E-A99A-C1D2755C5876}" dt="2022-05-11T15:03:08.261" v="1905" actId="478"/>
          <ac:cxnSpMkLst>
            <pc:docMk/>
            <pc:sldMk cId="2420333236" sldId="800"/>
            <ac:cxnSpMk id="32" creationId="{EFA71C93-E4DF-C965-4382-FF9C85AAEF5B}"/>
          </ac:cxnSpMkLst>
        </pc:cxnChg>
        <pc:cxnChg chg="del">
          <ac:chgData name="Nguyen Chi Son" userId="606856d02e9d83ac" providerId="LiveId" clId="{916513A4-9BC5-408E-A99A-C1D2755C5876}" dt="2022-05-11T15:03:08.261" v="1905" actId="478"/>
          <ac:cxnSpMkLst>
            <pc:docMk/>
            <pc:sldMk cId="2420333236" sldId="800"/>
            <ac:cxnSpMk id="33" creationId="{0871B35D-66AD-0D98-38E3-116ED1C738F3}"/>
          </ac:cxnSpMkLst>
        </pc:cxnChg>
        <pc:cxnChg chg="del">
          <ac:chgData name="Nguyen Chi Son" userId="606856d02e9d83ac" providerId="LiveId" clId="{916513A4-9BC5-408E-A99A-C1D2755C5876}" dt="2022-05-11T15:03:08.261" v="1905" actId="478"/>
          <ac:cxnSpMkLst>
            <pc:docMk/>
            <pc:sldMk cId="2420333236" sldId="800"/>
            <ac:cxnSpMk id="34" creationId="{F493840C-3430-903A-1467-DEEC77765700}"/>
          </ac:cxnSpMkLst>
        </pc:cxnChg>
        <pc:cxnChg chg="del">
          <ac:chgData name="Nguyen Chi Son" userId="606856d02e9d83ac" providerId="LiveId" clId="{916513A4-9BC5-408E-A99A-C1D2755C5876}" dt="2022-05-11T15:03:08.261" v="1905" actId="478"/>
          <ac:cxnSpMkLst>
            <pc:docMk/>
            <pc:sldMk cId="2420333236" sldId="800"/>
            <ac:cxnSpMk id="35" creationId="{6A39064E-8B67-0F45-36C0-0762435070BB}"/>
          </ac:cxnSpMkLst>
        </pc:cxnChg>
        <pc:cxnChg chg="del">
          <ac:chgData name="Nguyen Chi Son" userId="606856d02e9d83ac" providerId="LiveId" clId="{916513A4-9BC5-408E-A99A-C1D2755C5876}" dt="2022-05-11T15:03:08.261" v="1905" actId="478"/>
          <ac:cxnSpMkLst>
            <pc:docMk/>
            <pc:sldMk cId="2420333236" sldId="800"/>
            <ac:cxnSpMk id="36" creationId="{AA051747-560A-87B6-BC52-CE1EA1D15A49}"/>
          </ac:cxnSpMkLst>
        </pc:cxnChg>
        <pc:cxnChg chg="del">
          <ac:chgData name="Nguyen Chi Son" userId="606856d02e9d83ac" providerId="LiveId" clId="{916513A4-9BC5-408E-A99A-C1D2755C5876}" dt="2022-05-11T15:03:08.261" v="1905" actId="478"/>
          <ac:cxnSpMkLst>
            <pc:docMk/>
            <pc:sldMk cId="2420333236" sldId="800"/>
            <ac:cxnSpMk id="37" creationId="{560C8E6C-C7D2-BC76-5FF0-D812BB28CBF1}"/>
          </ac:cxnSpMkLst>
        </pc:cxnChg>
        <pc:cxnChg chg="add mod">
          <ac:chgData name="Nguyen Chi Son" userId="606856d02e9d83ac" providerId="LiveId" clId="{916513A4-9BC5-408E-A99A-C1D2755C5876}" dt="2022-05-11T15:09:53.360" v="2606" actId="14100"/>
          <ac:cxnSpMkLst>
            <pc:docMk/>
            <pc:sldMk cId="2420333236" sldId="800"/>
            <ac:cxnSpMk id="60" creationId="{EA536AF0-6E4A-FE0C-9CAB-525C0859B16B}"/>
          </ac:cxnSpMkLst>
        </pc:cxnChg>
        <pc:cxnChg chg="add mod">
          <ac:chgData name="Nguyen Chi Son" userId="606856d02e9d83ac" providerId="LiveId" clId="{916513A4-9BC5-408E-A99A-C1D2755C5876}" dt="2022-05-11T15:10:03.303" v="2619" actId="1038"/>
          <ac:cxnSpMkLst>
            <pc:docMk/>
            <pc:sldMk cId="2420333236" sldId="800"/>
            <ac:cxnSpMk id="62" creationId="{4667DEF6-3905-F098-D576-C90A08A0534D}"/>
          </ac:cxnSpMkLst>
        </pc:cxnChg>
        <pc:cxnChg chg="del mod">
          <ac:chgData name="Nguyen Chi Son" userId="606856d02e9d83ac" providerId="LiveId" clId="{916513A4-9BC5-408E-A99A-C1D2755C5876}" dt="2022-05-11T15:03:08.261" v="1905" actId="478"/>
          <ac:cxnSpMkLst>
            <pc:docMk/>
            <pc:sldMk cId="2420333236" sldId="800"/>
            <ac:cxnSpMk id="68" creationId="{6EF74052-0F7C-E733-3420-76453FE4118B}"/>
          </ac:cxnSpMkLst>
        </pc:cxnChg>
        <pc:cxnChg chg="del mod">
          <ac:chgData name="Nguyen Chi Son" userId="606856d02e9d83ac" providerId="LiveId" clId="{916513A4-9BC5-408E-A99A-C1D2755C5876}" dt="2022-05-11T15:03:08.261" v="1905" actId="478"/>
          <ac:cxnSpMkLst>
            <pc:docMk/>
            <pc:sldMk cId="2420333236" sldId="800"/>
            <ac:cxnSpMk id="69" creationId="{B464FBFD-36BC-D5AC-E7FA-E03555507F4D}"/>
          </ac:cxnSpMkLst>
        </pc:cxnChg>
      </pc:sldChg>
      <pc:sldChg chg="addSp delSp modSp add mod delAnim modAnim">
        <pc:chgData name="Nguyen Chi Son" userId="606856d02e9d83ac" providerId="LiveId" clId="{916513A4-9BC5-408E-A99A-C1D2755C5876}" dt="2022-05-11T16:18:04.058" v="5588"/>
        <pc:sldMkLst>
          <pc:docMk/>
          <pc:sldMk cId="2582018195" sldId="801"/>
        </pc:sldMkLst>
        <pc:spChg chg="add mod">
          <ac:chgData name="Nguyen Chi Son" userId="606856d02e9d83ac" providerId="LiveId" clId="{916513A4-9BC5-408E-A99A-C1D2755C5876}" dt="2022-05-11T15:22:37.523" v="3608" actId="20577"/>
          <ac:spMkLst>
            <pc:docMk/>
            <pc:sldMk cId="2582018195" sldId="801"/>
            <ac:spMk id="18" creationId="{E706F845-D4CD-8C29-F2F0-BB0ABB81E2D5}"/>
          </ac:spMkLst>
        </pc:spChg>
        <pc:spChg chg="mod">
          <ac:chgData name="Nguyen Chi Son" userId="606856d02e9d83ac" providerId="LiveId" clId="{916513A4-9BC5-408E-A99A-C1D2755C5876}" dt="2022-05-11T15:22:17.839" v="3597" actId="20577"/>
          <ac:spMkLst>
            <pc:docMk/>
            <pc:sldMk cId="2582018195" sldId="801"/>
            <ac:spMk id="19" creationId="{9C339D16-68E4-43C4-A62E-D0146138D23B}"/>
          </ac:spMkLst>
        </pc:spChg>
        <pc:spChg chg="add mod">
          <ac:chgData name="Nguyen Chi Son" userId="606856d02e9d83ac" providerId="LiveId" clId="{916513A4-9BC5-408E-A99A-C1D2755C5876}" dt="2022-05-11T15:15:57.396" v="3320" actId="1036"/>
          <ac:spMkLst>
            <pc:docMk/>
            <pc:sldMk cId="2582018195" sldId="801"/>
            <ac:spMk id="20" creationId="{2DA95C45-94DB-ED50-D772-FB9D4A1E5BE7}"/>
          </ac:spMkLst>
        </pc:spChg>
        <pc:spChg chg="add mod">
          <ac:chgData name="Nguyen Chi Son" userId="606856d02e9d83ac" providerId="LiveId" clId="{916513A4-9BC5-408E-A99A-C1D2755C5876}" dt="2022-05-11T15:17:04.812" v="3387" actId="20577"/>
          <ac:spMkLst>
            <pc:docMk/>
            <pc:sldMk cId="2582018195" sldId="801"/>
            <ac:spMk id="21" creationId="{9A154720-A106-83DD-6B74-AEAF0A7DD6F1}"/>
          </ac:spMkLst>
        </pc:spChg>
        <pc:spChg chg="add mod">
          <ac:chgData name="Nguyen Chi Son" userId="606856d02e9d83ac" providerId="LiveId" clId="{916513A4-9BC5-408E-A99A-C1D2755C5876}" dt="2022-05-11T15:15:57.396" v="3320" actId="1036"/>
          <ac:spMkLst>
            <pc:docMk/>
            <pc:sldMk cId="2582018195" sldId="801"/>
            <ac:spMk id="22" creationId="{DC818B19-D88D-D796-1118-D880B6881955}"/>
          </ac:spMkLst>
        </pc:spChg>
        <pc:spChg chg="add del mod">
          <ac:chgData name="Nguyen Chi Son" userId="606856d02e9d83ac" providerId="LiveId" clId="{916513A4-9BC5-408E-A99A-C1D2755C5876}" dt="2022-05-11T15:16:14.897" v="3322" actId="478"/>
          <ac:spMkLst>
            <pc:docMk/>
            <pc:sldMk cId="2582018195" sldId="801"/>
            <ac:spMk id="25" creationId="{29CA51E1-6AEB-FDAC-540E-83411044CDE7}"/>
          </ac:spMkLst>
        </pc:spChg>
        <pc:spChg chg="add del mod">
          <ac:chgData name="Nguyen Chi Son" userId="606856d02e9d83ac" providerId="LiveId" clId="{916513A4-9BC5-408E-A99A-C1D2755C5876}" dt="2022-05-11T15:22:38.836" v="3609" actId="478"/>
          <ac:spMkLst>
            <pc:docMk/>
            <pc:sldMk cId="2582018195" sldId="801"/>
            <ac:spMk id="26" creationId="{DA0253E9-B539-7C83-EA6F-5F46AC7F129D}"/>
          </ac:spMkLst>
        </pc:spChg>
        <pc:spChg chg="del">
          <ac:chgData name="Nguyen Chi Son" userId="606856d02e9d83ac" providerId="LiveId" clId="{916513A4-9BC5-408E-A99A-C1D2755C5876}" dt="2022-05-11T15:12:32.598" v="2757" actId="478"/>
          <ac:spMkLst>
            <pc:docMk/>
            <pc:sldMk cId="2582018195" sldId="801"/>
            <ac:spMk id="44" creationId="{A6E3311D-BE7B-6528-400F-461DF168251A}"/>
          </ac:spMkLst>
        </pc:spChg>
        <pc:spChg chg="del">
          <ac:chgData name="Nguyen Chi Son" userId="606856d02e9d83ac" providerId="LiveId" clId="{916513A4-9BC5-408E-A99A-C1D2755C5876}" dt="2022-05-11T15:12:32.598" v="2757" actId="478"/>
          <ac:spMkLst>
            <pc:docMk/>
            <pc:sldMk cId="2582018195" sldId="801"/>
            <ac:spMk id="45" creationId="{C6F5F2F5-004C-DA3A-1EB5-CF8D4637B4A7}"/>
          </ac:spMkLst>
        </pc:spChg>
        <pc:spChg chg="del">
          <ac:chgData name="Nguyen Chi Son" userId="606856d02e9d83ac" providerId="LiveId" clId="{916513A4-9BC5-408E-A99A-C1D2755C5876}" dt="2022-05-11T15:12:32.598" v="2757" actId="478"/>
          <ac:spMkLst>
            <pc:docMk/>
            <pc:sldMk cId="2582018195" sldId="801"/>
            <ac:spMk id="49" creationId="{3502D3FE-1DC8-2EFB-2539-2B726D475CCD}"/>
          </ac:spMkLst>
        </pc:spChg>
        <pc:spChg chg="del">
          <ac:chgData name="Nguyen Chi Son" userId="606856d02e9d83ac" providerId="LiveId" clId="{916513A4-9BC5-408E-A99A-C1D2755C5876}" dt="2022-05-11T15:12:32.598" v="2757" actId="478"/>
          <ac:spMkLst>
            <pc:docMk/>
            <pc:sldMk cId="2582018195" sldId="801"/>
            <ac:spMk id="55" creationId="{E967C288-8CF8-B1C3-C666-88A1637C77FE}"/>
          </ac:spMkLst>
        </pc:spChg>
        <pc:spChg chg="del">
          <ac:chgData name="Nguyen Chi Son" userId="606856d02e9d83ac" providerId="LiveId" clId="{916513A4-9BC5-408E-A99A-C1D2755C5876}" dt="2022-05-11T15:12:32.598" v="2757" actId="478"/>
          <ac:spMkLst>
            <pc:docMk/>
            <pc:sldMk cId="2582018195" sldId="801"/>
            <ac:spMk id="58" creationId="{024A278D-932A-002D-F1DC-F5CF017D9586}"/>
          </ac:spMkLst>
        </pc:spChg>
        <pc:spChg chg="del">
          <ac:chgData name="Nguyen Chi Son" userId="606856d02e9d83ac" providerId="LiveId" clId="{916513A4-9BC5-408E-A99A-C1D2755C5876}" dt="2022-05-11T15:12:32.598" v="2757" actId="478"/>
          <ac:spMkLst>
            <pc:docMk/>
            <pc:sldMk cId="2582018195" sldId="801"/>
            <ac:spMk id="59" creationId="{2A649771-0604-64D5-0B64-144E2BC58827}"/>
          </ac:spMkLst>
        </pc:spChg>
        <pc:graphicFrameChg chg="add mod">
          <ac:chgData name="Nguyen Chi Son" userId="606856d02e9d83ac" providerId="LiveId" clId="{916513A4-9BC5-408E-A99A-C1D2755C5876}" dt="2022-05-11T15:16:29.737" v="3328" actId="1035"/>
          <ac:graphicFrameMkLst>
            <pc:docMk/>
            <pc:sldMk cId="2582018195" sldId="801"/>
            <ac:graphicFrameMk id="23" creationId="{4B1D5968-D2BA-51F8-D85C-2167537A0A52}"/>
          </ac:graphicFrameMkLst>
        </pc:graphicFrameChg>
        <pc:graphicFrameChg chg="add del mod">
          <ac:chgData name="Nguyen Chi Son" userId="606856d02e9d83ac" providerId="LiveId" clId="{916513A4-9BC5-408E-A99A-C1D2755C5876}" dt="2022-05-11T15:22:36.099" v="3607" actId="478"/>
          <ac:graphicFrameMkLst>
            <pc:docMk/>
            <pc:sldMk cId="2582018195" sldId="801"/>
            <ac:graphicFrameMk id="24" creationId="{3190AEBE-ABE4-131D-BE55-50840452C989}"/>
          </ac:graphicFrameMkLst>
        </pc:graphicFrameChg>
        <pc:graphicFrameChg chg="add mod">
          <ac:chgData name="Nguyen Chi Son" userId="606856d02e9d83ac" providerId="LiveId" clId="{916513A4-9BC5-408E-A99A-C1D2755C5876}" dt="2022-05-11T15:19:42.538" v="3415" actId="1076"/>
          <ac:graphicFrameMkLst>
            <pc:docMk/>
            <pc:sldMk cId="2582018195" sldId="801"/>
            <ac:graphicFrameMk id="29" creationId="{BF26024F-4D91-92D5-37DD-C85AACEEF3CB}"/>
          </ac:graphicFrameMkLst>
        </pc:graphicFrameChg>
        <pc:graphicFrameChg chg="add del mod">
          <ac:chgData name="Nguyen Chi Son" userId="606856d02e9d83ac" providerId="LiveId" clId="{916513A4-9BC5-408E-A99A-C1D2755C5876}" dt="2022-05-11T15:16:31.259" v="3329" actId="478"/>
          <ac:graphicFrameMkLst>
            <pc:docMk/>
            <pc:sldMk cId="2582018195" sldId="801"/>
            <ac:graphicFrameMk id="30" creationId="{91C7F850-6064-E87F-2A6C-5F54D08AEC3B}"/>
          </ac:graphicFrameMkLst>
        </pc:graphicFrameChg>
        <pc:graphicFrameChg chg="add mod">
          <ac:chgData name="Nguyen Chi Son" userId="606856d02e9d83ac" providerId="LiveId" clId="{916513A4-9BC5-408E-A99A-C1D2755C5876}" dt="2022-05-11T15:19:42.538" v="3415" actId="1076"/>
          <ac:graphicFrameMkLst>
            <pc:docMk/>
            <pc:sldMk cId="2582018195" sldId="801"/>
            <ac:graphicFrameMk id="31" creationId="{A0B33DFB-9467-7F20-8555-C9FAB2B444CD}"/>
          </ac:graphicFrameMkLst>
        </pc:graphicFrameChg>
        <pc:graphicFrameChg chg="add mod">
          <ac:chgData name="Nguyen Chi Son" userId="606856d02e9d83ac" providerId="LiveId" clId="{916513A4-9BC5-408E-A99A-C1D2755C5876}" dt="2022-05-11T15:19:42.538" v="3415" actId="1076"/>
          <ac:graphicFrameMkLst>
            <pc:docMk/>
            <pc:sldMk cId="2582018195" sldId="801"/>
            <ac:graphicFrameMk id="32" creationId="{810787B3-2913-1432-C8A6-FC2DD8FC6E0D}"/>
          </ac:graphicFrameMkLst>
        </pc:graphicFrameChg>
        <pc:graphicFrameChg chg="add del mod">
          <ac:chgData name="Nguyen Chi Son" userId="606856d02e9d83ac" providerId="LiveId" clId="{916513A4-9BC5-408E-A99A-C1D2755C5876}" dt="2022-05-11T15:22:13.313" v="3596" actId="478"/>
          <ac:graphicFrameMkLst>
            <pc:docMk/>
            <pc:sldMk cId="2582018195" sldId="801"/>
            <ac:graphicFrameMk id="33" creationId="{10E8BB31-63B2-4DA8-1143-CFE9AA5D6266}"/>
          </ac:graphicFrameMkLst>
        </pc:graphicFrameChg>
        <pc:graphicFrameChg chg="add mod">
          <ac:chgData name="Nguyen Chi Son" userId="606856d02e9d83ac" providerId="LiveId" clId="{916513A4-9BC5-408E-A99A-C1D2755C5876}" dt="2022-05-11T15:19:35.162" v="3413" actId="571"/>
          <ac:graphicFrameMkLst>
            <pc:docMk/>
            <pc:sldMk cId="2582018195" sldId="801"/>
            <ac:graphicFrameMk id="34" creationId="{F1B2CCD5-B996-ACB3-CA55-51DAB85CDB3E}"/>
          </ac:graphicFrameMkLst>
        </pc:graphicFrameChg>
        <pc:graphicFrameChg chg="add mod">
          <ac:chgData name="Nguyen Chi Son" userId="606856d02e9d83ac" providerId="LiveId" clId="{916513A4-9BC5-408E-A99A-C1D2755C5876}" dt="2022-05-11T15:19:35.162" v="3413" actId="571"/>
          <ac:graphicFrameMkLst>
            <pc:docMk/>
            <pc:sldMk cId="2582018195" sldId="801"/>
            <ac:graphicFrameMk id="35" creationId="{DD57EA08-0CF7-D9B1-EF51-D39DF6623721}"/>
          </ac:graphicFrameMkLst>
        </pc:graphicFrameChg>
        <pc:graphicFrameChg chg="del">
          <ac:chgData name="Nguyen Chi Son" userId="606856d02e9d83ac" providerId="LiveId" clId="{916513A4-9BC5-408E-A99A-C1D2755C5876}" dt="2022-05-11T15:12:32.598" v="2757" actId="478"/>
          <ac:graphicFrameMkLst>
            <pc:docMk/>
            <pc:sldMk cId="2582018195" sldId="801"/>
            <ac:graphicFrameMk id="56" creationId="{9AD7B253-C2BC-5D6B-C7E3-00195279C208}"/>
          </ac:graphicFrameMkLst>
        </pc:graphicFrameChg>
        <pc:graphicFrameChg chg="del">
          <ac:chgData name="Nguyen Chi Son" userId="606856d02e9d83ac" providerId="LiveId" clId="{916513A4-9BC5-408E-A99A-C1D2755C5876}" dt="2022-05-11T15:12:32.598" v="2757" actId="478"/>
          <ac:graphicFrameMkLst>
            <pc:docMk/>
            <pc:sldMk cId="2582018195" sldId="801"/>
            <ac:graphicFrameMk id="57" creationId="{DC8AF503-9B1B-A8D8-EA5B-A9D1541B0A2B}"/>
          </ac:graphicFrameMkLst>
        </pc:graphicFrameChg>
        <pc:graphicFrameChg chg="del">
          <ac:chgData name="Nguyen Chi Son" userId="606856d02e9d83ac" providerId="LiveId" clId="{916513A4-9BC5-408E-A99A-C1D2755C5876}" dt="2022-05-11T15:12:32.598" v="2757" actId="478"/>
          <ac:graphicFrameMkLst>
            <pc:docMk/>
            <pc:sldMk cId="2582018195" sldId="801"/>
            <ac:graphicFrameMk id="73" creationId="{45531F04-DBED-D229-CDDE-74C54E8800D3}"/>
          </ac:graphicFrameMkLst>
        </pc:graphicFrameChg>
        <pc:graphicFrameChg chg="del">
          <ac:chgData name="Nguyen Chi Son" userId="606856d02e9d83ac" providerId="LiveId" clId="{916513A4-9BC5-408E-A99A-C1D2755C5876}" dt="2022-05-11T15:12:32.598" v="2757" actId="478"/>
          <ac:graphicFrameMkLst>
            <pc:docMk/>
            <pc:sldMk cId="2582018195" sldId="801"/>
            <ac:graphicFrameMk id="74" creationId="{FCC1554D-693C-0BDB-36B0-C3F776E0885F}"/>
          </ac:graphicFrameMkLst>
        </pc:graphicFrameChg>
        <pc:picChg chg="add mod">
          <ac:chgData name="Nguyen Chi Son" userId="606856d02e9d83ac" providerId="LiveId" clId="{916513A4-9BC5-408E-A99A-C1D2755C5876}" dt="2022-05-11T15:15:24.248" v="3276" actId="1076"/>
          <ac:picMkLst>
            <pc:docMk/>
            <pc:sldMk cId="2582018195" sldId="801"/>
            <ac:picMk id="3" creationId="{34D8D17A-1ED6-975A-136D-02C9E382D8AA}"/>
          </ac:picMkLst>
        </pc:picChg>
        <pc:cxnChg chg="add del mod">
          <ac:chgData name="Nguyen Chi Son" userId="606856d02e9d83ac" providerId="LiveId" clId="{916513A4-9BC5-408E-A99A-C1D2755C5876}" dt="2022-05-11T15:16:13.771" v="3321" actId="478"/>
          <ac:cxnSpMkLst>
            <pc:docMk/>
            <pc:sldMk cId="2582018195" sldId="801"/>
            <ac:cxnSpMk id="27" creationId="{ECF9BA54-B4C6-F389-BB45-12DA94658A9E}"/>
          </ac:cxnSpMkLst>
        </pc:cxnChg>
        <pc:cxnChg chg="add del mod">
          <ac:chgData name="Nguyen Chi Son" userId="606856d02e9d83ac" providerId="LiveId" clId="{916513A4-9BC5-408E-A99A-C1D2755C5876}" dt="2022-05-11T15:22:41.012" v="3610" actId="478"/>
          <ac:cxnSpMkLst>
            <pc:docMk/>
            <pc:sldMk cId="2582018195" sldId="801"/>
            <ac:cxnSpMk id="28" creationId="{8D53E615-7071-74BF-9BF6-FF61ECEF7C94}"/>
          </ac:cxnSpMkLst>
        </pc:cxnChg>
        <pc:cxnChg chg="del">
          <ac:chgData name="Nguyen Chi Son" userId="606856d02e9d83ac" providerId="LiveId" clId="{916513A4-9BC5-408E-A99A-C1D2755C5876}" dt="2022-05-11T15:12:32.598" v="2757" actId="478"/>
          <ac:cxnSpMkLst>
            <pc:docMk/>
            <pc:sldMk cId="2582018195" sldId="801"/>
            <ac:cxnSpMk id="60" creationId="{EA536AF0-6E4A-FE0C-9CAB-525C0859B16B}"/>
          </ac:cxnSpMkLst>
        </pc:cxnChg>
        <pc:cxnChg chg="del">
          <ac:chgData name="Nguyen Chi Son" userId="606856d02e9d83ac" providerId="LiveId" clId="{916513A4-9BC5-408E-A99A-C1D2755C5876}" dt="2022-05-11T15:12:32.598" v="2757" actId="478"/>
          <ac:cxnSpMkLst>
            <pc:docMk/>
            <pc:sldMk cId="2582018195" sldId="801"/>
            <ac:cxnSpMk id="62" creationId="{4667DEF6-3905-F098-D576-C90A08A0534D}"/>
          </ac:cxnSpMkLst>
        </pc:cxnChg>
      </pc:sldChg>
      <pc:sldChg chg="delSp modSp add mod delAnim modAnim">
        <pc:chgData name="Nguyen Chi Son" userId="606856d02e9d83ac" providerId="LiveId" clId="{916513A4-9BC5-408E-A99A-C1D2755C5876}" dt="2022-05-11T16:18:19.683" v="5591"/>
        <pc:sldMkLst>
          <pc:docMk/>
          <pc:sldMk cId="585758681" sldId="802"/>
        </pc:sldMkLst>
        <pc:spChg chg="mod">
          <ac:chgData name="Nguyen Chi Son" userId="606856d02e9d83ac" providerId="LiveId" clId="{916513A4-9BC5-408E-A99A-C1D2755C5876}" dt="2022-05-11T15:22:30.535" v="3602" actId="20577"/>
          <ac:spMkLst>
            <pc:docMk/>
            <pc:sldMk cId="585758681" sldId="802"/>
            <ac:spMk id="18" creationId="{E706F845-D4CD-8C29-F2F0-BB0ABB81E2D5}"/>
          </ac:spMkLst>
        </pc:spChg>
        <pc:spChg chg="mod">
          <ac:chgData name="Nguyen Chi Son" userId="606856d02e9d83ac" providerId="LiveId" clId="{916513A4-9BC5-408E-A99A-C1D2755C5876}" dt="2022-05-11T15:20:07.866" v="3442" actId="20577"/>
          <ac:spMkLst>
            <pc:docMk/>
            <pc:sldMk cId="585758681" sldId="802"/>
            <ac:spMk id="19" creationId="{9C339D16-68E4-43C4-A62E-D0146138D23B}"/>
          </ac:spMkLst>
        </pc:spChg>
        <pc:spChg chg="mod">
          <ac:chgData name="Nguyen Chi Son" userId="606856d02e9d83ac" providerId="LiveId" clId="{916513A4-9BC5-408E-A99A-C1D2755C5876}" dt="2022-05-11T15:20:54.910" v="3595" actId="20577"/>
          <ac:spMkLst>
            <pc:docMk/>
            <pc:sldMk cId="585758681" sldId="802"/>
            <ac:spMk id="21" creationId="{9A154720-A106-83DD-6B74-AEAF0A7DD6F1}"/>
          </ac:spMkLst>
        </pc:spChg>
        <pc:spChg chg="del mod">
          <ac:chgData name="Nguyen Chi Son" userId="606856d02e9d83ac" providerId="LiveId" clId="{916513A4-9BC5-408E-A99A-C1D2755C5876}" dt="2022-05-11T15:22:33.243" v="3605" actId="478"/>
          <ac:spMkLst>
            <pc:docMk/>
            <pc:sldMk cId="585758681" sldId="802"/>
            <ac:spMk id="26" creationId="{DA0253E9-B539-7C83-EA6F-5F46AC7F129D}"/>
          </ac:spMkLst>
        </pc:spChg>
        <pc:graphicFrameChg chg="del">
          <ac:chgData name="Nguyen Chi Son" userId="606856d02e9d83ac" providerId="LiveId" clId="{916513A4-9BC5-408E-A99A-C1D2755C5876}" dt="2022-05-11T15:22:31.171" v="3603" actId="478"/>
          <ac:graphicFrameMkLst>
            <pc:docMk/>
            <pc:sldMk cId="585758681" sldId="802"/>
            <ac:graphicFrameMk id="24" creationId="{3190AEBE-ABE4-131D-BE55-50840452C989}"/>
          </ac:graphicFrameMkLst>
        </pc:graphicFrameChg>
        <pc:graphicFrameChg chg="del">
          <ac:chgData name="Nguyen Chi Son" userId="606856d02e9d83ac" providerId="LiveId" clId="{916513A4-9BC5-408E-A99A-C1D2755C5876}" dt="2022-05-11T15:19:50.220" v="3417" actId="478"/>
          <ac:graphicFrameMkLst>
            <pc:docMk/>
            <pc:sldMk cId="585758681" sldId="802"/>
            <ac:graphicFrameMk id="29" creationId="{BF26024F-4D91-92D5-37DD-C85AACEEF3CB}"/>
          </ac:graphicFrameMkLst>
        </pc:graphicFrameChg>
        <pc:graphicFrameChg chg="del">
          <ac:chgData name="Nguyen Chi Son" userId="606856d02e9d83ac" providerId="LiveId" clId="{916513A4-9BC5-408E-A99A-C1D2755C5876}" dt="2022-05-11T15:19:50.220" v="3417" actId="478"/>
          <ac:graphicFrameMkLst>
            <pc:docMk/>
            <pc:sldMk cId="585758681" sldId="802"/>
            <ac:graphicFrameMk id="31" creationId="{A0B33DFB-9467-7F20-8555-C9FAB2B444CD}"/>
          </ac:graphicFrameMkLst>
        </pc:graphicFrameChg>
        <pc:graphicFrameChg chg="del">
          <ac:chgData name="Nguyen Chi Son" userId="606856d02e9d83ac" providerId="LiveId" clId="{916513A4-9BC5-408E-A99A-C1D2755C5876}" dt="2022-05-11T15:19:50.220" v="3417" actId="478"/>
          <ac:graphicFrameMkLst>
            <pc:docMk/>
            <pc:sldMk cId="585758681" sldId="802"/>
            <ac:graphicFrameMk id="32" creationId="{810787B3-2913-1432-C8A6-FC2DD8FC6E0D}"/>
          </ac:graphicFrameMkLst>
        </pc:graphicFrameChg>
        <pc:graphicFrameChg chg="mod">
          <ac:chgData name="Nguyen Chi Son" userId="606856d02e9d83ac" providerId="LiveId" clId="{916513A4-9BC5-408E-A99A-C1D2755C5876}" dt="2022-05-11T15:20:13.504" v="3445" actId="1076"/>
          <ac:graphicFrameMkLst>
            <pc:docMk/>
            <pc:sldMk cId="585758681" sldId="802"/>
            <ac:graphicFrameMk id="33" creationId="{10E8BB31-63B2-4DA8-1143-CFE9AA5D6266}"/>
          </ac:graphicFrameMkLst>
        </pc:graphicFrameChg>
        <pc:cxnChg chg="del">
          <ac:chgData name="Nguyen Chi Son" userId="606856d02e9d83ac" providerId="LiveId" clId="{916513A4-9BC5-408E-A99A-C1D2755C5876}" dt="2022-05-11T15:22:33.754" v="3606" actId="478"/>
          <ac:cxnSpMkLst>
            <pc:docMk/>
            <pc:sldMk cId="585758681" sldId="802"/>
            <ac:cxnSpMk id="28" creationId="{8D53E615-7071-74BF-9BF6-FF61ECEF7C94}"/>
          </ac:cxnSpMkLst>
        </pc:cxnChg>
      </pc:sldChg>
      <pc:sldChg chg="addSp delSp modSp add mod delAnim modAnim">
        <pc:chgData name="Nguyen Chi Son" userId="606856d02e9d83ac" providerId="LiveId" clId="{916513A4-9BC5-408E-A99A-C1D2755C5876}" dt="2022-05-11T16:18:40.994" v="5598"/>
        <pc:sldMkLst>
          <pc:docMk/>
          <pc:sldMk cId="3780574964" sldId="803"/>
        </pc:sldMkLst>
        <pc:spChg chg="add del mod">
          <ac:chgData name="Nguyen Chi Son" userId="606856d02e9d83ac" providerId="LiveId" clId="{916513A4-9BC5-408E-A99A-C1D2755C5876}" dt="2022-05-11T15:45:22.567" v="3968" actId="478"/>
          <ac:spMkLst>
            <pc:docMk/>
            <pc:sldMk cId="3780574964" sldId="803"/>
            <ac:spMk id="11" creationId="{0ADE2E7B-7984-03C3-21A0-E8201B8CF441}"/>
          </ac:spMkLst>
        </pc:spChg>
        <pc:spChg chg="add del mod">
          <ac:chgData name="Nguyen Chi Son" userId="606856d02e9d83ac" providerId="LiveId" clId="{916513A4-9BC5-408E-A99A-C1D2755C5876}" dt="2022-05-11T15:45:22.567" v="3968" actId="478"/>
          <ac:spMkLst>
            <pc:docMk/>
            <pc:sldMk cId="3780574964" sldId="803"/>
            <ac:spMk id="12" creationId="{8B884E7A-F4C4-AEB4-2043-7CB27EB740A2}"/>
          </ac:spMkLst>
        </pc:spChg>
        <pc:spChg chg="add del mod">
          <ac:chgData name="Nguyen Chi Son" userId="606856d02e9d83ac" providerId="LiveId" clId="{916513A4-9BC5-408E-A99A-C1D2755C5876}" dt="2022-05-11T15:45:22.567" v="3968" actId="478"/>
          <ac:spMkLst>
            <pc:docMk/>
            <pc:sldMk cId="3780574964" sldId="803"/>
            <ac:spMk id="13" creationId="{6D5E8CB9-93AC-C1DB-DC54-ED277A689929}"/>
          </ac:spMkLst>
        </pc:spChg>
        <pc:spChg chg="add del mod">
          <ac:chgData name="Nguyen Chi Son" userId="606856d02e9d83ac" providerId="LiveId" clId="{916513A4-9BC5-408E-A99A-C1D2755C5876}" dt="2022-05-11T15:45:22.567" v="3968" actId="478"/>
          <ac:spMkLst>
            <pc:docMk/>
            <pc:sldMk cId="3780574964" sldId="803"/>
            <ac:spMk id="14" creationId="{59F8776F-FB0A-8DDD-6443-F20C91D45A70}"/>
          </ac:spMkLst>
        </pc:spChg>
        <pc:spChg chg="add mod">
          <ac:chgData name="Nguyen Chi Son" userId="606856d02e9d83ac" providerId="LiveId" clId="{916513A4-9BC5-408E-A99A-C1D2755C5876}" dt="2022-05-11T15:45:33.347" v="4000" actId="20577"/>
          <ac:spMkLst>
            <pc:docMk/>
            <pc:sldMk cId="3780574964" sldId="803"/>
            <ac:spMk id="17" creationId="{ADFD575F-74DE-1F70-6574-2BFF7130AA4D}"/>
          </ac:spMkLst>
        </pc:spChg>
        <pc:spChg chg="del">
          <ac:chgData name="Nguyen Chi Son" userId="606856d02e9d83ac" providerId="LiveId" clId="{916513A4-9BC5-408E-A99A-C1D2755C5876}" dt="2022-05-11T15:23:04.775" v="3613" actId="478"/>
          <ac:spMkLst>
            <pc:docMk/>
            <pc:sldMk cId="3780574964" sldId="803"/>
            <ac:spMk id="18" creationId="{E706F845-D4CD-8C29-F2F0-BB0ABB81E2D5}"/>
          </ac:spMkLst>
        </pc:spChg>
        <pc:spChg chg="mod">
          <ac:chgData name="Nguyen Chi Son" userId="606856d02e9d83ac" providerId="LiveId" clId="{916513A4-9BC5-408E-A99A-C1D2755C5876}" dt="2022-05-11T15:23:41.975" v="3932" actId="20577"/>
          <ac:spMkLst>
            <pc:docMk/>
            <pc:sldMk cId="3780574964" sldId="803"/>
            <ac:spMk id="19" creationId="{9C339D16-68E4-43C4-A62E-D0146138D23B}"/>
          </ac:spMkLst>
        </pc:spChg>
        <pc:spChg chg="del">
          <ac:chgData name="Nguyen Chi Son" userId="606856d02e9d83ac" providerId="LiveId" clId="{916513A4-9BC5-408E-A99A-C1D2755C5876}" dt="2022-05-11T15:23:04.775" v="3613" actId="478"/>
          <ac:spMkLst>
            <pc:docMk/>
            <pc:sldMk cId="3780574964" sldId="803"/>
            <ac:spMk id="20" creationId="{2DA95C45-94DB-ED50-D772-FB9D4A1E5BE7}"/>
          </ac:spMkLst>
        </pc:spChg>
        <pc:spChg chg="del">
          <ac:chgData name="Nguyen Chi Son" userId="606856d02e9d83ac" providerId="LiveId" clId="{916513A4-9BC5-408E-A99A-C1D2755C5876}" dt="2022-05-11T15:23:04.775" v="3613" actId="478"/>
          <ac:spMkLst>
            <pc:docMk/>
            <pc:sldMk cId="3780574964" sldId="803"/>
            <ac:spMk id="21" creationId="{9A154720-A106-83DD-6B74-AEAF0A7DD6F1}"/>
          </ac:spMkLst>
        </pc:spChg>
        <pc:spChg chg="del">
          <ac:chgData name="Nguyen Chi Son" userId="606856d02e9d83ac" providerId="LiveId" clId="{916513A4-9BC5-408E-A99A-C1D2755C5876}" dt="2022-05-11T15:23:04.775" v="3613" actId="478"/>
          <ac:spMkLst>
            <pc:docMk/>
            <pc:sldMk cId="3780574964" sldId="803"/>
            <ac:spMk id="22" creationId="{DC818B19-D88D-D796-1118-D880B6881955}"/>
          </ac:spMkLst>
        </pc:spChg>
        <pc:spChg chg="add mod">
          <ac:chgData name="Nguyen Chi Son" userId="606856d02e9d83ac" providerId="LiveId" clId="{916513A4-9BC5-408E-A99A-C1D2755C5876}" dt="2022-05-11T15:45:25.067" v="3989" actId="1035"/>
          <ac:spMkLst>
            <pc:docMk/>
            <pc:sldMk cId="3780574964" sldId="803"/>
            <ac:spMk id="24" creationId="{DB71D430-481F-5149-4B9A-A5AF14A110CE}"/>
          </ac:spMkLst>
        </pc:spChg>
        <pc:spChg chg="add mod">
          <ac:chgData name="Nguyen Chi Son" userId="606856d02e9d83ac" providerId="LiveId" clId="{916513A4-9BC5-408E-A99A-C1D2755C5876}" dt="2022-05-11T15:45:53.515" v="4032" actId="20577"/>
          <ac:spMkLst>
            <pc:docMk/>
            <pc:sldMk cId="3780574964" sldId="803"/>
            <ac:spMk id="25" creationId="{4722EA00-FC53-F85B-AB6E-22805DBBC9BF}"/>
          </ac:spMkLst>
        </pc:spChg>
        <pc:spChg chg="add mod">
          <ac:chgData name="Nguyen Chi Son" userId="606856d02e9d83ac" providerId="LiveId" clId="{916513A4-9BC5-408E-A99A-C1D2755C5876}" dt="2022-05-11T15:45:25.067" v="3989" actId="1035"/>
          <ac:spMkLst>
            <pc:docMk/>
            <pc:sldMk cId="3780574964" sldId="803"/>
            <ac:spMk id="26" creationId="{2C997652-8ADB-57A5-52DF-1A61E250C624}"/>
          </ac:spMkLst>
        </pc:spChg>
        <pc:spChg chg="add mod">
          <ac:chgData name="Nguyen Chi Son" userId="606856d02e9d83ac" providerId="LiveId" clId="{916513A4-9BC5-408E-A99A-C1D2755C5876}" dt="2022-05-11T15:45:40.796" v="4009" actId="5793"/>
          <ac:spMkLst>
            <pc:docMk/>
            <pc:sldMk cId="3780574964" sldId="803"/>
            <ac:spMk id="29" creationId="{4AEB48DC-6B49-86D0-4BA8-15FB6525730E}"/>
          </ac:spMkLst>
        </pc:spChg>
        <pc:spChg chg="add del mod">
          <ac:chgData name="Nguyen Chi Son" userId="606856d02e9d83ac" providerId="LiveId" clId="{916513A4-9BC5-408E-A99A-C1D2755C5876}" dt="2022-05-11T15:45:35.151" v="4001" actId="478"/>
          <ac:spMkLst>
            <pc:docMk/>
            <pc:sldMk cId="3780574964" sldId="803"/>
            <ac:spMk id="30" creationId="{9A0CC0DA-F5D6-4D50-DAB8-DE497D5B1C54}"/>
          </ac:spMkLst>
        </pc:spChg>
        <pc:graphicFrameChg chg="add del mod">
          <ac:chgData name="Nguyen Chi Son" userId="606856d02e9d83ac" providerId="LiveId" clId="{916513A4-9BC5-408E-A99A-C1D2755C5876}" dt="2022-05-11T15:45:22.567" v="3968" actId="478"/>
          <ac:graphicFrameMkLst>
            <pc:docMk/>
            <pc:sldMk cId="3780574964" sldId="803"/>
            <ac:graphicFrameMk id="15" creationId="{B368459E-C73C-4D68-43CB-E63D5F8CC890}"/>
          </ac:graphicFrameMkLst>
        </pc:graphicFrameChg>
        <pc:graphicFrameChg chg="add del mod">
          <ac:chgData name="Nguyen Chi Son" userId="606856d02e9d83ac" providerId="LiveId" clId="{916513A4-9BC5-408E-A99A-C1D2755C5876}" dt="2022-05-11T15:45:22.567" v="3968" actId="478"/>
          <ac:graphicFrameMkLst>
            <pc:docMk/>
            <pc:sldMk cId="3780574964" sldId="803"/>
            <ac:graphicFrameMk id="16" creationId="{3FEA8ECE-9EAD-4B24-56FF-B46832711F20}"/>
          </ac:graphicFrameMkLst>
        </pc:graphicFrameChg>
        <pc:graphicFrameChg chg="del">
          <ac:chgData name="Nguyen Chi Son" userId="606856d02e9d83ac" providerId="LiveId" clId="{916513A4-9BC5-408E-A99A-C1D2755C5876}" dt="2022-05-11T15:23:04.775" v="3613" actId="478"/>
          <ac:graphicFrameMkLst>
            <pc:docMk/>
            <pc:sldMk cId="3780574964" sldId="803"/>
            <ac:graphicFrameMk id="23" creationId="{4B1D5968-D2BA-51F8-D85C-2167537A0A52}"/>
          </ac:graphicFrameMkLst>
        </pc:graphicFrameChg>
        <pc:graphicFrameChg chg="add mod">
          <ac:chgData name="Nguyen Chi Son" userId="606856d02e9d83ac" providerId="LiveId" clId="{916513A4-9BC5-408E-A99A-C1D2755C5876}" dt="2022-05-11T15:45:30.244" v="3998" actId="1037"/>
          <ac:graphicFrameMkLst>
            <pc:docMk/>
            <pc:sldMk cId="3780574964" sldId="803"/>
            <ac:graphicFrameMk id="27" creationId="{1CCE49B5-E89E-3CE4-CD99-99A4F00854C1}"/>
          </ac:graphicFrameMkLst>
        </pc:graphicFrameChg>
        <pc:graphicFrameChg chg="add del mod">
          <ac:chgData name="Nguyen Chi Son" userId="606856d02e9d83ac" providerId="LiveId" clId="{916513A4-9BC5-408E-A99A-C1D2755C5876}" dt="2022-05-11T15:45:35.151" v="4001" actId="478"/>
          <ac:graphicFrameMkLst>
            <pc:docMk/>
            <pc:sldMk cId="3780574964" sldId="803"/>
            <ac:graphicFrameMk id="28" creationId="{EB47E979-A9F8-3A77-7C05-11D00E513B3E}"/>
          </ac:graphicFrameMkLst>
        </pc:graphicFrameChg>
        <pc:graphicFrameChg chg="del">
          <ac:chgData name="Nguyen Chi Son" userId="606856d02e9d83ac" providerId="LiveId" clId="{916513A4-9BC5-408E-A99A-C1D2755C5876}" dt="2022-05-11T15:23:04.775" v="3613" actId="478"/>
          <ac:graphicFrameMkLst>
            <pc:docMk/>
            <pc:sldMk cId="3780574964" sldId="803"/>
            <ac:graphicFrameMk id="33" creationId="{10E8BB31-63B2-4DA8-1143-CFE9AA5D6266}"/>
          </ac:graphicFrameMkLst>
        </pc:graphicFrameChg>
        <pc:graphicFrameChg chg="add mod">
          <ac:chgData name="Nguyen Chi Son" userId="606856d02e9d83ac" providerId="LiveId" clId="{916513A4-9BC5-408E-A99A-C1D2755C5876}" dt="2022-05-11T15:46:06.826" v="4035"/>
          <ac:graphicFrameMkLst>
            <pc:docMk/>
            <pc:sldMk cId="3780574964" sldId="803"/>
            <ac:graphicFrameMk id="34" creationId="{EDE38920-4EE8-FF28-05C8-B82DF875E144}"/>
          </ac:graphicFrameMkLst>
        </pc:graphicFrameChg>
        <pc:graphicFrameChg chg="add del mod">
          <ac:chgData name="Nguyen Chi Son" userId="606856d02e9d83ac" providerId="LiveId" clId="{916513A4-9BC5-408E-A99A-C1D2755C5876}" dt="2022-05-11T15:45:52.194" v="4029" actId="478"/>
          <ac:graphicFrameMkLst>
            <pc:docMk/>
            <pc:sldMk cId="3780574964" sldId="803"/>
            <ac:graphicFrameMk id="35" creationId="{6267323B-D2A0-D4B7-C381-A8C0A6AFA34F}"/>
          </ac:graphicFrameMkLst>
        </pc:graphicFrameChg>
        <pc:picChg chg="del">
          <ac:chgData name="Nguyen Chi Son" userId="606856d02e9d83ac" providerId="LiveId" clId="{916513A4-9BC5-408E-A99A-C1D2755C5876}" dt="2022-05-11T15:23:02.915" v="3612" actId="478"/>
          <ac:picMkLst>
            <pc:docMk/>
            <pc:sldMk cId="3780574964" sldId="803"/>
            <ac:picMk id="3" creationId="{34D8D17A-1ED6-975A-136D-02C9E382D8AA}"/>
          </ac:picMkLst>
        </pc:picChg>
        <pc:cxnChg chg="add mod">
          <ac:chgData name="Nguyen Chi Son" userId="606856d02e9d83ac" providerId="LiveId" clId="{916513A4-9BC5-408E-A99A-C1D2755C5876}" dt="2022-05-11T15:45:25.067" v="3989" actId="1035"/>
          <ac:cxnSpMkLst>
            <pc:docMk/>
            <pc:sldMk cId="3780574964" sldId="803"/>
            <ac:cxnSpMk id="31" creationId="{AE4416F2-2318-A807-71F6-F07D215BBE46}"/>
          </ac:cxnSpMkLst>
        </pc:cxnChg>
        <pc:cxnChg chg="add del mod">
          <ac:chgData name="Nguyen Chi Son" userId="606856d02e9d83ac" providerId="LiveId" clId="{916513A4-9BC5-408E-A99A-C1D2755C5876}" dt="2022-05-11T15:45:35.151" v="4001" actId="478"/>
          <ac:cxnSpMkLst>
            <pc:docMk/>
            <pc:sldMk cId="3780574964" sldId="803"/>
            <ac:cxnSpMk id="32" creationId="{F0DE9E95-928D-9E2D-2D0D-7DDFA44E561E}"/>
          </ac:cxnSpMkLst>
        </pc:cxnChg>
      </pc:sldChg>
      <pc:sldChg chg="addSp delSp modSp add del mod addAnim delAnim modAnim">
        <pc:chgData name="Nguyen Chi Son" userId="606856d02e9d83ac" providerId="LiveId" clId="{916513A4-9BC5-408E-A99A-C1D2755C5876}" dt="2022-05-11T16:12:40.754" v="5189" actId="47"/>
        <pc:sldMkLst>
          <pc:docMk/>
          <pc:sldMk cId="2066017035" sldId="804"/>
        </pc:sldMkLst>
        <pc:spChg chg="add mod">
          <ac:chgData name="Nguyen Chi Son" userId="606856d02e9d83ac" providerId="LiveId" clId="{916513A4-9BC5-408E-A99A-C1D2755C5876}" dt="2022-05-11T16:10:51.475" v="4951" actId="1036"/>
          <ac:spMkLst>
            <pc:docMk/>
            <pc:sldMk cId="2066017035" sldId="804"/>
            <ac:spMk id="14" creationId="{491553AE-03AC-3C1E-3BD8-6F1C7A93218B}"/>
          </ac:spMkLst>
        </pc:spChg>
        <pc:spChg chg="add mod">
          <ac:chgData name="Nguyen Chi Son" userId="606856d02e9d83ac" providerId="LiveId" clId="{916513A4-9BC5-408E-A99A-C1D2755C5876}" dt="2022-05-11T16:04:17.831" v="4593" actId="1036"/>
          <ac:spMkLst>
            <pc:docMk/>
            <pc:sldMk cId="2066017035" sldId="804"/>
            <ac:spMk id="15" creationId="{05F4C26A-EF61-FE88-1195-293A3CF6B109}"/>
          </ac:spMkLst>
        </pc:spChg>
        <pc:spChg chg="add mod">
          <ac:chgData name="Nguyen Chi Son" userId="606856d02e9d83ac" providerId="LiveId" clId="{916513A4-9BC5-408E-A99A-C1D2755C5876}" dt="2022-05-11T16:07:22.345" v="4810" actId="20577"/>
          <ac:spMkLst>
            <pc:docMk/>
            <pc:sldMk cId="2066017035" sldId="804"/>
            <ac:spMk id="16" creationId="{860935B0-A104-7647-D62C-C30F309F2DEE}"/>
          </ac:spMkLst>
        </pc:spChg>
        <pc:spChg chg="del">
          <ac:chgData name="Nguyen Chi Son" userId="606856d02e9d83ac" providerId="LiveId" clId="{916513A4-9BC5-408E-A99A-C1D2755C5876}" dt="2022-05-11T15:46:35.042" v="4037" actId="478"/>
          <ac:spMkLst>
            <pc:docMk/>
            <pc:sldMk cId="2066017035" sldId="804"/>
            <ac:spMk id="17" creationId="{ADFD575F-74DE-1F70-6574-2BFF7130AA4D}"/>
          </ac:spMkLst>
        </pc:spChg>
        <pc:spChg chg="add mod">
          <ac:chgData name="Nguyen Chi Son" userId="606856d02e9d83ac" providerId="LiveId" clId="{916513A4-9BC5-408E-A99A-C1D2755C5876}" dt="2022-05-11T16:10:51.475" v="4951" actId="1036"/>
          <ac:spMkLst>
            <pc:docMk/>
            <pc:sldMk cId="2066017035" sldId="804"/>
            <ac:spMk id="18" creationId="{76ACCF80-5506-B71A-80B4-A882BCE2AED9}"/>
          </ac:spMkLst>
        </pc:spChg>
        <pc:spChg chg="mod">
          <ac:chgData name="Nguyen Chi Son" userId="606856d02e9d83ac" providerId="LiveId" clId="{916513A4-9BC5-408E-A99A-C1D2755C5876}" dt="2022-05-11T16:10:35.735" v="4925" actId="20577"/>
          <ac:spMkLst>
            <pc:docMk/>
            <pc:sldMk cId="2066017035" sldId="804"/>
            <ac:spMk id="19" creationId="{9C339D16-68E4-43C4-A62E-D0146138D23B}"/>
          </ac:spMkLst>
        </pc:spChg>
        <pc:spChg chg="del">
          <ac:chgData name="Nguyen Chi Son" userId="606856d02e9d83ac" providerId="LiveId" clId="{916513A4-9BC5-408E-A99A-C1D2755C5876}" dt="2022-05-11T15:46:35.042" v="4037" actId="478"/>
          <ac:spMkLst>
            <pc:docMk/>
            <pc:sldMk cId="2066017035" sldId="804"/>
            <ac:spMk id="24" creationId="{DB71D430-481F-5149-4B9A-A5AF14A110CE}"/>
          </ac:spMkLst>
        </pc:spChg>
        <pc:spChg chg="del">
          <ac:chgData name="Nguyen Chi Son" userId="606856d02e9d83ac" providerId="LiveId" clId="{916513A4-9BC5-408E-A99A-C1D2755C5876}" dt="2022-05-11T15:46:35.042" v="4037" actId="478"/>
          <ac:spMkLst>
            <pc:docMk/>
            <pc:sldMk cId="2066017035" sldId="804"/>
            <ac:spMk id="25" creationId="{4722EA00-FC53-F85B-AB6E-22805DBBC9BF}"/>
          </ac:spMkLst>
        </pc:spChg>
        <pc:spChg chg="del">
          <ac:chgData name="Nguyen Chi Son" userId="606856d02e9d83ac" providerId="LiveId" clId="{916513A4-9BC5-408E-A99A-C1D2755C5876}" dt="2022-05-11T15:46:35.042" v="4037" actId="478"/>
          <ac:spMkLst>
            <pc:docMk/>
            <pc:sldMk cId="2066017035" sldId="804"/>
            <ac:spMk id="26" creationId="{2C997652-8ADB-57A5-52DF-1A61E250C624}"/>
          </ac:spMkLst>
        </pc:spChg>
        <pc:spChg chg="del">
          <ac:chgData name="Nguyen Chi Son" userId="606856d02e9d83ac" providerId="LiveId" clId="{916513A4-9BC5-408E-A99A-C1D2755C5876}" dt="2022-05-11T15:46:35.042" v="4037" actId="478"/>
          <ac:spMkLst>
            <pc:docMk/>
            <pc:sldMk cId="2066017035" sldId="804"/>
            <ac:spMk id="29" creationId="{4AEB48DC-6B49-86D0-4BA8-15FB6525730E}"/>
          </ac:spMkLst>
        </pc:spChg>
        <pc:graphicFrameChg chg="add mod">
          <ac:chgData name="Nguyen Chi Son" userId="606856d02e9d83ac" providerId="LiveId" clId="{916513A4-9BC5-408E-A99A-C1D2755C5876}" dt="2022-05-11T16:10:51.475" v="4951" actId="1036"/>
          <ac:graphicFrameMkLst>
            <pc:docMk/>
            <pc:sldMk cId="2066017035" sldId="804"/>
            <ac:graphicFrameMk id="20" creationId="{F505A47B-41FE-B8E4-4F90-18CF7C0C1F51}"/>
          </ac:graphicFrameMkLst>
        </pc:graphicFrameChg>
        <pc:graphicFrameChg chg="add del mod">
          <ac:chgData name="Nguyen Chi Son" userId="606856d02e9d83ac" providerId="LiveId" clId="{916513A4-9BC5-408E-A99A-C1D2755C5876}" dt="2022-05-11T16:06:50.999" v="4751"/>
          <ac:graphicFrameMkLst>
            <pc:docMk/>
            <pc:sldMk cId="2066017035" sldId="804"/>
            <ac:graphicFrameMk id="21" creationId="{93AD85E5-8BFE-FB22-DD01-5C6FFAEEB068}"/>
          </ac:graphicFrameMkLst>
        </pc:graphicFrameChg>
        <pc:graphicFrameChg chg="add mod">
          <ac:chgData name="Nguyen Chi Son" userId="606856d02e9d83ac" providerId="LiveId" clId="{916513A4-9BC5-408E-A99A-C1D2755C5876}" dt="2022-05-11T16:07:00.727" v="4753"/>
          <ac:graphicFrameMkLst>
            <pc:docMk/>
            <pc:sldMk cId="2066017035" sldId="804"/>
            <ac:graphicFrameMk id="22" creationId="{472B7855-EB66-4FCF-FC67-A22A01AF2675}"/>
          </ac:graphicFrameMkLst>
        </pc:graphicFrameChg>
        <pc:graphicFrameChg chg="del">
          <ac:chgData name="Nguyen Chi Son" userId="606856d02e9d83ac" providerId="LiveId" clId="{916513A4-9BC5-408E-A99A-C1D2755C5876}" dt="2022-05-11T15:46:35.042" v="4037" actId="478"/>
          <ac:graphicFrameMkLst>
            <pc:docMk/>
            <pc:sldMk cId="2066017035" sldId="804"/>
            <ac:graphicFrameMk id="27" creationId="{1CCE49B5-E89E-3CE4-CD99-99A4F00854C1}"/>
          </ac:graphicFrameMkLst>
        </pc:graphicFrameChg>
        <pc:graphicFrameChg chg="del">
          <ac:chgData name="Nguyen Chi Son" userId="606856d02e9d83ac" providerId="LiveId" clId="{916513A4-9BC5-408E-A99A-C1D2755C5876}" dt="2022-05-11T15:46:35.042" v="4037" actId="478"/>
          <ac:graphicFrameMkLst>
            <pc:docMk/>
            <pc:sldMk cId="2066017035" sldId="804"/>
            <ac:graphicFrameMk id="34" creationId="{EDE38920-4EE8-FF28-05C8-B82DF875E144}"/>
          </ac:graphicFrameMkLst>
        </pc:graphicFrameChg>
        <pc:picChg chg="add mod">
          <ac:chgData name="Nguyen Chi Son" userId="606856d02e9d83ac" providerId="LiveId" clId="{916513A4-9BC5-408E-A99A-C1D2755C5876}" dt="2022-05-11T15:48:14.035" v="4547" actId="1076"/>
          <ac:picMkLst>
            <pc:docMk/>
            <pc:sldMk cId="2066017035" sldId="804"/>
            <ac:picMk id="3" creationId="{123ACEC6-2D78-3769-F132-5DE76D54D382}"/>
          </ac:picMkLst>
        </pc:picChg>
        <pc:cxnChg chg="del">
          <ac:chgData name="Nguyen Chi Son" userId="606856d02e9d83ac" providerId="LiveId" clId="{916513A4-9BC5-408E-A99A-C1D2755C5876}" dt="2022-05-11T15:46:35.042" v="4037" actId="478"/>
          <ac:cxnSpMkLst>
            <pc:docMk/>
            <pc:sldMk cId="2066017035" sldId="804"/>
            <ac:cxnSpMk id="31" creationId="{AE4416F2-2318-A807-71F6-F07D215BBE46}"/>
          </ac:cxnSpMkLst>
        </pc:cxnChg>
      </pc:sldChg>
      <pc:sldChg chg="addSp delSp modSp add mod delAnim modAnim">
        <pc:chgData name="Nguyen Chi Son" userId="606856d02e9d83ac" providerId="LiveId" clId="{916513A4-9BC5-408E-A99A-C1D2755C5876}" dt="2022-05-11T16:19:58.967" v="5613"/>
        <pc:sldMkLst>
          <pc:docMk/>
          <pc:sldMk cId="2604953891" sldId="805"/>
        </pc:sldMkLst>
        <pc:spChg chg="add mod">
          <ac:chgData name="Nguyen Chi Son" userId="606856d02e9d83ac" providerId="LiveId" clId="{916513A4-9BC5-408E-A99A-C1D2755C5876}" dt="2022-05-11T16:14:31.128" v="5531"/>
          <ac:spMkLst>
            <pc:docMk/>
            <pc:sldMk cId="2604953891" sldId="805"/>
            <ac:spMk id="12" creationId="{6E5248AB-5B43-10A8-20C5-C721E7CAA91C}"/>
          </ac:spMkLst>
        </pc:spChg>
        <pc:spChg chg="add mod">
          <ac:chgData name="Nguyen Chi Son" userId="606856d02e9d83ac" providerId="LiveId" clId="{916513A4-9BC5-408E-A99A-C1D2755C5876}" dt="2022-05-11T16:11:05.732" v="4954"/>
          <ac:spMkLst>
            <pc:docMk/>
            <pc:sldMk cId="2604953891" sldId="805"/>
            <ac:spMk id="13" creationId="{D43B9D19-0AE1-6204-6861-79E22A3BF5B6}"/>
          </ac:spMkLst>
        </pc:spChg>
        <pc:spChg chg="del">
          <ac:chgData name="Nguyen Chi Son" userId="606856d02e9d83ac" providerId="LiveId" clId="{916513A4-9BC5-408E-A99A-C1D2755C5876}" dt="2022-05-11T16:11:05.375" v="4953" actId="478"/>
          <ac:spMkLst>
            <pc:docMk/>
            <pc:sldMk cId="2604953891" sldId="805"/>
            <ac:spMk id="14" creationId="{491553AE-03AC-3C1E-3BD8-6F1C7A93218B}"/>
          </ac:spMkLst>
        </pc:spChg>
        <pc:spChg chg="mod">
          <ac:chgData name="Nguyen Chi Son" userId="606856d02e9d83ac" providerId="LiveId" clId="{916513A4-9BC5-408E-A99A-C1D2755C5876}" dt="2022-05-11T16:13:33.520" v="5349" actId="20577"/>
          <ac:spMkLst>
            <pc:docMk/>
            <pc:sldMk cId="2604953891" sldId="805"/>
            <ac:spMk id="16" creationId="{860935B0-A104-7647-D62C-C30F309F2DEE}"/>
          </ac:spMkLst>
        </pc:spChg>
        <pc:spChg chg="del">
          <ac:chgData name="Nguyen Chi Son" userId="606856d02e9d83ac" providerId="LiveId" clId="{916513A4-9BC5-408E-A99A-C1D2755C5876}" dt="2022-05-11T16:11:05.375" v="4953" actId="478"/>
          <ac:spMkLst>
            <pc:docMk/>
            <pc:sldMk cId="2604953891" sldId="805"/>
            <ac:spMk id="18" creationId="{76ACCF80-5506-B71A-80B4-A882BCE2AED9}"/>
          </ac:spMkLst>
        </pc:spChg>
        <pc:spChg chg="mod">
          <ac:chgData name="Nguyen Chi Son" userId="606856d02e9d83ac" providerId="LiveId" clId="{916513A4-9BC5-408E-A99A-C1D2755C5876}" dt="2022-05-11T16:11:14.436" v="4965" actId="20577"/>
          <ac:spMkLst>
            <pc:docMk/>
            <pc:sldMk cId="2604953891" sldId="805"/>
            <ac:spMk id="19" creationId="{9C339D16-68E4-43C4-A62E-D0146138D23B}"/>
          </ac:spMkLst>
        </pc:spChg>
        <pc:graphicFrameChg chg="add mod">
          <ac:chgData name="Nguyen Chi Son" userId="606856d02e9d83ac" providerId="LiveId" clId="{916513A4-9BC5-408E-A99A-C1D2755C5876}" dt="2022-05-11T16:11:05.732" v="4954"/>
          <ac:graphicFrameMkLst>
            <pc:docMk/>
            <pc:sldMk cId="2604953891" sldId="805"/>
            <ac:graphicFrameMk id="17" creationId="{05766218-ABE3-149C-D730-A60F08BF8A53}"/>
          </ac:graphicFrameMkLst>
        </pc:graphicFrameChg>
        <pc:graphicFrameChg chg="del">
          <ac:chgData name="Nguyen Chi Son" userId="606856d02e9d83ac" providerId="LiveId" clId="{916513A4-9BC5-408E-A99A-C1D2755C5876}" dt="2022-05-11T16:11:05.375" v="4953" actId="478"/>
          <ac:graphicFrameMkLst>
            <pc:docMk/>
            <pc:sldMk cId="2604953891" sldId="805"/>
            <ac:graphicFrameMk id="20" creationId="{F505A47B-41FE-B8E4-4F90-18CF7C0C1F51}"/>
          </ac:graphicFrameMkLst>
        </pc:graphicFrameChg>
        <pc:graphicFrameChg chg="del mod">
          <ac:chgData name="Nguyen Chi Son" userId="606856d02e9d83ac" providerId="LiveId" clId="{916513A4-9BC5-408E-A99A-C1D2755C5876}" dt="2022-05-11T16:13:11.754" v="5275" actId="478"/>
          <ac:graphicFrameMkLst>
            <pc:docMk/>
            <pc:sldMk cId="2604953891" sldId="805"/>
            <ac:graphicFrameMk id="21" creationId="{93AD85E5-8BFE-FB22-DD01-5C6FFAEEB068}"/>
          </ac:graphicFrameMkLst>
        </pc:graphicFrameChg>
        <pc:graphicFrameChg chg="mod">
          <ac:chgData name="Nguyen Chi Son" userId="606856d02e9d83ac" providerId="LiveId" clId="{916513A4-9BC5-408E-A99A-C1D2755C5876}" dt="2022-05-11T16:13:13.894" v="5276" actId="1076"/>
          <ac:graphicFrameMkLst>
            <pc:docMk/>
            <pc:sldMk cId="2604953891" sldId="805"/>
            <ac:graphicFrameMk id="22" creationId="{472B7855-EB66-4FCF-FC67-A22A01AF2675}"/>
          </ac:graphicFrameMkLst>
        </pc:graphicFrameChg>
        <pc:cxnChg chg="add mod">
          <ac:chgData name="Nguyen Chi Son" userId="606856d02e9d83ac" providerId="LiveId" clId="{916513A4-9BC5-408E-A99A-C1D2755C5876}" dt="2022-05-11T16:15:54.313" v="5563" actId="1037"/>
          <ac:cxnSpMkLst>
            <pc:docMk/>
            <pc:sldMk cId="2604953891" sldId="805"/>
            <ac:cxnSpMk id="23" creationId="{90120D7C-4701-A9F1-3995-D8631AC0D37D}"/>
          </ac:cxnSpMkLst>
        </pc:cxnChg>
      </pc:sldChg>
      <pc:sldChg chg="addSp delSp modSp add mod delAnim modAnim">
        <pc:chgData name="Nguyen Chi Son" userId="606856d02e9d83ac" providerId="LiveId" clId="{916513A4-9BC5-408E-A99A-C1D2755C5876}" dt="2022-05-11T16:19:26.139" v="5604"/>
        <pc:sldMkLst>
          <pc:docMk/>
          <pc:sldMk cId="1042644984" sldId="806"/>
        </pc:sldMkLst>
        <pc:spChg chg="mod">
          <ac:chgData name="Nguyen Chi Son" userId="606856d02e9d83ac" providerId="LiveId" clId="{916513A4-9BC5-408E-A99A-C1D2755C5876}" dt="2022-05-11T16:14:22.097" v="5528" actId="20577"/>
          <ac:spMkLst>
            <pc:docMk/>
            <pc:sldMk cId="1042644984" sldId="806"/>
            <ac:spMk id="14" creationId="{491553AE-03AC-3C1E-3BD8-6F1C7A93218B}"/>
          </ac:spMkLst>
        </pc:spChg>
        <pc:spChg chg="mod">
          <ac:chgData name="Nguyen Chi Son" userId="606856d02e9d83ac" providerId="LiveId" clId="{916513A4-9BC5-408E-A99A-C1D2755C5876}" dt="2022-05-11T16:11:45.792" v="5040" actId="20577"/>
          <ac:spMkLst>
            <pc:docMk/>
            <pc:sldMk cId="1042644984" sldId="806"/>
            <ac:spMk id="16" creationId="{860935B0-A104-7647-D62C-C30F309F2DEE}"/>
          </ac:spMkLst>
        </pc:spChg>
        <pc:graphicFrameChg chg="del">
          <ac:chgData name="Nguyen Chi Son" userId="606856d02e9d83ac" providerId="LiveId" clId="{916513A4-9BC5-408E-A99A-C1D2755C5876}" dt="2022-05-11T16:11:27.097" v="4967" actId="478"/>
          <ac:graphicFrameMkLst>
            <pc:docMk/>
            <pc:sldMk cId="1042644984" sldId="806"/>
            <ac:graphicFrameMk id="22" creationId="{472B7855-EB66-4FCF-FC67-A22A01AF2675}"/>
          </ac:graphicFrameMkLst>
        </pc:graphicFrameChg>
        <pc:cxnChg chg="add mod">
          <ac:chgData name="Nguyen Chi Son" userId="606856d02e9d83ac" providerId="LiveId" clId="{916513A4-9BC5-408E-A99A-C1D2755C5876}" dt="2022-05-11T16:14:55.549" v="5537" actId="14100"/>
          <ac:cxnSpMkLst>
            <pc:docMk/>
            <pc:sldMk cId="1042644984" sldId="806"/>
            <ac:cxnSpMk id="4" creationId="{24309FA3-C177-7674-D2C9-70A26990C604}"/>
          </ac:cxnSpMkLst>
        </pc:cxnChg>
      </pc:sldChg>
      <pc:sldChg chg="addSp delSp modSp add mod delAnim modAnim">
        <pc:chgData name="Nguyen Chi Son" userId="606856d02e9d83ac" providerId="LiveId" clId="{916513A4-9BC5-408E-A99A-C1D2755C5876}" dt="2022-05-11T16:19:36.092" v="5607"/>
        <pc:sldMkLst>
          <pc:docMk/>
          <pc:sldMk cId="784377188" sldId="807"/>
        </pc:sldMkLst>
        <pc:spChg chg="mod">
          <ac:chgData name="Nguyen Chi Son" userId="606856d02e9d83ac" providerId="LiveId" clId="{916513A4-9BC5-408E-A99A-C1D2755C5876}" dt="2022-05-11T16:14:26.784" v="5529"/>
          <ac:spMkLst>
            <pc:docMk/>
            <pc:sldMk cId="784377188" sldId="807"/>
            <ac:spMk id="14" creationId="{491553AE-03AC-3C1E-3BD8-6F1C7A93218B}"/>
          </ac:spMkLst>
        </pc:spChg>
        <pc:spChg chg="mod">
          <ac:chgData name="Nguyen Chi Son" userId="606856d02e9d83ac" providerId="LiveId" clId="{916513A4-9BC5-408E-A99A-C1D2755C5876}" dt="2022-05-11T16:12:37.270" v="5188" actId="20577"/>
          <ac:spMkLst>
            <pc:docMk/>
            <pc:sldMk cId="784377188" sldId="807"/>
            <ac:spMk id="16" creationId="{860935B0-A104-7647-D62C-C30F309F2DEE}"/>
          </ac:spMkLst>
        </pc:spChg>
        <pc:graphicFrameChg chg="del">
          <ac:chgData name="Nguyen Chi Son" userId="606856d02e9d83ac" providerId="LiveId" clId="{916513A4-9BC5-408E-A99A-C1D2755C5876}" dt="2022-05-11T16:12:02.196" v="5044" actId="478"/>
          <ac:graphicFrameMkLst>
            <pc:docMk/>
            <pc:sldMk cId="784377188" sldId="807"/>
            <ac:graphicFrameMk id="21" creationId="{93AD85E5-8BFE-FB22-DD01-5C6FFAEEB068}"/>
          </ac:graphicFrameMkLst>
        </pc:graphicFrameChg>
        <pc:graphicFrameChg chg="mod">
          <ac:chgData name="Nguyen Chi Son" userId="606856d02e9d83ac" providerId="LiveId" clId="{916513A4-9BC5-408E-A99A-C1D2755C5876}" dt="2022-05-11T16:12:15.590" v="5108" actId="1035"/>
          <ac:graphicFrameMkLst>
            <pc:docMk/>
            <pc:sldMk cId="784377188" sldId="807"/>
            <ac:graphicFrameMk id="22" creationId="{472B7855-EB66-4FCF-FC67-A22A01AF2675}"/>
          </ac:graphicFrameMkLst>
        </pc:graphicFrameChg>
        <pc:cxnChg chg="add mod">
          <ac:chgData name="Nguyen Chi Son" userId="606856d02e9d83ac" providerId="LiveId" clId="{916513A4-9BC5-408E-A99A-C1D2755C5876}" dt="2022-05-11T16:15:16.470" v="5542" actId="14100"/>
          <ac:cxnSpMkLst>
            <pc:docMk/>
            <pc:sldMk cId="784377188" sldId="807"/>
            <ac:cxnSpMk id="12" creationId="{ACB9C30D-B4C1-6ADA-EFC2-96FFEADCA44E}"/>
          </ac:cxnSpMkLst>
        </pc:cxnChg>
      </pc:sldChg>
      <pc:sldChg chg="addSp delSp modSp add mod delAnim modAnim">
        <pc:chgData name="Nguyen Chi Son" userId="606856d02e9d83ac" providerId="LiveId" clId="{916513A4-9BC5-408E-A99A-C1D2755C5876}" dt="2022-05-11T16:19:48.404" v="5610"/>
        <pc:sldMkLst>
          <pc:docMk/>
          <pc:sldMk cId="286503929" sldId="808"/>
        </pc:sldMkLst>
        <pc:spChg chg="mod">
          <ac:chgData name="Nguyen Chi Son" userId="606856d02e9d83ac" providerId="LiveId" clId="{916513A4-9BC5-408E-A99A-C1D2755C5876}" dt="2022-05-11T16:14:28.940" v="5530"/>
          <ac:spMkLst>
            <pc:docMk/>
            <pc:sldMk cId="286503929" sldId="808"/>
            <ac:spMk id="12" creationId="{6E5248AB-5B43-10A8-20C5-C721E7CAA91C}"/>
          </ac:spMkLst>
        </pc:spChg>
        <pc:spChg chg="mod">
          <ac:chgData name="Nguyen Chi Son" userId="606856d02e9d83ac" providerId="LiveId" clId="{916513A4-9BC5-408E-A99A-C1D2755C5876}" dt="2022-05-11T16:13:05.551" v="5272" actId="20577"/>
          <ac:spMkLst>
            <pc:docMk/>
            <pc:sldMk cId="286503929" sldId="808"/>
            <ac:spMk id="16" creationId="{860935B0-A104-7647-D62C-C30F309F2DEE}"/>
          </ac:spMkLst>
        </pc:spChg>
        <pc:graphicFrameChg chg="del">
          <ac:chgData name="Nguyen Chi Son" userId="606856d02e9d83ac" providerId="LiveId" clId="{916513A4-9BC5-408E-A99A-C1D2755C5876}" dt="2022-05-11T16:12:50.083" v="5191" actId="478"/>
          <ac:graphicFrameMkLst>
            <pc:docMk/>
            <pc:sldMk cId="286503929" sldId="808"/>
            <ac:graphicFrameMk id="22" creationId="{472B7855-EB66-4FCF-FC67-A22A01AF2675}"/>
          </ac:graphicFrameMkLst>
        </pc:graphicFrameChg>
        <pc:cxnChg chg="add mod">
          <ac:chgData name="Nguyen Chi Son" userId="606856d02e9d83ac" providerId="LiveId" clId="{916513A4-9BC5-408E-A99A-C1D2755C5876}" dt="2022-05-11T16:15:33.469" v="5551" actId="14100"/>
          <ac:cxnSpMkLst>
            <pc:docMk/>
            <pc:sldMk cId="286503929" sldId="808"/>
            <ac:cxnSpMk id="14" creationId="{8BB56A2F-EF13-B9C6-E0BE-31DB41468704}"/>
          </ac:cxnSpMkLst>
        </pc:cxnChg>
      </pc:sldChg>
    </pc:docChg>
  </pc:docChgLst>
  <pc:docChgLst>
    <pc:chgData name="Nguyen Chi Son" userId="606856d02e9d83ac" providerId="LiveId" clId="{0149E54D-9205-4D4C-ACD8-19B636DFBCD6}"/>
    <pc:docChg chg="undo custSel delSld modSld">
      <pc:chgData name="Nguyen Chi Son" userId="606856d02e9d83ac" providerId="LiveId" clId="{0149E54D-9205-4D4C-ACD8-19B636DFBCD6}" dt="2022-05-21T01:10:53.617" v="3210"/>
      <pc:docMkLst>
        <pc:docMk/>
      </pc:docMkLst>
      <pc:sldChg chg="modSp mod">
        <pc:chgData name="Nguyen Chi Son" userId="606856d02e9d83ac" providerId="LiveId" clId="{0149E54D-9205-4D4C-ACD8-19B636DFBCD6}" dt="2022-05-21T00:28:55.355" v="45" actId="20577"/>
        <pc:sldMkLst>
          <pc:docMk/>
          <pc:sldMk cId="2922349590" sldId="256"/>
        </pc:sldMkLst>
        <pc:spChg chg="mod">
          <ac:chgData name="Nguyen Chi Son" userId="606856d02e9d83ac" providerId="LiveId" clId="{0149E54D-9205-4D4C-ACD8-19B636DFBCD6}" dt="2022-05-21T00:28:55.355" v="45" actId="20577"/>
          <ac:spMkLst>
            <pc:docMk/>
            <pc:sldMk cId="2922349590" sldId="256"/>
            <ac:spMk id="136" creationId="{C574B640-0199-463F-87CA-8E3956B46E10}"/>
          </ac:spMkLst>
        </pc:spChg>
      </pc:sldChg>
      <pc:sldChg chg="modSp mod">
        <pc:chgData name="Nguyen Chi Son" userId="606856d02e9d83ac" providerId="LiveId" clId="{0149E54D-9205-4D4C-ACD8-19B636DFBCD6}" dt="2022-05-21T00:48:08.843" v="1074" actId="20577"/>
        <pc:sldMkLst>
          <pc:docMk/>
          <pc:sldMk cId="3319126272" sldId="622"/>
        </pc:sldMkLst>
        <pc:spChg chg="mod">
          <ac:chgData name="Nguyen Chi Son" userId="606856d02e9d83ac" providerId="LiveId" clId="{0149E54D-9205-4D4C-ACD8-19B636DFBCD6}" dt="2022-05-21T00:48:08.843" v="1074" actId="20577"/>
          <ac:spMkLst>
            <pc:docMk/>
            <pc:sldMk cId="3319126272" sldId="622"/>
            <ac:spMk id="2" creationId="{DAF08EC2-5D0D-48D9-855C-A59C0E5ED55B}"/>
          </ac:spMkLst>
        </pc:spChg>
      </pc:sldChg>
      <pc:sldChg chg="modSp mod">
        <pc:chgData name="Nguyen Chi Son" userId="606856d02e9d83ac" providerId="LiveId" clId="{0149E54D-9205-4D4C-ACD8-19B636DFBCD6}" dt="2022-05-21T00:29:05.134" v="82" actId="20577"/>
        <pc:sldMkLst>
          <pc:docMk/>
          <pc:sldMk cId="1033004166" sldId="675"/>
        </pc:sldMkLst>
        <pc:spChg chg="mod">
          <ac:chgData name="Nguyen Chi Son" userId="606856d02e9d83ac" providerId="LiveId" clId="{0149E54D-9205-4D4C-ACD8-19B636DFBCD6}" dt="2022-05-21T00:29:05.134" v="82" actId="20577"/>
          <ac:spMkLst>
            <pc:docMk/>
            <pc:sldMk cId="1033004166" sldId="675"/>
            <ac:spMk id="2" creationId="{DAF08EC2-5D0D-48D9-855C-A59C0E5ED55B}"/>
          </ac:spMkLst>
        </pc:spChg>
      </pc:sldChg>
      <pc:sldChg chg="addSp delSp modSp mod">
        <pc:chgData name="Nguyen Chi Son" userId="606856d02e9d83ac" providerId="LiveId" clId="{0149E54D-9205-4D4C-ACD8-19B636DFBCD6}" dt="2022-05-21T00:56:58.631" v="1460" actId="1076"/>
        <pc:sldMkLst>
          <pc:docMk/>
          <pc:sldMk cId="3014091475" sldId="782"/>
        </pc:sldMkLst>
        <pc:spChg chg="mod">
          <ac:chgData name="Nguyen Chi Son" userId="606856d02e9d83ac" providerId="LiveId" clId="{0149E54D-9205-4D4C-ACD8-19B636DFBCD6}" dt="2022-05-21T00:55:03.616" v="1323" actId="20577"/>
          <ac:spMkLst>
            <pc:docMk/>
            <pc:sldMk cId="3014091475" sldId="782"/>
            <ac:spMk id="2" creationId="{BA8A6260-CA4B-46A9-A06E-C71EE59E6992}"/>
          </ac:spMkLst>
        </pc:spChg>
        <pc:spChg chg="add mod">
          <ac:chgData name="Nguyen Chi Son" userId="606856d02e9d83ac" providerId="LiveId" clId="{0149E54D-9205-4D4C-ACD8-19B636DFBCD6}" dt="2022-05-21T00:56:50.727" v="1459" actId="1076"/>
          <ac:spMkLst>
            <pc:docMk/>
            <pc:sldMk cId="3014091475" sldId="782"/>
            <ac:spMk id="8" creationId="{CBCED125-8E53-ADE2-8F9F-80600B2C144C}"/>
          </ac:spMkLst>
        </pc:spChg>
        <pc:spChg chg="add mod">
          <ac:chgData name="Nguyen Chi Son" userId="606856d02e9d83ac" providerId="LiveId" clId="{0149E54D-9205-4D4C-ACD8-19B636DFBCD6}" dt="2022-05-21T00:56:58.631" v="1460" actId="1076"/>
          <ac:spMkLst>
            <pc:docMk/>
            <pc:sldMk cId="3014091475" sldId="782"/>
            <ac:spMk id="9" creationId="{E3A1964F-4B9E-0EEC-7228-640C17629044}"/>
          </ac:spMkLst>
        </pc:spChg>
        <pc:picChg chg="add mod">
          <ac:chgData name="Nguyen Chi Son" userId="606856d02e9d83ac" providerId="LiveId" clId="{0149E54D-9205-4D4C-ACD8-19B636DFBCD6}" dt="2022-05-21T00:56:47.030" v="1458" actId="554"/>
          <ac:picMkLst>
            <pc:docMk/>
            <pc:sldMk cId="3014091475" sldId="782"/>
            <ac:picMk id="4" creationId="{DF579228-53E5-FD8D-156F-0F2FDEC8D617}"/>
          </ac:picMkLst>
        </pc:picChg>
        <pc:picChg chg="del">
          <ac:chgData name="Nguyen Chi Son" userId="606856d02e9d83ac" providerId="LiveId" clId="{0149E54D-9205-4D4C-ACD8-19B636DFBCD6}" dt="2022-05-21T00:48:11.881" v="1075" actId="478"/>
          <ac:picMkLst>
            <pc:docMk/>
            <pc:sldMk cId="3014091475" sldId="782"/>
            <ac:picMk id="5" creationId="{AA4208F4-211A-0DCD-2D56-84326C70DC42}"/>
          </ac:picMkLst>
        </pc:picChg>
        <pc:picChg chg="add mod">
          <ac:chgData name="Nguyen Chi Son" userId="606856d02e9d83ac" providerId="LiveId" clId="{0149E54D-9205-4D4C-ACD8-19B636DFBCD6}" dt="2022-05-21T00:56:47.030" v="1458" actId="554"/>
          <ac:picMkLst>
            <pc:docMk/>
            <pc:sldMk cId="3014091475" sldId="782"/>
            <ac:picMk id="7" creationId="{822F4E22-9A9F-0CE8-F770-68562A4ACCB3}"/>
          </ac:picMkLst>
        </pc:picChg>
      </pc:sldChg>
      <pc:sldChg chg="addSp delSp modSp mod">
        <pc:chgData name="Nguyen Chi Son" userId="606856d02e9d83ac" providerId="LiveId" clId="{0149E54D-9205-4D4C-ACD8-19B636DFBCD6}" dt="2022-05-21T00:42:04.567" v="1036" actId="1036"/>
        <pc:sldMkLst>
          <pc:docMk/>
          <pc:sldMk cId="4090454743" sldId="854"/>
        </pc:sldMkLst>
        <pc:spChg chg="mod">
          <ac:chgData name="Nguyen Chi Son" userId="606856d02e9d83ac" providerId="LiveId" clId="{0149E54D-9205-4D4C-ACD8-19B636DFBCD6}" dt="2022-05-21T00:30:05.040" v="437" actId="20577"/>
          <ac:spMkLst>
            <pc:docMk/>
            <pc:sldMk cId="4090454743" sldId="854"/>
            <ac:spMk id="2" creationId="{BA8A6260-CA4B-46A9-A06E-C71EE59E6992}"/>
          </ac:spMkLst>
        </pc:spChg>
        <pc:spChg chg="add mod">
          <ac:chgData name="Nguyen Chi Son" userId="606856d02e9d83ac" providerId="LiveId" clId="{0149E54D-9205-4D4C-ACD8-19B636DFBCD6}" dt="2022-05-21T00:39:17.840" v="884" actId="1035"/>
          <ac:spMkLst>
            <pc:docMk/>
            <pc:sldMk cId="4090454743" sldId="854"/>
            <ac:spMk id="18" creationId="{6FB222EC-568D-F1E2-85E2-B2D8E02C5C9F}"/>
          </ac:spMkLst>
        </pc:spChg>
        <pc:spChg chg="add mod">
          <ac:chgData name="Nguyen Chi Son" userId="606856d02e9d83ac" providerId="LiveId" clId="{0149E54D-9205-4D4C-ACD8-19B636DFBCD6}" dt="2022-05-21T00:39:17.840" v="884" actId="1035"/>
          <ac:spMkLst>
            <pc:docMk/>
            <pc:sldMk cId="4090454743" sldId="854"/>
            <ac:spMk id="19" creationId="{AFD59EF4-408B-D470-D0B1-674C61F73410}"/>
          </ac:spMkLst>
        </pc:spChg>
        <pc:spChg chg="add mod">
          <ac:chgData name="Nguyen Chi Son" userId="606856d02e9d83ac" providerId="LiveId" clId="{0149E54D-9205-4D4C-ACD8-19B636DFBCD6}" dt="2022-05-21T00:39:17.840" v="884" actId="1035"/>
          <ac:spMkLst>
            <pc:docMk/>
            <pc:sldMk cId="4090454743" sldId="854"/>
            <ac:spMk id="20" creationId="{517FA567-24D6-B97B-A326-F26D28444A85}"/>
          </ac:spMkLst>
        </pc:spChg>
        <pc:spChg chg="add mod">
          <ac:chgData name="Nguyen Chi Son" userId="606856d02e9d83ac" providerId="LiveId" clId="{0149E54D-9205-4D4C-ACD8-19B636DFBCD6}" dt="2022-05-21T00:39:17.840" v="884" actId="1035"/>
          <ac:spMkLst>
            <pc:docMk/>
            <pc:sldMk cId="4090454743" sldId="854"/>
            <ac:spMk id="21" creationId="{6A27FD37-6709-C90C-F7A6-4F75721055C5}"/>
          </ac:spMkLst>
        </pc:spChg>
        <pc:spChg chg="add mod">
          <ac:chgData name="Nguyen Chi Son" userId="606856d02e9d83ac" providerId="LiveId" clId="{0149E54D-9205-4D4C-ACD8-19B636DFBCD6}" dt="2022-05-21T00:42:04.567" v="1036" actId="1036"/>
          <ac:spMkLst>
            <pc:docMk/>
            <pc:sldMk cId="4090454743" sldId="854"/>
            <ac:spMk id="35" creationId="{86905E33-4D46-8F36-5CEB-D39A3933A9D3}"/>
          </ac:spMkLst>
        </pc:spChg>
        <pc:graphicFrameChg chg="del">
          <ac:chgData name="Nguyen Chi Son" userId="606856d02e9d83ac" providerId="LiveId" clId="{0149E54D-9205-4D4C-ACD8-19B636DFBCD6}" dt="2022-05-21T00:30:21.029" v="438" actId="478"/>
          <ac:graphicFrameMkLst>
            <pc:docMk/>
            <pc:sldMk cId="4090454743" sldId="854"/>
            <ac:graphicFrameMk id="12" creationId="{84185084-70EC-EBD8-5111-9144DBB85E1F}"/>
          </ac:graphicFrameMkLst>
        </pc:graphicFrameChg>
        <pc:graphicFrameChg chg="del">
          <ac:chgData name="Nguyen Chi Son" userId="606856d02e9d83ac" providerId="LiveId" clId="{0149E54D-9205-4D4C-ACD8-19B636DFBCD6}" dt="2022-05-21T00:30:21.029" v="438" actId="478"/>
          <ac:graphicFrameMkLst>
            <pc:docMk/>
            <pc:sldMk cId="4090454743" sldId="854"/>
            <ac:graphicFrameMk id="16" creationId="{D483CCB7-4CCA-0032-63B9-7342789D705F}"/>
          </ac:graphicFrameMkLst>
        </pc:graphicFrameChg>
        <pc:graphicFrameChg chg="del">
          <ac:chgData name="Nguyen Chi Son" userId="606856d02e9d83ac" providerId="LiveId" clId="{0149E54D-9205-4D4C-ACD8-19B636DFBCD6}" dt="2022-05-21T00:29:11.408" v="84" actId="478"/>
          <ac:graphicFrameMkLst>
            <pc:docMk/>
            <pc:sldMk cId="4090454743" sldId="854"/>
            <ac:graphicFrameMk id="17" creationId="{E63F3566-614F-4B24-14CC-8CC106DA0952}"/>
          </ac:graphicFrameMkLst>
        </pc:graphicFrameChg>
        <pc:picChg chg="add mod">
          <ac:chgData name="Nguyen Chi Son" userId="606856d02e9d83ac" providerId="LiveId" clId="{0149E54D-9205-4D4C-ACD8-19B636DFBCD6}" dt="2022-05-21T00:39:17.840" v="884" actId="1035"/>
          <ac:picMkLst>
            <pc:docMk/>
            <pc:sldMk cId="4090454743" sldId="854"/>
            <ac:picMk id="4" creationId="{D071DF63-8F2D-F0EB-3D57-95A46F1CB44D}"/>
          </ac:picMkLst>
        </pc:picChg>
        <pc:picChg chg="add mod">
          <ac:chgData name="Nguyen Chi Son" userId="606856d02e9d83ac" providerId="LiveId" clId="{0149E54D-9205-4D4C-ACD8-19B636DFBCD6}" dt="2022-05-21T00:39:17.840" v="884" actId="1035"/>
          <ac:picMkLst>
            <pc:docMk/>
            <pc:sldMk cId="4090454743" sldId="854"/>
            <ac:picMk id="6" creationId="{26F8150F-F852-9591-C51F-C296A658E4A9}"/>
          </ac:picMkLst>
        </pc:picChg>
        <pc:picChg chg="del">
          <ac:chgData name="Nguyen Chi Son" userId="606856d02e9d83ac" providerId="LiveId" clId="{0149E54D-9205-4D4C-ACD8-19B636DFBCD6}" dt="2022-05-21T00:29:08.163" v="83" actId="478"/>
          <ac:picMkLst>
            <pc:docMk/>
            <pc:sldMk cId="4090454743" sldId="854"/>
            <ac:picMk id="8" creationId="{27D8CBAF-A2BC-C6D2-221A-47A267564E4C}"/>
          </ac:picMkLst>
        </pc:picChg>
        <pc:picChg chg="add mod">
          <ac:chgData name="Nguyen Chi Son" userId="606856d02e9d83ac" providerId="LiveId" clId="{0149E54D-9205-4D4C-ACD8-19B636DFBCD6}" dt="2022-05-21T00:39:17.840" v="884" actId="1035"/>
          <ac:picMkLst>
            <pc:docMk/>
            <pc:sldMk cId="4090454743" sldId="854"/>
            <ac:picMk id="9" creationId="{DA55235F-7765-77AA-DDD6-93A5D4D51A4E}"/>
          </ac:picMkLst>
        </pc:picChg>
        <pc:picChg chg="add mod">
          <ac:chgData name="Nguyen Chi Son" userId="606856d02e9d83ac" providerId="LiveId" clId="{0149E54D-9205-4D4C-ACD8-19B636DFBCD6}" dt="2022-05-21T00:39:17.840" v="884" actId="1035"/>
          <ac:picMkLst>
            <pc:docMk/>
            <pc:sldMk cId="4090454743" sldId="854"/>
            <ac:picMk id="13" creationId="{760D78CD-9463-29C1-BB1B-7761F7C587DA}"/>
          </ac:picMkLst>
        </pc:picChg>
        <pc:picChg chg="add del">
          <ac:chgData name="Nguyen Chi Son" userId="606856d02e9d83ac" providerId="LiveId" clId="{0149E54D-9205-4D4C-ACD8-19B636DFBCD6}" dt="2022-05-21T00:39:25.995" v="886" actId="22"/>
          <ac:picMkLst>
            <pc:docMk/>
            <pc:sldMk cId="4090454743" sldId="854"/>
            <ac:picMk id="22" creationId="{A63E9FAD-14D1-A770-5C0A-8C817ABD458F}"/>
          </ac:picMkLst>
        </pc:picChg>
        <pc:picChg chg="add del mod">
          <ac:chgData name="Nguyen Chi Son" userId="606856d02e9d83ac" providerId="LiveId" clId="{0149E54D-9205-4D4C-ACD8-19B636DFBCD6}" dt="2022-05-21T00:40:23.304" v="902" actId="478"/>
          <ac:picMkLst>
            <pc:docMk/>
            <pc:sldMk cId="4090454743" sldId="854"/>
            <ac:picMk id="24" creationId="{616B53A7-5D36-8542-3F1C-F401D23EF398}"/>
          </ac:picMkLst>
        </pc:picChg>
        <pc:picChg chg="add mod">
          <ac:chgData name="Nguyen Chi Son" userId="606856d02e9d83ac" providerId="LiveId" clId="{0149E54D-9205-4D4C-ACD8-19B636DFBCD6}" dt="2022-05-21T00:41:26.539" v="925" actId="1076"/>
          <ac:picMkLst>
            <pc:docMk/>
            <pc:sldMk cId="4090454743" sldId="854"/>
            <ac:picMk id="26" creationId="{3FF536CC-C04F-AD09-299A-F95325E4CFCE}"/>
          </ac:picMkLst>
        </pc:picChg>
        <pc:picChg chg="add del mod">
          <ac:chgData name="Nguyen Chi Son" userId="606856d02e9d83ac" providerId="LiveId" clId="{0149E54D-9205-4D4C-ACD8-19B636DFBCD6}" dt="2022-05-21T00:40:08.394" v="899" actId="478"/>
          <ac:picMkLst>
            <pc:docMk/>
            <pc:sldMk cId="4090454743" sldId="854"/>
            <ac:picMk id="28" creationId="{24601B07-C917-C308-0E39-1CABA9E6EDAC}"/>
          </ac:picMkLst>
        </pc:picChg>
        <pc:picChg chg="add del mod">
          <ac:chgData name="Nguyen Chi Son" userId="606856d02e9d83ac" providerId="LiveId" clId="{0149E54D-9205-4D4C-ACD8-19B636DFBCD6}" dt="2022-05-21T00:40:51.162" v="916" actId="478"/>
          <ac:picMkLst>
            <pc:docMk/>
            <pc:sldMk cId="4090454743" sldId="854"/>
            <ac:picMk id="30" creationId="{5F76175F-B9D5-724D-D231-79A11370955A}"/>
          </ac:picMkLst>
        </pc:picChg>
        <pc:picChg chg="add del mod">
          <ac:chgData name="Nguyen Chi Son" userId="606856d02e9d83ac" providerId="LiveId" clId="{0149E54D-9205-4D4C-ACD8-19B636DFBCD6}" dt="2022-05-21T00:41:00.379" v="917" actId="478"/>
          <ac:picMkLst>
            <pc:docMk/>
            <pc:sldMk cId="4090454743" sldId="854"/>
            <ac:picMk id="32" creationId="{2CCFC943-9248-970D-ADF1-C2672804A823}"/>
          </ac:picMkLst>
        </pc:picChg>
        <pc:picChg chg="add mod">
          <ac:chgData name="Nguyen Chi Son" userId="606856d02e9d83ac" providerId="LiveId" clId="{0149E54D-9205-4D4C-ACD8-19B636DFBCD6}" dt="2022-05-21T00:41:57.003" v="1031" actId="1076"/>
          <ac:picMkLst>
            <pc:docMk/>
            <pc:sldMk cId="4090454743" sldId="854"/>
            <ac:picMk id="34" creationId="{1C61670B-C49D-2E30-F99B-2F39532066AA}"/>
          </ac:picMkLst>
        </pc:picChg>
        <pc:cxnChg chg="del">
          <ac:chgData name="Nguyen Chi Son" userId="606856d02e9d83ac" providerId="LiveId" clId="{0149E54D-9205-4D4C-ACD8-19B636DFBCD6}" dt="2022-05-21T00:30:21.029" v="438" actId="478"/>
          <ac:cxnSpMkLst>
            <pc:docMk/>
            <pc:sldMk cId="4090454743" sldId="854"/>
            <ac:cxnSpMk id="11" creationId="{7C222C8C-65D6-D4BC-393F-FE48AF9AD69A}"/>
          </ac:cxnSpMkLst>
        </pc:cxnChg>
        <pc:cxnChg chg="del">
          <ac:chgData name="Nguyen Chi Son" userId="606856d02e9d83ac" providerId="LiveId" clId="{0149E54D-9205-4D4C-ACD8-19B636DFBCD6}" dt="2022-05-21T00:30:21.029" v="438" actId="478"/>
          <ac:cxnSpMkLst>
            <pc:docMk/>
            <pc:sldMk cId="4090454743" sldId="854"/>
            <ac:cxnSpMk id="14" creationId="{7C35BDA8-ACA2-295E-15FC-6EEA918DD5D7}"/>
          </ac:cxnSpMkLst>
        </pc:cxnChg>
      </pc:sldChg>
      <pc:sldChg chg="addSp modSp mod">
        <pc:chgData name="Nguyen Chi Son" userId="606856d02e9d83ac" providerId="LiveId" clId="{0149E54D-9205-4D4C-ACD8-19B636DFBCD6}" dt="2022-05-21T00:39:00.532" v="870" actId="20577"/>
        <pc:sldMkLst>
          <pc:docMk/>
          <pc:sldMk cId="3086765662" sldId="871"/>
        </pc:sldMkLst>
        <pc:spChg chg="mod">
          <ac:chgData name="Nguyen Chi Son" userId="606856d02e9d83ac" providerId="LiveId" clId="{0149E54D-9205-4D4C-ACD8-19B636DFBCD6}" dt="2022-05-21T00:38:09.549" v="704" actId="20577"/>
          <ac:spMkLst>
            <pc:docMk/>
            <pc:sldMk cId="3086765662" sldId="871"/>
            <ac:spMk id="19" creationId="{9C339D16-68E4-43C4-A62E-D0146138D23B}"/>
          </ac:spMkLst>
        </pc:spChg>
        <pc:spChg chg="mod">
          <ac:chgData name="Nguyen Chi Son" userId="606856d02e9d83ac" providerId="LiveId" clId="{0149E54D-9205-4D4C-ACD8-19B636DFBCD6}" dt="2022-05-21T00:38:36.785" v="756" actId="1035"/>
          <ac:spMkLst>
            <pc:docMk/>
            <pc:sldMk cId="3086765662" sldId="871"/>
            <ac:spMk id="20" creationId="{AA812A8D-1184-096F-7DA1-2E4382EF0D68}"/>
          </ac:spMkLst>
        </pc:spChg>
        <pc:spChg chg="mod">
          <ac:chgData name="Nguyen Chi Son" userId="606856d02e9d83ac" providerId="LiveId" clId="{0149E54D-9205-4D4C-ACD8-19B636DFBCD6}" dt="2022-05-21T00:39:00.532" v="870" actId="20577"/>
          <ac:spMkLst>
            <pc:docMk/>
            <pc:sldMk cId="3086765662" sldId="871"/>
            <ac:spMk id="21" creationId="{F9E2EBBC-7647-CD87-6AB5-DE097EE238A8}"/>
          </ac:spMkLst>
        </pc:spChg>
        <pc:picChg chg="add mod">
          <ac:chgData name="Nguyen Chi Son" userId="606856d02e9d83ac" providerId="LiveId" clId="{0149E54D-9205-4D4C-ACD8-19B636DFBCD6}" dt="2022-05-21T00:38:32.557" v="735" actId="1035"/>
          <ac:picMkLst>
            <pc:docMk/>
            <pc:sldMk cId="3086765662" sldId="871"/>
            <ac:picMk id="3" creationId="{15130B80-4A63-2A52-A735-A6C8EFB0F1C1}"/>
          </ac:picMkLst>
        </pc:picChg>
      </pc:sldChg>
      <pc:sldChg chg="del">
        <pc:chgData name="Nguyen Chi Son" userId="606856d02e9d83ac" providerId="LiveId" clId="{0149E54D-9205-4D4C-ACD8-19B636DFBCD6}" dt="2022-05-21T00:57:59.723" v="1461" actId="47"/>
        <pc:sldMkLst>
          <pc:docMk/>
          <pc:sldMk cId="2506950628" sldId="872"/>
        </pc:sldMkLst>
      </pc:sldChg>
      <pc:sldChg chg="del">
        <pc:chgData name="Nguyen Chi Son" userId="606856d02e9d83ac" providerId="LiveId" clId="{0149E54D-9205-4D4C-ACD8-19B636DFBCD6}" dt="2022-05-21T01:10:26.186" v="3204" actId="47"/>
        <pc:sldMkLst>
          <pc:docMk/>
          <pc:sldMk cId="499882432" sldId="873"/>
        </pc:sldMkLst>
      </pc:sldChg>
      <pc:sldChg chg="del">
        <pc:chgData name="Nguyen Chi Son" userId="606856d02e9d83ac" providerId="LiveId" clId="{0149E54D-9205-4D4C-ACD8-19B636DFBCD6}" dt="2022-05-21T01:10:26.186" v="3204" actId="47"/>
        <pc:sldMkLst>
          <pc:docMk/>
          <pc:sldMk cId="265803386" sldId="874"/>
        </pc:sldMkLst>
      </pc:sldChg>
      <pc:sldChg chg="addSp delSp modSp mod modAnim">
        <pc:chgData name="Nguyen Chi Son" userId="606856d02e9d83ac" providerId="LiveId" clId="{0149E54D-9205-4D4C-ACD8-19B636DFBCD6}" dt="2022-05-21T01:00:31.457" v="1934" actId="1035"/>
        <pc:sldMkLst>
          <pc:docMk/>
          <pc:sldMk cId="1193280490" sldId="875"/>
        </pc:sldMkLst>
        <pc:spChg chg="mod">
          <ac:chgData name="Nguyen Chi Son" userId="606856d02e9d83ac" providerId="LiveId" clId="{0149E54D-9205-4D4C-ACD8-19B636DFBCD6}" dt="2022-05-21T00:59:34.349" v="1682" actId="20577"/>
          <ac:spMkLst>
            <pc:docMk/>
            <pc:sldMk cId="1193280490" sldId="875"/>
            <ac:spMk id="19" creationId="{9C339D16-68E4-43C4-A62E-D0146138D23B}"/>
          </ac:spMkLst>
        </pc:spChg>
        <pc:spChg chg="mod">
          <ac:chgData name="Nguyen Chi Son" userId="606856d02e9d83ac" providerId="LiveId" clId="{0149E54D-9205-4D4C-ACD8-19B636DFBCD6}" dt="2022-05-21T01:00:31.457" v="1934" actId="1035"/>
          <ac:spMkLst>
            <pc:docMk/>
            <pc:sldMk cId="1193280490" sldId="875"/>
            <ac:spMk id="20" creationId="{AA812A8D-1184-096F-7DA1-2E4382EF0D68}"/>
          </ac:spMkLst>
        </pc:spChg>
        <pc:spChg chg="mod">
          <ac:chgData name="Nguyen Chi Son" userId="606856d02e9d83ac" providerId="LiveId" clId="{0149E54D-9205-4D4C-ACD8-19B636DFBCD6}" dt="2022-05-21T01:00:31.457" v="1934" actId="1035"/>
          <ac:spMkLst>
            <pc:docMk/>
            <pc:sldMk cId="1193280490" sldId="875"/>
            <ac:spMk id="21" creationId="{F9E2EBBC-7647-CD87-6AB5-DE097EE238A8}"/>
          </ac:spMkLst>
        </pc:spChg>
        <pc:picChg chg="add mod">
          <ac:chgData name="Nguyen Chi Son" userId="606856d02e9d83ac" providerId="LiveId" clId="{0149E54D-9205-4D4C-ACD8-19B636DFBCD6}" dt="2022-05-21T00:59:29.278" v="1667" actId="1076"/>
          <ac:picMkLst>
            <pc:docMk/>
            <pc:sldMk cId="1193280490" sldId="875"/>
            <ac:picMk id="3" creationId="{8FC54498-FD53-41A0-BEAC-7C2A0B6294A4}"/>
          </ac:picMkLst>
        </pc:picChg>
        <pc:picChg chg="del">
          <ac:chgData name="Nguyen Chi Son" userId="606856d02e9d83ac" providerId="LiveId" clId="{0149E54D-9205-4D4C-ACD8-19B636DFBCD6}" dt="2022-05-21T00:58:36.555" v="1462" actId="478"/>
          <ac:picMkLst>
            <pc:docMk/>
            <pc:sldMk cId="1193280490" sldId="875"/>
            <ac:picMk id="1026" creationId="{1201A7C3-A1DB-467A-3390-7E545F105B64}"/>
          </ac:picMkLst>
        </pc:picChg>
        <pc:picChg chg="del">
          <ac:chgData name="Nguyen Chi Son" userId="606856d02e9d83ac" providerId="LiveId" clId="{0149E54D-9205-4D4C-ACD8-19B636DFBCD6}" dt="2022-05-21T00:58:37.167" v="1463" actId="478"/>
          <ac:picMkLst>
            <pc:docMk/>
            <pc:sldMk cId="1193280490" sldId="875"/>
            <ac:picMk id="1028" creationId="{C574933C-A5A8-8C1E-C0CA-86C3ED2AE062}"/>
          </ac:picMkLst>
        </pc:picChg>
      </pc:sldChg>
      <pc:sldChg chg="addSp delSp modSp mod delAnim modAnim">
        <pc:chgData name="Nguyen Chi Son" userId="606856d02e9d83ac" providerId="LiveId" clId="{0149E54D-9205-4D4C-ACD8-19B636DFBCD6}" dt="2022-05-21T01:10:45.058" v="3205"/>
        <pc:sldMkLst>
          <pc:docMk/>
          <pc:sldMk cId="2252974847" sldId="876"/>
        </pc:sldMkLst>
        <pc:spChg chg="mod">
          <ac:chgData name="Nguyen Chi Son" userId="606856d02e9d83ac" providerId="LiveId" clId="{0149E54D-9205-4D4C-ACD8-19B636DFBCD6}" dt="2022-05-21T01:01:20.534" v="2101" actId="20577"/>
          <ac:spMkLst>
            <pc:docMk/>
            <pc:sldMk cId="2252974847" sldId="876"/>
            <ac:spMk id="19" creationId="{9C339D16-68E4-43C4-A62E-D0146138D23B}"/>
          </ac:spMkLst>
        </pc:spChg>
        <pc:spChg chg="mod">
          <ac:chgData name="Nguyen Chi Son" userId="606856d02e9d83ac" providerId="LiveId" clId="{0149E54D-9205-4D4C-ACD8-19B636DFBCD6}" dt="2022-05-21T01:01:40.518" v="2141" actId="1035"/>
          <ac:spMkLst>
            <pc:docMk/>
            <pc:sldMk cId="2252974847" sldId="876"/>
            <ac:spMk id="20" creationId="{AA812A8D-1184-096F-7DA1-2E4382EF0D68}"/>
          </ac:spMkLst>
        </pc:spChg>
        <pc:spChg chg="del">
          <ac:chgData name="Nguyen Chi Son" userId="606856d02e9d83ac" providerId="LiveId" clId="{0149E54D-9205-4D4C-ACD8-19B636DFBCD6}" dt="2022-05-21T01:01:34.259" v="2102" actId="478"/>
          <ac:spMkLst>
            <pc:docMk/>
            <pc:sldMk cId="2252974847" sldId="876"/>
            <ac:spMk id="21" creationId="{F9E2EBBC-7647-CD87-6AB5-DE097EE238A8}"/>
          </ac:spMkLst>
        </pc:spChg>
        <pc:picChg chg="del">
          <ac:chgData name="Nguyen Chi Son" userId="606856d02e9d83ac" providerId="LiveId" clId="{0149E54D-9205-4D4C-ACD8-19B636DFBCD6}" dt="2022-05-21T01:00:37.509" v="1935" actId="478"/>
          <ac:picMkLst>
            <pc:docMk/>
            <pc:sldMk cId="2252974847" sldId="876"/>
            <ac:picMk id="3" creationId="{B9C073E3-8021-4252-2A49-B22BF6F3C096}"/>
          </ac:picMkLst>
        </pc:picChg>
        <pc:picChg chg="add mod">
          <ac:chgData name="Nguyen Chi Son" userId="606856d02e9d83ac" providerId="LiveId" clId="{0149E54D-9205-4D4C-ACD8-19B636DFBCD6}" dt="2022-05-21T01:01:15.465" v="2086" actId="1036"/>
          <ac:picMkLst>
            <pc:docMk/>
            <pc:sldMk cId="2252974847" sldId="876"/>
            <ac:picMk id="4" creationId="{A1202F95-6536-CCB7-4962-4FD3D8F54941}"/>
          </ac:picMkLst>
        </pc:picChg>
        <pc:picChg chg="add mod">
          <ac:chgData name="Nguyen Chi Son" userId="606856d02e9d83ac" providerId="LiveId" clId="{0149E54D-9205-4D4C-ACD8-19B636DFBCD6}" dt="2022-05-21T01:01:53.925" v="2146" actId="1076"/>
          <ac:picMkLst>
            <pc:docMk/>
            <pc:sldMk cId="2252974847" sldId="876"/>
            <ac:picMk id="6" creationId="{F5948250-3AAD-4A76-4AAA-40709B943BDF}"/>
          </ac:picMkLst>
        </pc:picChg>
      </pc:sldChg>
      <pc:sldChg chg="addSp delSp modSp mod delAnim modAnim">
        <pc:chgData name="Nguyen Chi Son" userId="606856d02e9d83ac" providerId="LiveId" clId="{0149E54D-9205-4D4C-ACD8-19B636DFBCD6}" dt="2022-05-21T01:10:53.617" v="3210"/>
        <pc:sldMkLst>
          <pc:docMk/>
          <pc:sldMk cId="2807470781" sldId="878"/>
        </pc:sldMkLst>
        <pc:spChg chg="del">
          <ac:chgData name="Nguyen Chi Son" userId="606856d02e9d83ac" providerId="LiveId" clId="{0149E54D-9205-4D4C-ACD8-19B636DFBCD6}" dt="2022-05-21T01:04:52.724" v="2584" actId="478"/>
          <ac:spMkLst>
            <pc:docMk/>
            <pc:sldMk cId="2807470781" sldId="878"/>
            <ac:spMk id="7" creationId="{A080DEFD-489E-988C-0BFE-BBFE71500792}"/>
          </ac:spMkLst>
        </pc:spChg>
        <pc:spChg chg="del">
          <ac:chgData name="Nguyen Chi Son" userId="606856d02e9d83ac" providerId="LiveId" clId="{0149E54D-9205-4D4C-ACD8-19B636DFBCD6}" dt="2022-05-21T01:04:52.724" v="2584" actId="478"/>
          <ac:spMkLst>
            <pc:docMk/>
            <pc:sldMk cId="2807470781" sldId="878"/>
            <ac:spMk id="8" creationId="{244A0E4D-9B81-4897-807D-E1D9457208B5}"/>
          </ac:spMkLst>
        </pc:spChg>
        <pc:spChg chg="del">
          <ac:chgData name="Nguyen Chi Son" userId="606856d02e9d83ac" providerId="LiveId" clId="{0149E54D-9205-4D4C-ACD8-19B636DFBCD6}" dt="2022-05-21T01:04:52.724" v="2584" actId="478"/>
          <ac:spMkLst>
            <pc:docMk/>
            <pc:sldMk cId="2807470781" sldId="878"/>
            <ac:spMk id="10" creationId="{9C465F6D-1B7D-9313-CFF2-AE1334FABFC4}"/>
          </ac:spMkLst>
        </pc:spChg>
        <pc:spChg chg="del">
          <ac:chgData name="Nguyen Chi Son" userId="606856d02e9d83ac" providerId="LiveId" clId="{0149E54D-9205-4D4C-ACD8-19B636DFBCD6}" dt="2022-05-21T01:04:52.724" v="2584" actId="478"/>
          <ac:spMkLst>
            <pc:docMk/>
            <pc:sldMk cId="2807470781" sldId="878"/>
            <ac:spMk id="11" creationId="{2E9206E3-6687-E70E-6A4F-C896033B4B0B}"/>
          </ac:spMkLst>
        </pc:spChg>
        <pc:spChg chg="mod">
          <ac:chgData name="Nguyen Chi Son" userId="606856d02e9d83ac" providerId="LiveId" clId="{0149E54D-9205-4D4C-ACD8-19B636DFBCD6}" dt="2022-05-21T01:07:02.780" v="2808" actId="57"/>
          <ac:spMkLst>
            <pc:docMk/>
            <pc:sldMk cId="2807470781" sldId="878"/>
            <ac:spMk id="19" creationId="{9C339D16-68E4-43C4-A62E-D0146138D23B}"/>
          </ac:spMkLst>
        </pc:spChg>
        <pc:spChg chg="add mod">
          <ac:chgData name="Nguyen Chi Son" userId="606856d02e9d83ac" providerId="LiveId" clId="{0149E54D-9205-4D4C-ACD8-19B636DFBCD6}" dt="2022-05-21T01:06:30.368" v="2717" actId="20577"/>
          <ac:spMkLst>
            <pc:docMk/>
            <pc:sldMk cId="2807470781" sldId="878"/>
            <ac:spMk id="20" creationId="{D44CAD79-A506-7824-5AF2-0BF1B50BC7E5}"/>
          </ac:spMkLst>
        </pc:spChg>
        <pc:spChg chg="add mod">
          <ac:chgData name="Nguyen Chi Son" userId="606856d02e9d83ac" providerId="LiveId" clId="{0149E54D-9205-4D4C-ACD8-19B636DFBCD6}" dt="2022-05-21T01:06:09.587" v="2617" actId="1036"/>
          <ac:spMkLst>
            <pc:docMk/>
            <pc:sldMk cId="2807470781" sldId="878"/>
            <ac:spMk id="21" creationId="{C682610E-3317-4F90-7ECB-773A7D5DF772}"/>
          </ac:spMkLst>
        </pc:spChg>
        <pc:spChg chg="add mod">
          <ac:chgData name="Nguyen Chi Son" userId="606856d02e9d83ac" providerId="LiveId" clId="{0149E54D-9205-4D4C-ACD8-19B636DFBCD6}" dt="2022-05-21T01:07:26.367" v="2835" actId="122"/>
          <ac:spMkLst>
            <pc:docMk/>
            <pc:sldMk cId="2807470781" sldId="878"/>
            <ac:spMk id="23" creationId="{962E3443-2CD8-A1AD-B298-FE27A3F72F74}"/>
          </ac:spMkLst>
        </pc:spChg>
        <pc:spChg chg="add mod">
          <ac:chgData name="Nguyen Chi Son" userId="606856d02e9d83ac" providerId="LiveId" clId="{0149E54D-9205-4D4C-ACD8-19B636DFBCD6}" dt="2022-05-21T01:06:09.587" v="2617" actId="1036"/>
          <ac:spMkLst>
            <pc:docMk/>
            <pc:sldMk cId="2807470781" sldId="878"/>
            <ac:spMk id="24" creationId="{0793D649-36A9-CF33-9D03-2B6473996BC4}"/>
          </ac:spMkLst>
        </pc:spChg>
        <pc:graphicFrameChg chg="del">
          <ac:chgData name="Nguyen Chi Son" userId="606856d02e9d83ac" providerId="LiveId" clId="{0149E54D-9205-4D4C-ACD8-19B636DFBCD6}" dt="2022-05-21T01:04:52.724" v="2584" actId="478"/>
          <ac:graphicFrameMkLst>
            <pc:docMk/>
            <pc:sldMk cId="2807470781" sldId="878"/>
            <ac:graphicFrameMk id="12" creationId="{11900353-71AA-6E9A-0ECA-B65BE49CBCAA}"/>
          </ac:graphicFrameMkLst>
        </pc:graphicFrameChg>
        <pc:graphicFrameChg chg="del">
          <ac:chgData name="Nguyen Chi Son" userId="606856d02e9d83ac" providerId="LiveId" clId="{0149E54D-9205-4D4C-ACD8-19B636DFBCD6}" dt="2022-05-21T01:04:52.724" v="2584" actId="478"/>
          <ac:graphicFrameMkLst>
            <pc:docMk/>
            <pc:sldMk cId="2807470781" sldId="878"/>
            <ac:graphicFrameMk id="13" creationId="{EFF5A6C2-47F1-E82D-C354-A84B737F8D9B}"/>
          </ac:graphicFrameMkLst>
        </pc:graphicFrameChg>
        <pc:graphicFrameChg chg="del">
          <ac:chgData name="Nguyen Chi Son" userId="606856d02e9d83ac" providerId="LiveId" clId="{0149E54D-9205-4D4C-ACD8-19B636DFBCD6}" dt="2022-05-21T01:03:41.498" v="2148" actId="478"/>
          <ac:graphicFrameMkLst>
            <pc:docMk/>
            <pc:sldMk cId="2807470781" sldId="878"/>
            <ac:graphicFrameMk id="25" creationId="{E304FA1F-962E-BB2C-3DBD-7BE03B5A2FF6}"/>
          </ac:graphicFrameMkLst>
        </pc:graphicFrameChg>
        <pc:graphicFrameChg chg="del">
          <ac:chgData name="Nguyen Chi Son" userId="606856d02e9d83ac" providerId="LiveId" clId="{0149E54D-9205-4D4C-ACD8-19B636DFBCD6}" dt="2022-05-21T01:03:41.498" v="2148" actId="478"/>
          <ac:graphicFrameMkLst>
            <pc:docMk/>
            <pc:sldMk cId="2807470781" sldId="878"/>
            <ac:graphicFrameMk id="26" creationId="{465D2AD2-348D-06FE-96EB-4D8E973F8F8C}"/>
          </ac:graphicFrameMkLst>
        </pc:graphicFrameChg>
        <pc:graphicFrameChg chg="del">
          <ac:chgData name="Nguyen Chi Son" userId="606856d02e9d83ac" providerId="LiveId" clId="{0149E54D-9205-4D4C-ACD8-19B636DFBCD6}" dt="2022-05-21T01:03:41.498" v="2148" actId="478"/>
          <ac:graphicFrameMkLst>
            <pc:docMk/>
            <pc:sldMk cId="2807470781" sldId="878"/>
            <ac:graphicFrameMk id="27" creationId="{CEA9C906-3722-C50B-F586-11CC1DA2490C}"/>
          </ac:graphicFrameMkLst>
        </pc:graphicFrameChg>
        <pc:graphicFrameChg chg="add del mod">
          <ac:chgData name="Nguyen Chi Son" userId="606856d02e9d83ac" providerId="LiveId" clId="{0149E54D-9205-4D4C-ACD8-19B636DFBCD6}" dt="2022-05-21T01:06:33.414" v="2718" actId="478"/>
          <ac:graphicFrameMkLst>
            <pc:docMk/>
            <pc:sldMk cId="2807470781" sldId="878"/>
            <ac:graphicFrameMk id="28" creationId="{70D0EBC5-4BE7-4E5E-DAD3-43CC500C0D29}"/>
          </ac:graphicFrameMkLst>
        </pc:graphicFrameChg>
        <pc:graphicFrameChg chg="add del mod">
          <ac:chgData name="Nguyen Chi Son" userId="606856d02e9d83ac" providerId="LiveId" clId="{0149E54D-9205-4D4C-ACD8-19B636DFBCD6}" dt="2022-05-21T01:07:27.358" v="2836" actId="478"/>
          <ac:graphicFrameMkLst>
            <pc:docMk/>
            <pc:sldMk cId="2807470781" sldId="878"/>
            <ac:graphicFrameMk id="29" creationId="{857CC70D-6809-6596-D71E-707E3A40A592}"/>
          </ac:graphicFrameMkLst>
        </pc:graphicFrameChg>
        <pc:picChg chg="add mod">
          <ac:chgData name="Nguyen Chi Son" userId="606856d02e9d83ac" providerId="LiveId" clId="{0149E54D-9205-4D4C-ACD8-19B636DFBCD6}" dt="2022-05-21T01:05:05.708" v="2588" actId="1076"/>
          <ac:picMkLst>
            <pc:docMk/>
            <pc:sldMk cId="2807470781" sldId="878"/>
            <ac:picMk id="3" creationId="{60505387-DF1D-1250-3F44-C4D55C69D19D}"/>
          </ac:picMkLst>
        </pc:picChg>
        <pc:picChg chg="del">
          <ac:chgData name="Nguyen Chi Son" userId="606856d02e9d83ac" providerId="LiveId" clId="{0149E54D-9205-4D4C-ACD8-19B636DFBCD6}" dt="2022-05-21T01:03:40.013" v="2147" actId="478"/>
          <ac:picMkLst>
            <pc:docMk/>
            <pc:sldMk cId="2807470781" sldId="878"/>
            <ac:picMk id="2050" creationId="{83B8755A-A0D8-E70B-1A01-42E3EEE4B589}"/>
          </ac:picMkLst>
        </pc:picChg>
        <pc:cxnChg chg="del">
          <ac:chgData name="Nguyen Chi Son" userId="606856d02e9d83ac" providerId="LiveId" clId="{0149E54D-9205-4D4C-ACD8-19B636DFBCD6}" dt="2022-05-21T01:03:41.498" v="2148" actId="478"/>
          <ac:cxnSpMkLst>
            <pc:docMk/>
            <pc:sldMk cId="2807470781" sldId="878"/>
            <ac:cxnSpMk id="14" creationId="{32D7CA2C-F8D6-BE13-D48B-5FA5D9433803}"/>
          </ac:cxnSpMkLst>
        </pc:cxnChg>
        <pc:cxnChg chg="del">
          <ac:chgData name="Nguyen Chi Son" userId="606856d02e9d83ac" providerId="LiveId" clId="{0149E54D-9205-4D4C-ACD8-19B636DFBCD6}" dt="2022-05-21T01:03:41.498" v="2148" actId="478"/>
          <ac:cxnSpMkLst>
            <pc:docMk/>
            <pc:sldMk cId="2807470781" sldId="878"/>
            <ac:cxnSpMk id="16" creationId="{EB7F06F7-A66B-A1CB-A87A-BC5FBD07F023}"/>
          </ac:cxnSpMkLst>
        </pc:cxnChg>
        <pc:cxnChg chg="del">
          <ac:chgData name="Nguyen Chi Son" userId="606856d02e9d83ac" providerId="LiveId" clId="{0149E54D-9205-4D4C-ACD8-19B636DFBCD6}" dt="2022-05-21T01:03:41.498" v="2148" actId="478"/>
          <ac:cxnSpMkLst>
            <pc:docMk/>
            <pc:sldMk cId="2807470781" sldId="878"/>
            <ac:cxnSpMk id="22" creationId="{4C2DE7AD-BBFB-63E1-6DE0-334A641B00DD}"/>
          </ac:cxnSpMkLst>
        </pc:cxnChg>
        <pc:cxnChg chg="del">
          <ac:chgData name="Nguyen Chi Son" userId="606856d02e9d83ac" providerId="LiveId" clId="{0149E54D-9205-4D4C-ACD8-19B636DFBCD6}" dt="2022-05-21T01:04:52.724" v="2584" actId="478"/>
          <ac:cxnSpMkLst>
            <pc:docMk/>
            <pc:sldMk cId="2807470781" sldId="878"/>
            <ac:cxnSpMk id="30" creationId="{50A9BD6F-B616-1CEC-02A4-2DF1A3ED3833}"/>
          </ac:cxnSpMkLst>
        </pc:cxnChg>
        <pc:cxnChg chg="add del mod">
          <ac:chgData name="Nguyen Chi Son" userId="606856d02e9d83ac" providerId="LiveId" clId="{0149E54D-9205-4D4C-ACD8-19B636DFBCD6}" dt="2022-05-21T01:06:33.911" v="2719" actId="478"/>
          <ac:cxnSpMkLst>
            <pc:docMk/>
            <pc:sldMk cId="2807470781" sldId="878"/>
            <ac:cxnSpMk id="31" creationId="{F24B9A90-260D-4041-39C7-4F3F062778E1}"/>
          </ac:cxnSpMkLst>
        </pc:cxnChg>
      </pc:sldChg>
      <pc:sldChg chg="addSp delSp modSp mod delAnim modAnim">
        <pc:chgData name="Nguyen Chi Son" userId="606856d02e9d83ac" providerId="LiveId" clId="{0149E54D-9205-4D4C-ACD8-19B636DFBCD6}" dt="2022-05-21T01:10:23.193" v="3203" actId="20577"/>
        <pc:sldMkLst>
          <pc:docMk/>
          <pc:sldMk cId="1325680507" sldId="879"/>
        </pc:sldMkLst>
        <pc:spChg chg="del">
          <ac:chgData name="Nguyen Chi Son" userId="606856d02e9d83ac" providerId="LiveId" clId="{0149E54D-9205-4D4C-ACD8-19B636DFBCD6}" dt="2022-05-21T01:07:54.840" v="2940" actId="478"/>
          <ac:spMkLst>
            <pc:docMk/>
            <pc:sldMk cId="1325680507" sldId="879"/>
            <ac:spMk id="7" creationId="{A080DEFD-489E-988C-0BFE-BBFE71500792}"/>
          </ac:spMkLst>
        </pc:spChg>
        <pc:spChg chg="del">
          <ac:chgData name="Nguyen Chi Son" userId="606856d02e9d83ac" providerId="LiveId" clId="{0149E54D-9205-4D4C-ACD8-19B636DFBCD6}" dt="2022-05-21T01:07:54.840" v="2940" actId="478"/>
          <ac:spMkLst>
            <pc:docMk/>
            <pc:sldMk cId="1325680507" sldId="879"/>
            <ac:spMk id="8" creationId="{244A0E4D-9B81-4897-807D-E1D9457208B5}"/>
          </ac:spMkLst>
        </pc:spChg>
        <pc:spChg chg="del">
          <ac:chgData name="Nguyen Chi Son" userId="606856d02e9d83ac" providerId="LiveId" clId="{0149E54D-9205-4D4C-ACD8-19B636DFBCD6}" dt="2022-05-21T01:07:54.840" v="2940" actId="478"/>
          <ac:spMkLst>
            <pc:docMk/>
            <pc:sldMk cId="1325680507" sldId="879"/>
            <ac:spMk id="10" creationId="{9C465F6D-1B7D-9313-CFF2-AE1334FABFC4}"/>
          </ac:spMkLst>
        </pc:spChg>
        <pc:spChg chg="del">
          <ac:chgData name="Nguyen Chi Son" userId="606856d02e9d83ac" providerId="LiveId" clId="{0149E54D-9205-4D4C-ACD8-19B636DFBCD6}" dt="2022-05-21T01:07:54.840" v="2940" actId="478"/>
          <ac:spMkLst>
            <pc:docMk/>
            <pc:sldMk cId="1325680507" sldId="879"/>
            <ac:spMk id="11" creationId="{2E9206E3-6687-E70E-6A4F-C896033B4B0B}"/>
          </ac:spMkLst>
        </pc:spChg>
        <pc:spChg chg="add mod">
          <ac:chgData name="Nguyen Chi Son" userId="606856d02e9d83ac" providerId="LiveId" clId="{0149E54D-9205-4D4C-ACD8-19B636DFBCD6}" dt="2022-05-21T01:08:08.624" v="2964" actId="1035"/>
          <ac:spMkLst>
            <pc:docMk/>
            <pc:sldMk cId="1325680507" sldId="879"/>
            <ac:spMk id="18" creationId="{8F8070FA-C01D-84FA-68E6-059DD60FCDBD}"/>
          </ac:spMkLst>
        </pc:spChg>
        <pc:spChg chg="mod">
          <ac:chgData name="Nguyen Chi Son" userId="606856d02e9d83ac" providerId="LiveId" clId="{0149E54D-9205-4D4C-ACD8-19B636DFBCD6}" dt="2022-05-21T01:07:49.021" v="2939" actId="20577"/>
          <ac:spMkLst>
            <pc:docMk/>
            <pc:sldMk cId="1325680507" sldId="879"/>
            <ac:spMk id="19" creationId="{9C339D16-68E4-43C4-A62E-D0146138D23B}"/>
          </ac:spMkLst>
        </pc:spChg>
        <pc:spChg chg="add mod">
          <ac:chgData name="Nguyen Chi Son" userId="606856d02e9d83ac" providerId="LiveId" clId="{0149E54D-9205-4D4C-ACD8-19B636DFBCD6}" dt="2022-05-21T01:10:23.193" v="3203" actId="20577"/>
          <ac:spMkLst>
            <pc:docMk/>
            <pc:sldMk cId="1325680507" sldId="879"/>
            <ac:spMk id="20" creationId="{0E605013-FBBF-1F2F-036B-9C446145EFBE}"/>
          </ac:spMkLst>
        </pc:spChg>
        <pc:graphicFrameChg chg="del">
          <ac:chgData name="Nguyen Chi Son" userId="606856d02e9d83ac" providerId="LiveId" clId="{0149E54D-9205-4D4C-ACD8-19B636DFBCD6}" dt="2022-05-21T01:07:54.840" v="2940" actId="478"/>
          <ac:graphicFrameMkLst>
            <pc:docMk/>
            <pc:sldMk cId="1325680507" sldId="879"/>
            <ac:graphicFrameMk id="12" creationId="{11900353-71AA-6E9A-0ECA-B65BE49CBCAA}"/>
          </ac:graphicFrameMkLst>
        </pc:graphicFrameChg>
        <pc:graphicFrameChg chg="del">
          <ac:chgData name="Nguyen Chi Son" userId="606856d02e9d83ac" providerId="LiveId" clId="{0149E54D-9205-4D4C-ACD8-19B636DFBCD6}" dt="2022-05-21T01:07:54.840" v="2940" actId="478"/>
          <ac:graphicFrameMkLst>
            <pc:docMk/>
            <pc:sldMk cId="1325680507" sldId="879"/>
            <ac:graphicFrameMk id="13" creationId="{EFF5A6C2-47F1-E82D-C354-A84B737F8D9B}"/>
          </ac:graphicFrameMkLst>
        </pc:graphicFrameChg>
        <pc:graphicFrameChg chg="del">
          <ac:chgData name="Nguyen Chi Son" userId="606856d02e9d83ac" providerId="LiveId" clId="{0149E54D-9205-4D4C-ACD8-19B636DFBCD6}" dt="2022-05-21T01:07:35.677" v="2837" actId="478"/>
          <ac:graphicFrameMkLst>
            <pc:docMk/>
            <pc:sldMk cId="1325680507" sldId="879"/>
            <ac:graphicFrameMk id="25" creationId="{E304FA1F-962E-BB2C-3DBD-7BE03B5A2FF6}"/>
          </ac:graphicFrameMkLst>
        </pc:graphicFrameChg>
        <pc:graphicFrameChg chg="del">
          <ac:chgData name="Nguyen Chi Son" userId="606856d02e9d83ac" providerId="LiveId" clId="{0149E54D-9205-4D4C-ACD8-19B636DFBCD6}" dt="2022-05-21T01:07:35.677" v="2837" actId="478"/>
          <ac:graphicFrameMkLst>
            <pc:docMk/>
            <pc:sldMk cId="1325680507" sldId="879"/>
            <ac:graphicFrameMk id="26" creationId="{465D2AD2-348D-06FE-96EB-4D8E973F8F8C}"/>
          </ac:graphicFrameMkLst>
        </pc:graphicFrameChg>
        <pc:graphicFrameChg chg="del">
          <ac:chgData name="Nguyen Chi Son" userId="606856d02e9d83ac" providerId="LiveId" clId="{0149E54D-9205-4D4C-ACD8-19B636DFBCD6}" dt="2022-05-21T01:07:35.677" v="2837" actId="478"/>
          <ac:graphicFrameMkLst>
            <pc:docMk/>
            <pc:sldMk cId="1325680507" sldId="879"/>
            <ac:graphicFrameMk id="27" creationId="{CEA9C906-3722-C50B-F586-11CC1DA2490C}"/>
          </ac:graphicFrameMkLst>
        </pc:graphicFrameChg>
        <pc:picChg chg="del">
          <ac:chgData name="Nguyen Chi Son" userId="606856d02e9d83ac" providerId="LiveId" clId="{0149E54D-9205-4D4C-ACD8-19B636DFBCD6}" dt="2022-05-21T01:07:35.677" v="2837" actId="478"/>
          <ac:picMkLst>
            <pc:docMk/>
            <pc:sldMk cId="1325680507" sldId="879"/>
            <ac:picMk id="2050" creationId="{83B8755A-A0D8-E70B-1A01-42E3EEE4B589}"/>
          </ac:picMkLst>
        </pc:picChg>
        <pc:cxnChg chg="del">
          <ac:chgData name="Nguyen Chi Son" userId="606856d02e9d83ac" providerId="LiveId" clId="{0149E54D-9205-4D4C-ACD8-19B636DFBCD6}" dt="2022-05-21T01:07:35.677" v="2837" actId="478"/>
          <ac:cxnSpMkLst>
            <pc:docMk/>
            <pc:sldMk cId="1325680507" sldId="879"/>
            <ac:cxnSpMk id="14" creationId="{32D7CA2C-F8D6-BE13-D48B-5FA5D9433803}"/>
          </ac:cxnSpMkLst>
        </pc:cxnChg>
        <pc:cxnChg chg="del">
          <ac:chgData name="Nguyen Chi Son" userId="606856d02e9d83ac" providerId="LiveId" clId="{0149E54D-9205-4D4C-ACD8-19B636DFBCD6}" dt="2022-05-21T01:07:35.677" v="2837" actId="478"/>
          <ac:cxnSpMkLst>
            <pc:docMk/>
            <pc:sldMk cId="1325680507" sldId="879"/>
            <ac:cxnSpMk id="16" creationId="{EB7F06F7-A66B-A1CB-A87A-BC5FBD07F023}"/>
          </ac:cxnSpMkLst>
        </pc:cxnChg>
        <pc:cxnChg chg="del">
          <ac:chgData name="Nguyen Chi Son" userId="606856d02e9d83ac" providerId="LiveId" clId="{0149E54D-9205-4D4C-ACD8-19B636DFBCD6}" dt="2022-05-21T01:07:35.677" v="2837" actId="478"/>
          <ac:cxnSpMkLst>
            <pc:docMk/>
            <pc:sldMk cId="1325680507" sldId="879"/>
            <ac:cxnSpMk id="22" creationId="{4C2DE7AD-BBFB-63E1-6DE0-334A641B00DD}"/>
          </ac:cxnSpMkLst>
        </pc:cxnChg>
        <pc:cxnChg chg="del">
          <ac:chgData name="Nguyen Chi Son" userId="606856d02e9d83ac" providerId="LiveId" clId="{0149E54D-9205-4D4C-ACD8-19B636DFBCD6}" dt="2022-05-21T01:07:54.840" v="2940" actId="478"/>
          <ac:cxnSpMkLst>
            <pc:docMk/>
            <pc:sldMk cId="1325680507" sldId="879"/>
            <ac:cxnSpMk id="30" creationId="{50A9BD6F-B616-1CEC-02A4-2DF1A3ED3833}"/>
          </ac:cxnSpMkLst>
        </pc:cxnChg>
      </pc:sldChg>
      <pc:sldChg chg="del">
        <pc:chgData name="Nguyen Chi Son" userId="606856d02e9d83ac" providerId="LiveId" clId="{0149E54D-9205-4D4C-ACD8-19B636DFBCD6}" dt="2022-05-21T01:10:26.186" v="3204" actId="47"/>
        <pc:sldMkLst>
          <pc:docMk/>
          <pc:sldMk cId="1878154910" sldId="880"/>
        </pc:sldMkLst>
      </pc:sldChg>
      <pc:sldChg chg="del">
        <pc:chgData name="Nguyen Chi Son" userId="606856d02e9d83ac" providerId="LiveId" clId="{0149E54D-9205-4D4C-ACD8-19B636DFBCD6}" dt="2022-05-21T00:57:59.723" v="1461" actId="47"/>
        <pc:sldMkLst>
          <pc:docMk/>
          <pc:sldMk cId="3029192842" sldId="881"/>
        </pc:sldMkLst>
      </pc:sldChg>
      <pc:sldChg chg="del">
        <pc:chgData name="Nguyen Chi Son" userId="606856d02e9d83ac" providerId="LiveId" clId="{0149E54D-9205-4D4C-ACD8-19B636DFBCD6}" dt="2022-05-21T01:10:26.186" v="3204" actId="47"/>
        <pc:sldMkLst>
          <pc:docMk/>
          <pc:sldMk cId="2473169954" sldId="882"/>
        </pc:sldMkLst>
      </pc:sldChg>
    </pc:docChg>
  </pc:docChgLst>
  <pc:docChgLst>
    <pc:chgData name="Nguyen Chi Son" userId="606856d02e9d83ac" providerId="LiveId" clId="{A5CC5DD5-7D26-4064-9F24-33A5796F9398}"/>
    <pc:docChg chg="undo custSel addSld delSld modSld">
      <pc:chgData name="Nguyen Chi Son" userId="606856d02e9d83ac" providerId="LiveId" clId="{A5CC5DD5-7D26-4064-9F24-33A5796F9398}" dt="2022-05-12T19:28:40.220" v="11463"/>
      <pc:docMkLst>
        <pc:docMk/>
      </pc:docMkLst>
      <pc:sldChg chg="modSp mod">
        <pc:chgData name="Nguyen Chi Son" userId="606856d02e9d83ac" providerId="LiveId" clId="{A5CC5DD5-7D26-4064-9F24-33A5796F9398}" dt="2022-05-11T19:16:10.974" v="87" actId="20577"/>
        <pc:sldMkLst>
          <pc:docMk/>
          <pc:sldMk cId="2922349590" sldId="256"/>
        </pc:sldMkLst>
        <pc:spChg chg="mod">
          <ac:chgData name="Nguyen Chi Son" userId="606856d02e9d83ac" providerId="LiveId" clId="{A5CC5DD5-7D26-4064-9F24-33A5796F9398}" dt="2022-05-11T19:16:10.974" v="87" actId="20577"/>
          <ac:spMkLst>
            <pc:docMk/>
            <pc:sldMk cId="2922349590" sldId="256"/>
            <ac:spMk id="136" creationId="{C574B640-0199-463F-87CA-8E3956B46E10}"/>
          </ac:spMkLst>
        </pc:spChg>
      </pc:sldChg>
      <pc:sldChg chg="modSp mod">
        <pc:chgData name="Nguyen Chi Son" userId="606856d02e9d83ac" providerId="LiveId" clId="{A5CC5DD5-7D26-4064-9F24-33A5796F9398}" dt="2022-05-11T19:38:51.438" v="918" actId="1036"/>
        <pc:sldMkLst>
          <pc:docMk/>
          <pc:sldMk cId="3319126272" sldId="622"/>
        </pc:sldMkLst>
        <pc:spChg chg="mod">
          <ac:chgData name="Nguyen Chi Son" userId="606856d02e9d83ac" providerId="LiveId" clId="{A5CC5DD5-7D26-4064-9F24-33A5796F9398}" dt="2022-05-11T19:38:44.936" v="891" actId="20577"/>
          <ac:spMkLst>
            <pc:docMk/>
            <pc:sldMk cId="3319126272" sldId="622"/>
            <ac:spMk id="2" creationId="{DAF08EC2-5D0D-48D9-855C-A59C0E5ED55B}"/>
          </ac:spMkLst>
        </pc:spChg>
        <pc:spChg chg="mod">
          <ac:chgData name="Nguyen Chi Son" userId="606856d02e9d83ac" providerId="LiveId" clId="{A5CC5DD5-7D26-4064-9F24-33A5796F9398}" dt="2022-05-11T19:38:51.438" v="918" actId="1036"/>
          <ac:spMkLst>
            <pc:docMk/>
            <pc:sldMk cId="3319126272" sldId="622"/>
            <ac:spMk id="3" creationId="{8CD51C9F-FCB0-4185-93E6-835FC05E1B10}"/>
          </ac:spMkLst>
        </pc:spChg>
      </pc:sldChg>
      <pc:sldChg chg="modSp mod">
        <pc:chgData name="Nguyen Chi Son" userId="606856d02e9d83ac" providerId="LiveId" clId="{A5CC5DD5-7D26-4064-9F24-33A5796F9398}" dt="2022-05-11T19:16:31.833" v="214" actId="1036"/>
        <pc:sldMkLst>
          <pc:docMk/>
          <pc:sldMk cId="1033004166" sldId="675"/>
        </pc:sldMkLst>
        <pc:spChg chg="mod">
          <ac:chgData name="Nguyen Chi Son" userId="606856d02e9d83ac" providerId="LiveId" clId="{A5CC5DD5-7D26-4064-9F24-33A5796F9398}" dt="2022-05-11T19:16:27.171" v="191" actId="20577"/>
          <ac:spMkLst>
            <pc:docMk/>
            <pc:sldMk cId="1033004166" sldId="675"/>
            <ac:spMk id="2" creationId="{DAF08EC2-5D0D-48D9-855C-A59C0E5ED55B}"/>
          </ac:spMkLst>
        </pc:spChg>
        <pc:spChg chg="mod">
          <ac:chgData name="Nguyen Chi Son" userId="606856d02e9d83ac" providerId="LiveId" clId="{A5CC5DD5-7D26-4064-9F24-33A5796F9398}" dt="2022-05-11T19:16:31.833" v="214" actId="1036"/>
          <ac:spMkLst>
            <pc:docMk/>
            <pc:sldMk cId="1033004166" sldId="675"/>
            <ac:spMk id="3" creationId="{8CD51C9F-FCB0-4185-93E6-835FC05E1B10}"/>
          </ac:spMkLst>
        </pc:spChg>
      </pc:sldChg>
      <pc:sldChg chg="addSp delSp modSp mod">
        <pc:chgData name="Nguyen Chi Son" userId="606856d02e9d83ac" providerId="LiveId" clId="{A5CC5DD5-7D26-4064-9F24-33A5796F9398}" dt="2022-05-11T19:35:32.987" v="706" actId="1036"/>
        <pc:sldMkLst>
          <pc:docMk/>
          <pc:sldMk cId="1219282801" sldId="781"/>
        </pc:sldMkLst>
        <pc:spChg chg="mod">
          <ac:chgData name="Nguyen Chi Son" userId="606856d02e9d83ac" providerId="LiveId" clId="{A5CC5DD5-7D26-4064-9F24-33A5796F9398}" dt="2022-05-11T19:25:45.563" v="521" actId="20577"/>
          <ac:spMkLst>
            <pc:docMk/>
            <pc:sldMk cId="1219282801" sldId="781"/>
            <ac:spMk id="2" creationId="{BA8A6260-CA4B-46A9-A06E-C71EE59E6992}"/>
          </ac:spMkLst>
        </pc:spChg>
        <pc:spChg chg="del">
          <ac:chgData name="Nguyen Chi Son" userId="606856d02e9d83ac" providerId="LiveId" clId="{A5CC5DD5-7D26-4064-9F24-33A5796F9398}" dt="2022-05-11T19:18:11.110" v="216" actId="478"/>
          <ac:spMkLst>
            <pc:docMk/>
            <pc:sldMk cId="1219282801" sldId="781"/>
            <ac:spMk id="8" creationId="{0E6B7F0D-8DC3-6440-682C-DE2D3DCCCDA8}"/>
          </ac:spMkLst>
        </pc:spChg>
        <pc:spChg chg="add mod">
          <ac:chgData name="Nguyen Chi Son" userId="606856d02e9d83ac" providerId="LiveId" clId="{A5CC5DD5-7D26-4064-9F24-33A5796F9398}" dt="2022-05-11T19:35:28.937" v="699" actId="1036"/>
          <ac:spMkLst>
            <pc:docMk/>
            <pc:sldMk cId="1219282801" sldId="781"/>
            <ac:spMk id="19" creationId="{39E0EABF-EE70-EE00-5057-8F5016221B93}"/>
          </ac:spMkLst>
        </pc:spChg>
        <pc:spChg chg="add mod">
          <ac:chgData name="Nguyen Chi Son" userId="606856d02e9d83ac" providerId="LiveId" clId="{A5CC5DD5-7D26-4064-9F24-33A5796F9398}" dt="2022-05-11T19:35:28.937" v="699" actId="1036"/>
          <ac:spMkLst>
            <pc:docMk/>
            <pc:sldMk cId="1219282801" sldId="781"/>
            <ac:spMk id="20" creationId="{E04C24A6-F497-2C2C-DF6D-104323203BC9}"/>
          </ac:spMkLst>
        </pc:spChg>
        <pc:spChg chg="add mod">
          <ac:chgData name="Nguyen Chi Son" userId="606856d02e9d83ac" providerId="LiveId" clId="{A5CC5DD5-7D26-4064-9F24-33A5796F9398}" dt="2022-05-11T19:35:28.937" v="699" actId="1036"/>
          <ac:spMkLst>
            <pc:docMk/>
            <pc:sldMk cId="1219282801" sldId="781"/>
            <ac:spMk id="21" creationId="{428D360F-7A1A-8638-8EF5-48F1DFAE2DD1}"/>
          </ac:spMkLst>
        </pc:spChg>
        <pc:spChg chg="add mod">
          <ac:chgData name="Nguyen Chi Son" userId="606856d02e9d83ac" providerId="LiveId" clId="{A5CC5DD5-7D26-4064-9F24-33A5796F9398}" dt="2022-05-11T19:35:21.915" v="688" actId="1035"/>
          <ac:spMkLst>
            <pc:docMk/>
            <pc:sldMk cId="1219282801" sldId="781"/>
            <ac:spMk id="22" creationId="{55D724EA-7150-898C-440D-DC2E56266347}"/>
          </ac:spMkLst>
        </pc:spChg>
        <pc:grpChg chg="add mod">
          <ac:chgData name="Nguyen Chi Son" userId="606856d02e9d83ac" providerId="LiveId" clId="{A5CC5DD5-7D26-4064-9F24-33A5796F9398}" dt="2022-05-11T19:35:25.882" v="693" actId="1036"/>
          <ac:grpSpMkLst>
            <pc:docMk/>
            <pc:sldMk cId="1219282801" sldId="781"/>
            <ac:grpSpMk id="16" creationId="{D4276E5D-D1BA-7C47-C2B1-C8219461DA60}"/>
          </ac:grpSpMkLst>
        </pc:grpChg>
        <pc:graphicFrameChg chg="add mod">
          <ac:chgData name="Nguyen Chi Son" userId="606856d02e9d83ac" providerId="LiveId" clId="{A5CC5DD5-7D26-4064-9F24-33A5796F9398}" dt="2022-05-11T19:35:32.987" v="706" actId="1036"/>
          <ac:graphicFrameMkLst>
            <pc:docMk/>
            <pc:sldMk cId="1219282801" sldId="781"/>
            <ac:graphicFrameMk id="9" creationId="{F36DA388-4413-A3F7-73A6-F9CF32B78706}"/>
          </ac:graphicFrameMkLst>
        </pc:graphicFrameChg>
        <pc:graphicFrameChg chg="add mod">
          <ac:chgData name="Nguyen Chi Son" userId="606856d02e9d83ac" providerId="LiveId" clId="{A5CC5DD5-7D26-4064-9F24-33A5796F9398}" dt="2022-05-11T19:31:00.338" v="556" actId="164"/>
          <ac:graphicFrameMkLst>
            <pc:docMk/>
            <pc:sldMk cId="1219282801" sldId="781"/>
            <ac:graphicFrameMk id="12" creationId="{993E47BE-C5A5-08E3-5149-C1F8C7F35D81}"/>
          </ac:graphicFrameMkLst>
        </pc:graphicFrameChg>
        <pc:graphicFrameChg chg="add mod">
          <ac:chgData name="Nguyen Chi Son" userId="606856d02e9d83ac" providerId="LiveId" clId="{A5CC5DD5-7D26-4064-9F24-33A5796F9398}" dt="2022-05-11T19:31:00.338" v="556" actId="164"/>
          <ac:graphicFrameMkLst>
            <pc:docMk/>
            <pc:sldMk cId="1219282801" sldId="781"/>
            <ac:graphicFrameMk id="13" creationId="{B89BBB2B-56AB-EF27-C95B-38C5356E7DD2}"/>
          </ac:graphicFrameMkLst>
        </pc:graphicFrameChg>
        <pc:graphicFrameChg chg="add mod">
          <ac:chgData name="Nguyen Chi Son" userId="606856d02e9d83ac" providerId="LiveId" clId="{A5CC5DD5-7D26-4064-9F24-33A5796F9398}" dt="2022-05-11T19:31:00.338" v="556" actId="164"/>
          <ac:graphicFrameMkLst>
            <pc:docMk/>
            <pc:sldMk cId="1219282801" sldId="781"/>
            <ac:graphicFrameMk id="14" creationId="{427C96D3-B87D-E1F8-93C3-35A48EB188D5}"/>
          </ac:graphicFrameMkLst>
        </pc:graphicFrameChg>
        <pc:graphicFrameChg chg="add mod">
          <ac:chgData name="Nguyen Chi Son" userId="606856d02e9d83ac" providerId="LiveId" clId="{A5CC5DD5-7D26-4064-9F24-33A5796F9398}" dt="2022-05-11T19:31:00.338" v="556" actId="164"/>
          <ac:graphicFrameMkLst>
            <pc:docMk/>
            <pc:sldMk cId="1219282801" sldId="781"/>
            <ac:graphicFrameMk id="15" creationId="{CABB9841-51F4-8C67-4375-AE0DE1B1A918}"/>
          </ac:graphicFrameMkLst>
        </pc:graphicFrameChg>
        <pc:graphicFrameChg chg="add mod">
          <ac:chgData name="Nguyen Chi Son" userId="606856d02e9d83ac" providerId="LiveId" clId="{A5CC5DD5-7D26-4064-9F24-33A5796F9398}" dt="2022-05-11T19:35:32.987" v="706" actId="1036"/>
          <ac:graphicFrameMkLst>
            <pc:docMk/>
            <pc:sldMk cId="1219282801" sldId="781"/>
            <ac:graphicFrameMk id="17" creationId="{D4C7C2BD-A0C8-B614-2144-EE92F6666219}"/>
          </ac:graphicFrameMkLst>
        </pc:graphicFrameChg>
        <pc:graphicFrameChg chg="add mod">
          <ac:chgData name="Nguyen Chi Son" userId="606856d02e9d83ac" providerId="LiveId" clId="{A5CC5DD5-7D26-4064-9F24-33A5796F9398}" dt="2022-05-11T19:35:32.987" v="706" actId="1036"/>
          <ac:graphicFrameMkLst>
            <pc:docMk/>
            <pc:sldMk cId="1219282801" sldId="781"/>
            <ac:graphicFrameMk id="18" creationId="{74FFEF5B-7719-1CE8-2561-C199DFAFD03E}"/>
          </ac:graphicFrameMkLst>
        </pc:graphicFrameChg>
        <pc:picChg chg="add del mod">
          <ac:chgData name="Nguyen Chi Son" userId="606856d02e9d83ac" providerId="LiveId" clId="{A5CC5DD5-7D26-4064-9F24-33A5796F9398}" dt="2022-05-11T19:29:50.486" v="534" actId="478"/>
          <ac:picMkLst>
            <pc:docMk/>
            <pc:sldMk cId="1219282801" sldId="781"/>
            <ac:picMk id="4" creationId="{03166224-A45F-6B5A-03DF-DDE872F613D0}"/>
          </ac:picMkLst>
        </pc:picChg>
        <pc:picChg chg="del">
          <ac:chgData name="Nguyen Chi Son" userId="606856d02e9d83ac" providerId="LiveId" clId="{A5CC5DD5-7D26-4064-9F24-33A5796F9398}" dt="2022-05-11T19:16:34.792" v="215" actId="478"/>
          <ac:picMkLst>
            <pc:docMk/>
            <pc:sldMk cId="1219282801" sldId="781"/>
            <ac:picMk id="5" creationId="{0592B63E-9849-8BA3-DBA6-9BF015BA2531}"/>
          </ac:picMkLst>
        </pc:picChg>
        <pc:picChg chg="add del mod">
          <ac:chgData name="Nguyen Chi Son" userId="606856d02e9d83ac" providerId="LiveId" clId="{A5CC5DD5-7D26-4064-9F24-33A5796F9398}" dt="2022-05-11T19:30:02.643" v="540" actId="478"/>
          <ac:picMkLst>
            <pc:docMk/>
            <pc:sldMk cId="1219282801" sldId="781"/>
            <ac:picMk id="7" creationId="{B0B572AF-FEC1-2FBE-689A-CF45CE9FB2D8}"/>
          </ac:picMkLst>
        </pc:picChg>
        <pc:picChg chg="add mod">
          <ac:chgData name="Nguyen Chi Son" userId="606856d02e9d83ac" providerId="LiveId" clId="{A5CC5DD5-7D26-4064-9F24-33A5796F9398}" dt="2022-05-11T19:31:00.338" v="556" actId="164"/>
          <ac:picMkLst>
            <pc:docMk/>
            <pc:sldMk cId="1219282801" sldId="781"/>
            <ac:picMk id="11" creationId="{DFF05E37-80D6-1C34-47D5-4026A0867180}"/>
          </ac:picMkLst>
        </pc:picChg>
      </pc:sldChg>
      <pc:sldChg chg="addSp delSp modSp mod modAnim">
        <pc:chgData name="Nguyen Chi Son" userId="606856d02e9d83ac" providerId="LiveId" clId="{A5CC5DD5-7D26-4064-9F24-33A5796F9398}" dt="2022-05-12T19:22:50.694" v="11405"/>
        <pc:sldMkLst>
          <pc:docMk/>
          <pc:sldMk cId="3014091475" sldId="782"/>
        </pc:sldMkLst>
        <pc:spChg chg="mod">
          <ac:chgData name="Nguyen Chi Son" userId="606856d02e9d83ac" providerId="LiveId" clId="{A5CC5DD5-7D26-4064-9F24-33A5796F9398}" dt="2022-05-11T19:42:33.683" v="1081" actId="20577"/>
          <ac:spMkLst>
            <pc:docMk/>
            <pc:sldMk cId="3014091475" sldId="782"/>
            <ac:spMk id="2" creationId="{BA8A6260-CA4B-46A9-A06E-C71EE59E6992}"/>
          </ac:spMkLst>
        </pc:spChg>
        <pc:spChg chg="add mod">
          <ac:chgData name="Nguyen Chi Son" userId="606856d02e9d83ac" providerId="LiveId" clId="{A5CC5DD5-7D26-4064-9F24-33A5796F9398}" dt="2022-05-11T19:49:44.463" v="1366" actId="6549"/>
          <ac:spMkLst>
            <pc:docMk/>
            <pc:sldMk cId="3014091475" sldId="782"/>
            <ac:spMk id="21" creationId="{425AB926-2872-8554-BFA0-0E01F8BD9EAC}"/>
          </ac:spMkLst>
        </pc:spChg>
        <pc:spChg chg="mod topLvl">
          <ac:chgData name="Nguyen Chi Son" userId="606856d02e9d83ac" providerId="LiveId" clId="{A5CC5DD5-7D26-4064-9F24-33A5796F9398}" dt="2022-05-11T19:47:46.905" v="1343" actId="1076"/>
          <ac:spMkLst>
            <pc:docMk/>
            <pc:sldMk cId="3014091475" sldId="782"/>
            <ac:spMk id="24" creationId="{FC9CEA46-495D-BC8F-DBC4-D2DDB97BF596}"/>
          </ac:spMkLst>
        </pc:spChg>
        <pc:spChg chg="mod topLvl">
          <ac:chgData name="Nguyen Chi Son" userId="606856d02e9d83ac" providerId="LiveId" clId="{A5CC5DD5-7D26-4064-9F24-33A5796F9398}" dt="2022-05-11T19:47:46.905" v="1343" actId="1076"/>
          <ac:spMkLst>
            <pc:docMk/>
            <pc:sldMk cId="3014091475" sldId="782"/>
            <ac:spMk id="26" creationId="{CEE52A54-881D-E69D-54D3-3CF96C55A5BB}"/>
          </ac:spMkLst>
        </pc:spChg>
        <pc:spChg chg="mod topLvl">
          <ac:chgData name="Nguyen Chi Son" userId="606856d02e9d83ac" providerId="LiveId" clId="{A5CC5DD5-7D26-4064-9F24-33A5796F9398}" dt="2022-05-11T19:47:46.905" v="1343" actId="1076"/>
          <ac:spMkLst>
            <pc:docMk/>
            <pc:sldMk cId="3014091475" sldId="782"/>
            <ac:spMk id="27" creationId="{4D6C33DE-5DCD-AE29-EC90-1DD15337576A}"/>
          </ac:spMkLst>
        </pc:spChg>
        <pc:spChg chg="mod topLvl">
          <ac:chgData name="Nguyen Chi Son" userId="606856d02e9d83ac" providerId="LiveId" clId="{A5CC5DD5-7D26-4064-9F24-33A5796F9398}" dt="2022-05-11T19:47:46.905" v="1343" actId="1076"/>
          <ac:spMkLst>
            <pc:docMk/>
            <pc:sldMk cId="3014091475" sldId="782"/>
            <ac:spMk id="28" creationId="{806412A8-F6E0-0450-F828-82D3AE56F892}"/>
          </ac:spMkLst>
        </pc:spChg>
        <pc:spChg chg="del mod topLvl">
          <ac:chgData name="Nguyen Chi Son" userId="606856d02e9d83ac" providerId="LiveId" clId="{A5CC5DD5-7D26-4064-9F24-33A5796F9398}" dt="2022-05-11T19:46:03.189" v="1303" actId="478"/>
          <ac:spMkLst>
            <pc:docMk/>
            <pc:sldMk cId="3014091475" sldId="782"/>
            <ac:spMk id="32" creationId="{B591E9B8-DCDD-BD4A-16FC-423577AAF139}"/>
          </ac:spMkLst>
        </pc:spChg>
        <pc:spChg chg="del mod topLvl">
          <ac:chgData name="Nguyen Chi Son" userId="606856d02e9d83ac" providerId="LiveId" clId="{A5CC5DD5-7D26-4064-9F24-33A5796F9398}" dt="2022-05-11T19:46:04.768" v="1305" actId="478"/>
          <ac:spMkLst>
            <pc:docMk/>
            <pc:sldMk cId="3014091475" sldId="782"/>
            <ac:spMk id="33" creationId="{E5327E0B-A72F-4744-F5FC-9DCB2A105761}"/>
          </ac:spMkLst>
        </pc:spChg>
        <pc:spChg chg="del mod topLvl">
          <ac:chgData name="Nguyen Chi Son" userId="606856d02e9d83ac" providerId="LiveId" clId="{A5CC5DD5-7D26-4064-9F24-33A5796F9398}" dt="2022-05-11T19:46:01.955" v="1302" actId="478"/>
          <ac:spMkLst>
            <pc:docMk/>
            <pc:sldMk cId="3014091475" sldId="782"/>
            <ac:spMk id="34" creationId="{5D2C4CBA-4F9B-AC51-EB04-868CD1DBB187}"/>
          </ac:spMkLst>
        </pc:spChg>
        <pc:spChg chg="del mod topLvl">
          <ac:chgData name="Nguyen Chi Son" userId="606856d02e9d83ac" providerId="LiveId" clId="{A5CC5DD5-7D26-4064-9F24-33A5796F9398}" dt="2022-05-11T19:46:04.111" v="1304" actId="478"/>
          <ac:spMkLst>
            <pc:docMk/>
            <pc:sldMk cId="3014091475" sldId="782"/>
            <ac:spMk id="35" creationId="{5FD0050B-8C27-C8D2-C9CC-72217961BCC1}"/>
          </ac:spMkLst>
        </pc:spChg>
        <pc:spChg chg="add mod">
          <ac:chgData name="Nguyen Chi Son" userId="606856d02e9d83ac" providerId="LiveId" clId="{A5CC5DD5-7D26-4064-9F24-33A5796F9398}" dt="2022-05-11T19:47:46.905" v="1343" actId="1076"/>
          <ac:spMkLst>
            <pc:docMk/>
            <pc:sldMk cId="3014091475" sldId="782"/>
            <ac:spMk id="36" creationId="{5E6ADA4D-CE1A-D929-80E1-DC482445615A}"/>
          </ac:spMkLst>
        </pc:spChg>
        <pc:spChg chg="add mod">
          <ac:chgData name="Nguyen Chi Son" userId="606856d02e9d83ac" providerId="LiveId" clId="{A5CC5DD5-7D26-4064-9F24-33A5796F9398}" dt="2022-05-11T19:47:46.905" v="1343" actId="1076"/>
          <ac:spMkLst>
            <pc:docMk/>
            <pc:sldMk cId="3014091475" sldId="782"/>
            <ac:spMk id="37" creationId="{F4D49C95-A65E-DBFA-A8C0-63FFD8F3202D}"/>
          </ac:spMkLst>
        </pc:spChg>
        <pc:spChg chg="add mod">
          <ac:chgData name="Nguyen Chi Son" userId="606856d02e9d83ac" providerId="LiveId" clId="{A5CC5DD5-7D26-4064-9F24-33A5796F9398}" dt="2022-05-11T19:47:46.905" v="1343" actId="1076"/>
          <ac:spMkLst>
            <pc:docMk/>
            <pc:sldMk cId="3014091475" sldId="782"/>
            <ac:spMk id="41" creationId="{C532BD09-BE20-71C2-875A-ECAF37F618A1}"/>
          </ac:spMkLst>
        </pc:spChg>
        <pc:spChg chg="add mod">
          <ac:chgData name="Nguyen Chi Son" userId="606856d02e9d83ac" providerId="LiveId" clId="{A5CC5DD5-7D26-4064-9F24-33A5796F9398}" dt="2022-05-11T19:47:46.905" v="1343" actId="1076"/>
          <ac:spMkLst>
            <pc:docMk/>
            <pc:sldMk cId="3014091475" sldId="782"/>
            <ac:spMk id="42" creationId="{B3F7CCE8-8224-8584-5BCA-EF3D599B55C7}"/>
          </ac:spMkLst>
        </pc:spChg>
        <pc:spChg chg="add mod">
          <ac:chgData name="Nguyen Chi Son" userId="606856d02e9d83ac" providerId="LiveId" clId="{A5CC5DD5-7D26-4064-9F24-33A5796F9398}" dt="2022-05-11T19:48:05.592" v="1348" actId="1076"/>
          <ac:spMkLst>
            <pc:docMk/>
            <pc:sldMk cId="3014091475" sldId="782"/>
            <ac:spMk id="43" creationId="{EADADA49-EEE7-179A-A5F6-587939402AEC}"/>
          </ac:spMkLst>
        </pc:spChg>
        <pc:spChg chg="del">
          <ac:chgData name="Nguyen Chi Son" userId="606856d02e9d83ac" providerId="LiveId" clId="{A5CC5DD5-7D26-4064-9F24-33A5796F9398}" dt="2022-05-11T19:38:56.941" v="919" actId="478"/>
          <ac:spMkLst>
            <pc:docMk/>
            <pc:sldMk cId="3014091475" sldId="782"/>
            <ac:spMk id="47" creationId="{CA7A4C33-9228-BAF6-4BE4-7733730B532B}"/>
          </ac:spMkLst>
        </pc:spChg>
        <pc:spChg chg="del">
          <ac:chgData name="Nguyen Chi Son" userId="606856d02e9d83ac" providerId="LiveId" clId="{A5CC5DD5-7D26-4064-9F24-33A5796F9398}" dt="2022-05-11T19:38:56.941" v="919" actId="478"/>
          <ac:spMkLst>
            <pc:docMk/>
            <pc:sldMk cId="3014091475" sldId="782"/>
            <ac:spMk id="48" creationId="{88FC5F50-E041-6F8C-60D2-479F42C0060F}"/>
          </ac:spMkLst>
        </pc:spChg>
        <pc:spChg chg="add del">
          <ac:chgData name="Nguyen Chi Son" userId="606856d02e9d83ac" providerId="LiveId" clId="{A5CC5DD5-7D26-4064-9F24-33A5796F9398}" dt="2022-05-11T19:49:45.651" v="1367" actId="22"/>
          <ac:spMkLst>
            <pc:docMk/>
            <pc:sldMk cId="3014091475" sldId="782"/>
            <ac:spMk id="49" creationId="{0BEDE9DC-1D16-60AA-0572-AC6AC27D51F7}"/>
          </ac:spMkLst>
        </pc:spChg>
        <pc:spChg chg="add mod">
          <ac:chgData name="Nguyen Chi Son" userId="606856d02e9d83ac" providerId="LiveId" clId="{A5CC5DD5-7D26-4064-9F24-33A5796F9398}" dt="2022-05-11T19:50:21.540" v="1477" actId="1076"/>
          <ac:spMkLst>
            <pc:docMk/>
            <pc:sldMk cId="3014091475" sldId="782"/>
            <ac:spMk id="50" creationId="{9497CFEB-CE86-22F6-3CB6-9EF6FBDD57CE}"/>
          </ac:spMkLst>
        </pc:spChg>
        <pc:spChg chg="del">
          <ac:chgData name="Nguyen Chi Son" userId="606856d02e9d83ac" providerId="LiveId" clId="{A5CC5DD5-7D26-4064-9F24-33A5796F9398}" dt="2022-05-11T19:38:56.941" v="919" actId="478"/>
          <ac:spMkLst>
            <pc:docMk/>
            <pc:sldMk cId="3014091475" sldId="782"/>
            <ac:spMk id="51" creationId="{2222C6C7-207F-B46B-6F8E-AFCD98DB399D}"/>
          </ac:spMkLst>
        </pc:spChg>
        <pc:spChg chg="del">
          <ac:chgData name="Nguyen Chi Son" userId="606856d02e9d83ac" providerId="LiveId" clId="{A5CC5DD5-7D26-4064-9F24-33A5796F9398}" dt="2022-05-11T19:38:56.941" v="919" actId="478"/>
          <ac:spMkLst>
            <pc:docMk/>
            <pc:sldMk cId="3014091475" sldId="782"/>
            <ac:spMk id="85" creationId="{1C5A37DA-8B74-7973-27CF-2E2B1A77CA86}"/>
          </ac:spMkLst>
        </pc:spChg>
        <pc:grpChg chg="add del mod">
          <ac:chgData name="Nguyen Chi Son" userId="606856d02e9d83ac" providerId="LiveId" clId="{A5CC5DD5-7D26-4064-9F24-33A5796F9398}" dt="2022-05-11T19:45:57.315" v="1299" actId="165"/>
          <ac:grpSpMkLst>
            <pc:docMk/>
            <pc:sldMk cId="3014091475" sldId="782"/>
            <ac:grpSpMk id="22" creationId="{9C2FD06E-8674-C3B3-B8E3-8BF25008C207}"/>
          </ac:grpSpMkLst>
        </pc:grpChg>
        <pc:graphicFrameChg chg="add mod">
          <ac:chgData name="Nguyen Chi Son" userId="606856d02e9d83ac" providerId="LiveId" clId="{A5CC5DD5-7D26-4064-9F24-33A5796F9398}" dt="2022-05-11T19:47:55.717" v="1344" actId="1076"/>
          <ac:graphicFrameMkLst>
            <pc:docMk/>
            <pc:sldMk cId="3014091475" sldId="782"/>
            <ac:graphicFrameMk id="20" creationId="{929F31DF-C580-187C-006F-C9927E35706C}"/>
          </ac:graphicFrameMkLst>
        </pc:graphicFrameChg>
        <pc:graphicFrameChg chg="add mod">
          <ac:chgData name="Nguyen Chi Son" userId="606856d02e9d83ac" providerId="LiveId" clId="{A5CC5DD5-7D26-4064-9F24-33A5796F9398}" dt="2022-05-11T19:50:23.462" v="1478" actId="1076"/>
          <ac:graphicFrameMkLst>
            <pc:docMk/>
            <pc:sldMk cId="3014091475" sldId="782"/>
            <ac:graphicFrameMk id="44" creationId="{A24FFF87-5E20-A5EC-2393-85FDA62E2635}"/>
          </ac:graphicFrameMkLst>
        </pc:graphicFrameChg>
        <pc:graphicFrameChg chg="del">
          <ac:chgData name="Nguyen Chi Son" userId="606856d02e9d83ac" providerId="LiveId" clId="{A5CC5DD5-7D26-4064-9F24-33A5796F9398}" dt="2022-05-11T19:38:56.941" v="919" actId="478"/>
          <ac:graphicFrameMkLst>
            <pc:docMk/>
            <pc:sldMk cId="3014091475" sldId="782"/>
            <ac:graphicFrameMk id="46" creationId="{62F4B5E8-56ED-9C62-C7EB-354F7F34B5D5}"/>
          </ac:graphicFrameMkLst>
        </pc:graphicFrameChg>
        <pc:graphicFrameChg chg="del">
          <ac:chgData name="Nguyen Chi Son" userId="606856d02e9d83ac" providerId="LiveId" clId="{A5CC5DD5-7D26-4064-9F24-33A5796F9398}" dt="2022-05-11T19:38:56.941" v="919" actId="478"/>
          <ac:graphicFrameMkLst>
            <pc:docMk/>
            <pc:sldMk cId="3014091475" sldId="782"/>
            <ac:graphicFrameMk id="61" creationId="{56EB8657-9CD5-847F-8E70-C6C315E80717}"/>
          </ac:graphicFrameMkLst>
        </pc:graphicFrameChg>
        <pc:graphicFrameChg chg="del">
          <ac:chgData name="Nguyen Chi Son" userId="606856d02e9d83ac" providerId="LiveId" clId="{A5CC5DD5-7D26-4064-9F24-33A5796F9398}" dt="2022-05-11T19:38:56.941" v="919" actId="478"/>
          <ac:graphicFrameMkLst>
            <pc:docMk/>
            <pc:sldMk cId="3014091475" sldId="782"/>
            <ac:graphicFrameMk id="66" creationId="{A5CC81F8-CAA6-BC66-2735-2F10CDC09565}"/>
          </ac:graphicFrameMkLst>
        </pc:graphicFrameChg>
        <pc:graphicFrameChg chg="del">
          <ac:chgData name="Nguyen Chi Son" userId="606856d02e9d83ac" providerId="LiveId" clId="{A5CC5DD5-7D26-4064-9F24-33A5796F9398}" dt="2022-05-11T19:38:56.941" v="919" actId="478"/>
          <ac:graphicFrameMkLst>
            <pc:docMk/>
            <pc:sldMk cId="3014091475" sldId="782"/>
            <ac:graphicFrameMk id="67" creationId="{3241853B-836D-6B83-E662-6BAF7CA7C3A2}"/>
          </ac:graphicFrameMkLst>
        </pc:graphicFrameChg>
        <pc:graphicFrameChg chg="del">
          <ac:chgData name="Nguyen Chi Son" userId="606856d02e9d83ac" providerId="LiveId" clId="{A5CC5DD5-7D26-4064-9F24-33A5796F9398}" dt="2022-05-11T19:38:56.941" v="919" actId="478"/>
          <ac:graphicFrameMkLst>
            <pc:docMk/>
            <pc:sldMk cId="3014091475" sldId="782"/>
            <ac:graphicFrameMk id="72" creationId="{71A6F33E-9617-60DB-119A-9DC5DB323029}"/>
          </ac:graphicFrameMkLst>
        </pc:graphicFrameChg>
        <pc:graphicFrameChg chg="del">
          <ac:chgData name="Nguyen Chi Son" userId="606856d02e9d83ac" providerId="LiveId" clId="{A5CC5DD5-7D26-4064-9F24-33A5796F9398}" dt="2022-05-11T19:38:56.941" v="919" actId="478"/>
          <ac:graphicFrameMkLst>
            <pc:docMk/>
            <pc:sldMk cId="3014091475" sldId="782"/>
            <ac:graphicFrameMk id="86" creationId="{6F6F2722-1A8E-4A23-16C5-72609681B09A}"/>
          </ac:graphicFrameMkLst>
        </pc:graphicFrameChg>
        <pc:picChg chg="del">
          <ac:chgData name="Nguyen Chi Son" userId="606856d02e9d83ac" providerId="LiveId" clId="{A5CC5DD5-7D26-4064-9F24-33A5796F9398}" dt="2022-05-11T19:38:56.941" v="919" actId="478"/>
          <ac:picMkLst>
            <pc:docMk/>
            <pc:sldMk cId="3014091475" sldId="782"/>
            <ac:picMk id="10" creationId="{E202671F-329B-ADDF-39B4-6E245DA6A618}"/>
          </ac:picMkLst>
        </pc:picChg>
        <pc:picChg chg="del">
          <ac:chgData name="Nguyen Chi Son" userId="606856d02e9d83ac" providerId="LiveId" clId="{A5CC5DD5-7D26-4064-9F24-33A5796F9398}" dt="2022-05-11T19:38:56.941" v="919" actId="478"/>
          <ac:picMkLst>
            <pc:docMk/>
            <pc:sldMk cId="3014091475" sldId="782"/>
            <ac:picMk id="13" creationId="{E9CF7430-EE57-D53E-AA67-93715862C13C}"/>
          </ac:picMkLst>
        </pc:picChg>
        <pc:picChg chg="mod topLvl">
          <ac:chgData name="Nguyen Chi Son" userId="606856d02e9d83ac" providerId="LiveId" clId="{A5CC5DD5-7D26-4064-9F24-33A5796F9398}" dt="2022-05-11T19:47:46.905" v="1343" actId="1076"/>
          <ac:picMkLst>
            <pc:docMk/>
            <pc:sldMk cId="3014091475" sldId="782"/>
            <ac:picMk id="25" creationId="{5BBA4A62-FCCF-BF6D-52E7-2D3E83A4DE0C}"/>
          </ac:picMkLst>
        </pc:picChg>
        <pc:picChg chg="del mod topLvl">
          <ac:chgData name="Nguyen Chi Son" userId="606856d02e9d83ac" providerId="LiveId" clId="{A5CC5DD5-7D26-4064-9F24-33A5796F9398}" dt="2022-05-11T19:45:58.955" v="1300" actId="478"/>
          <ac:picMkLst>
            <pc:docMk/>
            <pc:sldMk cId="3014091475" sldId="782"/>
            <ac:picMk id="29" creationId="{25CB8DB4-AFF3-A41C-8893-B8DBDFC595D5}"/>
          </ac:picMkLst>
        </pc:picChg>
        <pc:picChg chg="del">
          <ac:chgData name="Nguyen Chi Son" userId="606856d02e9d83ac" providerId="LiveId" clId="{A5CC5DD5-7D26-4064-9F24-33A5796F9398}" dt="2022-05-11T19:38:56.941" v="919" actId="478"/>
          <ac:picMkLst>
            <pc:docMk/>
            <pc:sldMk cId="3014091475" sldId="782"/>
            <ac:picMk id="56" creationId="{D35BFB4F-64CC-3BC2-AE7F-57B0DBD8B52D}"/>
          </ac:picMkLst>
        </pc:picChg>
        <pc:cxnChg chg="del">
          <ac:chgData name="Nguyen Chi Son" userId="606856d02e9d83ac" providerId="LiveId" clId="{A5CC5DD5-7D26-4064-9F24-33A5796F9398}" dt="2022-05-11T19:38:56.941" v="919" actId="478"/>
          <ac:cxnSpMkLst>
            <pc:docMk/>
            <pc:sldMk cId="3014091475" sldId="782"/>
            <ac:cxnSpMk id="7" creationId="{DAB96294-EDD6-6608-83B2-62662B150E08}"/>
          </ac:cxnSpMkLst>
        </pc:cxnChg>
        <pc:cxnChg chg="mod topLvl">
          <ac:chgData name="Nguyen Chi Son" userId="606856d02e9d83ac" providerId="LiveId" clId="{A5CC5DD5-7D26-4064-9F24-33A5796F9398}" dt="2022-05-11T19:47:46.905" v="1343" actId="1076"/>
          <ac:cxnSpMkLst>
            <pc:docMk/>
            <pc:sldMk cId="3014091475" sldId="782"/>
            <ac:cxnSpMk id="23" creationId="{BCD23D5E-5EC9-3550-907C-0FAAC99950FA}"/>
          </ac:cxnSpMkLst>
        </pc:cxnChg>
        <pc:cxnChg chg="del mod topLvl">
          <ac:chgData name="Nguyen Chi Son" userId="606856d02e9d83ac" providerId="LiveId" clId="{A5CC5DD5-7D26-4064-9F24-33A5796F9398}" dt="2022-05-11T19:46:00.018" v="1301" actId="478"/>
          <ac:cxnSpMkLst>
            <pc:docMk/>
            <pc:sldMk cId="3014091475" sldId="782"/>
            <ac:cxnSpMk id="30" creationId="{0ED567AE-9A62-FE14-7CE7-B6CE5DC521F0}"/>
          </ac:cxnSpMkLst>
        </pc:cxnChg>
        <pc:cxnChg chg="del mod topLvl">
          <ac:chgData name="Nguyen Chi Son" userId="606856d02e9d83ac" providerId="LiveId" clId="{A5CC5DD5-7D26-4064-9F24-33A5796F9398}" dt="2022-05-11T19:46:06.283" v="1306" actId="478"/>
          <ac:cxnSpMkLst>
            <pc:docMk/>
            <pc:sldMk cId="3014091475" sldId="782"/>
            <ac:cxnSpMk id="31" creationId="{D400FE37-7D29-45B6-A093-DF7E73789194}"/>
          </ac:cxnSpMkLst>
        </pc:cxnChg>
        <pc:cxnChg chg="add mod">
          <ac:chgData name="Nguyen Chi Son" userId="606856d02e9d83ac" providerId="LiveId" clId="{A5CC5DD5-7D26-4064-9F24-33A5796F9398}" dt="2022-05-11T19:47:46.905" v="1343" actId="1076"/>
          <ac:cxnSpMkLst>
            <pc:docMk/>
            <pc:sldMk cId="3014091475" sldId="782"/>
            <ac:cxnSpMk id="38" creationId="{53C36F27-9D9E-208B-C22F-03D49CE4443E}"/>
          </ac:cxnSpMkLst>
        </pc:cxnChg>
        <pc:cxnChg chg="del">
          <ac:chgData name="Nguyen Chi Son" userId="606856d02e9d83ac" providerId="LiveId" clId="{A5CC5DD5-7D26-4064-9F24-33A5796F9398}" dt="2022-05-11T19:38:56.941" v="919" actId="478"/>
          <ac:cxnSpMkLst>
            <pc:docMk/>
            <pc:sldMk cId="3014091475" sldId="782"/>
            <ac:cxnSpMk id="52" creationId="{B8C24E31-E62A-E162-E839-4D47DFFB2B3A}"/>
          </ac:cxnSpMkLst>
        </pc:cxnChg>
        <pc:cxnChg chg="del">
          <ac:chgData name="Nguyen Chi Son" userId="606856d02e9d83ac" providerId="LiveId" clId="{A5CC5DD5-7D26-4064-9F24-33A5796F9398}" dt="2022-05-11T19:38:56.941" v="919" actId="478"/>
          <ac:cxnSpMkLst>
            <pc:docMk/>
            <pc:sldMk cId="3014091475" sldId="782"/>
            <ac:cxnSpMk id="57" creationId="{F1B3B88D-74C4-E4E4-4FA6-AD81EF1ABFEE}"/>
          </ac:cxnSpMkLst>
        </pc:cxnChg>
        <pc:cxnChg chg="del">
          <ac:chgData name="Nguyen Chi Son" userId="606856d02e9d83ac" providerId="LiveId" clId="{A5CC5DD5-7D26-4064-9F24-33A5796F9398}" dt="2022-05-11T19:38:56.941" v="919" actId="478"/>
          <ac:cxnSpMkLst>
            <pc:docMk/>
            <pc:sldMk cId="3014091475" sldId="782"/>
            <ac:cxnSpMk id="58" creationId="{FE9C8C0C-73CC-E65A-520F-306F34DE9AF3}"/>
          </ac:cxnSpMkLst>
        </pc:cxnChg>
      </pc:sldChg>
      <pc:sldChg chg="addSp delSp modSp mod delAnim modAnim">
        <pc:chgData name="Nguyen Chi Son" userId="606856d02e9d83ac" providerId="LiveId" clId="{A5CC5DD5-7D26-4064-9F24-33A5796F9398}" dt="2022-05-11T20:02:36.910" v="3070" actId="1076"/>
        <pc:sldMkLst>
          <pc:docMk/>
          <pc:sldMk cId="2420333236" sldId="800"/>
        </pc:sldMkLst>
        <pc:spChg chg="add mod">
          <ac:chgData name="Nguyen Chi Son" userId="606856d02e9d83ac" providerId="LiveId" clId="{A5CC5DD5-7D26-4064-9F24-33A5796F9398}" dt="2022-05-11T20:02:34.435" v="3069" actId="1035"/>
          <ac:spMkLst>
            <pc:docMk/>
            <pc:sldMk cId="2420333236" sldId="800"/>
            <ac:spMk id="17" creationId="{8D2FAFB8-D2F8-FAF6-0203-2CDBE543D601}"/>
          </ac:spMkLst>
        </pc:spChg>
        <pc:spChg chg="add mod">
          <ac:chgData name="Nguyen Chi Son" userId="606856d02e9d83ac" providerId="LiveId" clId="{A5CC5DD5-7D26-4064-9F24-33A5796F9398}" dt="2022-05-11T20:02:34.435" v="3069" actId="1035"/>
          <ac:spMkLst>
            <pc:docMk/>
            <pc:sldMk cId="2420333236" sldId="800"/>
            <ac:spMk id="18" creationId="{3431909F-68C2-30C2-C986-033CB7BD278B}"/>
          </ac:spMkLst>
        </pc:spChg>
        <pc:spChg chg="mod">
          <ac:chgData name="Nguyen Chi Son" userId="606856d02e9d83ac" providerId="LiveId" clId="{A5CC5DD5-7D26-4064-9F24-33A5796F9398}" dt="2022-05-11T20:01:05.721" v="2859" actId="20577"/>
          <ac:spMkLst>
            <pc:docMk/>
            <pc:sldMk cId="2420333236" sldId="800"/>
            <ac:spMk id="19" creationId="{9C339D16-68E4-43C4-A62E-D0146138D23B}"/>
          </ac:spMkLst>
        </pc:spChg>
        <pc:spChg chg="add mod">
          <ac:chgData name="Nguyen Chi Son" userId="606856d02e9d83ac" providerId="LiveId" clId="{A5CC5DD5-7D26-4064-9F24-33A5796F9398}" dt="2022-05-11T20:02:34.435" v="3069" actId="1035"/>
          <ac:spMkLst>
            <pc:docMk/>
            <pc:sldMk cId="2420333236" sldId="800"/>
            <ac:spMk id="20" creationId="{2A075A00-5E6D-58F1-AC4E-F6D3BABB2326}"/>
          </ac:spMkLst>
        </pc:spChg>
        <pc:spChg chg="add mod">
          <ac:chgData name="Nguyen Chi Son" userId="606856d02e9d83ac" providerId="LiveId" clId="{A5CC5DD5-7D26-4064-9F24-33A5796F9398}" dt="2022-05-11T20:02:34.435" v="3069" actId="1035"/>
          <ac:spMkLst>
            <pc:docMk/>
            <pc:sldMk cId="2420333236" sldId="800"/>
            <ac:spMk id="21" creationId="{677772C1-7229-6733-3B64-50D22D18E871}"/>
          </ac:spMkLst>
        </pc:spChg>
        <pc:spChg chg="del">
          <ac:chgData name="Nguyen Chi Son" userId="606856d02e9d83ac" providerId="LiveId" clId="{A5CC5DD5-7D26-4064-9F24-33A5796F9398}" dt="2022-05-11T19:54:44.204" v="1942" actId="478"/>
          <ac:spMkLst>
            <pc:docMk/>
            <pc:sldMk cId="2420333236" sldId="800"/>
            <ac:spMk id="44" creationId="{A6E3311D-BE7B-6528-400F-461DF168251A}"/>
          </ac:spMkLst>
        </pc:spChg>
        <pc:spChg chg="del">
          <ac:chgData name="Nguyen Chi Son" userId="606856d02e9d83ac" providerId="LiveId" clId="{A5CC5DD5-7D26-4064-9F24-33A5796F9398}" dt="2022-05-11T19:54:44.204" v="1942" actId="478"/>
          <ac:spMkLst>
            <pc:docMk/>
            <pc:sldMk cId="2420333236" sldId="800"/>
            <ac:spMk id="45" creationId="{C6F5F2F5-004C-DA3A-1EB5-CF8D4637B4A7}"/>
          </ac:spMkLst>
        </pc:spChg>
        <pc:spChg chg="del">
          <ac:chgData name="Nguyen Chi Son" userId="606856d02e9d83ac" providerId="LiveId" clId="{A5CC5DD5-7D26-4064-9F24-33A5796F9398}" dt="2022-05-11T19:54:44.204" v="1942" actId="478"/>
          <ac:spMkLst>
            <pc:docMk/>
            <pc:sldMk cId="2420333236" sldId="800"/>
            <ac:spMk id="49" creationId="{3502D3FE-1DC8-2EFB-2539-2B726D475CCD}"/>
          </ac:spMkLst>
        </pc:spChg>
        <pc:spChg chg="del">
          <ac:chgData name="Nguyen Chi Son" userId="606856d02e9d83ac" providerId="LiveId" clId="{A5CC5DD5-7D26-4064-9F24-33A5796F9398}" dt="2022-05-11T19:54:44.204" v="1942" actId="478"/>
          <ac:spMkLst>
            <pc:docMk/>
            <pc:sldMk cId="2420333236" sldId="800"/>
            <ac:spMk id="55" creationId="{E967C288-8CF8-B1C3-C666-88A1637C77FE}"/>
          </ac:spMkLst>
        </pc:spChg>
        <pc:spChg chg="del">
          <ac:chgData name="Nguyen Chi Son" userId="606856d02e9d83ac" providerId="LiveId" clId="{A5CC5DD5-7D26-4064-9F24-33A5796F9398}" dt="2022-05-11T19:54:44.204" v="1942" actId="478"/>
          <ac:spMkLst>
            <pc:docMk/>
            <pc:sldMk cId="2420333236" sldId="800"/>
            <ac:spMk id="58" creationId="{024A278D-932A-002D-F1DC-F5CF017D9586}"/>
          </ac:spMkLst>
        </pc:spChg>
        <pc:spChg chg="del">
          <ac:chgData name="Nguyen Chi Son" userId="606856d02e9d83ac" providerId="LiveId" clId="{A5CC5DD5-7D26-4064-9F24-33A5796F9398}" dt="2022-05-11T19:54:44.204" v="1942" actId="478"/>
          <ac:spMkLst>
            <pc:docMk/>
            <pc:sldMk cId="2420333236" sldId="800"/>
            <ac:spMk id="59" creationId="{2A649771-0604-64D5-0B64-144E2BC58827}"/>
          </ac:spMkLst>
        </pc:spChg>
        <pc:graphicFrameChg chg="add del mod">
          <ac:chgData name="Nguyen Chi Son" userId="606856d02e9d83ac" providerId="LiveId" clId="{A5CC5DD5-7D26-4064-9F24-33A5796F9398}" dt="2022-05-11T20:00:17.380" v="2631" actId="478"/>
          <ac:graphicFrameMkLst>
            <pc:docMk/>
            <pc:sldMk cId="2420333236" sldId="800"/>
            <ac:graphicFrameMk id="22" creationId="{B4DE5057-2916-745D-C146-3BCE01D5153F}"/>
          </ac:graphicFrameMkLst>
        </pc:graphicFrameChg>
        <pc:graphicFrameChg chg="add del mod">
          <ac:chgData name="Nguyen Chi Son" userId="606856d02e9d83ac" providerId="LiveId" clId="{A5CC5DD5-7D26-4064-9F24-33A5796F9398}" dt="2022-05-11T19:58:53.446" v="2449" actId="478"/>
          <ac:graphicFrameMkLst>
            <pc:docMk/>
            <pc:sldMk cId="2420333236" sldId="800"/>
            <ac:graphicFrameMk id="23" creationId="{4F330713-5A6C-952F-215B-D8D6D97B9819}"/>
          </ac:graphicFrameMkLst>
        </pc:graphicFrameChg>
        <pc:graphicFrameChg chg="add del mod">
          <ac:chgData name="Nguyen Chi Son" userId="606856d02e9d83ac" providerId="LiveId" clId="{A5CC5DD5-7D26-4064-9F24-33A5796F9398}" dt="2022-05-11T19:58:54.030" v="2450" actId="478"/>
          <ac:graphicFrameMkLst>
            <pc:docMk/>
            <pc:sldMk cId="2420333236" sldId="800"/>
            <ac:graphicFrameMk id="24" creationId="{60897E09-5E28-ACCF-4E8B-B240BA54EAAF}"/>
          </ac:graphicFrameMkLst>
        </pc:graphicFrameChg>
        <pc:graphicFrameChg chg="add del mod">
          <ac:chgData name="Nguyen Chi Son" userId="606856d02e9d83ac" providerId="LiveId" clId="{A5CC5DD5-7D26-4064-9F24-33A5796F9398}" dt="2022-05-11T20:00:43.579" v="2782" actId="478"/>
          <ac:graphicFrameMkLst>
            <pc:docMk/>
            <pc:sldMk cId="2420333236" sldId="800"/>
            <ac:graphicFrameMk id="25" creationId="{544EDBCE-3595-41EE-5CBD-B215122B7220}"/>
          </ac:graphicFrameMkLst>
        </pc:graphicFrameChg>
        <pc:graphicFrameChg chg="del">
          <ac:chgData name="Nguyen Chi Son" userId="606856d02e9d83ac" providerId="LiveId" clId="{A5CC5DD5-7D26-4064-9F24-33A5796F9398}" dt="2022-05-11T19:54:44.204" v="1942" actId="478"/>
          <ac:graphicFrameMkLst>
            <pc:docMk/>
            <pc:sldMk cId="2420333236" sldId="800"/>
            <ac:graphicFrameMk id="56" creationId="{9AD7B253-C2BC-5D6B-C7E3-00195279C208}"/>
          </ac:graphicFrameMkLst>
        </pc:graphicFrameChg>
        <pc:graphicFrameChg chg="del">
          <ac:chgData name="Nguyen Chi Son" userId="606856d02e9d83ac" providerId="LiveId" clId="{A5CC5DD5-7D26-4064-9F24-33A5796F9398}" dt="2022-05-11T19:54:44.204" v="1942" actId="478"/>
          <ac:graphicFrameMkLst>
            <pc:docMk/>
            <pc:sldMk cId="2420333236" sldId="800"/>
            <ac:graphicFrameMk id="57" creationId="{DC8AF503-9B1B-A8D8-EA5B-A9D1541B0A2B}"/>
          </ac:graphicFrameMkLst>
        </pc:graphicFrameChg>
        <pc:graphicFrameChg chg="del">
          <ac:chgData name="Nguyen Chi Son" userId="606856d02e9d83ac" providerId="LiveId" clId="{A5CC5DD5-7D26-4064-9F24-33A5796F9398}" dt="2022-05-11T19:54:44.204" v="1942" actId="478"/>
          <ac:graphicFrameMkLst>
            <pc:docMk/>
            <pc:sldMk cId="2420333236" sldId="800"/>
            <ac:graphicFrameMk id="73" creationId="{45531F04-DBED-D229-CDDE-74C54E8800D3}"/>
          </ac:graphicFrameMkLst>
        </pc:graphicFrameChg>
        <pc:graphicFrameChg chg="del">
          <ac:chgData name="Nguyen Chi Son" userId="606856d02e9d83ac" providerId="LiveId" clId="{A5CC5DD5-7D26-4064-9F24-33A5796F9398}" dt="2022-05-11T19:54:44.204" v="1942" actId="478"/>
          <ac:graphicFrameMkLst>
            <pc:docMk/>
            <pc:sldMk cId="2420333236" sldId="800"/>
            <ac:graphicFrameMk id="74" creationId="{FCC1554D-693C-0BDB-36B0-C3F776E0885F}"/>
          </ac:graphicFrameMkLst>
        </pc:graphicFrameChg>
        <pc:picChg chg="add mod">
          <ac:chgData name="Nguyen Chi Son" userId="606856d02e9d83ac" providerId="LiveId" clId="{A5CC5DD5-7D26-4064-9F24-33A5796F9398}" dt="2022-05-11T20:02:36.910" v="3070" actId="1076"/>
          <ac:picMkLst>
            <pc:docMk/>
            <pc:sldMk cId="2420333236" sldId="800"/>
            <ac:picMk id="16" creationId="{1FCB3711-B41B-3E36-425A-1A3112F0888F}"/>
          </ac:picMkLst>
        </pc:picChg>
        <pc:cxnChg chg="del">
          <ac:chgData name="Nguyen Chi Son" userId="606856d02e9d83ac" providerId="LiveId" clId="{A5CC5DD5-7D26-4064-9F24-33A5796F9398}" dt="2022-05-11T19:54:44.204" v="1942" actId="478"/>
          <ac:cxnSpMkLst>
            <pc:docMk/>
            <pc:sldMk cId="2420333236" sldId="800"/>
            <ac:cxnSpMk id="60" creationId="{EA536AF0-6E4A-FE0C-9CAB-525C0859B16B}"/>
          </ac:cxnSpMkLst>
        </pc:cxnChg>
        <pc:cxnChg chg="del">
          <ac:chgData name="Nguyen Chi Son" userId="606856d02e9d83ac" providerId="LiveId" clId="{A5CC5DD5-7D26-4064-9F24-33A5796F9398}" dt="2022-05-11T19:54:44.204" v="1942" actId="478"/>
          <ac:cxnSpMkLst>
            <pc:docMk/>
            <pc:sldMk cId="2420333236" sldId="800"/>
            <ac:cxnSpMk id="62" creationId="{4667DEF6-3905-F098-D576-C90A08A0534D}"/>
          </ac:cxnSpMkLst>
        </pc:cxnChg>
      </pc:sldChg>
      <pc:sldChg chg="addSp delSp modSp mod delAnim modAnim">
        <pc:chgData name="Nguyen Chi Son" userId="606856d02e9d83ac" providerId="LiveId" clId="{A5CC5DD5-7D26-4064-9F24-33A5796F9398}" dt="2022-05-11T20:11:37.659" v="5020" actId="20577"/>
        <pc:sldMkLst>
          <pc:docMk/>
          <pc:sldMk cId="2582018195" sldId="801"/>
        </pc:sldMkLst>
        <pc:spChg chg="add mod">
          <ac:chgData name="Nguyen Chi Son" userId="606856d02e9d83ac" providerId="LiveId" clId="{A5CC5DD5-7D26-4064-9F24-33A5796F9398}" dt="2022-05-11T20:07:50.674" v="4302" actId="20577"/>
          <ac:spMkLst>
            <pc:docMk/>
            <pc:sldMk cId="2582018195" sldId="801"/>
            <ac:spMk id="15" creationId="{3D511D9E-9063-1B36-786A-3E03A5B92DD6}"/>
          </ac:spMkLst>
        </pc:spChg>
        <pc:spChg chg="add mod">
          <ac:chgData name="Nguyen Chi Son" userId="606856d02e9d83ac" providerId="LiveId" clId="{A5CC5DD5-7D26-4064-9F24-33A5796F9398}" dt="2022-05-11T20:05:32.382" v="3831" actId="1035"/>
          <ac:spMkLst>
            <pc:docMk/>
            <pc:sldMk cId="2582018195" sldId="801"/>
            <ac:spMk id="16" creationId="{B25C8B5A-DC52-FC48-E265-E663A1B2D5D9}"/>
          </ac:spMkLst>
        </pc:spChg>
        <pc:spChg chg="add mod">
          <ac:chgData name="Nguyen Chi Son" userId="606856d02e9d83ac" providerId="LiveId" clId="{A5CC5DD5-7D26-4064-9F24-33A5796F9398}" dt="2022-05-11T20:11:37.659" v="5020" actId="20577"/>
          <ac:spMkLst>
            <pc:docMk/>
            <pc:sldMk cId="2582018195" sldId="801"/>
            <ac:spMk id="17" creationId="{01FFF8EB-0AF9-F00A-9E22-396938E9DBE0}"/>
          </ac:spMkLst>
        </pc:spChg>
        <pc:spChg chg="del mod">
          <ac:chgData name="Nguyen Chi Son" userId="606856d02e9d83ac" providerId="LiveId" clId="{A5CC5DD5-7D26-4064-9F24-33A5796F9398}" dt="2022-05-11T20:04:15.665" v="3720" actId="478"/>
          <ac:spMkLst>
            <pc:docMk/>
            <pc:sldMk cId="2582018195" sldId="801"/>
            <ac:spMk id="18" creationId="{E706F845-D4CD-8C29-F2F0-BB0ABB81E2D5}"/>
          </ac:spMkLst>
        </pc:spChg>
        <pc:spChg chg="mod">
          <ac:chgData name="Nguyen Chi Son" userId="606856d02e9d83ac" providerId="LiveId" clId="{A5CC5DD5-7D26-4064-9F24-33A5796F9398}" dt="2022-05-11T20:05:00.504" v="3744" actId="20577"/>
          <ac:spMkLst>
            <pc:docMk/>
            <pc:sldMk cId="2582018195" sldId="801"/>
            <ac:spMk id="19" creationId="{9C339D16-68E4-43C4-A62E-D0146138D23B}"/>
          </ac:spMkLst>
        </pc:spChg>
        <pc:spChg chg="del mod">
          <ac:chgData name="Nguyen Chi Son" userId="606856d02e9d83ac" providerId="LiveId" clId="{A5CC5DD5-7D26-4064-9F24-33A5796F9398}" dt="2022-05-11T20:04:15.665" v="3720" actId="478"/>
          <ac:spMkLst>
            <pc:docMk/>
            <pc:sldMk cId="2582018195" sldId="801"/>
            <ac:spMk id="20" creationId="{2DA95C45-94DB-ED50-D772-FB9D4A1E5BE7}"/>
          </ac:spMkLst>
        </pc:spChg>
        <pc:spChg chg="del mod">
          <ac:chgData name="Nguyen Chi Son" userId="606856d02e9d83ac" providerId="LiveId" clId="{A5CC5DD5-7D26-4064-9F24-33A5796F9398}" dt="2022-05-11T20:04:15.665" v="3720" actId="478"/>
          <ac:spMkLst>
            <pc:docMk/>
            <pc:sldMk cId="2582018195" sldId="801"/>
            <ac:spMk id="21" creationId="{9A154720-A106-83DD-6B74-AEAF0A7DD6F1}"/>
          </ac:spMkLst>
        </pc:spChg>
        <pc:spChg chg="del mod">
          <ac:chgData name="Nguyen Chi Son" userId="606856d02e9d83ac" providerId="LiveId" clId="{A5CC5DD5-7D26-4064-9F24-33A5796F9398}" dt="2022-05-11T20:04:15.665" v="3720" actId="478"/>
          <ac:spMkLst>
            <pc:docMk/>
            <pc:sldMk cId="2582018195" sldId="801"/>
            <ac:spMk id="22" creationId="{DC818B19-D88D-D796-1118-D880B6881955}"/>
          </ac:spMkLst>
        </pc:spChg>
        <pc:spChg chg="add mod">
          <ac:chgData name="Nguyen Chi Son" userId="606856d02e9d83ac" providerId="LiveId" clId="{A5CC5DD5-7D26-4064-9F24-33A5796F9398}" dt="2022-05-11T20:05:32.382" v="3831" actId="1035"/>
          <ac:spMkLst>
            <pc:docMk/>
            <pc:sldMk cId="2582018195" sldId="801"/>
            <ac:spMk id="24" creationId="{D0D9EF9D-8BFB-879F-B359-063D969ED72A}"/>
          </ac:spMkLst>
        </pc:spChg>
        <pc:graphicFrameChg chg="del mod">
          <ac:chgData name="Nguyen Chi Son" userId="606856d02e9d83ac" providerId="LiveId" clId="{A5CC5DD5-7D26-4064-9F24-33A5796F9398}" dt="2022-05-11T20:04:15.665" v="3720" actId="478"/>
          <ac:graphicFrameMkLst>
            <pc:docMk/>
            <pc:sldMk cId="2582018195" sldId="801"/>
            <ac:graphicFrameMk id="23" creationId="{4B1D5968-D2BA-51F8-D85C-2167537A0A52}"/>
          </ac:graphicFrameMkLst>
        </pc:graphicFrameChg>
        <pc:graphicFrameChg chg="del mod">
          <ac:chgData name="Nguyen Chi Son" userId="606856d02e9d83ac" providerId="LiveId" clId="{A5CC5DD5-7D26-4064-9F24-33A5796F9398}" dt="2022-05-11T20:04:15.665" v="3720" actId="478"/>
          <ac:graphicFrameMkLst>
            <pc:docMk/>
            <pc:sldMk cId="2582018195" sldId="801"/>
            <ac:graphicFrameMk id="29" creationId="{BF26024F-4D91-92D5-37DD-C85AACEEF3CB}"/>
          </ac:graphicFrameMkLst>
        </pc:graphicFrameChg>
        <pc:graphicFrameChg chg="del mod">
          <ac:chgData name="Nguyen Chi Son" userId="606856d02e9d83ac" providerId="LiveId" clId="{A5CC5DD5-7D26-4064-9F24-33A5796F9398}" dt="2022-05-11T20:04:15.665" v="3720" actId="478"/>
          <ac:graphicFrameMkLst>
            <pc:docMk/>
            <pc:sldMk cId="2582018195" sldId="801"/>
            <ac:graphicFrameMk id="31" creationId="{A0B33DFB-9467-7F20-8555-C9FAB2B444CD}"/>
          </ac:graphicFrameMkLst>
        </pc:graphicFrameChg>
        <pc:graphicFrameChg chg="del mod">
          <ac:chgData name="Nguyen Chi Son" userId="606856d02e9d83ac" providerId="LiveId" clId="{A5CC5DD5-7D26-4064-9F24-33A5796F9398}" dt="2022-05-11T20:04:15.665" v="3720" actId="478"/>
          <ac:graphicFrameMkLst>
            <pc:docMk/>
            <pc:sldMk cId="2582018195" sldId="801"/>
            <ac:graphicFrameMk id="32" creationId="{810787B3-2913-1432-C8A6-FC2DD8FC6E0D}"/>
          </ac:graphicFrameMkLst>
        </pc:graphicFrameChg>
        <pc:picChg chg="del">
          <ac:chgData name="Nguyen Chi Son" userId="606856d02e9d83ac" providerId="LiveId" clId="{A5CC5DD5-7D26-4064-9F24-33A5796F9398}" dt="2022-05-11T20:03:15.740" v="3266" actId="478"/>
          <ac:picMkLst>
            <pc:docMk/>
            <pc:sldMk cId="2582018195" sldId="801"/>
            <ac:picMk id="3" creationId="{34D8D17A-1ED6-975A-136D-02C9E382D8AA}"/>
          </ac:picMkLst>
        </pc:picChg>
        <pc:picChg chg="add mod">
          <ac:chgData name="Nguyen Chi Son" userId="606856d02e9d83ac" providerId="LiveId" clId="{A5CC5DD5-7D26-4064-9F24-33A5796F9398}" dt="2022-05-11T20:04:38.206" v="3724" actId="1076"/>
          <ac:picMkLst>
            <pc:docMk/>
            <pc:sldMk cId="2582018195" sldId="801"/>
            <ac:picMk id="4" creationId="{BC70A108-D309-42EF-3CF2-5D71C2691EF4}"/>
          </ac:picMkLst>
        </pc:picChg>
      </pc:sldChg>
      <pc:sldChg chg="addSp delSp modSp del mod delAnim modAnim">
        <pc:chgData name="Nguyen Chi Son" userId="606856d02e9d83ac" providerId="LiveId" clId="{A5CC5DD5-7D26-4064-9F24-33A5796F9398}" dt="2022-05-12T16:51:43.523" v="7598" actId="47"/>
        <pc:sldMkLst>
          <pc:docMk/>
          <pc:sldMk cId="585758681" sldId="802"/>
        </pc:sldMkLst>
        <pc:spChg chg="add mod">
          <ac:chgData name="Nguyen Chi Son" userId="606856d02e9d83ac" providerId="LiveId" clId="{A5CC5DD5-7D26-4064-9F24-33A5796F9398}" dt="2022-05-12T16:33:23.954" v="6987" actId="20577"/>
          <ac:spMkLst>
            <pc:docMk/>
            <pc:sldMk cId="585758681" sldId="802"/>
            <ac:spMk id="13" creationId="{CA143F7C-88D4-5EFA-F85C-A8A489BEC27C}"/>
          </ac:spMkLst>
        </pc:spChg>
        <pc:spChg chg="add mod">
          <ac:chgData name="Nguyen Chi Son" userId="606856d02e9d83ac" providerId="LiveId" clId="{A5CC5DD5-7D26-4064-9F24-33A5796F9398}" dt="2022-05-12T16:32:57.643" v="6835" actId="1035"/>
          <ac:spMkLst>
            <pc:docMk/>
            <pc:sldMk cId="585758681" sldId="802"/>
            <ac:spMk id="14" creationId="{4D59D54C-7348-5204-4FC8-0BE9E77E9CBE}"/>
          </ac:spMkLst>
        </pc:spChg>
        <pc:spChg chg="add mod">
          <ac:chgData name="Nguyen Chi Son" userId="606856d02e9d83ac" providerId="LiveId" clId="{A5CC5DD5-7D26-4064-9F24-33A5796F9398}" dt="2022-05-12T16:48:53.781" v="7532" actId="20577"/>
          <ac:spMkLst>
            <pc:docMk/>
            <pc:sldMk cId="585758681" sldId="802"/>
            <ac:spMk id="15" creationId="{CD05BD16-4BFD-823C-7806-B6AC9FE0FCA7}"/>
          </ac:spMkLst>
        </pc:spChg>
        <pc:spChg chg="add mod">
          <ac:chgData name="Nguyen Chi Son" userId="606856d02e9d83ac" providerId="LiveId" clId="{A5CC5DD5-7D26-4064-9F24-33A5796F9398}" dt="2022-05-12T16:32:57.643" v="6835" actId="1035"/>
          <ac:spMkLst>
            <pc:docMk/>
            <pc:sldMk cId="585758681" sldId="802"/>
            <ac:spMk id="16" creationId="{9AF96B58-EC05-4724-BF83-4F29FEC02B98}"/>
          </ac:spMkLst>
        </pc:spChg>
        <pc:spChg chg="del">
          <ac:chgData name="Nguyen Chi Son" userId="606856d02e9d83ac" providerId="LiveId" clId="{A5CC5DD5-7D26-4064-9F24-33A5796F9398}" dt="2022-05-12T16:26:05.401" v="6034" actId="478"/>
          <ac:spMkLst>
            <pc:docMk/>
            <pc:sldMk cId="585758681" sldId="802"/>
            <ac:spMk id="18" creationId="{E706F845-D4CD-8C29-F2F0-BB0ABB81E2D5}"/>
          </ac:spMkLst>
        </pc:spChg>
        <pc:spChg chg="mod">
          <ac:chgData name="Nguyen Chi Son" userId="606856d02e9d83ac" providerId="LiveId" clId="{A5CC5DD5-7D26-4064-9F24-33A5796F9398}" dt="2022-05-12T16:40:30.435" v="7353" actId="20577"/>
          <ac:spMkLst>
            <pc:docMk/>
            <pc:sldMk cId="585758681" sldId="802"/>
            <ac:spMk id="19" creationId="{9C339D16-68E4-43C4-A62E-D0146138D23B}"/>
          </ac:spMkLst>
        </pc:spChg>
        <pc:spChg chg="del">
          <ac:chgData name="Nguyen Chi Son" userId="606856d02e9d83ac" providerId="LiveId" clId="{A5CC5DD5-7D26-4064-9F24-33A5796F9398}" dt="2022-05-12T16:26:05.401" v="6034" actId="478"/>
          <ac:spMkLst>
            <pc:docMk/>
            <pc:sldMk cId="585758681" sldId="802"/>
            <ac:spMk id="20" creationId="{2DA95C45-94DB-ED50-D772-FB9D4A1E5BE7}"/>
          </ac:spMkLst>
        </pc:spChg>
        <pc:spChg chg="del">
          <ac:chgData name="Nguyen Chi Son" userId="606856d02e9d83ac" providerId="LiveId" clId="{A5CC5DD5-7D26-4064-9F24-33A5796F9398}" dt="2022-05-12T16:26:05.401" v="6034" actId="478"/>
          <ac:spMkLst>
            <pc:docMk/>
            <pc:sldMk cId="585758681" sldId="802"/>
            <ac:spMk id="21" creationId="{9A154720-A106-83DD-6B74-AEAF0A7DD6F1}"/>
          </ac:spMkLst>
        </pc:spChg>
        <pc:spChg chg="del">
          <ac:chgData name="Nguyen Chi Son" userId="606856d02e9d83ac" providerId="LiveId" clId="{A5CC5DD5-7D26-4064-9F24-33A5796F9398}" dt="2022-05-12T16:26:05.401" v="6034" actId="478"/>
          <ac:spMkLst>
            <pc:docMk/>
            <pc:sldMk cId="585758681" sldId="802"/>
            <ac:spMk id="22" creationId="{DC818B19-D88D-D796-1118-D880B6881955}"/>
          </ac:spMkLst>
        </pc:spChg>
        <pc:spChg chg="add del mod">
          <ac:chgData name="Nguyen Chi Son" userId="606856d02e9d83ac" providerId="LiveId" clId="{A5CC5DD5-7D26-4064-9F24-33A5796F9398}" dt="2022-05-12T16:33:01.918" v="6838" actId="478"/>
          <ac:spMkLst>
            <pc:docMk/>
            <pc:sldMk cId="585758681" sldId="802"/>
            <ac:spMk id="24" creationId="{3C47C262-2F32-2437-182C-7F903AB01296}"/>
          </ac:spMkLst>
        </pc:spChg>
        <pc:graphicFrameChg chg="add del mod">
          <ac:chgData name="Nguyen Chi Son" userId="606856d02e9d83ac" providerId="LiveId" clId="{A5CC5DD5-7D26-4064-9F24-33A5796F9398}" dt="2022-05-12T16:33:00.399" v="6836" actId="478"/>
          <ac:graphicFrameMkLst>
            <pc:docMk/>
            <pc:sldMk cId="585758681" sldId="802"/>
            <ac:graphicFrameMk id="17" creationId="{57B3DFD8-AA9A-69C4-0DF5-FE99B6E5A919}"/>
          </ac:graphicFrameMkLst>
        </pc:graphicFrameChg>
        <pc:graphicFrameChg chg="del">
          <ac:chgData name="Nguyen Chi Son" userId="606856d02e9d83ac" providerId="LiveId" clId="{A5CC5DD5-7D26-4064-9F24-33A5796F9398}" dt="2022-05-12T16:26:05.401" v="6034" actId="478"/>
          <ac:graphicFrameMkLst>
            <pc:docMk/>
            <pc:sldMk cId="585758681" sldId="802"/>
            <ac:graphicFrameMk id="23" creationId="{4B1D5968-D2BA-51F8-D85C-2167537A0A52}"/>
          </ac:graphicFrameMkLst>
        </pc:graphicFrameChg>
        <pc:graphicFrameChg chg="add mod">
          <ac:chgData name="Nguyen Chi Son" userId="606856d02e9d83ac" providerId="LiveId" clId="{A5CC5DD5-7D26-4064-9F24-33A5796F9398}" dt="2022-05-12T16:35:26.888" v="7226" actId="1036"/>
          <ac:graphicFrameMkLst>
            <pc:docMk/>
            <pc:sldMk cId="585758681" sldId="802"/>
            <ac:graphicFrameMk id="26" creationId="{6B5243E3-C74E-DB0F-5491-5E0AC7E5CB36}"/>
          </ac:graphicFrameMkLst>
        </pc:graphicFrameChg>
        <pc:graphicFrameChg chg="add mod">
          <ac:chgData name="Nguyen Chi Son" userId="606856d02e9d83ac" providerId="LiveId" clId="{A5CC5DD5-7D26-4064-9F24-33A5796F9398}" dt="2022-05-12T16:48:46.247" v="7529"/>
          <ac:graphicFrameMkLst>
            <pc:docMk/>
            <pc:sldMk cId="585758681" sldId="802"/>
            <ac:graphicFrameMk id="27" creationId="{B3712121-B437-29B6-EC9E-DBED7A461A2E}"/>
          </ac:graphicFrameMkLst>
        </pc:graphicFrameChg>
        <pc:graphicFrameChg chg="del">
          <ac:chgData name="Nguyen Chi Son" userId="606856d02e9d83ac" providerId="LiveId" clId="{A5CC5DD5-7D26-4064-9F24-33A5796F9398}" dt="2022-05-12T16:26:05.401" v="6034" actId="478"/>
          <ac:graphicFrameMkLst>
            <pc:docMk/>
            <pc:sldMk cId="585758681" sldId="802"/>
            <ac:graphicFrameMk id="33" creationId="{10E8BB31-63B2-4DA8-1143-CFE9AA5D6266}"/>
          </ac:graphicFrameMkLst>
        </pc:graphicFrameChg>
        <pc:picChg chg="del">
          <ac:chgData name="Nguyen Chi Son" userId="606856d02e9d83ac" providerId="LiveId" clId="{A5CC5DD5-7D26-4064-9F24-33A5796F9398}" dt="2022-05-12T16:26:03.466" v="6033" actId="478"/>
          <ac:picMkLst>
            <pc:docMk/>
            <pc:sldMk cId="585758681" sldId="802"/>
            <ac:picMk id="3" creationId="{34D8D17A-1ED6-975A-136D-02C9E382D8AA}"/>
          </ac:picMkLst>
        </pc:picChg>
        <pc:picChg chg="add mod">
          <ac:chgData name="Nguyen Chi Son" userId="606856d02e9d83ac" providerId="LiveId" clId="{A5CC5DD5-7D26-4064-9F24-33A5796F9398}" dt="2022-05-12T16:32:32.441" v="6790" actId="1076"/>
          <ac:picMkLst>
            <pc:docMk/>
            <pc:sldMk cId="585758681" sldId="802"/>
            <ac:picMk id="4" creationId="{DB0979A4-57B6-FD5B-E7AC-D965352CD6E1}"/>
          </ac:picMkLst>
        </pc:picChg>
        <pc:cxnChg chg="add del mod">
          <ac:chgData name="Nguyen Chi Son" userId="606856d02e9d83ac" providerId="LiveId" clId="{A5CC5DD5-7D26-4064-9F24-33A5796F9398}" dt="2022-05-12T16:33:00.829" v="6837" actId="478"/>
          <ac:cxnSpMkLst>
            <pc:docMk/>
            <pc:sldMk cId="585758681" sldId="802"/>
            <ac:cxnSpMk id="25" creationId="{827611FB-1045-19FB-406D-C569BF142DCD}"/>
          </ac:cxnSpMkLst>
        </pc:cxnChg>
      </pc:sldChg>
      <pc:sldChg chg="del">
        <pc:chgData name="Nguyen Chi Son" userId="606856d02e9d83ac" providerId="LiveId" clId="{A5CC5DD5-7D26-4064-9F24-33A5796F9398}" dt="2022-05-12T16:54:44.435" v="7599" actId="47"/>
        <pc:sldMkLst>
          <pc:docMk/>
          <pc:sldMk cId="3780574964" sldId="803"/>
        </pc:sldMkLst>
      </pc:sldChg>
      <pc:sldChg chg="del">
        <pc:chgData name="Nguyen Chi Son" userId="606856d02e9d83ac" providerId="LiveId" clId="{A5CC5DD5-7D26-4064-9F24-33A5796F9398}" dt="2022-05-12T16:54:44.435" v="7599" actId="47"/>
        <pc:sldMkLst>
          <pc:docMk/>
          <pc:sldMk cId="2604953891" sldId="805"/>
        </pc:sldMkLst>
      </pc:sldChg>
      <pc:sldChg chg="del">
        <pc:chgData name="Nguyen Chi Son" userId="606856d02e9d83ac" providerId="LiveId" clId="{A5CC5DD5-7D26-4064-9F24-33A5796F9398}" dt="2022-05-12T16:54:44.435" v="7599" actId="47"/>
        <pc:sldMkLst>
          <pc:docMk/>
          <pc:sldMk cId="1042644984" sldId="806"/>
        </pc:sldMkLst>
      </pc:sldChg>
      <pc:sldChg chg="del">
        <pc:chgData name="Nguyen Chi Son" userId="606856d02e9d83ac" providerId="LiveId" clId="{A5CC5DD5-7D26-4064-9F24-33A5796F9398}" dt="2022-05-12T16:54:44.435" v="7599" actId="47"/>
        <pc:sldMkLst>
          <pc:docMk/>
          <pc:sldMk cId="784377188" sldId="807"/>
        </pc:sldMkLst>
      </pc:sldChg>
      <pc:sldChg chg="del">
        <pc:chgData name="Nguyen Chi Son" userId="606856d02e9d83ac" providerId="LiveId" clId="{A5CC5DD5-7D26-4064-9F24-33A5796F9398}" dt="2022-05-12T16:54:44.435" v="7599" actId="47"/>
        <pc:sldMkLst>
          <pc:docMk/>
          <pc:sldMk cId="286503929" sldId="808"/>
        </pc:sldMkLst>
      </pc:sldChg>
      <pc:sldChg chg="addSp delSp modSp add mod">
        <pc:chgData name="Nguyen Chi Son" userId="606856d02e9d83ac" providerId="LiveId" clId="{A5CC5DD5-7D26-4064-9F24-33A5796F9398}" dt="2022-05-11T19:37:54.984" v="759" actId="554"/>
        <pc:sldMkLst>
          <pc:docMk/>
          <pc:sldMk cId="3151879484" sldId="809"/>
        </pc:sldMkLst>
        <pc:spChg chg="add mod">
          <ac:chgData name="Nguyen Chi Son" userId="606856d02e9d83ac" providerId="LiveId" clId="{A5CC5DD5-7D26-4064-9F24-33A5796F9398}" dt="2022-05-11T19:36:58.408" v="740" actId="1076"/>
          <ac:spMkLst>
            <pc:docMk/>
            <pc:sldMk cId="3151879484" sldId="809"/>
            <ac:spMk id="8" creationId="{635ECAB3-1C35-1C87-33BE-F5E8AC256FCD}"/>
          </ac:spMkLst>
        </pc:spChg>
        <pc:spChg chg="add mod">
          <ac:chgData name="Nguyen Chi Son" userId="606856d02e9d83ac" providerId="LiveId" clId="{A5CC5DD5-7D26-4064-9F24-33A5796F9398}" dt="2022-05-11T19:37:27.024" v="751" actId="14100"/>
          <ac:spMkLst>
            <pc:docMk/>
            <pc:sldMk cId="3151879484" sldId="809"/>
            <ac:spMk id="13" creationId="{4F6A4772-4664-FFBC-15E4-A2DB3B10F52D}"/>
          </ac:spMkLst>
        </pc:spChg>
        <pc:spChg chg="add mod">
          <ac:chgData name="Nguyen Chi Son" userId="606856d02e9d83ac" providerId="LiveId" clId="{A5CC5DD5-7D26-4064-9F24-33A5796F9398}" dt="2022-05-11T19:37:31.864" v="752" actId="14100"/>
          <ac:spMkLst>
            <pc:docMk/>
            <pc:sldMk cId="3151879484" sldId="809"/>
            <ac:spMk id="14" creationId="{6AED6BA2-E724-C363-C3EB-A119985EBBA8}"/>
          </ac:spMkLst>
        </pc:spChg>
        <pc:spChg chg="add mod">
          <ac:chgData name="Nguyen Chi Son" userId="606856d02e9d83ac" providerId="LiveId" clId="{A5CC5DD5-7D26-4064-9F24-33A5796F9398}" dt="2022-05-11T19:37:37.944" v="754" actId="14100"/>
          <ac:spMkLst>
            <pc:docMk/>
            <pc:sldMk cId="3151879484" sldId="809"/>
            <ac:spMk id="15" creationId="{49119AC2-4658-57E6-D4E6-59DA5E62E0F8}"/>
          </ac:spMkLst>
        </pc:spChg>
        <pc:graphicFrameChg chg="add mod">
          <ac:chgData name="Nguyen Chi Son" userId="606856d02e9d83ac" providerId="LiveId" clId="{A5CC5DD5-7D26-4064-9F24-33A5796F9398}" dt="2022-05-11T19:37:54.984" v="759" actId="554"/>
          <ac:graphicFrameMkLst>
            <pc:docMk/>
            <pc:sldMk cId="3151879484" sldId="809"/>
            <ac:graphicFrameMk id="6" creationId="{2BF36108-61B8-A82C-5CF6-0354B64020E6}"/>
          </ac:graphicFrameMkLst>
        </pc:graphicFrameChg>
        <pc:graphicFrameChg chg="del">
          <ac:chgData name="Nguyen Chi Son" userId="606856d02e9d83ac" providerId="LiveId" clId="{A5CC5DD5-7D26-4064-9F24-33A5796F9398}" dt="2022-05-11T19:35:38.597" v="708" actId="478"/>
          <ac:graphicFrameMkLst>
            <pc:docMk/>
            <pc:sldMk cId="3151879484" sldId="809"/>
            <ac:graphicFrameMk id="9" creationId="{F36DA388-4413-A3F7-73A6-F9CF32B78706}"/>
          </ac:graphicFrameMkLst>
        </pc:graphicFrameChg>
        <pc:graphicFrameChg chg="add mod">
          <ac:chgData name="Nguyen Chi Son" userId="606856d02e9d83ac" providerId="LiveId" clId="{A5CC5DD5-7D26-4064-9F24-33A5796F9398}" dt="2022-05-11T19:37:54.984" v="759" actId="554"/>
          <ac:graphicFrameMkLst>
            <pc:docMk/>
            <pc:sldMk cId="3151879484" sldId="809"/>
            <ac:graphicFrameMk id="10" creationId="{D6B9BE29-FE56-DA09-67D4-E9838A81E440}"/>
          </ac:graphicFrameMkLst>
        </pc:graphicFrameChg>
        <pc:graphicFrameChg chg="add mod">
          <ac:chgData name="Nguyen Chi Son" userId="606856d02e9d83ac" providerId="LiveId" clId="{A5CC5DD5-7D26-4064-9F24-33A5796F9398}" dt="2022-05-11T19:37:54.984" v="759" actId="554"/>
          <ac:graphicFrameMkLst>
            <pc:docMk/>
            <pc:sldMk cId="3151879484" sldId="809"/>
            <ac:graphicFrameMk id="12" creationId="{FC179D6D-5BA2-F69A-8935-25A09490738E}"/>
          </ac:graphicFrameMkLst>
        </pc:graphicFrameChg>
        <pc:picChg chg="mod">
          <ac:chgData name="Nguyen Chi Son" userId="606856d02e9d83ac" providerId="LiveId" clId="{A5CC5DD5-7D26-4064-9F24-33A5796F9398}" dt="2022-05-11T19:37:16.906" v="748" actId="1076"/>
          <ac:picMkLst>
            <pc:docMk/>
            <pc:sldMk cId="3151879484" sldId="809"/>
            <ac:picMk id="7" creationId="{B0B572AF-FEC1-2FBE-689A-CF45CE9FB2D8}"/>
          </ac:picMkLst>
        </pc:picChg>
        <pc:picChg chg="del">
          <ac:chgData name="Nguyen Chi Son" userId="606856d02e9d83ac" providerId="LiveId" clId="{A5CC5DD5-7D26-4064-9F24-33A5796F9398}" dt="2022-05-11T19:35:38.114" v="707" actId="478"/>
          <ac:picMkLst>
            <pc:docMk/>
            <pc:sldMk cId="3151879484" sldId="809"/>
            <ac:picMk id="11" creationId="{DFF05E37-80D6-1C34-47D5-4026A0867180}"/>
          </ac:picMkLst>
        </pc:picChg>
      </pc:sldChg>
      <pc:sldChg chg="modSp add mod">
        <pc:chgData name="Nguyen Chi Son" userId="606856d02e9d83ac" providerId="LiveId" clId="{A5CC5DD5-7D26-4064-9F24-33A5796F9398}" dt="2022-05-11T19:51:45.694" v="1628" actId="20577"/>
        <pc:sldMkLst>
          <pc:docMk/>
          <pc:sldMk cId="3660016765" sldId="810"/>
        </pc:sldMkLst>
        <pc:spChg chg="mod">
          <ac:chgData name="Nguyen Chi Son" userId="606856d02e9d83ac" providerId="LiveId" clId="{A5CC5DD5-7D26-4064-9F24-33A5796F9398}" dt="2022-05-11T19:51:45.694" v="1628" actId="20577"/>
          <ac:spMkLst>
            <pc:docMk/>
            <pc:sldMk cId="3660016765" sldId="810"/>
            <ac:spMk id="2" creationId="{DAF08EC2-5D0D-48D9-855C-A59C0E5ED55B}"/>
          </ac:spMkLst>
        </pc:spChg>
        <pc:spChg chg="mod">
          <ac:chgData name="Nguyen Chi Son" userId="606856d02e9d83ac" providerId="LiveId" clId="{A5CC5DD5-7D26-4064-9F24-33A5796F9398}" dt="2022-05-11T19:51:30.351" v="1481" actId="20577"/>
          <ac:spMkLst>
            <pc:docMk/>
            <pc:sldMk cId="3660016765" sldId="810"/>
            <ac:spMk id="3" creationId="{8CD51C9F-FCB0-4185-93E6-835FC05E1B10}"/>
          </ac:spMkLst>
        </pc:spChg>
      </pc:sldChg>
      <pc:sldChg chg="addSp delSp modSp add mod delAnim">
        <pc:chgData name="Nguyen Chi Son" userId="606856d02e9d83ac" providerId="LiveId" clId="{A5CC5DD5-7D26-4064-9F24-33A5796F9398}" dt="2022-05-11T19:54:36.735" v="1941" actId="1076"/>
        <pc:sldMkLst>
          <pc:docMk/>
          <pc:sldMk cId="741517295" sldId="811"/>
        </pc:sldMkLst>
        <pc:spChg chg="mod">
          <ac:chgData name="Nguyen Chi Son" userId="606856d02e9d83ac" providerId="LiveId" clId="{A5CC5DD5-7D26-4064-9F24-33A5796F9398}" dt="2022-05-11T19:54:12.830" v="1934" actId="20577"/>
          <ac:spMkLst>
            <pc:docMk/>
            <pc:sldMk cId="741517295" sldId="811"/>
            <ac:spMk id="2" creationId="{BA8A6260-CA4B-46A9-A06E-C71EE59E6992}"/>
          </ac:spMkLst>
        </pc:spChg>
        <pc:spChg chg="del">
          <ac:chgData name="Nguyen Chi Son" userId="606856d02e9d83ac" providerId="LiveId" clId="{A5CC5DD5-7D26-4064-9F24-33A5796F9398}" dt="2022-05-11T19:54:16.501" v="1936" actId="478"/>
          <ac:spMkLst>
            <pc:docMk/>
            <pc:sldMk cId="741517295" sldId="811"/>
            <ac:spMk id="21" creationId="{425AB926-2872-8554-BFA0-0E01F8BD9EAC}"/>
          </ac:spMkLst>
        </pc:spChg>
        <pc:spChg chg="del">
          <ac:chgData name="Nguyen Chi Son" userId="606856d02e9d83ac" providerId="LiveId" clId="{A5CC5DD5-7D26-4064-9F24-33A5796F9398}" dt="2022-05-11T19:51:51.069" v="1630" actId="478"/>
          <ac:spMkLst>
            <pc:docMk/>
            <pc:sldMk cId="741517295" sldId="811"/>
            <ac:spMk id="24" creationId="{FC9CEA46-495D-BC8F-DBC4-D2DDB97BF596}"/>
          </ac:spMkLst>
        </pc:spChg>
        <pc:spChg chg="del">
          <ac:chgData name="Nguyen Chi Son" userId="606856d02e9d83ac" providerId="LiveId" clId="{A5CC5DD5-7D26-4064-9F24-33A5796F9398}" dt="2022-05-11T19:51:51.069" v="1630" actId="478"/>
          <ac:spMkLst>
            <pc:docMk/>
            <pc:sldMk cId="741517295" sldId="811"/>
            <ac:spMk id="26" creationId="{CEE52A54-881D-E69D-54D3-3CF96C55A5BB}"/>
          </ac:spMkLst>
        </pc:spChg>
        <pc:spChg chg="del">
          <ac:chgData name="Nguyen Chi Son" userId="606856d02e9d83ac" providerId="LiveId" clId="{A5CC5DD5-7D26-4064-9F24-33A5796F9398}" dt="2022-05-11T19:51:51.069" v="1630" actId="478"/>
          <ac:spMkLst>
            <pc:docMk/>
            <pc:sldMk cId="741517295" sldId="811"/>
            <ac:spMk id="27" creationId="{4D6C33DE-5DCD-AE29-EC90-1DD15337576A}"/>
          </ac:spMkLst>
        </pc:spChg>
        <pc:spChg chg="del">
          <ac:chgData name="Nguyen Chi Son" userId="606856d02e9d83ac" providerId="LiveId" clId="{A5CC5DD5-7D26-4064-9F24-33A5796F9398}" dt="2022-05-11T19:51:51.069" v="1630" actId="478"/>
          <ac:spMkLst>
            <pc:docMk/>
            <pc:sldMk cId="741517295" sldId="811"/>
            <ac:spMk id="28" creationId="{806412A8-F6E0-0450-F828-82D3AE56F892}"/>
          </ac:spMkLst>
        </pc:spChg>
        <pc:spChg chg="del">
          <ac:chgData name="Nguyen Chi Son" userId="606856d02e9d83ac" providerId="LiveId" clId="{A5CC5DD5-7D26-4064-9F24-33A5796F9398}" dt="2022-05-11T19:51:51.069" v="1630" actId="478"/>
          <ac:spMkLst>
            <pc:docMk/>
            <pc:sldMk cId="741517295" sldId="811"/>
            <ac:spMk id="36" creationId="{5E6ADA4D-CE1A-D929-80E1-DC482445615A}"/>
          </ac:spMkLst>
        </pc:spChg>
        <pc:spChg chg="del">
          <ac:chgData name="Nguyen Chi Son" userId="606856d02e9d83ac" providerId="LiveId" clId="{A5CC5DD5-7D26-4064-9F24-33A5796F9398}" dt="2022-05-11T19:51:51.069" v="1630" actId="478"/>
          <ac:spMkLst>
            <pc:docMk/>
            <pc:sldMk cId="741517295" sldId="811"/>
            <ac:spMk id="37" creationId="{F4D49C95-A65E-DBFA-A8C0-63FFD8F3202D}"/>
          </ac:spMkLst>
        </pc:spChg>
        <pc:spChg chg="del">
          <ac:chgData name="Nguyen Chi Son" userId="606856d02e9d83ac" providerId="LiveId" clId="{A5CC5DD5-7D26-4064-9F24-33A5796F9398}" dt="2022-05-11T19:51:51.069" v="1630" actId="478"/>
          <ac:spMkLst>
            <pc:docMk/>
            <pc:sldMk cId="741517295" sldId="811"/>
            <ac:spMk id="41" creationId="{C532BD09-BE20-71C2-875A-ECAF37F618A1}"/>
          </ac:spMkLst>
        </pc:spChg>
        <pc:spChg chg="del">
          <ac:chgData name="Nguyen Chi Son" userId="606856d02e9d83ac" providerId="LiveId" clId="{A5CC5DD5-7D26-4064-9F24-33A5796F9398}" dt="2022-05-11T19:51:51.069" v="1630" actId="478"/>
          <ac:spMkLst>
            <pc:docMk/>
            <pc:sldMk cId="741517295" sldId="811"/>
            <ac:spMk id="42" creationId="{B3F7CCE8-8224-8584-5BCA-EF3D599B55C7}"/>
          </ac:spMkLst>
        </pc:spChg>
        <pc:spChg chg="del">
          <ac:chgData name="Nguyen Chi Son" userId="606856d02e9d83ac" providerId="LiveId" clId="{A5CC5DD5-7D26-4064-9F24-33A5796F9398}" dt="2022-05-11T19:51:51.069" v="1630" actId="478"/>
          <ac:spMkLst>
            <pc:docMk/>
            <pc:sldMk cId="741517295" sldId="811"/>
            <ac:spMk id="43" creationId="{EADADA49-EEE7-179A-A5F6-587939402AEC}"/>
          </ac:spMkLst>
        </pc:spChg>
        <pc:spChg chg="del">
          <ac:chgData name="Nguyen Chi Son" userId="606856d02e9d83ac" providerId="LiveId" clId="{A5CC5DD5-7D26-4064-9F24-33A5796F9398}" dt="2022-05-11T19:51:51.069" v="1630" actId="478"/>
          <ac:spMkLst>
            <pc:docMk/>
            <pc:sldMk cId="741517295" sldId="811"/>
            <ac:spMk id="50" creationId="{9497CFEB-CE86-22F6-3CB6-9EF6FBDD57CE}"/>
          </ac:spMkLst>
        </pc:spChg>
        <pc:graphicFrameChg chg="del">
          <ac:chgData name="Nguyen Chi Son" userId="606856d02e9d83ac" providerId="LiveId" clId="{A5CC5DD5-7D26-4064-9F24-33A5796F9398}" dt="2022-05-11T19:54:14.798" v="1935" actId="478"/>
          <ac:graphicFrameMkLst>
            <pc:docMk/>
            <pc:sldMk cId="741517295" sldId="811"/>
            <ac:graphicFrameMk id="20" creationId="{929F31DF-C580-187C-006F-C9927E35706C}"/>
          </ac:graphicFrameMkLst>
        </pc:graphicFrameChg>
        <pc:graphicFrameChg chg="del">
          <ac:chgData name="Nguyen Chi Son" userId="606856d02e9d83ac" providerId="LiveId" clId="{A5CC5DD5-7D26-4064-9F24-33A5796F9398}" dt="2022-05-11T19:51:51.069" v="1630" actId="478"/>
          <ac:graphicFrameMkLst>
            <pc:docMk/>
            <pc:sldMk cId="741517295" sldId="811"/>
            <ac:graphicFrameMk id="44" creationId="{A24FFF87-5E20-A5EC-2393-85FDA62E2635}"/>
          </ac:graphicFrameMkLst>
        </pc:graphicFrameChg>
        <pc:picChg chg="add mod">
          <ac:chgData name="Nguyen Chi Son" userId="606856d02e9d83ac" providerId="LiveId" clId="{A5CC5DD5-7D26-4064-9F24-33A5796F9398}" dt="2022-05-11T19:54:36.735" v="1941" actId="1076"/>
          <ac:picMkLst>
            <pc:docMk/>
            <pc:sldMk cId="741517295" sldId="811"/>
            <ac:picMk id="4" creationId="{2715DFF1-27CB-2659-3655-BA765EF6536E}"/>
          </ac:picMkLst>
        </pc:picChg>
        <pc:picChg chg="del">
          <ac:chgData name="Nguyen Chi Son" userId="606856d02e9d83ac" providerId="LiveId" clId="{A5CC5DD5-7D26-4064-9F24-33A5796F9398}" dt="2022-05-11T19:51:51.069" v="1630" actId="478"/>
          <ac:picMkLst>
            <pc:docMk/>
            <pc:sldMk cId="741517295" sldId="811"/>
            <ac:picMk id="25" creationId="{5BBA4A62-FCCF-BF6D-52E7-2D3E83A4DE0C}"/>
          </ac:picMkLst>
        </pc:picChg>
        <pc:cxnChg chg="del">
          <ac:chgData name="Nguyen Chi Son" userId="606856d02e9d83ac" providerId="LiveId" clId="{A5CC5DD5-7D26-4064-9F24-33A5796F9398}" dt="2022-05-11T19:51:51.069" v="1630" actId="478"/>
          <ac:cxnSpMkLst>
            <pc:docMk/>
            <pc:sldMk cId="741517295" sldId="811"/>
            <ac:cxnSpMk id="23" creationId="{BCD23D5E-5EC9-3550-907C-0FAAC99950FA}"/>
          </ac:cxnSpMkLst>
        </pc:cxnChg>
        <pc:cxnChg chg="del">
          <ac:chgData name="Nguyen Chi Son" userId="606856d02e9d83ac" providerId="LiveId" clId="{A5CC5DD5-7D26-4064-9F24-33A5796F9398}" dt="2022-05-11T19:51:51.069" v="1630" actId="478"/>
          <ac:cxnSpMkLst>
            <pc:docMk/>
            <pc:sldMk cId="741517295" sldId="811"/>
            <ac:cxnSpMk id="38" creationId="{53C36F27-9D9E-208B-C22F-03D49CE4443E}"/>
          </ac:cxnSpMkLst>
        </pc:cxnChg>
      </pc:sldChg>
      <pc:sldChg chg="modSp add modAnim">
        <pc:chgData name="Nguyen Chi Son" userId="606856d02e9d83ac" providerId="LiveId" clId="{A5CC5DD5-7D26-4064-9F24-33A5796F9398}" dt="2022-05-12T19:23:06.991" v="11408"/>
        <pc:sldMkLst>
          <pc:docMk/>
          <pc:sldMk cId="88451268" sldId="812"/>
        </pc:sldMkLst>
        <pc:spChg chg="mod">
          <ac:chgData name="Nguyen Chi Son" userId="606856d02e9d83ac" providerId="LiveId" clId="{A5CC5DD5-7D26-4064-9F24-33A5796F9398}" dt="2022-05-11T20:03:03.919" v="3265" actId="20577"/>
          <ac:spMkLst>
            <pc:docMk/>
            <pc:sldMk cId="88451268" sldId="812"/>
            <ac:spMk id="20" creationId="{2A075A00-5E6D-58F1-AC4E-F6D3BABB2326}"/>
          </ac:spMkLst>
        </pc:spChg>
      </pc:sldChg>
      <pc:sldChg chg="modSp add mod">
        <pc:chgData name="Nguyen Chi Son" userId="606856d02e9d83ac" providerId="LiveId" clId="{A5CC5DD5-7D26-4064-9F24-33A5796F9398}" dt="2022-05-11T20:14:42.034" v="5145" actId="20577"/>
        <pc:sldMkLst>
          <pc:docMk/>
          <pc:sldMk cId="1152862462" sldId="813"/>
        </pc:sldMkLst>
        <pc:spChg chg="mod">
          <ac:chgData name="Nguyen Chi Son" userId="606856d02e9d83ac" providerId="LiveId" clId="{A5CC5DD5-7D26-4064-9F24-33A5796F9398}" dt="2022-05-11T20:14:42.034" v="5145" actId="20577"/>
          <ac:spMkLst>
            <pc:docMk/>
            <pc:sldMk cId="1152862462" sldId="813"/>
            <ac:spMk id="2" creationId="{DAF08EC2-5D0D-48D9-855C-A59C0E5ED55B}"/>
          </ac:spMkLst>
        </pc:spChg>
        <pc:spChg chg="mod">
          <ac:chgData name="Nguyen Chi Son" userId="606856d02e9d83ac" providerId="LiveId" clId="{A5CC5DD5-7D26-4064-9F24-33A5796F9398}" dt="2022-05-11T20:14:31.644" v="5023" actId="20577"/>
          <ac:spMkLst>
            <pc:docMk/>
            <pc:sldMk cId="1152862462" sldId="813"/>
            <ac:spMk id="3" creationId="{8CD51C9F-FCB0-4185-93E6-835FC05E1B10}"/>
          </ac:spMkLst>
        </pc:spChg>
      </pc:sldChg>
      <pc:sldChg chg="addSp delSp modSp add mod delAnim modAnim">
        <pc:chgData name="Nguyen Chi Son" userId="606856d02e9d83ac" providerId="LiveId" clId="{A5CC5DD5-7D26-4064-9F24-33A5796F9398}" dt="2022-05-12T19:23:21.443" v="11409"/>
        <pc:sldMkLst>
          <pc:docMk/>
          <pc:sldMk cId="1896799062" sldId="814"/>
        </pc:sldMkLst>
        <pc:spChg chg="mod">
          <ac:chgData name="Nguyen Chi Son" userId="606856d02e9d83ac" providerId="LiveId" clId="{A5CC5DD5-7D26-4064-9F24-33A5796F9398}" dt="2022-05-11T20:15:39.142" v="5364" actId="20577"/>
          <ac:spMkLst>
            <pc:docMk/>
            <pc:sldMk cId="1896799062" sldId="814"/>
            <ac:spMk id="2" creationId="{BA8A6260-CA4B-46A9-A06E-C71EE59E6992}"/>
          </ac:spMkLst>
        </pc:spChg>
        <pc:spChg chg="add mod">
          <ac:chgData name="Nguyen Chi Son" userId="606856d02e9d83ac" providerId="LiveId" clId="{A5CC5DD5-7D26-4064-9F24-33A5796F9398}" dt="2022-05-12T16:31:19.682" v="6674" actId="20577"/>
          <ac:spMkLst>
            <pc:docMk/>
            <pc:sldMk cId="1896799062" sldId="814"/>
            <ac:spMk id="5" creationId="{3F397AF4-65E3-B876-0255-2605696ED8D1}"/>
          </ac:spMkLst>
        </pc:spChg>
        <pc:spChg chg="add del mod">
          <ac:chgData name="Nguyen Chi Son" userId="606856d02e9d83ac" providerId="LiveId" clId="{A5CC5DD5-7D26-4064-9F24-33A5796F9398}" dt="2022-05-12T16:18:48.909" v="5907" actId="478"/>
          <ac:spMkLst>
            <pc:docMk/>
            <pc:sldMk cId="1896799062" sldId="814"/>
            <ac:spMk id="7" creationId="{0E64D1F5-FC20-BBEA-360B-DEFFF44781A0}"/>
          </ac:spMkLst>
        </pc:spChg>
        <pc:spChg chg="add mod ord">
          <ac:chgData name="Nguyen Chi Son" userId="606856d02e9d83ac" providerId="LiveId" clId="{A5CC5DD5-7D26-4064-9F24-33A5796F9398}" dt="2022-05-12T16:21:40.579" v="5979" actId="1036"/>
          <ac:spMkLst>
            <pc:docMk/>
            <pc:sldMk cId="1896799062" sldId="814"/>
            <ac:spMk id="10" creationId="{FCE523CD-408C-9991-0708-8A571F7F1591}"/>
          </ac:spMkLst>
        </pc:spChg>
        <pc:spChg chg="add del mod">
          <ac:chgData name="Nguyen Chi Son" userId="606856d02e9d83ac" providerId="LiveId" clId="{A5CC5DD5-7D26-4064-9F24-33A5796F9398}" dt="2022-05-12T16:20:48.317" v="5944" actId="478"/>
          <ac:spMkLst>
            <pc:docMk/>
            <pc:sldMk cId="1896799062" sldId="814"/>
            <ac:spMk id="12" creationId="{F1882754-799D-73EF-9E9B-023D12122F53}"/>
          </ac:spMkLst>
        </pc:spChg>
        <pc:spChg chg="add del mod">
          <ac:chgData name="Nguyen Chi Son" userId="606856d02e9d83ac" providerId="LiveId" clId="{A5CC5DD5-7D26-4064-9F24-33A5796F9398}" dt="2022-05-12T16:20:49.343" v="5945" actId="478"/>
          <ac:spMkLst>
            <pc:docMk/>
            <pc:sldMk cId="1896799062" sldId="814"/>
            <ac:spMk id="14" creationId="{A2FF1F68-07CD-0C24-3F2E-28FB41B79696}"/>
          </ac:spMkLst>
        </pc:spChg>
        <pc:spChg chg="add del mod">
          <ac:chgData name="Nguyen Chi Son" userId="606856d02e9d83ac" providerId="LiveId" clId="{A5CC5DD5-7D26-4064-9F24-33A5796F9398}" dt="2022-05-12T16:31:22.095" v="6675" actId="478"/>
          <ac:spMkLst>
            <pc:docMk/>
            <pc:sldMk cId="1896799062" sldId="814"/>
            <ac:spMk id="16" creationId="{17A52606-8B0B-A971-8C46-7C74924639A7}"/>
          </ac:spMkLst>
        </pc:spChg>
        <pc:graphicFrameChg chg="add mod">
          <ac:chgData name="Nguyen Chi Son" userId="606856d02e9d83ac" providerId="LiveId" clId="{A5CC5DD5-7D26-4064-9F24-33A5796F9398}" dt="2022-05-12T16:21:50.622" v="5982" actId="1076"/>
          <ac:graphicFrameMkLst>
            <pc:docMk/>
            <pc:sldMk cId="1896799062" sldId="814"/>
            <ac:graphicFrameMk id="11" creationId="{8C09A6D4-90CF-7CFD-A9B8-3640D8647BC9}"/>
          </ac:graphicFrameMkLst>
        </pc:graphicFrameChg>
        <pc:graphicFrameChg chg="add mod">
          <ac:chgData name="Nguyen Chi Son" userId="606856d02e9d83ac" providerId="LiveId" clId="{A5CC5DD5-7D26-4064-9F24-33A5796F9398}" dt="2022-05-12T16:21:45.201" v="5980" actId="1076"/>
          <ac:graphicFrameMkLst>
            <pc:docMk/>
            <pc:sldMk cId="1896799062" sldId="814"/>
            <ac:graphicFrameMk id="13" creationId="{9E0A1F00-E708-D5A8-E2E8-3171BF3C66F5}"/>
          </ac:graphicFrameMkLst>
        </pc:graphicFrameChg>
        <pc:graphicFrameChg chg="add mod">
          <ac:chgData name="Nguyen Chi Son" userId="606856d02e9d83ac" providerId="LiveId" clId="{A5CC5DD5-7D26-4064-9F24-33A5796F9398}" dt="2022-05-12T16:21:40.579" v="5979" actId="1036"/>
          <ac:graphicFrameMkLst>
            <pc:docMk/>
            <pc:sldMk cId="1896799062" sldId="814"/>
            <ac:graphicFrameMk id="15" creationId="{99DA805A-2180-2663-7EAC-3550264FFC82}"/>
          </ac:graphicFrameMkLst>
        </pc:graphicFrameChg>
        <pc:picChg chg="del">
          <ac:chgData name="Nguyen Chi Son" userId="606856d02e9d83ac" providerId="LiveId" clId="{A5CC5DD5-7D26-4064-9F24-33A5796F9398}" dt="2022-05-11T20:14:45.987" v="5146" actId="478"/>
          <ac:picMkLst>
            <pc:docMk/>
            <pc:sldMk cId="1896799062" sldId="814"/>
            <ac:picMk id="4" creationId="{2715DFF1-27CB-2659-3655-BA765EF6536E}"/>
          </ac:picMkLst>
        </pc:picChg>
        <pc:picChg chg="add del mod">
          <ac:chgData name="Nguyen Chi Son" userId="606856d02e9d83ac" providerId="LiveId" clId="{A5CC5DD5-7D26-4064-9F24-33A5796F9398}" dt="2022-05-12T16:18:46.452" v="5906" actId="478"/>
          <ac:picMkLst>
            <pc:docMk/>
            <pc:sldMk cId="1896799062" sldId="814"/>
            <ac:picMk id="6" creationId="{3CCDA9F2-512C-607E-786E-CDCF7BE977FD}"/>
          </ac:picMkLst>
        </pc:picChg>
        <pc:picChg chg="add mod">
          <ac:chgData name="Nguyen Chi Son" userId="606856d02e9d83ac" providerId="LiveId" clId="{A5CC5DD5-7D26-4064-9F24-33A5796F9398}" dt="2022-05-12T16:21:40.579" v="5979" actId="1036"/>
          <ac:picMkLst>
            <pc:docMk/>
            <pc:sldMk cId="1896799062" sldId="814"/>
            <ac:picMk id="9" creationId="{84C23339-081C-CF37-5677-6129FCD91380}"/>
          </ac:picMkLst>
        </pc:picChg>
      </pc:sldChg>
      <pc:sldChg chg="addSp delSp modSp add mod delAnim modAnim">
        <pc:chgData name="Nguyen Chi Son" userId="606856d02e9d83ac" providerId="LiveId" clId="{A5CC5DD5-7D26-4064-9F24-33A5796F9398}" dt="2022-05-12T19:23:41.083" v="11410"/>
        <pc:sldMkLst>
          <pc:docMk/>
          <pc:sldMk cId="3282336197" sldId="815"/>
        </pc:sldMkLst>
        <pc:spChg chg="mod">
          <ac:chgData name="Nguyen Chi Son" userId="606856d02e9d83ac" providerId="LiveId" clId="{A5CC5DD5-7D26-4064-9F24-33A5796F9398}" dt="2022-05-12T16:24:42.495" v="6021" actId="1076"/>
          <ac:spMkLst>
            <pc:docMk/>
            <pc:sldMk cId="3282336197" sldId="815"/>
            <ac:spMk id="5" creationId="{3F397AF4-65E3-B876-0255-2605696ED8D1}"/>
          </ac:spMkLst>
        </pc:spChg>
        <pc:spChg chg="del">
          <ac:chgData name="Nguyen Chi Son" userId="606856d02e9d83ac" providerId="LiveId" clId="{A5CC5DD5-7D26-4064-9F24-33A5796F9398}" dt="2022-05-12T16:24:47.876" v="6024" actId="478"/>
          <ac:spMkLst>
            <pc:docMk/>
            <pc:sldMk cId="3282336197" sldId="815"/>
            <ac:spMk id="10" creationId="{FCE523CD-408C-9991-0708-8A571F7F1591}"/>
          </ac:spMkLst>
        </pc:spChg>
        <pc:graphicFrameChg chg="del">
          <ac:chgData name="Nguyen Chi Son" userId="606856d02e9d83ac" providerId="LiveId" clId="{A5CC5DD5-7D26-4064-9F24-33A5796F9398}" dt="2022-05-12T16:24:46.213" v="6023" actId="478"/>
          <ac:graphicFrameMkLst>
            <pc:docMk/>
            <pc:sldMk cId="3282336197" sldId="815"/>
            <ac:graphicFrameMk id="11" creationId="{8C09A6D4-90CF-7CFD-A9B8-3640D8647BC9}"/>
          </ac:graphicFrameMkLst>
        </pc:graphicFrameChg>
        <pc:graphicFrameChg chg="add mod">
          <ac:chgData name="Nguyen Chi Son" userId="606856d02e9d83ac" providerId="LiveId" clId="{A5CC5DD5-7D26-4064-9F24-33A5796F9398}" dt="2022-05-12T19:15:40.558" v="11200" actId="1076"/>
          <ac:graphicFrameMkLst>
            <pc:docMk/>
            <pc:sldMk cId="3282336197" sldId="815"/>
            <ac:graphicFrameMk id="12" creationId="{6E7CE23A-12F7-D2B4-0252-8EB1F29D3251}"/>
          </ac:graphicFrameMkLst>
        </pc:graphicFrameChg>
        <pc:graphicFrameChg chg="del">
          <ac:chgData name="Nguyen Chi Son" userId="606856d02e9d83ac" providerId="LiveId" clId="{A5CC5DD5-7D26-4064-9F24-33A5796F9398}" dt="2022-05-12T16:24:46.213" v="6023" actId="478"/>
          <ac:graphicFrameMkLst>
            <pc:docMk/>
            <pc:sldMk cId="3282336197" sldId="815"/>
            <ac:graphicFrameMk id="13" creationId="{9E0A1F00-E708-D5A8-E2E8-3171BF3C66F5}"/>
          </ac:graphicFrameMkLst>
        </pc:graphicFrameChg>
        <pc:graphicFrameChg chg="add mod">
          <ac:chgData name="Nguyen Chi Son" userId="606856d02e9d83ac" providerId="LiveId" clId="{A5CC5DD5-7D26-4064-9F24-33A5796F9398}" dt="2022-05-12T19:15:47.026" v="11203" actId="1076"/>
          <ac:graphicFrameMkLst>
            <pc:docMk/>
            <pc:sldMk cId="3282336197" sldId="815"/>
            <ac:graphicFrameMk id="14" creationId="{F07B73C6-27C6-0738-3000-6D4D476CBD6E}"/>
          </ac:graphicFrameMkLst>
        </pc:graphicFrameChg>
        <pc:graphicFrameChg chg="del">
          <ac:chgData name="Nguyen Chi Son" userId="606856d02e9d83ac" providerId="LiveId" clId="{A5CC5DD5-7D26-4064-9F24-33A5796F9398}" dt="2022-05-12T16:24:46.213" v="6023" actId="478"/>
          <ac:graphicFrameMkLst>
            <pc:docMk/>
            <pc:sldMk cId="3282336197" sldId="815"/>
            <ac:graphicFrameMk id="15" creationId="{99DA805A-2180-2663-7EAC-3550264FFC82}"/>
          </ac:graphicFrameMkLst>
        </pc:graphicFrameChg>
        <pc:picChg chg="del">
          <ac:chgData name="Nguyen Chi Son" userId="606856d02e9d83ac" providerId="LiveId" clId="{A5CC5DD5-7D26-4064-9F24-33A5796F9398}" dt="2022-05-12T16:22:28.588" v="5984" actId="478"/>
          <ac:picMkLst>
            <pc:docMk/>
            <pc:sldMk cId="3282336197" sldId="815"/>
            <ac:picMk id="9" creationId="{84C23339-081C-CF37-5677-6129FCD91380}"/>
          </ac:picMkLst>
        </pc:picChg>
      </pc:sldChg>
      <pc:sldChg chg="addSp delSp modSp add del mod delAnim modAnim">
        <pc:chgData name="Nguyen Chi Son" userId="606856d02e9d83ac" providerId="LiveId" clId="{A5CC5DD5-7D26-4064-9F24-33A5796F9398}" dt="2022-05-12T16:51:43.523" v="7598" actId="47"/>
        <pc:sldMkLst>
          <pc:docMk/>
          <pc:sldMk cId="3403256051" sldId="816"/>
        </pc:sldMkLst>
        <pc:spChg chg="mod">
          <ac:chgData name="Nguyen Chi Son" userId="606856d02e9d83ac" providerId="LiveId" clId="{A5CC5DD5-7D26-4064-9F24-33A5796F9398}" dt="2022-05-12T16:42:27.397" v="7453" actId="20577"/>
          <ac:spMkLst>
            <pc:docMk/>
            <pc:sldMk cId="3403256051" sldId="816"/>
            <ac:spMk id="13" creationId="{CA143F7C-88D4-5EFA-F85C-A8A489BEC27C}"/>
          </ac:spMkLst>
        </pc:spChg>
        <pc:spChg chg="mod">
          <ac:chgData name="Nguyen Chi Son" userId="606856d02e9d83ac" providerId="LiveId" clId="{A5CC5DD5-7D26-4064-9F24-33A5796F9398}" dt="2022-05-12T16:41:21.250" v="7441" actId="20577"/>
          <ac:spMkLst>
            <pc:docMk/>
            <pc:sldMk cId="3403256051" sldId="816"/>
            <ac:spMk id="15" creationId="{CD05BD16-4BFD-823C-7806-B6AC9FE0FCA7}"/>
          </ac:spMkLst>
        </pc:spChg>
        <pc:spChg chg="mod">
          <ac:chgData name="Nguyen Chi Son" userId="606856d02e9d83ac" providerId="LiveId" clId="{A5CC5DD5-7D26-4064-9F24-33A5796F9398}" dt="2022-05-12T16:40:18.184" v="7341" actId="20577"/>
          <ac:spMkLst>
            <pc:docMk/>
            <pc:sldMk cId="3403256051" sldId="816"/>
            <ac:spMk id="19" creationId="{9C339D16-68E4-43C4-A62E-D0146138D23B}"/>
          </ac:spMkLst>
        </pc:spChg>
        <pc:graphicFrameChg chg="add mod">
          <ac:chgData name="Nguyen Chi Son" userId="606856d02e9d83ac" providerId="LiveId" clId="{A5CC5DD5-7D26-4064-9F24-33A5796F9398}" dt="2022-05-12T16:42:29.210" v="7456" actId="1035"/>
          <ac:graphicFrameMkLst>
            <pc:docMk/>
            <pc:sldMk cId="3403256051" sldId="816"/>
            <ac:graphicFrameMk id="11" creationId="{50CB3489-ABCF-C823-F890-ED235BA3D376}"/>
          </ac:graphicFrameMkLst>
        </pc:graphicFrameChg>
        <pc:graphicFrameChg chg="add mod">
          <ac:chgData name="Nguyen Chi Son" userId="606856d02e9d83ac" providerId="LiveId" clId="{A5CC5DD5-7D26-4064-9F24-33A5796F9398}" dt="2022-05-12T16:49:12.420" v="7534"/>
          <ac:graphicFrameMkLst>
            <pc:docMk/>
            <pc:sldMk cId="3403256051" sldId="816"/>
            <ac:graphicFrameMk id="12" creationId="{36CB9806-6EB9-D508-E73F-7019AC9D0C9C}"/>
          </ac:graphicFrameMkLst>
        </pc:graphicFrameChg>
        <pc:graphicFrameChg chg="mod">
          <ac:chgData name="Nguyen Chi Son" userId="606856d02e9d83ac" providerId="LiveId" clId="{A5CC5DD5-7D26-4064-9F24-33A5796F9398}" dt="2022-05-12T16:42:01.956" v="7449" actId="1035"/>
          <ac:graphicFrameMkLst>
            <pc:docMk/>
            <pc:sldMk cId="3403256051" sldId="816"/>
            <ac:graphicFrameMk id="26" creationId="{6B5243E3-C74E-DB0F-5491-5E0AC7E5CB36}"/>
          </ac:graphicFrameMkLst>
        </pc:graphicFrameChg>
        <pc:graphicFrameChg chg="del">
          <ac:chgData name="Nguyen Chi Son" userId="606856d02e9d83ac" providerId="LiveId" clId="{A5CC5DD5-7D26-4064-9F24-33A5796F9398}" dt="2022-05-12T16:39:03.903" v="7323" actId="478"/>
          <ac:graphicFrameMkLst>
            <pc:docMk/>
            <pc:sldMk cId="3403256051" sldId="816"/>
            <ac:graphicFrameMk id="27" creationId="{B3712121-B437-29B6-EC9E-DBED7A461A2E}"/>
          </ac:graphicFrameMkLst>
        </pc:graphicFrameChg>
      </pc:sldChg>
      <pc:sldChg chg="addSp delSp modSp add mod delAnim modAnim">
        <pc:chgData name="Nguyen Chi Son" userId="606856d02e9d83ac" providerId="LiveId" clId="{A5CC5DD5-7D26-4064-9F24-33A5796F9398}" dt="2022-05-12T19:24:32.113" v="11420"/>
        <pc:sldMkLst>
          <pc:docMk/>
          <pc:sldMk cId="3541577497" sldId="817"/>
        </pc:sldMkLst>
        <pc:spChg chg="mod">
          <ac:chgData name="Nguyen Chi Son" userId="606856d02e9d83ac" providerId="LiveId" clId="{A5CC5DD5-7D26-4064-9F24-33A5796F9398}" dt="2022-05-12T16:50:11.310" v="7564" actId="1035"/>
          <ac:spMkLst>
            <pc:docMk/>
            <pc:sldMk cId="3541577497" sldId="817"/>
            <ac:spMk id="13" creationId="{CA143F7C-88D4-5EFA-F85C-A8A489BEC27C}"/>
          </ac:spMkLst>
        </pc:spChg>
        <pc:spChg chg="mod">
          <ac:chgData name="Nguyen Chi Son" userId="606856d02e9d83ac" providerId="LiveId" clId="{A5CC5DD5-7D26-4064-9F24-33A5796F9398}" dt="2022-05-12T16:50:11.310" v="7564" actId="1035"/>
          <ac:spMkLst>
            <pc:docMk/>
            <pc:sldMk cId="3541577497" sldId="817"/>
            <ac:spMk id="14" creationId="{4D59D54C-7348-5204-4FC8-0BE9E77E9CBE}"/>
          </ac:spMkLst>
        </pc:spChg>
        <pc:spChg chg="mod">
          <ac:chgData name="Nguyen Chi Son" userId="606856d02e9d83ac" providerId="LiveId" clId="{A5CC5DD5-7D26-4064-9F24-33A5796F9398}" dt="2022-05-12T16:50:11.310" v="7564" actId="1035"/>
          <ac:spMkLst>
            <pc:docMk/>
            <pc:sldMk cId="3541577497" sldId="817"/>
            <ac:spMk id="15" creationId="{CD05BD16-4BFD-823C-7806-B6AC9FE0FCA7}"/>
          </ac:spMkLst>
        </pc:spChg>
        <pc:spChg chg="mod">
          <ac:chgData name="Nguyen Chi Son" userId="606856d02e9d83ac" providerId="LiveId" clId="{A5CC5DD5-7D26-4064-9F24-33A5796F9398}" dt="2022-05-12T16:50:11.310" v="7564" actId="1035"/>
          <ac:spMkLst>
            <pc:docMk/>
            <pc:sldMk cId="3541577497" sldId="817"/>
            <ac:spMk id="16" creationId="{9AF96B58-EC05-4724-BF83-4F29FEC02B98}"/>
          </ac:spMkLst>
        </pc:spChg>
        <pc:graphicFrameChg chg="mod">
          <ac:chgData name="Nguyen Chi Son" userId="606856d02e9d83ac" providerId="LiveId" clId="{A5CC5DD5-7D26-4064-9F24-33A5796F9398}" dt="2022-05-12T16:50:11.310" v="7564" actId="1035"/>
          <ac:graphicFrameMkLst>
            <pc:docMk/>
            <pc:sldMk cId="3541577497" sldId="817"/>
            <ac:graphicFrameMk id="11" creationId="{50CB3489-ABCF-C823-F890-ED235BA3D376}"/>
          </ac:graphicFrameMkLst>
        </pc:graphicFrameChg>
        <pc:graphicFrameChg chg="del">
          <ac:chgData name="Nguyen Chi Son" userId="606856d02e9d83ac" providerId="LiveId" clId="{A5CC5DD5-7D26-4064-9F24-33A5796F9398}" dt="2022-05-12T16:43:43.923" v="7511" actId="478"/>
          <ac:graphicFrameMkLst>
            <pc:docMk/>
            <pc:sldMk cId="3541577497" sldId="817"/>
            <ac:graphicFrameMk id="12" creationId="{36CB9806-6EB9-D508-E73F-7019AC9D0C9C}"/>
          </ac:graphicFrameMkLst>
        </pc:graphicFrameChg>
        <pc:graphicFrameChg chg="add mod">
          <ac:chgData name="Nguyen Chi Son" userId="606856d02e9d83ac" providerId="LiveId" clId="{A5CC5DD5-7D26-4064-9F24-33A5796F9398}" dt="2022-05-12T16:50:11.310" v="7564" actId="1035"/>
          <ac:graphicFrameMkLst>
            <pc:docMk/>
            <pc:sldMk cId="3541577497" sldId="817"/>
            <ac:graphicFrameMk id="17" creationId="{78C25881-7C8B-3C50-09CE-73EA1BE9D7E7}"/>
          </ac:graphicFrameMkLst>
        </pc:graphicFrameChg>
        <pc:graphicFrameChg chg="add mod">
          <ac:chgData name="Nguyen Chi Son" userId="606856d02e9d83ac" providerId="LiveId" clId="{A5CC5DD5-7D26-4064-9F24-33A5796F9398}" dt="2022-05-12T16:50:11.310" v="7564" actId="1035"/>
          <ac:graphicFrameMkLst>
            <pc:docMk/>
            <pc:sldMk cId="3541577497" sldId="817"/>
            <ac:graphicFrameMk id="18" creationId="{461A1687-07FB-1A8F-5BE0-062DE594986F}"/>
          </ac:graphicFrameMkLst>
        </pc:graphicFrameChg>
        <pc:graphicFrameChg chg="add mod">
          <ac:chgData name="Nguyen Chi Son" userId="606856d02e9d83ac" providerId="LiveId" clId="{A5CC5DD5-7D26-4064-9F24-33A5796F9398}" dt="2022-05-12T16:50:11.310" v="7564" actId="1035"/>
          <ac:graphicFrameMkLst>
            <pc:docMk/>
            <pc:sldMk cId="3541577497" sldId="817"/>
            <ac:graphicFrameMk id="20" creationId="{88B5447F-E622-421C-3772-C017150B8930}"/>
          </ac:graphicFrameMkLst>
        </pc:graphicFrameChg>
        <pc:graphicFrameChg chg="mod">
          <ac:chgData name="Nguyen Chi Son" userId="606856d02e9d83ac" providerId="LiveId" clId="{A5CC5DD5-7D26-4064-9F24-33A5796F9398}" dt="2022-05-12T16:50:11.310" v="7564" actId="1035"/>
          <ac:graphicFrameMkLst>
            <pc:docMk/>
            <pc:sldMk cId="3541577497" sldId="817"/>
            <ac:graphicFrameMk id="26" creationId="{6B5243E3-C74E-DB0F-5491-5E0AC7E5CB36}"/>
          </ac:graphicFrameMkLst>
        </pc:graphicFrameChg>
      </pc:sldChg>
      <pc:sldChg chg="addSp delSp modSp add mod delAnim modAnim">
        <pc:chgData name="Nguyen Chi Son" userId="606856d02e9d83ac" providerId="LiveId" clId="{A5CC5DD5-7D26-4064-9F24-33A5796F9398}" dt="2022-05-12T16:51:10.510" v="7585" actId="1036"/>
        <pc:sldMkLst>
          <pc:docMk/>
          <pc:sldMk cId="3977683269" sldId="818"/>
        </pc:sldMkLst>
        <pc:spChg chg="mod">
          <ac:chgData name="Nguyen Chi Son" userId="606856d02e9d83ac" providerId="LiveId" clId="{A5CC5DD5-7D26-4064-9F24-33A5796F9398}" dt="2022-05-12T16:50:52.022" v="7573" actId="20577"/>
          <ac:spMkLst>
            <pc:docMk/>
            <pc:sldMk cId="3977683269" sldId="818"/>
            <ac:spMk id="13" creationId="{CA143F7C-88D4-5EFA-F85C-A8A489BEC27C}"/>
          </ac:spMkLst>
        </pc:spChg>
        <pc:spChg chg="mod">
          <ac:chgData name="Nguyen Chi Son" userId="606856d02e9d83ac" providerId="LiveId" clId="{A5CC5DD5-7D26-4064-9F24-33A5796F9398}" dt="2022-05-12T16:51:05.551" v="7576" actId="12788"/>
          <ac:spMkLst>
            <pc:docMk/>
            <pc:sldMk cId="3977683269" sldId="818"/>
            <ac:spMk id="15" creationId="{CD05BD16-4BFD-823C-7806-B6AC9FE0FCA7}"/>
          </ac:spMkLst>
        </pc:spChg>
        <pc:graphicFrameChg chg="del">
          <ac:chgData name="Nguyen Chi Son" userId="606856d02e9d83ac" providerId="LiveId" clId="{A5CC5DD5-7D26-4064-9F24-33A5796F9398}" dt="2022-05-12T16:50:49.713" v="7571" actId="478"/>
          <ac:graphicFrameMkLst>
            <pc:docMk/>
            <pc:sldMk cId="3977683269" sldId="818"/>
            <ac:graphicFrameMk id="11" creationId="{50CB3489-ABCF-C823-F890-ED235BA3D376}"/>
          </ac:graphicFrameMkLst>
        </pc:graphicFrameChg>
        <pc:graphicFrameChg chg="del">
          <ac:chgData name="Nguyen Chi Son" userId="606856d02e9d83ac" providerId="LiveId" clId="{A5CC5DD5-7D26-4064-9F24-33A5796F9398}" dt="2022-05-12T16:50:50.841" v="7572" actId="478"/>
          <ac:graphicFrameMkLst>
            <pc:docMk/>
            <pc:sldMk cId="3977683269" sldId="818"/>
            <ac:graphicFrameMk id="17" creationId="{78C25881-7C8B-3C50-09CE-73EA1BE9D7E7}"/>
          </ac:graphicFrameMkLst>
        </pc:graphicFrameChg>
        <pc:graphicFrameChg chg="del">
          <ac:chgData name="Nguyen Chi Son" userId="606856d02e9d83ac" providerId="LiveId" clId="{A5CC5DD5-7D26-4064-9F24-33A5796F9398}" dt="2022-05-12T16:50:47.825" v="7569" actId="478"/>
          <ac:graphicFrameMkLst>
            <pc:docMk/>
            <pc:sldMk cId="3977683269" sldId="818"/>
            <ac:graphicFrameMk id="18" creationId="{461A1687-07FB-1A8F-5BE0-062DE594986F}"/>
          </ac:graphicFrameMkLst>
        </pc:graphicFrameChg>
        <pc:graphicFrameChg chg="del">
          <ac:chgData name="Nguyen Chi Son" userId="606856d02e9d83ac" providerId="LiveId" clId="{A5CC5DD5-7D26-4064-9F24-33A5796F9398}" dt="2022-05-12T16:50:48.388" v="7570" actId="478"/>
          <ac:graphicFrameMkLst>
            <pc:docMk/>
            <pc:sldMk cId="3977683269" sldId="818"/>
            <ac:graphicFrameMk id="20" creationId="{88B5447F-E622-421C-3772-C017150B8930}"/>
          </ac:graphicFrameMkLst>
        </pc:graphicFrameChg>
        <pc:graphicFrameChg chg="add mod">
          <ac:chgData name="Nguyen Chi Son" userId="606856d02e9d83ac" providerId="LiveId" clId="{A5CC5DD5-7D26-4064-9F24-33A5796F9398}" dt="2022-05-12T16:51:09.070" v="7581" actId="1036"/>
          <ac:graphicFrameMkLst>
            <pc:docMk/>
            <pc:sldMk cId="3977683269" sldId="818"/>
            <ac:graphicFrameMk id="21" creationId="{E57C70A1-4056-86B8-EDB3-BB15C42E3683}"/>
          </ac:graphicFrameMkLst>
        </pc:graphicFrameChg>
        <pc:graphicFrameChg chg="add mod">
          <ac:chgData name="Nguyen Chi Son" userId="606856d02e9d83ac" providerId="LiveId" clId="{A5CC5DD5-7D26-4064-9F24-33A5796F9398}" dt="2022-05-12T16:51:10.510" v="7585" actId="1036"/>
          <ac:graphicFrameMkLst>
            <pc:docMk/>
            <pc:sldMk cId="3977683269" sldId="818"/>
            <ac:graphicFrameMk id="22" creationId="{319F8C1C-9BDF-0462-8934-224FE1E186E4}"/>
          </ac:graphicFrameMkLst>
        </pc:graphicFrameChg>
        <pc:graphicFrameChg chg="del">
          <ac:chgData name="Nguyen Chi Son" userId="606856d02e9d83ac" providerId="LiveId" clId="{A5CC5DD5-7D26-4064-9F24-33A5796F9398}" dt="2022-05-12T16:50:47.350" v="7568" actId="478"/>
          <ac:graphicFrameMkLst>
            <pc:docMk/>
            <pc:sldMk cId="3977683269" sldId="818"/>
            <ac:graphicFrameMk id="26" creationId="{6B5243E3-C74E-DB0F-5491-5E0AC7E5CB36}"/>
          </ac:graphicFrameMkLst>
        </pc:graphicFrameChg>
      </pc:sldChg>
      <pc:sldChg chg="addSp delSp modSp add mod delAnim modAnim">
        <pc:chgData name="Nguyen Chi Son" userId="606856d02e9d83ac" providerId="LiveId" clId="{A5CC5DD5-7D26-4064-9F24-33A5796F9398}" dt="2022-05-12T19:24:12.754" v="11415"/>
        <pc:sldMkLst>
          <pc:docMk/>
          <pc:sldMk cId="2452262777" sldId="819"/>
        </pc:sldMkLst>
        <pc:spChg chg="mod">
          <ac:chgData name="Nguyen Chi Son" userId="606856d02e9d83ac" providerId="LiveId" clId="{A5CC5DD5-7D26-4064-9F24-33A5796F9398}" dt="2022-05-12T16:51:17.438" v="7588" actId="20577"/>
          <ac:spMkLst>
            <pc:docMk/>
            <pc:sldMk cId="2452262777" sldId="819"/>
            <ac:spMk id="13" creationId="{CA143F7C-88D4-5EFA-F85C-A8A489BEC27C}"/>
          </ac:spMkLst>
        </pc:spChg>
        <pc:spChg chg="mod">
          <ac:chgData name="Nguyen Chi Son" userId="606856d02e9d83ac" providerId="LiveId" clId="{A5CC5DD5-7D26-4064-9F24-33A5796F9398}" dt="2022-05-12T16:51:39.016" v="7597" actId="12788"/>
          <ac:spMkLst>
            <pc:docMk/>
            <pc:sldMk cId="2452262777" sldId="819"/>
            <ac:spMk id="15" creationId="{CD05BD16-4BFD-823C-7806-B6AC9FE0FCA7}"/>
          </ac:spMkLst>
        </pc:spChg>
        <pc:graphicFrameChg chg="del">
          <ac:chgData name="Nguyen Chi Son" userId="606856d02e9d83ac" providerId="LiveId" clId="{A5CC5DD5-7D26-4064-9F24-33A5796F9398}" dt="2022-05-12T16:51:15.340" v="7586" actId="478"/>
          <ac:graphicFrameMkLst>
            <pc:docMk/>
            <pc:sldMk cId="2452262777" sldId="819"/>
            <ac:graphicFrameMk id="17" creationId="{78C25881-7C8B-3C50-09CE-73EA1BE9D7E7}"/>
          </ac:graphicFrameMkLst>
        </pc:graphicFrameChg>
        <pc:graphicFrameChg chg="del">
          <ac:chgData name="Nguyen Chi Son" userId="606856d02e9d83ac" providerId="LiveId" clId="{A5CC5DD5-7D26-4064-9F24-33A5796F9398}" dt="2022-05-12T16:51:24.521" v="7591" actId="478"/>
          <ac:graphicFrameMkLst>
            <pc:docMk/>
            <pc:sldMk cId="2452262777" sldId="819"/>
            <ac:graphicFrameMk id="18" creationId="{461A1687-07FB-1A8F-5BE0-062DE594986F}"/>
          </ac:graphicFrameMkLst>
        </pc:graphicFrameChg>
        <pc:graphicFrameChg chg="del">
          <ac:chgData name="Nguyen Chi Son" userId="606856d02e9d83ac" providerId="LiveId" clId="{A5CC5DD5-7D26-4064-9F24-33A5796F9398}" dt="2022-05-12T16:51:25.338" v="7592" actId="478"/>
          <ac:graphicFrameMkLst>
            <pc:docMk/>
            <pc:sldMk cId="2452262777" sldId="819"/>
            <ac:graphicFrameMk id="20" creationId="{88B5447F-E622-421C-3772-C017150B8930}"/>
          </ac:graphicFrameMkLst>
        </pc:graphicFrameChg>
        <pc:graphicFrameChg chg="add mod">
          <ac:chgData name="Nguyen Chi Son" userId="606856d02e9d83ac" providerId="LiveId" clId="{A5CC5DD5-7D26-4064-9F24-33A5796F9398}" dt="2022-05-12T16:51:39.016" v="7597" actId="12788"/>
          <ac:graphicFrameMkLst>
            <pc:docMk/>
            <pc:sldMk cId="2452262777" sldId="819"/>
            <ac:graphicFrameMk id="21" creationId="{74A85761-6D06-ACD8-4C8F-59BDFBAF2A33}"/>
          </ac:graphicFrameMkLst>
        </pc:graphicFrameChg>
        <pc:graphicFrameChg chg="add mod">
          <ac:chgData name="Nguyen Chi Son" userId="606856d02e9d83ac" providerId="LiveId" clId="{A5CC5DD5-7D26-4064-9F24-33A5796F9398}" dt="2022-05-12T16:51:39.016" v="7597" actId="12788"/>
          <ac:graphicFrameMkLst>
            <pc:docMk/>
            <pc:sldMk cId="2452262777" sldId="819"/>
            <ac:graphicFrameMk id="22" creationId="{23034699-B7DC-B9DB-0ADE-1E657709A432}"/>
          </ac:graphicFrameMkLst>
        </pc:graphicFrameChg>
        <pc:graphicFrameChg chg="del">
          <ac:chgData name="Nguyen Chi Son" userId="606856d02e9d83ac" providerId="LiveId" clId="{A5CC5DD5-7D26-4064-9F24-33A5796F9398}" dt="2022-05-12T16:51:24.102" v="7590" actId="478"/>
          <ac:graphicFrameMkLst>
            <pc:docMk/>
            <pc:sldMk cId="2452262777" sldId="819"/>
            <ac:graphicFrameMk id="26" creationId="{6B5243E3-C74E-DB0F-5491-5E0AC7E5CB36}"/>
          </ac:graphicFrameMkLst>
        </pc:graphicFrameChg>
      </pc:sldChg>
      <pc:sldChg chg="addSp delSp modSp add del mod delAnim modAnim">
        <pc:chgData name="Nguyen Chi Son" userId="606856d02e9d83ac" providerId="LiveId" clId="{A5CC5DD5-7D26-4064-9F24-33A5796F9398}" dt="2022-05-12T19:11:49.423" v="10293" actId="47"/>
        <pc:sldMkLst>
          <pc:docMk/>
          <pc:sldMk cId="2905142304" sldId="820"/>
        </pc:sldMkLst>
        <pc:spChg chg="del">
          <ac:chgData name="Nguyen Chi Son" userId="606856d02e9d83ac" providerId="LiveId" clId="{A5CC5DD5-7D26-4064-9F24-33A5796F9398}" dt="2022-05-12T16:54:51.369" v="7601" actId="478"/>
          <ac:spMkLst>
            <pc:docMk/>
            <pc:sldMk cId="2905142304" sldId="820"/>
            <ac:spMk id="13" creationId="{CA143F7C-88D4-5EFA-F85C-A8A489BEC27C}"/>
          </ac:spMkLst>
        </pc:spChg>
        <pc:spChg chg="del">
          <ac:chgData name="Nguyen Chi Son" userId="606856d02e9d83ac" providerId="LiveId" clId="{A5CC5DD5-7D26-4064-9F24-33A5796F9398}" dt="2022-05-12T16:54:51.369" v="7601" actId="478"/>
          <ac:spMkLst>
            <pc:docMk/>
            <pc:sldMk cId="2905142304" sldId="820"/>
            <ac:spMk id="14" creationId="{4D59D54C-7348-5204-4FC8-0BE9E77E9CBE}"/>
          </ac:spMkLst>
        </pc:spChg>
        <pc:spChg chg="del">
          <ac:chgData name="Nguyen Chi Son" userId="606856d02e9d83ac" providerId="LiveId" clId="{A5CC5DD5-7D26-4064-9F24-33A5796F9398}" dt="2022-05-12T16:54:51.369" v="7601" actId="478"/>
          <ac:spMkLst>
            <pc:docMk/>
            <pc:sldMk cId="2905142304" sldId="820"/>
            <ac:spMk id="15" creationId="{CD05BD16-4BFD-823C-7806-B6AC9FE0FCA7}"/>
          </ac:spMkLst>
        </pc:spChg>
        <pc:spChg chg="del">
          <ac:chgData name="Nguyen Chi Son" userId="606856d02e9d83ac" providerId="LiveId" clId="{A5CC5DD5-7D26-4064-9F24-33A5796F9398}" dt="2022-05-12T16:54:51.369" v="7601" actId="478"/>
          <ac:spMkLst>
            <pc:docMk/>
            <pc:sldMk cId="2905142304" sldId="820"/>
            <ac:spMk id="16" creationId="{9AF96B58-EC05-4724-BF83-4F29FEC02B98}"/>
          </ac:spMkLst>
        </pc:spChg>
        <pc:spChg chg="mod">
          <ac:chgData name="Nguyen Chi Son" userId="606856d02e9d83ac" providerId="LiveId" clId="{A5CC5DD5-7D26-4064-9F24-33A5796F9398}" dt="2022-05-12T16:57:19.686" v="8156" actId="20577"/>
          <ac:spMkLst>
            <pc:docMk/>
            <pc:sldMk cId="2905142304" sldId="820"/>
            <ac:spMk id="19" creationId="{9C339D16-68E4-43C4-A62E-D0146138D23B}"/>
          </ac:spMkLst>
        </pc:spChg>
        <pc:spChg chg="add mod">
          <ac:chgData name="Nguyen Chi Son" userId="606856d02e9d83ac" providerId="LiveId" clId="{A5CC5DD5-7D26-4064-9F24-33A5796F9398}" dt="2022-05-12T17:34:52.578" v="8860"/>
          <ac:spMkLst>
            <pc:docMk/>
            <pc:sldMk cId="2905142304" sldId="820"/>
            <ac:spMk id="21" creationId="{8BE2A0B7-53EF-93CD-2F4E-E1CFB1DB88D5}"/>
          </ac:spMkLst>
        </pc:spChg>
        <pc:spChg chg="add mod">
          <ac:chgData name="Nguyen Chi Son" userId="606856d02e9d83ac" providerId="LiveId" clId="{A5CC5DD5-7D26-4064-9F24-33A5796F9398}" dt="2022-05-12T16:57:33.696" v="8178" actId="1035"/>
          <ac:spMkLst>
            <pc:docMk/>
            <pc:sldMk cId="2905142304" sldId="820"/>
            <ac:spMk id="22" creationId="{E84AF68E-E4DE-1FC0-1A57-9F70D16567D1}"/>
          </ac:spMkLst>
        </pc:spChg>
        <pc:spChg chg="add mod">
          <ac:chgData name="Nguyen Chi Son" userId="606856d02e9d83ac" providerId="LiveId" clId="{A5CC5DD5-7D26-4064-9F24-33A5796F9398}" dt="2022-05-12T17:05:23.707" v="8607" actId="58"/>
          <ac:spMkLst>
            <pc:docMk/>
            <pc:sldMk cId="2905142304" sldId="820"/>
            <ac:spMk id="23" creationId="{4828B6D2-EA4D-2DC6-DE05-EB0C614C11B4}"/>
          </ac:spMkLst>
        </pc:spChg>
        <pc:spChg chg="add mod">
          <ac:chgData name="Nguyen Chi Son" userId="606856d02e9d83ac" providerId="LiveId" clId="{A5CC5DD5-7D26-4064-9F24-33A5796F9398}" dt="2022-05-12T16:57:33.696" v="8178" actId="1035"/>
          <ac:spMkLst>
            <pc:docMk/>
            <pc:sldMk cId="2905142304" sldId="820"/>
            <ac:spMk id="24" creationId="{A9D1B96B-28F7-F058-2515-7C0D0FDBBE15}"/>
          </ac:spMkLst>
        </pc:spChg>
        <pc:graphicFrameChg chg="del">
          <ac:chgData name="Nguyen Chi Son" userId="606856d02e9d83ac" providerId="LiveId" clId="{A5CC5DD5-7D26-4064-9F24-33A5796F9398}" dt="2022-05-12T16:54:51.369" v="7601" actId="478"/>
          <ac:graphicFrameMkLst>
            <pc:docMk/>
            <pc:sldMk cId="2905142304" sldId="820"/>
            <ac:graphicFrameMk id="11" creationId="{50CB3489-ABCF-C823-F890-ED235BA3D376}"/>
          </ac:graphicFrameMkLst>
        </pc:graphicFrameChg>
        <pc:graphicFrameChg chg="del">
          <ac:chgData name="Nguyen Chi Son" userId="606856d02e9d83ac" providerId="LiveId" clId="{A5CC5DD5-7D26-4064-9F24-33A5796F9398}" dt="2022-05-12T16:54:51.369" v="7601" actId="478"/>
          <ac:graphicFrameMkLst>
            <pc:docMk/>
            <pc:sldMk cId="2905142304" sldId="820"/>
            <ac:graphicFrameMk id="17" creationId="{78C25881-7C8B-3C50-09CE-73EA1BE9D7E7}"/>
          </ac:graphicFrameMkLst>
        </pc:graphicFrameChg>
        <pc:graphicFrameChg chg="del">
          <ac:chgData name="Nguyen Chi Son" userId="606856d02e9d83ac" providerId="LiveId" clId="{A5CC5DD5-7D26-4064-9F24-33A5796F9398}" dt="2022-05-12T16:54:51.369" v="7601" actId="478"/>
          <ac:graphicFrameMkLst>
            <pc:docMk/>
            <pc:sldMk cId="2905142304" sldId="820"/>
            <ac:graphicFrameMk id="18" creationId="{461A1687-07FB-1A8F-5BE0-062DE594986F}"/>
          </ac:graphicFrameMkLst>
        </pc:graphicFrameChg>
        <pc:graphicFrameChg chg="del">
          <ac:chgData name="Nguyen Chi Son" userId="606856d02e9d83ac" providerId="LiveId" clId="{A5CC5DD5-7D26-4064-9F24-33A5796F9398}" dt="2022-05-12T16:54:51.369" v="7601" actId="478"/>
          <ac:graphicFrameMkLst>
            <pc:docMk/>
            <pc:sldMk cId="2905142304" sldId="820"/>
            <ac:graphicFrameMk id="20" creationId="{88B5447F-E622-421C-3772-C017150B8930}"/>
          </ac:graphicFrameMkLst>
        </pc:graphicFrameChg>
        <pc:graphicFrameChg chg="add del mod">
          <ac:chgData name="Nguyen Chi Son" userId="606856d02e9d83ac" providerId="LiveId" clId="{A5CC5DD5-7D26-4064-9F24-33A5796F9398}" dt="2022-05-12T17:01:58.730" v="8539" actId="478"/>
          <ac:graphicFrameMkLst>
            <pc:docMk/>
            <pc:sldMk cId="2905142304" sldId="820"/>
            <ac:graphicFrameMk id="25" creationId="{E5D91A00-2FDF-E5CF-AA7B-90DA2BF93BC7}"/>
          </ac:graphicFrameMkLst>
        </pc:graphicFrameChg>
        <pc:graphicFrameChg chg="del">
          <ac:chgData name="Nguyen Chi Son" userId="606856d02e9d83ac" providerId="LiveId" clId="{A5CC5DD5-7D26-4064-9F24-33A5796F9398}" dt="2022-05-12T16:54:51.369" v="7601" actId="478"/>
          <ac:graphicFrameMkLst>
            <pc:docMk/>
            <pc:sldMk cId="2905142304" sldId="820"/>
            <ac:graphicFrameMk id="26" creationId="{6B5243E3-C74E-DB0F-5491-5E0AC7E5CB36}"/>
          </ac:graphicFrameMkLst>
        </pc:graphicFrameChg>
        <pc:graphicFrameChg chg="add mod">
          <ac:chgData name="Nguyen Chi Son" userId="606856d02e9d83ac" providerId="LiveId" clId="{A5CC5DD5-7D26-4064-9F24-33A5796F9398}" dt="2022-05-12T17:29:54.697" v="8687" actId="1076"/>
          <ac:graphicFrameMkLst>
            <pc:docMk/>
            <pc:sldMk cId="2905142304" sldId="820"/>
            <ac:graphicFrameMk id="27" creationId="{6B2934CC-61F6-92ED-7E4D-54E5403E7652}"/>
          </ac:graphicFrameMkLst>
        </pc:graphicFrameChg>
        <pc:graphicFrameChg chg="add mod">
          <ac:chgData name="Nguyen Chi Son" userId="606856d02e9d83ac" providerId="LiveId" clId="{A5CC5DD5-7D26-4064-9F24-33A5796F9398}" dt="2022-05-12T17:05:37.072" v="8651" actId="1035"/>
          <ac:graphicFrameMkLst>
            <pc:docMk/>
            <pc:sldMk cId="2905142304" sldId="820"/>
            <ac:graphicFrameMk id="28" creationId="{F11B15DE-36D7-3052-BF9A-11C1691A5D87}"/>
          </ac:graphicFrameMkLst>
        </pc:graphicFrameChg>
        <pc:picChg chg="add mod">
          <ac:chgData name="Nguyen Chi Son" userId="606856d02e9d83ac" providerId="LiveId" clId="{A5CC5DD5-7D26-4064-9F24-33A5796F9398}" dt="2022-05-12T16:57:06.905" v="8140" actId="1076"/>
          <ac:picMkLst>
            <pc:docMk/>
            <pc:sldMk cId="2905142304" sldId="820"/>
            <ac:picMk id="3" creationId="{EF5A0F98-5825-A96B-DC05-5CFA2F468FC0}"/>
          </ac:picMkLst>
        </pc:picChg>
        <pc:picChg chg="del">
          <ac:chgData name="Nguyen Chi Son" userId="606856d02e9d83ac" providerId="LiveId" clId="{A5CC5DD5-7D26-4064-9F24-33A5796F9398}" dt="2022-05-12T16:54:51.767" v="7602" actId="478"/>
          <ac:picMkLst>
            <pc:docMk/>
            <pc:sldMk cId="2905142304" sldId="820"/>
            <ac:picMk id="4" creationId="{DB0979A4-57B6-FD5B-E7AC-D965352CD6E1}"/>
          </ac:picMkLst>
        </pc:picChg>
      </pc:sldChg>
      <pc:sldChg chg="addSp modSp add del mod modAnim">
        <pc:chgData name="Nguyen Chi Son" userId="606856d02e9d83ac" providerId="LiveId" clId="{A5CC5DD5-7D26-4064-9F24-33A5796F9398}" dt="2022-05-12T19:11:49.423" v="10293" actId="47"/>
        <pc:sldMkLst>
          <pc:docMk/>
          <pc:sldMk cId="1304412001" sldId="821"/>
        </pc:sldMkLst>
        <pc:spChg chg="mod">
          <ac:chgData name="Nguyen Chi Son" userId="606856d02e9d83ac" providerId="LiveId" clId="{A5CC5DD5-7D26-4064-9F24-33A5796F9398}" dt="2022-05-12T17:34:43.280" v="8859" actId="20577"/>
          <ac:spMkLst>
            <pc:docMk/>
            <pc:sldMk cId="1304412001" sldId="821"/>
            <ac:spMk id="21" creationId="{8BE2A0B7-53EF-93CD-2F4E-E1CFB1DB88D5}"/>
          </ac:spMkLst>
        </pc:spChg>
        <pc:spChg chg="mod">
          <ac:chgData name="Nguyen Chi Son" userId="606856d02e9d83ac" providerId="LiveId" clId="{A5CC5DD5-7D26-4064-9F24-33A5796F9398}" dt="2022-05-12T17:34:07.158" v="8809" actId="20577"/>
          <ac:spMkLst>
            <pc:docMk/>
            <pc:sldMk cId="1304412001" sldId="821"/>
            <ac:spMk id="23" creationId="{4828B6D2-EA4D-2DC6-DE05-EB0C614C11B4}"/>
          </ac:spMkLst>
        </pc:spChg>
        <pc:graphicFrameChg chg="add mod">
          <ac:chgData name="Nguyen Chi Son" userId="606856d02e9d83ac" providerId="LiveId" clId="{A5CC5DD5-7D26-4064-9F24-33A5796F9398}" dt="2022-05-12T17:34:05.966" v="8808" actId="1035"/>
          <ac:graphicFrameMkLst>
            <pc:docMk/>
            <pc:sldMk cId="1304412001" sldId="821"/>
            <ac:graphicFrameMk id="11" creationId="{9384A720-3EB5-A30B-4187-F5677A5A5066}"/>
          </ac:graphicFrameMkLst>
        </pc:graphicFrameChg>
        <pc:graphicFrameChg chg="mod">
          <ac:chgData name="Nguyen Chi Son" userId="606856d02e9d83ac" providerId="LiveId" clId="{A5CC5DD5-7D26-4064-9F24-33A5796F9398}" dt="2022-05-12T17:34:14.584" v="8811" actId="1038"/>
          <ac:graphicFrameMkLst>
            <pc:docMk/>
            <pc:sldMk cId="1304412001" sldId="821"/>
            <ac:graphicFrameMk id="27" creationId="{6B2934CC-61F6-92ED-7E4D-54E5403E7652}"/>
          </ac:graphicFrameMkLst>
        </pc:graphicFrameChg>
      </pc:sldChg>
      <pc:sldChg chg="addSp delSp modSp add mod delAnim modAnim">
        <pc:chgData name="Nguyen Chi Son" userId="606856d02e9d83ac" providerId="LiveId" clId="{A5CC5DD5-7D26-4064-9F24-33A5796F9398}" dt="2022-05-12T19:26:06.902" v="11429"/>
        <pc:sldMkLst>
          <pc:docMk/>
          <pc:sldMk cId="4114116366" sldId="822"/>
        </pc:sldMkLst>
        <pc:spChg chg="add mod">
          <ac:chgData name="Nguyen Chi Son" userId="606856d02e9d83ac" providerId="LiveId" clId="{A5CC5DD5-7D26-4064-9F24-33A5796F9398}" dt="2022-05-12T18:36:21.338" v="8985" actId="1036"/>
          <ac:spMkLst>
            <pc:docMk/>
            <pc:sldMk cId="4114116366" sldId="822"/>
            <ac:spMk id="2" creationId="{10F4835F-1CBF-4122-84E5-439EAA65895A}"/>
          </ac:spMkLst>
        </pc:spChg>
        <pc:spChg chg="add del mod">
          <ac:chgData name="Nguyen Chi Son" userId="606856d02e9d83ac" providerId="LiveId" clId="{A5CC5DD5-7D26-4064-9F24-33A5796F9398}" dt="2022-05-12T18:38:05.907" v="9023"/>
          <ac:spMkLst>
            <pc:docMk/>
            <pc:sldMk cId="4114116366" sldId="822"/>
            <ac:spMk id="12" creationId="{89E51B3B-439E-59B7-9C27-5FDFBB177CD9}"/>
          </ac:spMkLst>
        </pc:spChg>
        <pc:spChg chg="add del mod">
          <ac:chgData name="Nguyen Chi Son" userId="606856d02e9d83ac" providerId="LiveId" clId="{A5CC5DD5-7D26-4064-9F24-33A5796F9398}" dt="2022-05-12T18:38:05.907" v="9023"/>
          <ac:spMkLst>
            <pc:docMk/>
            <pc:sldMk cId="4114116366" sldId="822"/>
            <ac:spMk id="13" creationId="{9F19A351-503F-C0CD-C385-6636ADDF5A2E}"/>
          </ac:spMkLst>
        </pc:spChg>
        <pc:spChg chg="mod">
          <ac:chgData name="Nguyen Chi Son" userId="606856d02e9d83ac" providerId="LiveId" clId="{A5CC5DD5-7D26-4064-9F24-33A5796F9398}" dt="2022-05-12T18:38:14.525" v="9027" actId="1036"/>
          <ac:spMkLst>
            <pc:docMk/>
            <pc:sldMk cId="4114116366" sldId="822"/>
            <ac:spMk id="14" creationId="{7D32D194-B412-7018-E6CF-A521C44E6F9A}"/>
          </ac:spMkLst>
        </pc:spChg>
        <pc:spChg chg="add del mod">
          <ac:chgData name="Nguyen Chi Son" userId="606856d02e9d83ac" providerId="LiveId" clId="{A5CC5DD5-7D26-4064-9F24-33A5796F9398}" dt="2022-05-12T18:38:21.047" v="9029" actId="478"/>
          <ac:spMkLst>
            <pc:docMk/>
            <pc:sldMk cId="4114116366" sldId="822"/>
            <ac:spMk id="15" creationId="{C920F9D4-059B-4292-C5D6-6FE99B6EAAAB}"/>
          </ac:spMkLst>
        </pc:spChg>
        <pc:spChg chg="add del mod">
          <ac:chgData name="Nguyen Chi Son" userId="606856d02e9d83ac" providerId="LiveId" clId="{A5CC5DD5-7D26-4064-9F24-33A5796F9398}" dt="2022-05-12T18:39:32.202" v="9065"/>
          <ac:spMkLst>
            <pc:docMk/>
            <pc:sldMk cId="4114116366" sldId="822"/>
            <ac:spMk id="16" creationId="{BA4AD931-D9DB-7A17-267B-0F7895FC7BE1}"/>
          </ac:spMkLst>
        </pc:spChg>
        <pc:spChg chg="add del mod">
          <ac:chgData name="Nguyen Chi Son" userId="606856d02e9d83ac" providerId="LiveId" clId="{A5CC5DD5-7D26-4064-9F24-33A5796F9398}" dt="2022-05-12T18:39:32.202" v="9065"/>
          <ac:spMkLst>
            <pc:docMk/>
            <pc:sldMk cId="4114116366" sldId="822"/>
            <ac:spMk id="17" creationId="{18A0EF35-C22F-C2D8-A632-C1FF4D63E091}"/>
          </ac:spMkLst>
        </pc:spChg>
        <pc:spChg chg="mod">
          <ac:chgData name="Nguyen Chi Son" userId="606856d02e9d83ac" providerId="LiveId" clId="{A5CC5DD5-7D26-4064-9F24-33A5796F9398}" dt="2022-05-12T18:39:36.297" v="9066" actId="1037"/>
          <ac:spMkLst>
            <pc:docMk/>
            <pc:sldMk cId="4114116366" sldId="822"/>
            <ac:spMk id="18" creationId="{B0A582C7-5A68-EEDB-B03B-9B8433311579}"/>
          </ac:spMkLst>
        </pc:spChg>
        <pc:spChg chg="mod">
          <ac:chgData name="Nguyen Chi Son" userId="606856d02e9d83ac" providerId="LiveId" clId="{A5CC5DD5-7D26-4064-9F24-33A5796F9398}" dt="2022-05-12T18:34:34.200" v="8916" actId="20577"/>
          <ac:spMkLst>
            <pc:docMk/>
            <pc:sldMk cId="4114116366" sldId="822"/>
            <ac:spMk id="19" creationId="{9C339D16-68E4-43C4-A62E-D0146138D23B}"/>
          </ac:spMkLst>
        </pc:spChg>
        <pc:spChg chg="add del mod">
          <ac:chgData name="Nguyen Chi Son" userId="606856d02e9d83ac" providerId="LiveId" clId="{A5CC5DD5-7D26-4064-9F24-33A5796F9398}" dt="2022-05-12T18:41:00.173" v="9095"/>
          <ac:spMkLst>
            <pc:docMk/>
            <pc:sldMk cId="4114116366" sldId="822"/>
            <ac:spMk id="20" creationId="{2B8B6D4A-8539-CB3F-8DEA-3A4FB2F2E00C}"/>
          </ac:spMkLst>
        </pc:spChg>
        <pc:spChg chg="mod">
          <ac:chgData name="Nguyen Chi Son" userId="606856d02e9d83ac" providerId="LiveId" clId="{A5CC5DD5-7D26-4064-9F24-33A5796F9398}" dt="2022-05-12T18:56:12.339" v="10182" actId="20577"/>
          <ac:spMkLst>
            <pc:docMk/>
            <pc:sldMk cId="4114116366" sldId="822"/>
            <ac:spMk id="21" creationId="{8BE2A0B7-53EF-93CD-2F4E-E1CFB1DB88D5}"/>
          </ac:spMkLst>
        </pc:spChg>
        <pc:spChg chg="mod">
          <ac:chgData name="Nguyen Chi Son" userId="606856d02e9d83ac" providerId="LiveId" clId="{A5CC5DD5-7D26-4064-9F24-33A5796F9398}" dt="2022-05-12T18:34:55.019" v="8960" actId="1036"/>
          <ac:spMkLst>
            <pc:docMk/>
            <pc:sldMk cId="4114116366" sldId="822"/>
            <ac:spMk id="22" creationId="{E84AF68E-E4DE-1FC0-1A57-9F70D16567D1}"/>
          </ac:spMkLst>
        </pc:spChg>
        <pc:spChg chg="mod">
          <ac:chgData name="Nguyen Chi Son" userId="606856d02e9d83ac" providerId="LiveId" clId="{A5CC5DD5-7D26-4064-9F24-33A5796F9398}" dt="2022-05-12T18:44:12.743" v="9250" actId="20577"/>
          <ac:spMkLst>
            <pc:docMk/>
            <pc:sldMk cId="4114116366" sldId="822"/>
            <ac:spMk id="23" creationId="{4828B6D2-EA4D-2DC6-DE05-EB0C614C11B4}"/>
          </ac:spMkLst>
        </pc:spChg>
        <pc:spChg chg="mod">
          <ac:chgData name="Nguyen Chi Son" userId="606856d02e9d83ac" providerId="LiveId" clId="{A5CC5DD5-7D26-4064-9F24-33A5796F9398}" dt="2022-05-12T18:34:47.911" v="8927" actId="1035"/>
          <ac:spMkLst>
            <pc:docMk/>
            <pc:sldMk cId="4114116366" sldId="822"/>
            <ac:spMk id="24" creationId="{A9D1B96B-28F7-F058-2515-7C0D0FDBBE15}"/>
          </ac:spMkLst>
        </pc:spChg>
        <pc:spChg chg="add del mod">
          <ac:chgData name="Nguyen Chi Son" userId="606856d02e9d83ac" providerId="LiveId" clId="{A5CC5DD5-7D26-4064-9F24-33A5796F9398}" dt="2022-05-12T18:41:00.173" v="9095"/>
          <ac:spMkLst>
            <pc:docMk/>
            <pc:sldMk cId="4114116366" sldId="822"/>
            <ac:spMk id="25" creationId="{0CB822A3-CED8-B642-6A6A-F176C20E1584}"/>
          </ac:spMkLst>
        </pc:spChg>
        <pc:spChg chg="mod">
          <ac:chgData name="Nguyen Chi Son" userId="606856d02e9d83ac" providerId="LiveId" clId="{A5CC5DD5-7D26-4064-9F24-33A5796F9398}" dt="2022-05-12T18:41:02.508" v="9100" actId="1037"/>
          <ac:spMkLst>
            <pc:docMk/>
            <pc:sldMk cId="4114116366" sldId="822"/>
            <ac:spMk id="26" creationId="{22BFC6DB-485F-3207-5ECA-221FCAC16D5B}"/>
          </ac:spMkLst>
        </pc:spChg>
        <pc:spChg chg="add mod">
          <ac:chgData name="Nguyen Chi Son" userId="606856d02e9d83ac" providerId="LiveId" clId="{A5CC5DD5-7D26-4064-9F24-33A5796F9398}" dt="2022-05-12T18:42:32.559" v="9113" actId="313"/>
          <ac:spMkLst>
            <pc:docMk/>
            <pc:sldMk cId="4114116366" sldId="822"/>
            <ac:spMk id="29" creationId="{C60FF930-73BC-39FC-97E2-7A54C57B8C1F}"/>
          </ac:spMkLst>
        </pc:spChg>
        <pc:spChg chg="add mod">
          <ac:chgData name="Nguyen Chi Son" userId="606856d02e9d83ac" providerId="LiveId" clId="{A5CC5DD5-7D26-4064-9F24-33A5796F9398}" dt="2022-05-12T18:42:43.848" v="9119" actId="1076"/>
          <ac:spMkLst>
            <pc:docMk/>
            <pc:sldMk cId="4114116366" sldId="822"/>
            <ac:spMk id="30" creationId="{2F75CF4A-78F9-60FE-FB97-3873C960ACC1}"/>
          </ac:spMkLst>
        </pc:spChg>
        <pc:spChg chg="add mod">
          <ac:chgData name="Nguyen Chi Son" userId="606856d02e9d83ac" providerId="LiveId" clId="{A5CC5DD5-7D26-4064-9F24-33A5796F9398}" dt="2022-05-12T18:42:50.702" v="9124" actId="1076"/>
          <ac:spMkLst>
            <pc:docMk/>
            <pc:sldMk cId="4114116366" sldId="822"/>
            <ac:spMk id="31" creationId="{D9DD83D8-8DA7-602F-A0FE-0D4DBCDA1E96}"/>
          </ac:spMkLst>
        </pc:spChg>
        <pc:spChg chg="add mod">
          <ac:chgData name="Nguyen Chi Son" userId="606856d02e9d83ac" providerId="LiveId" clId="{A5CC5DD5-7D26-4064-9F24-33A5796F9398}" dt="2022-05-12T18:42:57.287" v="9128" actId="14100"/>
          <ac:spMkLst>
            <pc:docMk/>
            <pc:sldMk cId="4114116366" sldId="822"/>
            <ac:spMk id="32" creationId="{56B6872B-16A9-D03A-AD18-AF87163FDCA7}"/>
          </ac:spMkLst>
        </pc:spChg>
        <pc:graphicFrameChg chg="del mod">
          <ac:chgData name="Nguyen Chi Son" userId="606856d02e9d83ac" providerId="LiveId" clId="{A5CC5DD5-7D26-4064-9F24-33A5796F9398}" dt="2022-05-12T18:43:16.602" v="9129" actId="478"/>
          <ac:graphicFrameMkLst>
            <pc:docMk/>
            <pc:sldMk cId="4114116366" sldId="822"/>
            <ac:graphicFrameMk id="27" creationId="{6B2934CC-61F6-92ED-7E4D-54E5403E7652}"/>
          </ac:graphicFrameMkLst>
        </pc:graphicFrameChg>
        <pc:graphicFrameChg chg="del mod">
          <ac:chgData name="Nguyen Chi Son" userId="606856d02e9d83ac" providerId="LiveId" clId="{A5CC5DD5-7D26-4064-9F24-33A5796F9398}" dt="2022-05-12T18:56:11.330" v="10180" actId="478"/>
          <ac:graphicFrameMkLst>
            <pc:docMk/>
            <pc:sldMk cId="4114116366" sldId="822"/>
            <ac:graphicFrameMk id="28" creationId="{F11B15DE-36D7-3052-BF9A-11C1691A5D87}"/>
          </ac:graphicFrameMkLst>
        </pc:graphicFrameChg>
        <pc:graphicFrameChg chg="add mod">
          <ac:chgData name="Nguyen Chi Son" userId="606856d02e9d83ac" providerId="LiveId" clId="{A5CC5DD5-7D26-4064-9F24-33A5796F9398}" dt="2022-05-12T18:46:42.997" v="9257" actId="1076"/>
          <ac:graphicFrameMkLst>
            <pc:docMk/>
            <pc:sldMk cId="4114116366" sldId="822"/>
            <ac:graphicFrameMk id="33" creationId="{BC181A5D-CA27-CCE8-EC07-A4EE8D707211}"/>
          </ac:graphicFrameMkLst>
        </pc:graphicFrameChg>
        <pc:picChg chg="mod">
          <ac:chgData name="Nguyen Chi Son" userId="606856d02e9d83ac" providerId="LiveId" clId="{A5CC5DD5-7D26-4064-9F24-33A5796F9398}" dt="2022-05-12T18:42:40.968" v="9118" actId="1076"/>
          <ac:picMkLst>
            <pc:docMk/>
            <pc:sldMk cId="4114116366" sldId="822"/>
            <ac:picMk id="3" creationId="{EF5A0F98-5825-A96B-DC05-5CFA2F468FC0}"/>
          </ac:picMkLst>
        </pc:picChg>
      </pc:sldChg>
      <pc:sldChg chg="delSp modSp add mod delAnim modAnim">
        <pc:chgData name="Nguyen Chi Son" userId="606856d02e9d83ac" providerId="LiveId" clId="{A5CC5DD5-7D26-4064-9F24-33A5796F9398}" dt="2022-05-12T19:26:46.776" v="11432"/>
        <pc:sldMkLst>
          <pc:docMk/>
          <pc:sldMk cId="2038862627" sldId="823"/>
        </pc:sldMkLst>
        <pc:spChg chg="mod">
          <ac:chgData name="Nguyen Chi Son" userId="606856d02e9d83ac" providerId="LiveId" clId="{A5CC5DD5-7D26-4064-9F24-33A5796F9398}" dt="2022-05-12T18:56:17.699" v="10186" actId="20577"/>
          <ac:spMkLst>
            <pc:docMk/>
            <pc:sldMk cId="2038862627" sldId="823"/>
            <ac:spMk id="21" creationId="{8BE2A0B7-53EF-93CD-2F4E-E1CFB1DB88D5}"/>
          </ac:spMkLst>
        </pc:spChg>
        <pc:spChg chg="mod">
          <ac:chgData name="Nguyen Chi Son" userId="606856d02e9d83ac" providerId="LiveId" clId="{A5CC5DD5-7D26-4064-9F24-33A5796F9398}" dt="2022-05-12T18:50:00.782" v="9710" actId="20577"/>
          <ac:spMkLst>
            <pc:docMk/>
            <pc:sldMk cId="2038862627" sldId="823"/>
            <ac:spMk id="23" creationId="{4828B6D2-EA4D-2DC6-DE05-EB0C614C11B4}"/>
          </ac:spMkLst>
        </pc:spChg>
        <pc:graphicFrameChg chg="del mod">
          <ac:chgData name="Nguyen Chi Son" userId="606856d02e9d83ac" providerId="LiveId" clId="{A5CC5DD5-7D26-4064-9F24-33A5796F9398}" dt="2022-05-12T18:56:16.808" v="10184" actId="478"/>
          <ac:graphicFrameMkLst>
            <pc:docMk/>
            <pc:sldMk cId="2038862627" sldId="823"/>
            <ac:graphicFrameMk id="28" creationId="{F11B15DE-36D7-3052-BF9A-11C1691A5D87}"/>
          </ac:graphicFrameMkLst>
        </pc:graphicFrameChg>
        <pc:graphicFrameChg chg="del">
          <ac:chgData name="Nguyen Chi Son" userId="606856d02e9d83ac" providerId="LiveId" clId="{A5CC5DD5-7D26-4064-9F24-33A5796F9398}" dt="2022-05-12T18:46:51.727" v="9259" actId="478"/>
          <ac:graphicFrameMkLst>
            <pc:docMk/>
            <pc:sldMk cId="2038862627" sldId="823"/>
            <ac:graphicFrameMk id="33" creationId="{BC181A5D-CA27-CCE8-EC07-A4EE8D707211}"/>
          </ac:graphicFrameMkLst>
        </pc:graphicFrameChg>
      </pc:sldChg>
      <pc:sldChg chg="delSp modSp add mod delAnim modAnim">
        <pc:chgData name="Nguyen Chi Son" userId="606856d02e9d83ac" providerId="LiveId" clId="{A5CC5DD5-7D26-4064-9F24-33A5796F9398}" dt="2022-05-12T19:26:52.666" v="11433"/>
        <pc:sldMkLst>
          <pc:docMk/>
          <pc:sldMk cId="3830709042" sldId="824"/>
        </pc:sldMkLst>
        <pc:spChg chg="mod">
          <ac:chgData name="Nguyen Chi Son" userId="606856d02e9d83ac" providerId="LiveId" clId="{A5CC5DD5-7D26-4064-9F24-33A5796F9398}" dt="2022-05-12T18:56:22.336" v="10189" actId="20577"/>
          <ac:spMkLst>
            <pc:docMk/>
            <pc:sldMk cId="3830709042" sldId="824"/>
            <ac:spMk id="21" creationId="{8BE2A0B7-53EF-93CD-2F4E-E1CFB1DB88D5}"/>
          </ac:spMkLst>
        </pc:spChg>
        <pc:spChg chg="mod">
          <ac:chgData name="Nguyen Chi Son" userId="606856d02e9d83ac" providerId="LiveId" clId="{A5CC5DD5-7D26-4064-9F24-33A5796F9398}" dt="2022-05-12T18:53:10.480" v="10025" actId="20577"/>
          <ac:spMkLst>
            <pc:docMk/>
            <pc:sldMk cId="3830709042" sldId="824"/>
            <ac:spMk id="23" creationId="{4828B6D2-EA4D-2DC6-DE05-EB0C614C11B4}"/>
          </ac:spMkLst>
        </pc:spChg>
        <pc:graphicFrameChg chg="del">
          <ac:chgData name="Nguyen Chi Son" userId="606856d02e9d83ac" providerId="LiveId" clId="{A5CC5DD5-7D26-4064-9F24-33A5796F9398}" dt="2022-05-12T18:56:21.478" v="10187" actId="478"/>
          <ac:graphicFrameMkLst>
            <pc:docMk/>
            <pc:sldMk cId="3830709042" sldId="824"/>
            <ac:graphicFrameMk id="28" creationId="{F11B15DE-36D7-3052-BF9A-11C1691A5D87}"/>
          </ac:graphicFrameMkLst>
        </pc:graphicFrameChg>
      </pc:sldChg>
      <pc:sldChg chg="addSp delSp modSp add mod modAnim">
        <pc:chgData name="Nguyen Chi Son" userId="606856d02e9d83ac" providerId="LiveId" clId="{A5CC5DD5-7D26-4064-9F24-33A5796F9398}" dt="2022-05-12T19:27:35.665" v="11438"/>
        <pc:sldMkLst>
          <pc:docMk/>
          <pc:sldMk cId="3706217874" sldId="825"/>
        </pc:sldMkLst>
        <pc:spChg chg="del">
          <ac:chgData name="Nguyen Chi Son" userId="606856d02e9d83ac" providerId="LiveId" clId="{A5CC5DD5-7D26-4064-9F24-33A5796F9398}" dt="2022-05-12T19:09:48.603" v="10275" actId="478"/>
          <ac:spMkLst>
            <pc:docMk/>
            <pc:sldMk cId="3706217874" sldId="825"/>
            <ac:spMk id="2" creationId="{10F4835F-1CBF-4122-84E5-439EAA65895A}"/>
          </ac:spMkLst>
        </pc:spChg>
        <pc:spChg chg="del">
          <ac:chgData name="Nguyen Chi Son" userId="606856d02e9d83ac" providerId="LiveId" clId="{A5CC5DD5-7D26-4064-9F24-33A5796F9398}" dt="2022-05-12T19:09:49.072" v="10276" actId="478"/>
          <ac:spMkLst>
            <pc:docMk/>
            <pc:sldMk cId="3706217874" sldId="825"/>
            <ac:spMk id="14" creationId="{7D32D194-B412-7018-E6CF-A521C44E6F9A}"/>
          </ac:spMkLst>
        </pc:spChg>
        <pc:spChg chg="del">
          <ac:chgData name="Nguyen Chi Son" userId="606856d02e9d83ac" providerId="LiveId" clId="{A5CC5DD5-7D26-4064-9F24-33A5796F9398}" dt="2022-05-12T19:09:50.243" v="10277" actId="478"/>
          <ac:spMkLst>
            <pc:docMk/>
            <pc:sldMk cId="3706217874" sldId="825"/>
            <ac:spMk id="18" creationId="{B0A582C7-5A68-EEDB-B03B-9B8433311579}"/>
          </ac:spMkLst>
        </pc:spChg>
        <pc:spChg chg="mod">
          <ac:chgData name="Nguyen Chi Son" userId="606856d02e9d83ac" providerId="LiveId" clId="{A5CC5DD5-7D26-4064-9F24-33A5796F9398}" dt="2022-05-12T18:58:07.253" v="10234" actId="20577"/>
          <ac:spMkLst>
            <pc:docMk/>
            <pc:sldMk cId="3706217874" sldId="825"/>
            <ac:spMk id="21" creationId="{8BE2A0B7-53EF-93CD-2F4E-E1CFB1DB88D5}"/>
          </ac:spMkLst>
        </pc:spChg>
        <pc:spChg chg="mod">
          <ac:chgData name="Nguyen Chi Son" userId="606856d02e9d83ac" providerId="LiveId" clId="{A5CC5DD5-7D26-4064-9F24-33A5796F9398}" dt="2022-05-12T18:55:00.284" v="10177" actId="20577"/>
          <ac:spMkLst>
            <pc:docMk/>
            <pc:sldMk cId="3706217874" sldId="825"/>
            <ac:spMk id="23" creationId="{4828B6D2-EA4D-2DC6-DE05-EB0C614C11B4}"/>
          </ac:spMkLst>
        </pc:spChg>
        <pc:spChg chg="add mod">
          <ac:chgData name="Nguyen Chi Son" userId="606856d02e9d83ac" providerId="LiveId" clId="{A5CC5DD5-7D26-4064-9F24-33A5796F9398}" dt="2022-05-12T19:10:48.445" v="10286"/>
          <ac:spMkLst>
            <pc:docMk/>
            <pc:sldMk cId="3706217874" sldId="825"/>
            <ac:spMk id="25" creationId="{D3DF160F-77F4-A089-535F-111CAF2E019E}"/>
          </ac:spMkLst>
        </pc:spChg>
        <pc:spChg chg="del">
          <ac:chgData name="Nguyen Chi Son" userId="606856d02e9d83ac" providerId="LiveId" clId="{A5CC5DD5-7D26-4064-9F24-33A5796F9398}" dt="2022-05-12T19:09:50.947" v="10278" actId="478"/>
          <ac:spMkLst>
            <pc:docMk/>
            <pc:sldMk cId="3706217874" sldId="825"/>
            <ac:spMk id="26" creationId="{22BFC6DB-485F-3207-5ECA-221FCAC16D5B}"/>
          </ac:spMkLst>
        </pc:spChg>
        <pc:spChg chg="del mod">
          <ac:chgData name="Nguyen Chi Son" userId="606856d02e9d83ac" providerId="LiveId" clId="{A5CC5DD5-7D26-4064-9F24-33A5796F9398}" dt="2022-05-12T19:10:48.132" v="10285" actId="478"/>
          <ac:spMkLst>
            <pc:docMk/>
            <pc:sldMk cId="3706217874" sldId="825"/>
            <ac:spMk id="32" creationId="{56B6872B-16A9-D03A-AD18-AF87163FDCA7}"/>
          </ac:spMkLst>
        </pc:spChg>
        <pc:graphicFrameChg chg="add mod">
          <ac:chgData name="Nguyen Chi Son" userId="606856d02e9d83ac" providerId="LiveId" clId="{A5CC5DD5-7D26-4064-9F24-33A5796F9398}" dt="2022-05-12T18:58:02.445" v="10232" actId="1076"/>
          <ac:graphicFrameMkLst>
            <pc:docMk/>
            <pc:sldMk cId="3706217874" sldId="825"/>
            <ac:graphicFrameMk id="20" creationId="{1807B21C-E2BD-E8DB-3297-D749A4448490}"/>
          </ac:graphicFrameMkLst>
        </pc:graphicFrameChg>
        <pc:graphicFrameChg chg="mod">
          <ac:chgData name="Nguyen Chi Son" userId="606856d02e9d83ac" providerId="LiveId" clId="{A5CC5DD5-7D26-4064-9F24-33A5796F9398}" dt="2022-05-12T19:04:01.369" v="10248" actId="1076"/>
          <ac:graphicFrameMkLst>
            <pc:docMk/>
            <pc:sldMk cId="3706217874" sldId="825"/>
            <ac:graphicFrameMk id="28" creationId="{F11B15DE-36D7-3052-BF9A-11C1691A5D87}"/>
          </ac:graphicFrameMkLst>
        </pc:graphicFrameChg>
        <pc:graphicFrameChg chg="mod">
          <ac:chgData name="Nguyen Chi Son" userId="606856d02e9d83ac" providerId="LiveId" clId="{A5CC5DD5-7D26-4064-9F24-33A5796F9398}" dt="2022-05-12T19:10:38.742" v="10284" actId="1076"/>
          <ac:graphicFrameMkLst>
            <pc:docMk/>
            <pc:sldMk cId="3706217874" sldId="825"/>
            <ac:graphicFrameMk id="33" creationId="{BC181A5D-CA27-CCE8-EC07-A4EE8D707211}"/>
          </ac:graphicFrameMkLst>
        </pc:graphicFrameChg>
      </pc:sldChg>
      <pc:sldChg chg="delSp modSp add mod modAnim">
        <pc:chgData name="Nguyen Chi Son" userId="606856d02e9d83ac" providerId="LiveId" clId="{A5CC5DD5-7D26-4064-9F24-33A5796F9398}" dt="2022-05-12T19:27:28.368" v="11436"/>
        <pc:sldMkLst>
          <pc:docMk/>
          <pc:sldMk cId="708831908" sldId="826"/>
        </pc:sldMkLst>
        <pc:spChg chg="del">
          <ac:chgData name="Nguyen Chi Son" userId="606856d02e9d83ac" providerId="LiveId" clId="{A5CC5DD5-7D26-4064-9F24-33A5796F9398}" dt="2022-05-12T19:09:44.056" v="10271" actId="478"/>
          <ac:spMkLst>
            <pc:docMk/>
            <pc:sldMk cId="708831908" sldId="826"/>
            <ac:spMk id="2" creationId="{10F4835F-1CBF-4122-84E5-439EAA65895A}"/>
          </ac:spMkLst>
        </pc:spChg>
        <pc:spChg chg="del">
          <ac:chgData name="Nguyen Chi Son" userId="606856d02e9d83ac" providerId="LiveId" clId="{A5CC5DD5-7D26-4064-9F24-33A5796F9398}" dt="2022-05-12T19:09:44.556" v="10272" actId="478"/>
          <ac:spMkLst>
            <pc:docMk/>
            <pc:sldMk cId="708831908" sldId="826"/>
            <ac:spMk id="14" creationId="{7D32D194-B412-7018-E6CF-A521C44E6F9A}"/>
          </ac:spMkLst>
        </pc:spChg>
        <pc:spChg chg="del">
          <ac:chgData name="Nguyen Chi Son" userId="606856d02e9d83ac" providerId="LiveId" clId="{A5CC5DD5-7D26-4064-9F24-33A5796F9398}" dt="2022-05-12T19:09:45.447" v="10273" actId="478"/>
          <ac:spMkLst>
            <pc:docMk/>
            <pc:sldMk cId="708831908" sldId="826"/>
            <ac:spMk id="18" creationId="{B0A582C7-5A68-EEDB-B03B-9B8433311579}"/>
          </ac:spMkLst>
        </pc:spChg>
        <pc:spChg chg="del">
          <ac:chgData name="Nguyen Chi Son" userId="606856d02e9d83ac" providerId="LiveId" clId="{A5CC5DD5-7D26-4064-9F24-33A5796F9398}" dt="2022-05-12T19:09:46.181" v="10274" actId="478"/>
          <ac:spMkLst>
            <pc:docMk/>
            <pc:sldMk cId="708831908" sldId="826"/>
            <ac:spMk id="26" creationId="{22BFC6DB-485F-3207-5ECA-221FCAC16D5B}"/>
          </ac:spMkLst>
        </pc:spChg>
        <pc:graphicFrameChg chg="mod">
          <ac:chgData name="Nguyen Chi Son" userId="606856d02e9d83ac" providerId="LiveId" clId="{A5CC5DD5-7D26-4064-9F24-33A5796F9398}" dt="2022-05-12T19:07:54.869" v="10263" actId="1036"/>
          <ac:graphicFrameMkLst>
            <pc:docMk/>
            <pc:sldMk cId="708831908" sldId="826"/>
            <ac:graphicFrameMk id="33" creationId="{BC181A5D-CA27-CCE8-EC07-A4EE8D707211}"/>
          </ac:graphicFrameMkLst>
        </pc:graphicFrameChg>
      </pc:sldChg>
      <pc:sldChg chg="delSp modSp add mod delAnim modAnim">
        <pc:chgData name="Nguyen Chi Son" userId="606856d02e9d83ac" providerId="LiveId" clId="{A5CC5DD5-7D26-4064-9F24-33A5796F9398}" dt="2022-05-12T19:27:43.055" v="11440"/>
        <pc:sldMkLst>
          <pc:docMk/>
          <pc:sldMk cId="176765850" sldId="827"/>
        </pc:sldMkLst>
        <pc:spChg chg="mod">
          <ac:chgData name="Nguyen Chi Son" userId="606856d02e9d83ac" providerId="LiveId" clId="{A5CC5DD5-7D26-4064-9F24-33A5796F9398}" dt="2022-05-12T19:11:16.698" v="10290" actId="20577"/>
          <ac:spMkLst>
            <pc:docMk/>
            <pc:sldMk cId="176765850" sldId="827"/>
            <ac:spMk id="23" creationId="{4828B6D2-EA4D-2DC6-DE05-EB0C614C11B4}"/>
          </ac:spMkLst>
        </pc:spChg>
        <pc:graphicFrameChg chg="del">
          <ac:chgData name="Nguyen Chi Son" userId="606856d02e9d83ac" providerId="LiveId" clId="{A5CC5DD5-7D26-4064-9F24-33A5796F9398}" dt="2022-05-12T19:11:10.962" v="10288" actId="478"/>
          <ac:graphicFrameMkLst>
            <pc:docMk/>
            <pc:sldMk cId="176765850" sldId="827"/>
            <ac:graphicFrameMk id="33" creationId="{BC181A5D-CA27-CCE8-EC07-A4EE8D707211}"/>
          </ac:graphicFrameMkLst>
        </pc:graphicFrameChg>
      </pc:sldChg>
      <pc:sldChg chg="modSp add modAnim">
        <pc:chgData name="Nguyen Chi Son" userId="606856d02e9d83ac" providerId="LiveId" clId="{A5CC5DD5-7D26-4064-9F24-33A5796F9398}" dt="2022-05-12T19:27:50.820" v="11442"/>
        <pc:sldMkLst>
          <pc:docMk/>
          <pc:sldMk cId="1740394861" sldId="828"/>
        </pc:sldMkLst>
        <pc:spChg chg="mod">
          <ac:chgData name="Nguyen Chi Son" userId="606856d02e9d83ac" providerId="LiveId" clId="{A5CC5DD5-7D26-4064-9F24-33A5796F9398}" dt="2022-05-12T19:11:30.579" v="10292"/>
          <ac:spMkLst>
            <pc:docMk/>
            <pc:sldMk cId="1740394861" sldId="828"/>
            <ac:spMk id="23" creationId="{4828B6D2-EA4D-2DC6-DE05-EB0C614C11B4}"/>
          </ac:spMkLst>
        </pc:spChg>
      </pc:sldChg>
      <pc:sldChg chg="addSp delSp modSp add mod delAnim modAnim">
        <pc:chgData name="Nguyen Chi Son" userId="606856d02e9d83ac" providerId="LiveId" clId="{A5CC5DD5-7D26-4064-9F24-33A5796F9398}" dt="2022-05-12T19:28:40.220" v="11463"/>
        <pc:sldMkLst>
          <pc:docMk/>
          <pc:sldMk cId="1451218854" sldId="829"/>
        </pc:sldMkLst>
        <pc:spChg chg="del">
          <ac:chgData name="Nguyen Chi Son" userId="606856d02e9d83ac" providerId="LiveId" clId="{A5CC5DD5-7D26-4064-9F24-33A5796F9398}" dt="2022-05-12T19:12:06.813" v="10296" actId="478"/>
          <ac:spMkLst>
            <pc:docMk/>
            <pc:sldMk cId="1451218854" sldId="829"/>
            <ac:spMk id="13" creationId="{CA143F7C-88D4-5EFA-F85C-A8A489BEC27C}"/>
          </ac:spMkLst>
        </pc:spChg>
        <pc:spChg chg="del">
          <ac:chgData name="Nguyen Chi Son" userId="606856d02e9d83ac" providerId="LiveId" clId="{A5CC5DD5-7D26-4064-9F24-33A5796F9398}" dt="2022-05-12T19:12:06.813" v="10296" actId="478"/>
          <ac:spMkLst>
            <pc:docMk/>
            <pc:sldMk cId="1451218854" sldId="829"/>
            <ac:spMk id="14" creationId="{4D59D54C-7348-5204-4FC8-0BE9E77E9CBE}"/>
          </ac:spMkLst>
        </pc:spChg>
        <pc:spChg chg="del">
          <ac:chgData name="Nguyen Chi Son" userId="606856d02e9d83ac" providerId="LiveId" clId="{A5CC5DD5-7D26-4064-9F24-33A5796F9398}" dt="2022-05-12T19:12:06.813" v="10296" actId="478"/>
          <ac:spMkLst>
            <pc:docMk/>
            <pc:sldMk cId="1451218854" sldId="829"/>
            <ac:spMk id="15" creationId="{CD05BD16-4BFD-823C-7806-B6AC9FE0FCA7}"/>
          </ac:spMkLst>
        </pc:spChg>
        <pc:spChg chg="del">
          <ac:chgData name="Nguyen Chi Son" userId="606856d02e9d83ac" providerId="LiveId" clId="{A5CC5DD5-7D26-4064-9F24-33A5796F9398}" dt="2022-05-12T19:12:06.813" v="10296" actId="478"/>
          <ac:spMkLst>
            <pc:docMk/>
            <pc:sldMk cId="1451218854" sldId="829"/>
            <ac:spMk id="16" creationId="{9AF96B58-EC05-4724-BF83-4F29FEC02B98}"/>
          </ac:spMkLst>
        </pc:spChg>
        <pc:spChg chg="mod">
          <ac:chgData name="Nguyen Chi Son" userId="606856d02e9d83ac" providerId="LiveId" clId="{A5CC5DD5-7D26-4064-9F24-33A5796F9398}" dt="2022-05-12T19:13:32.780" v="11162" actId="20577"/>
          <ac:spMkLst>
            <pc:docMk/>
            <pc:sldMk cId="1451218854" sldId="829"/>
            <ac:spMk id="19" creationId="{9C339D16-68E4-43C4-A62E-D0146138D23B}"/>
          </ac:spMkLst>
        </pc:spChg>
        <pc:spChg chg="add mod">
          <ac:chgData name="Nguyen Chi Son" userId="606856d02e9d83ac" providerId="LiveId" clId="{A5CC5DD5-7D26-4064-9F24-33A5796F9398}" dt="2022-05-12T19:21:27.010" v="11331" actId="20577"/>
          <ac:spMkLst>
            <pc:docMk/>
            <pc:sldMk cId="1451218854" sldId="829"/>
            <ac:spMk id="21" creationId="{50DC346E-37D2-67BA-BB07-CBDAA3296872}"/>
          </ac:spMkLst>
        </pc:spChg>
        <pc:spChg chg="add mod">
          <ac:chgData name="Nguyen Chi Son" userId="606856d02e9d83ac" providerId="LiveId" clId="{A5CC5DD5-7D26-4064-9F24-33A5796F9398}" dt="2022-05-12T19:14:01.763" v="11178" actId="1035"/>
          <ac:spMkLst>
            <pc:docMk/>
            <pc:sldMk cId="1451218854" sldId="829"/>
            <ac:spMk id="22" creationId="{743BB189-4CB2-9EA8-7130-A2FD175722BA}"/>
          </ac:spMkLst>
        </pc:spChg>
        <pc:spChg chg="add mod">
          <ac:chgData name="Nguyen Chi Son" userId="606856d02e9d83ac" providerId="LiveId" clId="{A5CC5DD5-7D26-4064-9F24-33A5796F9398}" dt="2022-05-12T19:22:15.946" v="11397" actId="20577"/>
          <ac:spMkLst>
            <pc:docMk/>
            <pc:sldMk cId="1451218854" sldId="829"/>
            <ac:spMk id="23" creationId="{FBDD97D1-F9C0-0E01-FF85-B786B185895F}"/>
          </ac:spMkLst>
        </pc:spChg>
        <pc:spChg chg="add mod">
          <ac:chgData name="Nguyen Chi Son" userId="606856d02e9d83ac" providerId="LiveId" clId="{A5CC5DD5-7D26-4064-9F24-33A5796F9398}" dt="2022-05-12T19:14:01.763" v="11178" actId="1035"/>
          <ac:spMkLst>
            <pc:docMk/>
            <pc:sldMk cId="1451218854" sldId="829"/>
            <ac:spMk id="24" creationId="{6D9BA44E-CD26-6C8A-BED7-1C2F4A9A5079}"/>
          </ac:spMkLst>
        </pc:spChg>
        <pc:graphicFrameChg chg="del">
          <ac:chgData name="Nguyen Chi Son" userId="606856d02e9d83ac" providerId="LiveId" clId="{A5CC5DD5-7D26-4064-9F24-33A5796F9398}" dt="2022-05-12T19:12:06.813" v="10296" actId="478"/>
          <ac:graphicFrameMkLst>
            <pc:docMk/>
            <pc:sldMk cId="1451218854" sldId="829"/>
            <ac:graphicFrameMk id="11" creationId="{50CB3489-ABCF-C823-F890-ED235BA3D376}"/>
          </ac:graphicFrameMkLst>
        </pc:graphicFrameChg>
        <pc:graphicFrameChg chg="del">
          <ac:chgData name="Nguyen Chi Son" userId="606856d02e9d83ac" providerId="LiveId" clId="{A5CC5DD5-7D26-4064-9F24-33A5796F9398}" dt="2022-05-12T19:12:06.813" v="10296" actId="478"/>
          <ac:graphicFrameMkLst>
            <pc:docMk/>
            <pc:sldMk cId="1451218854" sldId="829"/>
            <ac:graphicFrameMk id="17" creationId="{78C25881-7C8B-3C50-09CE-73EA1BE9D7E7}"/>
          </ac:graphicFrameMkLst>
        </pc:graphicFrameChg>
        <pc:graphicFrameChg chg="del">
          <ac:chgData name="Nguyen Chi Son" userId="606856d02e9d83ac" providerId="LiveId" clId="{A5CC5DD5-7D26-4064-9F24-33A5796F9398}" dt="2022-05-12T19:12:06.813" v="10296" actId="478"/>
          <ac:graphicFrameMkLst>
            <pc:docMk/>
            <pc:sldMk cId="1451218854" sldId="829"/>
            <ac:graphicFrameMk id="18" creationId="{461A1687-07FB-1A8F-5BE0-062DE594986F}"/>
          </ac:graphicFrameMkLst>
        </pc:graphicFrameChg>
        <pc:graphicFrameChg chg="del">
          <ac:chgData name="Nguyen Chi Son" userId="606856d02e9d83ac" providerId="LiveId" clId="{A5CC5DD5-7D26-4064-9F24-33A5796F9398}" dt="2022-05-12T19:12:06.813" v="10296" actId="478"/>
          <ac:graphicFrameMkLst>
            <pc:docMk/>
            <pc:sldMk cId="1451218854" sldId="829"/>
            <ac:graphicFrameMk id="20" creationId="{88B5447F-E622-421C-3772-C017150B8930}"/>
          </ac:graphicFrameMkLst>
        </pc:graphicFrameChg>
        <pc:graphicFrameChg chg="add del mod">
          <ac:chgData name="Nguyen Chi Son" userId="606856d02e9d83ac" providerId="LiveId" clId="{A5CC5DD5-7D26-4064-9F24-33A5796F9398}" dt="2022-05-12T19:16:20.479" v="11209" actId="478"/>
          <ac:graphicFrameMkLst>
            <pc:docMk/>
            <pc:sldMk cId="1451218854" sldId="829"/>
            <ac:graphicFrameMk id="25" creationId="{21A30D41-5DB2-97DF-43E4-03B943071427}"/>
          </ac:graphicFrameMkLst>
        </pc:graphicFrameChg>
        <pc:graphicFrameChg chg="del">
          <ac:chgData name="Nguyen Chi Son" userId="606856d02e9d83ac" providerId="LiveId" clId="{A5CC5DD5-7D26-4064-9F24-33A5796F9398}" dt="2022-05-12T19:12:06.813" v="10296" actId="478"/>
          <ac:graphicFrameMkLst>
            <pc:docMk/>
            <pc:sldMk cId="1451218854" sldId="829"/>
            <ac:graphicFrameMk id="26" creationId="{6B5243E3-C74E-DB0F-5491-5E0AC7E5CB36}"/>
          </ac:graphicFrameMkLst>
        </pc:graphicFrameChg>
        <pc:graphicFrameChg chg="add del mod">
          <ac:chgData name="Nguyen Chi Son" userId="606856d02e9d83ac" providerId="LiveId" clId="{A5CC5DD5-7D26-4064-9F24-33A5796F9398}" dt="2022-05-12T19:14:57.386" v="11188" actId="478"/>
          <ac:graphicFrameMkLst>
            <pc:docMk/>
            <pc:sldMk cId="1451218854" sldId="829"/>
            <ac:graphicFrameMk id="27" creationId="{F27F7C1B-AB18-5563-1DDD-FFAE6D4AF419}"/>
          </ac:graphicFrameMkLst>
        </pc:graphicFrameChg>
        <pc:graphicFrameChg chg="add del mod">
          <ac:chgData name="Nguyen Chi Son" userId="606856d02e9d83ac" providerId="LiveId" clId="{A5CC5DD5-7D26-4064-9F24-33A5796F9398}" dt="2022-05-12T19:14:59.449" v="11189" actId="478"/>
          <ac:graphicFrameMkLst>
            <pc:docMk/>
            <pc:sldMk cId="1451218854" sldId="829"/>
            <ac:graphicFrameMk id="28" creationId="{FD267675-AB24-B45E-9412-993912FE9FBE}"/>
          </ac:graphicFrameMkLst>
        </pc:graphicFrameChg>
        <pc:graphicFrameChg chg="add del mod">
          <ac:chgData name="Nguyen Chi Son" userId="606856d02e9d83ac" providerId="LiveId" clId="{A5CC5DD5-7D26-4064-9F24-33A5796F9398}" dt="2022-05-12T19:16:20.822" v="11210" actId="478"/>
          <ac:graphicFrameMkLst>
            <pc:docMk/>
            <pc:sldMk cId="1451218854" sldId="829"/>
            <ac:graphicFrameMk id="29" creationId="{EBD8B1EA-EA33-05EB-863E-D462FE629869}"/>
          </ac:graphicFrameMkLst>
        </pc:graphicFrameChg>
        <pc:graphicFrameChg chg="add mod">
          <ac:chgData name="Nguyen Chi Son" userId="606856d02e9d83ac" providerId="LiveId" clId="{A5CC5DD5-7D26-4064-9F24-33A5796F9398}" dt="2022-05-12T19:21:18.448" v="11316" actId="1038"/>
          <ac:graphicFrameMkLst>
            <pc:docMk/>
            <pc:sldMk cId="1451218854" sldId="829"/>
            <ac:graphicFrameMk id="30" creationId="{B11EEC5E-F8CB-93D2-1BF3-58301FAA5ADB}"/>
          </ac:graphicFrameMkLst>
        </pc:graphicFrameChg>
        <pc:graphicFrameChg chg="add mod">
          <ac:chgData name="Nguyen Chi Son" userId="606856d02e9d83ac" providerId="LiveId" clId="{A5CC5DD5-7D26-4064-9F24-33A5796F9398}" dt="2022-05-12T19:16:08.870" v="11208" actId="1076"/>
          <ac:graphicFrameMkLst>
            <pc:docMk/>
            <pc:sldMk cId="1451218854" sldId="829"/>
            <ac:graphicFrameMk id="31" creationId="{8599E9CB-C620-997B-AD17-817B0D838791}"/>
          </ac:graphicFrameMkLst>
        </pc:graphicFrameChg>
        <pc:graphicFrameChg chg="add mod">
          <ac:chgData name="Nguyen Chi Son" userId="606856d02e9d83ac" providerId="LiveId" clId="{A5CC5DD5-7D26-4064-9F24-33A5796F9398}" dt="2022-05-12T19:19:11.477" v="11274" actId="1076"/>
          <ac:graphicFrameMkLst>
            <pc:docMk/>
            <pc:sldMk cId="1451218854" sldId="829"/>
            <ac:graphicFrameMk id="32" creationId="{251DBB10-B782-3E07-BF3F-F6D5D4D82974}"/>
          </ac:graphicFrameMkLst>
        </pc:graphicFrameChg>
        <pc:graphicFrameChg chg="add mod">
          <ac:chgData name="Nguyen Chi Son" userId="606856d02e9d83ac" providerId="LiveId" clId="{A5CC5DD5-7D26-4064-9F24-33A5796F9398}" dt="2022-05-12T19:22:18.555" v="11402" actId="1036"/>
          <ac:graphicFrameMkLst>
            <pc:docMk/>
            <pc:sldMk cId="1451218854" sldId="829"/>
            <ac:graphicFrameMk id="33" creationId="{E773946E-F8D5-C275-FBB2-57CB2AA31CD6}"/>
          </ac:graphicFrameMkLst>
        </pc:graphicFrameChg>
        <pc:graphicFrameChg chg="add mod">
          <ac:chgData name="Nguyen Chi Son" userId="606856d02e9d83ac" providerId="LiveId" clId="{A5CC5DD5-7D26-4064-9F24-33A5796F9398}" dt="2022-05-12T19:21:41.712" v="11335" actId="1076"/>
          <ac:graphicFrameMkLst>
            <pc:docMk/>
            <pc:sldMk cId="1451218854" sldId="829"/>
            <ac:graphicFrameMk id="34" creationId="{091A29AC-2652-C735-4781-BA998C00FFEC}"/>
          </ac:graphicFrameMkLst>
        </pc:graphicFrameChg>
        <pc:graphicFrameChg chg="add mod">
          <ac:chgData name="Nguyen Chi Son" userId="606856d02e9d83ac" providerId="LiveId" clId="{A5CC5DD5-7D26-4064-9F24-33A5796F9398}" dt="2022-05-12T19:22:22.914" v="11404" actId="1076"/>
          <ac:graphicFrameMkLst>
            <pc:docMk/>
            <pc:sldMk cId="1451218854" sldId="829"/>
            <ac:graphicFrameMk id="35" creationId="{B0190A98-4BF9-2549-98BE-043E2B35EF3D}"/>
          </ac:graphicFrameMkLst>
        </pc:graphicFrameChg>
        <pc:picChg chg="del">
          <ac:chgData name="Nguyen Chi Son" userId="606856d02e9d83ac" providerId="LiveId" clId="{A5CC5DD5-7D26-4064-9F24-33A5796F9398}" dt="2022-05-12T19:12:05.250" v="10295" actId="478"/>
          <ac:picMkLst>
            <pc:docMk/>
            <pc:sldMk cId="1451218854" sldId="829"/>
            <ac:picMk id="4" creationId="{DB0979A4-57B6-FD5B-E7AC-D965352CD6E1}"/>
          </ac:picMkLst>
        </pc:picChg>
      </pc:sldChg>
    </pc:docChg>
  </pc:docChgLst>
  <pc:docChgLst>
    <pc:chgData name="Nguyen Chi Son" userId="606856d02e9d83ac" providerId="LiveId" clId="{096E4E68-1FA0-4548-A870-04D152179CD5}"/>
    <pc:docChg chg="undo custSel addSld modSld">
      <pc:chgData name="Nguyen Chi Son" userId="606856d02e9d83ac" providerId="LiveId" clId="{096E4E68-1FA0-4548-A870-04D152179CD5}" dt="2022-05-20T06:18:56.610" v="7503"/>
      <pc:docMkLst>
        <pc:docMk/>
      </pc:docMkLst>
      <pc:sldChg chg="modSp mod">
        <pc:chgData name="Nguyen Chi Son" userId="606856d02e9d83ac" providerId="LiveId" clId="{096E4E68-1FA0-4548-A870-04D152179CD5}" dt="2022-05-19T20:08:32.888" v="51" actId="20577"/>
        <pc:sldMkLst>
          <pc:docMk/>
          <pc:sldMk cId="2922349590" sldId="256"/>
        </pc:sldMkLst>
        <pc:spChg chg="mod">
          <ac:chgData name="Nguyen Chi Son" userId="606856d02e9d83ac" providerId="LiveId" clId="{096E4E68-1FA0-4548-A870-04D152179CD5}" dt="2022-05-19T20:08:32.888" v="51" actId="20577"/>
          <ac:spMkLst>
            <pc:docMk/>
            <pc:sldMk cId="2922349590" sldId="256"/>
            <ac:spMk id="136" creationId="{C574B640-0199-463F-87CA-8E3956B46E10}"/>
          </ac:spMkLst>
        </pc:spChg>
      </pc:sldChg>
      <pc:sldChg chg="modSp mod">
        <pc:chgData name="Nguyen Chi Son" userId="606856d02e9d83ac" providerId="LiveId" clId="{096E4E68-1FA0-4548-A870-04D152179CD5}" dt="2022-05-20T04:56:57.030" v="4116" actId="20577"/>
        <pc:sldMkLst>
          <pc:docMk/>
          <pc:sldMk cId="3319126272" sldId="622"/>
        </pc:sldMkLst>
        <pc:spChg chg="mod">
          <ac:chgData name="Nguyen Chi Son" userId="606856d02e9d83ac" providerId="LiveId" clId="{096E4E68-1FA0-4548-A870-04D152179CD5}" dt="2022-05-20T04:56:57.030" v="4116" actId="20577"/>
          <ac:spMkLst>
            <pc:docMk/>
            <pc:sldMk cId="3319126272" sldId="622"/>
            <ac:spMk id="2" creationId="{DAF08EC2-5D0D-48D9-855C-A59C0E5ED55B}"/>
          </ac:spMkLst>
        </pc:spChg>
      </pc:sldChg>
      <pc:sldChg chg="modSp mod">
        <pc:chgData name="Nguyen Chi Son" userId="606856d02e9d83ac" providerId="LiveId" clId="{096E4E68-1FA0-4548-A870-04D152179CD5}" dt="2022-05-19T20:08:40.405" v="71" actId="20577"/>
        <pc:sldMkLst>
          <pc:docMk/>
          <pc:sldMk cId="1033004166" sldId="675"/>
        </pc:sldMkLst>
        <pc:spChg chg="mod">
          <ac:chgData name="Nguyen Chi Son" userId="606856d02e9d83ac" providerId="LiveId" clId="{096E4E68-1FA0-4548-A870-04D152179CD5}" dt="2022-05-19T20:08:40.405" v="71" actId="20577"/>
          <ac:spMkLst>
            <pc:docMk/>
            <pc:sldMk cId="1033004166" sldId="675"/>
            <ac:spMk id="2" creationId="{DAF08EC2-5D0D-48D9-855C-A59C0E5ED55B}"/>
          </ac:spMkLst>
        </pc:spChg>
      </pc:sldChg>
      <pc:sldChg chg="addSp delSp modSp mod">
        <pc:chgData name="Nguyen Chi Son" userId="606856d02e9d83ac" providerId="LiveId" clId="{096E4E68-1FA0-4548-A870-04D152179CD5}" dt="2022-05-20T05:03:51.876" v="4719" actId="14100"/>
        <pc:sldMkLst>
          <pc:docMk/>
          <pc:sldMk cId="3014091475" sldId="782"/>
        </pc:sldMkLst>
        <pc:spChg chg="mod">
          <ac:chgData name="Nguyen Chi Son" userId="606856d02e9d83ac" providerId="LiveId" clId="{096E4E68-1FA0-4548-A870-04D152179CD5}" dt="2022-05-20T04:57:33.919" v="4187" actId="20577"/>
          <ac:spMkLst>
            <pc:docMk/>
            <pc:sldMk cId="3014091475" sldId="782"/>
            <ac:spMk id="2" creationId="{BA8A6260-CA4B-46A9-A06E-C71EE59E6992}"/>
          </ac:spMkLst>
        </pc:spChg>
        <pc:spChg chg="add mod">
          <ac:chgData name="Nguyen Chi Son" userId="606856d02e9d83ac" providerId="LiveId" clId="{096E4E68-1FA0-4548-A870-04D152179CD5}" dt="2022-05-20T05:03:51.876" v="4719" actId="14100"/>
          <ac:spMkLst>
            <pc:docMk/>
            <pc:sldMk cId="3014091475" sldId="782"/>
            <ac:spMk id="8" creationId="{C7D0BECE-FA04-2CAB-BF44-2E1DB7B0E0D5}"/>
          </ac:spMkLst>
        </pc:spChg>
        <pc:picChg chg="add mod">
          <ac:chgData name="Nguyen Chi Son" userId="606856d02e9d83ac" providerId="LiveId" clId="{096E4E68-1FA0-4548-A870-04D152179CD5}" dt="2022-05-20T05:03:46.158" v="4717" actId="1076"/>
          <ac:picMkLst>
            <pc:docMk/>
            <pc:sldMk cId="3014091475" sldId="782"/>
            <ac:picMk id="4" creationId="{A16CABB9-43CF-08BC-83CC-8C0879867248}"/>
          </ac:picMkLst>
        </pc:picChg>
        <pc:picChg chg="add mod">
          <ac:chgData name="Nguyen Chi Son" userId="606856d02e9d83ac" providerId="LiveId" clId="{096E4E68-1FA0-4548-A870-04D152179CD5}" dt="2022-05-20T05:03:26.143" v="4711" actId="14100"/>
          <ac:picMkLst>
            <pc:docMk/>
            <pc:sldMk cId="3014091475" sldId="782"/>
            <ac:picMk id="6" creationId="{60F7CAA7-EDDF-C5BA-38B8-EB76EB41D887}"/>
          </ac:picMkLst>
        </pc:picChg>
        <pc:picChg chg="del">
          <ac:chgData name="Nguyen Chi Son" userId="606856d02e9d83ac" providerId="LiveId" clId="{096E4E68-1FA0-4548-A870-04D152179CD5}" dt="2022-05-20T04:56:59.139" v="4117" actId="478"/>
          <ac:picMkLst>
            <pc:docMk/>
            <pc:sldMk cId="3014091475" sldId="782"/>
            <ac:picMk id="7" creationId="{94B706CA-2F5E-87EE-966F-A6079CA5E5D9}"/>
          </ac:picMkLst>
        </pc:picChg>
        <pc:picChg chg="del">
          <ac:chgData name="Nguyen Chi Son" userId="606856d02e9d83ac" providerId="LiveId" clId="{096E4E68-1FA0-4548-A870-04D152179CD5}" dt="2022-05-20T04:56:59.592" v="4118" actId="478"/>
          <ac:picMkLst>
            <pc:docMk/>
            <pc:sldMk cId="3014091475" sldId="782"/>
            <ac:picMk id="10" creationId="{27373A48-0CFA-9245-68AE-861614FBB6FD}"/>
          </ac:picMkLst>
        </pc:picChg>
        <pc:picChg chg="add mod">
          <ac:chgData name="Nguyen Chi Son" userId="606856d02e9d83ac" providerId="LiveId" clId="{096E4E68-1FA0-4548-A870-04D152179CD5}" dt="2022-05-20T05:03:31.221" v="4713" actId="1076"/>
          <ac:picMkLst>
            <pc:docMk/>
            <pc:sldMk cId="3014091475" sldId="782"/>
            <ac:picMk id="11" creationId="{F9DC9CA3-F792-92CC-F1AD-D02FB43AACD0}"/>
          </ac:picMkLst>
        </pc:picChg>
      </pc:sldChg>
      <pc:sldChg chg="addSp delSp modSp mod modAnim">
        <pc:chgData name="Nguyen Chi Son" userId="606856d02e9d83ac" providerId="LiveId" clId="{096E4E68-1FA0-4548-A870-04D152179CD5}" dt="2022-05-20T06:12:55.351" v="7431"/>
        <pc:sldMkLst>
          <pc:docMk/>
          <pc:sldMk cId="4090454743" sldId="854"/>
        </pc:sldMkLst>
        <pc:spChg chg="mod">
          <ac:chgData name="Nguyen Chi Son" userId="606856d02e9d83ac" providerId="LiveId" clId="{096E4E68-1FA0-4548-A870-04D152179CD5}" dt="2022-05-19T20:21:09.964" v="946" actId="20577"/>
          <ac:spMkLst>
            <pc:docMk/>
            <pc:sldMk cId="4090454743" sldId="854"/>
            <ac:spMk id="2" creationId="{BA8A6260-CA4B-46A9-A06E-C71EE59E6992}"/>
          </ac:spMkLst>
        </pc:spChg>
        <pc:spChg chg="mod">
          <ac:chgData name="Nguyen Chi Son" userId="606856d02e9d83ac" providerId="LiveId" clId="{096E4E68-1FA0-4548-A870-04D152179CD5}" dt="2022-05-19T20:22:20.952" v="1042" actId="1076"/>
          <ac:spMkLst>
            <pc:docMk/>
            <pc:sldMk cId="4090454743" sldId="854"/>
            <ac:spMk id="15" creationId="{AC426AE2-7F47-0E3D-BB54-38C12BD20D73}"/>
          </ac:spMkLst>
        </pc:spChg>
        <pc:graphicFrameChg chg="mod">
          <ac:chgData name="Nguyen Chi Son" userId="606856d02e9d83ac" providerId="LiveId" clId="{096E4E68-1FA0-4548-A870-04D152179CD5}" dt="2022-05-19T20:22:22.793" v="1043" actId="1076"/>
          <ac:graphicFrameMkLst>
            <pc:docMk/>
            <pc:sldMk cId="4090454743" sldId="854"/>
            <ac:graphicFrameMk id="9" creationId="{786A72E9-F6BF-1EB6-4466-D8522AC66303}"/>
          </ac:graphicFrameMkLst>
        </pc:graphicFrameChg>
        <pc:graphicFrameChg chg="add mod">
          <ac:chgData name="Nguyen Chi Son" userId="606856d02e9d83ac" providerId="LiveId" clId="{096E4E68-1FA0-4548-A870-04D152179CD5}" dt="2022-05-19T20:21:56.498" v="1026" actId="1076"/>
          <ac:graphicFrameMkLst>
            <pc:docMk/>
            <pc:sldMk cId="4090454743" sldId="854"/>
            <ac:graphicFrameMk id="12" creationId="{84185084-70EC-EBD8-5111-9144DBB85E1F}"/>
          </ac:graphicFrameMkLst>
        </pc:graphicFrameChg>
        <pc:picChg chg="add mod">
          <ac:chgData name="Nguyen Chi Son" userId="606856d02e9d83ac" providerId="LiveId" clId="{096E4E68-1FA0-4548-A870-04D152179CD5}" dt="2022-05-19T20:21:36.586" v="1013" actId="1076"/>
          <ac:picMkLst>
            <pc:docMk/>
            <pc:sldMk cId="4090454743" sldId="854"/>
            <ac:picMk id="4" creationId="{CFEB2FE8-E1C7-BE0B-DBD7-6166589FCDF8}"/>
          </ac:picMkLst>
        </pc:picChg>
        <pc:picChg chg="del">
          <ac:chgData name="Nguyen Chi Son" userId="606856d02e9d83ac" providerId="LiveId" clId="{096E4E68-1FA0-4548-A870-04D152179CD5}" dt="2022-05-19T20:08:53.548" v="74" actId="478"/>
          <ac:picMkLst>
            <pc:docMk/>
            <pc:sldMk cId="4090454743" sldId="854"/>
            <ac:picMk id="5" creationId="{FDABDA9F-5F97-DCCC-A8E6-19F59E7EDEC8}"/>
          </ac:picMkLst>
        </pc:picChg>
        <pc:picChg chg="add del mod">
          <ac:chgData name="Nguyen Chi Son" userId="606856d02e9d83ac" providerId="LiveId" clId="{096E4E68-1FA0-4548-A870-04D152179CD5}" dt="2022-05-19T20:18:29.577" v="517" actId="478"/>
          <ac:picMkLst>
            <pc:docMk/>
            <pc:sldMk cId="4090454743" sldId="854"/>
            <ac:picMk id="8" creationId="{3293351A-D295-37F9-2F6F-3FAEAF4A026A}"/>
          </ac:picMkLst>
        </pc:picChg>
        <pc:picChg chg="del">
          <ac:chgData name="Nguyen Chi Son" userId="606856d02e9d83ac" providerId="LiveId" clId="{096E4E68-1FA0-4548-A870-04D152179CD5}" dt="2022-05-19T20:08:52.541" v="72" actId="478"/>
          <ac:picMkLst>
            <pc:docMk/>
            <pc:sldMk cId="4090454743" sldId="854"/>
            <ac:picMk id="10" creationId="{6230151C-B189-BCA5-501E-00DBD936CC40}"/>
          </ac:picMkLst>
        </pc:picChg>
        <pc:picChg chg="del">
          <ac:chgData name="Nguyen Chi Son" userId="606856d02e9d83ac" providerId="LiveId" clId="{096E4E68-1FA0-4548-A870-04D152179CD5}" dt="2022-05-19T20:08:52.972" v="73" actId="478"/>
          <ac:picMkLst>
            <pc:docMk/>
            <pc:sldMk cId="4090454743" sldId="854"/>
            <ac:picMk id="13" creationId="{9012E897-9323-0106-1C68-546028F93637}"/>
          </ac:picMkLst>
        </pc:picChg>
        <pc:cxnChg chg="add mod">
          <ac:chgData name="Nguyen Chi Son" userId="606856d02e9d83ac" providerId="LiveId" clId="{096E4E68-1FA0-4548-A870-04D152179CD5}" dt="2022-05-19T20:21:47.572" v="1022" actId="1037"/>
          <ac:cxnSpMkLst>
            <pc:docMk/>
            <pc:sldMk cId="4090454743" sldId="854"/>
            <ac:cxnSpMk id="11" creationId="{7C222C8C-65D6-D4BC-393F-FE48AF9AD69A}"/>
          </ac:cxnSpMkLst>
        </pc:cxnChg>
      </pc:sldChg>
      <pc:sldChg chg="addSp delSp modSp mod modAnim">
        <pc:chgData name="Nguyen Chi Son" userId="606856d02e9d83ac" providerId="LiveId" clId="{096E4E68-1FA0-4548-A870-04D152179CD5}" dt="2022-05-20T06:14:20.350" v="7455"/>
        <pc:sldMkLst>
          <pc:docMk/>
          <pc:sldMk cId="388516391" sldId="865"/>
        </pc:sldMkLst>
        <pc:spChg chg="del">
          <ac:chgData name="Nguyen Chi Son" userId="606856d02e9d83ac" providerId="LiveId" clId="{096E4E68-1FA0-4548-A870-04D152179CD5}" dt="2022-05-20T05:04:07.782" v="4721" actId="478"/>
          <ac:spMkLst>
            <pc:docMk/>
            <pc:sldMk cId="388516391" sldId="865"/>
            <ac:spMk id="10" creationId="{D98CE14C-9A27-2914-79C0-C7B48EB2DECD}"/>
          </ac:spMkLst>
        </pc:spChg>
        <pc:spChg chg="del">
          <ac:chgData name="Nguyen Chi Son" userId="606856d02e9d83ac" providerId="LiveId" clId="{096E4E68-1FA0-4548-A870-04D152179CD5}" dt="2022-05-20T05:04:07.782" v="4721" actId="478"/>
          <ac:spMkLst>
            <pc:docMk/>
            <pc:sldMk cId="388516391" sldId="865"/>
            <ac:spMk id="13" creationId="{8567C54E-DBCB-0D35-F240-006D821F72BD}"/>
          </ac:spMkLst>
        </pc:spChg>
        <pc:spChg chg="mod">
          <ac:chgData name="Nguyen Chi Son" userId="606856d02e9d83ac" providerId="LiveId" clId="{096E4E68-1FA0-4548-A870-04D152179CD5}" dt="2022-05-20T05:04:20.532" v="4822" actId="20577"/>
          <ac:spMkLst>
            <pc:docMk/>
            <pc:sldMk cId="388516391" sldId="865"/>
            <ac:spMk id="19" creationId="{9C339D16-68E4-43C4-A62E-D0146138D23B}"/>
          </ac:spMkLst>
        </pc:spChg>
        <pc:spChg chg="add mod">
          <ac:chgData name="Nguyen Chi Son" userId="606856d02e9d83ac" providerId="LiveId" clId="{096E4E68-1FA0-4548-A870-04D152179CD5}" dt="2022-05-20T05:08:40.055" v="5353" actId="1035"/>
          <ac:spMkLst>
            <pc:docMk/>
            <pc:sldMk cId="388516391" sldId="865"/>
            <ac:spMk id="20" creationId="{C7D0667D-DAF1-DFCD-4360-8EA2B4817CAE}"/>
          </ac:spMkLst>
        </pc:spChg>
        <pc:spChg chg="add mod">
          <ac:chgData name="Nguyen Chi Son" userId="606856d02e9d83ac" providerId="LiveId" clId="{096E4E68-1FA0-4548-A870-04D152179CD5}" dt="2022-05-20T05:08:40.055" v="5353" actId="1035"/>
          <ac:spMkLst>
            <pc:docMk/>
            <pc:sldMk cId="388516391" sldId="865"/>
            <ac:spMk id="21" creationId="{3606FAE5-1243-D772-DA9B-CCB5393822E2}"/>
          </ac:spMkLst>
        </pc:spChg>
        <pc:graphicFrameChg chg="del">
          <ac:chgData name="Nguyen Chi Son" userId="606856d02e9d83ac" providerId="LiveId" clId="{096E4E68-1FA0-4548-A870-04D152179CD5}" dt="2022-05-20T05:04:07.782" v="4721" actId="478"/>
          <ac:graphicFrameMkLst>
            <pc:docMk/>
            <pc:sldMk cId="388516391" sldId="865"/>
            <ac:graphicFrameMk id="26" creationId="{EF086FC4-F9A0-6340-C43B-C5EDE97A886E}"/>
          </ac:graphicFrameMkLst>
        </pc:graphicFrameChg>
        <pc:graphicFrameChg chg="del">
          <ac:chgData name="Nguyen Chi Son" userId="606856d02e9d83ac" providerId="LiveId" clId="{096E4E68-1FA0-4548-A870-04D152179CD5}" dt="2022-05-20T05:04:07.782" v="4721" actId="478"/>
          <ac:graphicFrameMkLst>
            <pc:docMk/>
            <pc:sldMk cId="388516391" sldId="865"/>
            <ac:graphicFrameMk id="27" creationId="{F7A5916E-7446-65F6-BB4D-2724CB809F62}"/>
          </ac:graphicFrameMkLst>
        </pc:graphicFrameChg>
        <pc:graphicFrameChg chg="del">
          <ac:chgData name="Nguyen Chi Son" userId="606856d02e9d83ac" providerId="LiveId" clId="{096E4E68-1FA0-4548-A870-04D152179CD5}" dt="2022-05-20T05:04:07.782" v="4721" actId="478"/>
          <ac:graphicFrameMkLst>
            <pc:docMk/>
            <pc:sldMk cId="388516391" sldId="865"/>
            <ac:graphicFrameMk id="28" creationId="{91403DA3-0F34-2902-EB1E-83277D5E211D}"/>
          </ac:graphicFrameMkLst>
        </pc:graphicFrameChg>
        <pc:graphicFrameChg chg="del">
          <ac:chgData name="Nguyen Chi Son" userId="606856d02e9d83ac" providerId="LiveId" clId="{096E4E68-1FA0-4548-A870-04D152179CD5}" dt="2022-05-20T05:04:07.782" v="4721" actId="478"/>
          <ac:graphicFrameMkLst>
            <pc:docMk/>
            <pc:sldMk cId="388516391" sldId="865"/>
            <ac:graphicFrameMk id="29" creationId="{C43DEEB4-F1C2-6BF5-B106-FB1D0BD2EEFA}"/>
          </ac:graphicFrameMkLst>
        </pc:graphicFrameChg>
        <pc:graphicFrameChg chg="add mod">
          <ac:chgData name="Nguyen Chi Son" userId="606856d02e9d83ac" providerId="LiveId" clId="{096E4E68-1FA0-4548-A870-04D152179CD5}" dt="2022-05-20T05:08:49.945" v="5355" actId="1076"/>
          <ac:graphicFrameMkLst>
            <pc:docMk/>
            <pc:sldMk cId="388516391" sldId="865"/>
            <ac:graphicFrameMk id="33" creationId="{9D8972BE-3CAD-B540-B6A2-3594C80860FE}"/>
          </ac:graphicFrameMkLst>
        </pc:graphicFrameChg>
        <pc:graphicFrameChg chg="add mod">
          <ac:chgData name="Nguyen Chi Son" userId="606856d02e9d83ac" providerId="LiveId" clId="{096E4E68-1FA0-4548-A870-04D152179CD5}" dt="2022-05-20T05:08:49.945" v="5355" actId="1076"/>
          <ac:graphicFrameMkLst>
            <pc:docMk/>
            <pc:sldMk cId="388516391" sldId="865"/>
            <ac:graphicFrameMk id="34" creationId="{98B5A560-8092-B844-15F0-34840B231FD3}"/>
          </ac:graphicFrameMkLst>
        </pc:graphicFrameChg>
        <pc:graphicFrameChg chg="add mod">
          <ac:chgData name="Nguyen Chi Son" userId="606856d02e9d83ac" providerId="LiveId" clId="{096E4E68-1FA0-4548-A870-04D152179CD5}" dt="2022-05-20T05:08:46.445" v="5354" actId="1076"/>
          <ac:graphicFrameMkLst>
            <pc:docMk/>
            <pc:sldMk cId="388516391" sldId="865"/>
            <ac:graphicFrameMk id="35" creationId="{578F358D-1F51-0F07-A9B4-8E2D20F9831D}"/>
          </ac:graphicFrameMkLst>
        </pc:graphicFrameChg>
        <pc:graphicFrameChg chg="add mod">
          <ac:chgData name="Nguyen Chi Son" userId="606856d02e9d83ac" providerId="LiveId" clId="{096E4E68-1FA0-4548-A870-04D152179CD5}" dt="2022-05-20T05:08:46.445" v="5354" actId="1076"/>
          <ac:graphicFrameMkLst>
            <pc:docMk/>
            <pc:sldMk cId="388516391" sldId="865"/>
            <ac:graphicFrameMk id="36" creationId="{06ADD66B-29FE-3B11-9D9F-0369FC7F91F6}"/>
          </ac:graphicFrameMkLst>
        </pc:graphicFrameChg>
        <pc:picChg chg="add mod">
          <ac:chgData name="Nguyen Chi Son" userId="606856d02e9d83ac" providerId="LiveId" clId="{096E4E68-1FA0-4548-A870-04D152179CD5}" dt="2022-05-20T05:08:49.945" v="5355" actId="1076"/>
          <ac:picMkLst>
            <pc:docMk/>
            <pc:sldMk cId="388516391" sldId="865"/>
            <ac:picMk id="3" creationId="{4BD2A7DE-24CE-BAAC-C1B7-FC365D57FD9F}"/>
          </ac:picMkLst>
        </pc:picChg>
        <pc:picChg chg="del">
          <ac:chgData name="Nguyen Chi Son" userId="606856d02e9d83ac" providerId="LiveId" clId="{096E4E68-1FA0-4548-A870-04D152179CD5}" dt="2022-05-20T05:04:07.782" v="4721" actId="478"/>
          <ac:picMkLst>
            <pc:docMk/>
            <pc:sldMk cId="388516391" sldId="865"/>
            <ac:picMk id="4" creationId="{65D48CDF-8870-1D0A-AC1E-53B03089D5B9}"/>
          </ac:picMkLst>
        </pc:picChg>
        <pc:picChg chg="add mod">
          <ac:chgData name="Nguyen Chi Son" userId="606856d02e9d83ac" providerId="LiveId" clId="{096E4E68-1FA0-4548-A870-04D152179CD5}" dt="2022-05-20T05:08:46.445" v="5354" actId="1076"/>
          <ac:picMkLst>
            <pc:docMk/>
            <pc:sldMk cId="388516391" sldId="865"/>
            <ac:picMk id="6" creationId="{9A63A8A4-0757-D758-F22A-D334DDB75931}"/>
          </ac:picMkLst>
        </pc:picChg>
        <pc:picChg chg="del">
          <ac:chgData name="Nguyen Chi Son" userId="606856d02e9d83ac" providerId="LiveId" clId="{096E4E68-1FA0-4548-A870-04D152179CD5}" dt="2022-05-20T05:04:07.782" v="4721" actId="478"/>
          <ac:picMkLst>
            <pc:docMk/>
            <pc:sldMk cId="388516391" sldId="865"/>
            <ac:picMk id="2050" creationId="{BDF25857-BBC9-1984-25BB-D0E782DE5B68}"/>
          </ac:picMkLst>
        </pc:picChg>
        <pc:cxnChg chg="del">
          <ac:chgData name="Nguyen Chi Son" userId="606856d02e9d83ac" providerId="LiveId" clId="{096E4E68-1FA0-4548-A870-04D152179CD5}" dt="2022-05-20T05:04:07.782" v="4721" actId="478"/>
          <ac:cxnSpMkLst>
            <pc:docMk/>
            <pc:sldMk cId="388516391" sldId="865"/>
            <ac:cxnSpMk id="17" creationId="{573AB9C2-A189-12C4-40E7-596A6DA9EC17}"/>
          </ac:cxnSpMkLst>
        </pc:cxnChg>
        <pc:cxnChg chg="del">
          <ac:chgData name="Nguyen Chi Son" userId="606856d02e9d83ac" providerId="LiveId" clId="{096E4E68-1FA0-4548-A870-04D152179CD5}" dt="2022-05-20T05:04:07.782" v="4721" actId="478"/>
          <ac:cxnSpMkLst>
            <pc:docMk/>
            <pc:sldMk cId="388516391" sldId="865"/>
            <ac:cxnSpMk id="18" creationId="{224648FA-9990-7951-9795-F7B227F7C478}"/>
          </ac:cxnSpMkLst>
        </pc:cxnChg>
        <pc:cxnChg chg="del">
          <ac:chgData name="Nguyen Chi Son" userId="606856d02e9d83ac" providerId="LiveId" clId="{096E4E68-1FA0-4548-A870-04D152179CD5}" dt="2022-05-20T05:04:07.782" v="4721" actId="478"/>
          <ac:cxnSpMkLst>
            <pc:docMk/>
            <pc:sldMk cId="388516391" sldId="865"/>
            <ac:cxnSpMk id="22" creationId="{25CF8F87-08D5-3280-71A8-B29480C42B25}"/>
          </ac:cxnSpMkLst>
        </pc:cxnChg>
        <pc:cxnChg chg="del">
          <ac:chgData name="Nguyen Chi Son" userId="606856d02e9d83ac" providerId="LiveId" clId="{096E4E68-1FA0-4548-A870-04D152179CD5}" dt="2022-05-20T05:04:07.782" v="4721" actId="478"/>
          <ac:cxnSpMkLst>
            <pc:docMk/>
            <pc:sldMk cId="388516391" sldId="865"/>
            <ac:cxnSpMk id="23" creationId="{A623A7EB-7C38-DF63-5028-6FD7BBAFD265}"/>
          </ac:cxnSpMkLst>
        </pc:cxnChg>
        <pc:cxnChg chg="add mod">
          <ac:chgData name="Nguyen Chi Son" userId="606856d02e9d83ac" providerId="LiveId" clId="{096E4E68-1FA0-4548-A870-04D152179CD5}" dt="2022-05-20T05:08:49.945" v="5355" actId="1076"/>
          <ac:cxnSpMkLst>
            <pc:docMk/>
            <pc:sldMk cId="388516391" sldId="865"/>
            <ac:cxnSpMk id="24" creationId="{E1EC5E23-711C-EA6E-78CB-C53184307B1A}"/>
          </ac:cxnSpMkLst>
        </pc:cxnChg>
        <pc:cxnChg chg="add mod">
          <ac:chgData name="Nguyen Chi Son" userId="606856d02e9d83ac" providerId="LiveId" clId="{096E4E68-1FA0-4548-A870-04D152179CD5}" dt="2022-05-20T05:08:49.945" v="5355" actId="1076"/>
          <ac:cxnSpMkLst>
            <pc:docMk/>
            <pc:sldMk cId="388516391" sldId="865"/>
            <ac:cxnSpMk id="30" creationId="{F4BC6D0E-9D5B-69F1-89EC-0647FA1AC3FE}"/>
          </ac:cxnSpMkLst>
        </pc:cxnChg>
        <pc:cxnChg chg="add mod">
          <ac:chgData name="Nguyen Chi Son" userId="606856d02e9d83ac" providerId="LiveId" clId="{096E4E68-1FA0-4548-A870-04D152179CD5}" dt="2022-05-20T05:08:46.445" v="5354" actId="1076"/>
          <ac:cxnSpMkLst>
            <pc:docMk/>
            <pc:sldMk cId="388516391" sldId="865"/>
            <ac:cxnSpMk id="31" creationId="{39A3193B-E2DD-793D-6DBF-46CF3E59AC5C}"/>
          </ac:cxnSpMkLst>
        </pc:cxnChg>
        <pc:cxnChg chg="add mod">
          <ac:chgData name="Nguyen Chi Son" userId="606856d02e9d83ac" providerId="LiveId" clId="{096E4E68-1FA0-4548-A870-04D152179CD5}" dt="2022-05-20T05:08:46.445" v="5354" actId="1076"/>
          <ac:cxnSpMkLst>
            <pc:docMk/>
            <pc:sldMk cId="388516391" sldId="865"/>
            <ac:cxnSpMk id="32" creationId="{64C7C634-E830-48F6-6C30-DA855AEA2FF8}"/>
          </ac:cxnSpMkLst>
        </pc:cxnChg>
      </pc:sldChg>
      <pc:sldChg chg="addSp delSp modSp mod delAnim modAnim">
        <pc:chgData name="Nguyen Chi Son" userId="606856d02e9d83ac" providerId="LiveId" clId="{096E4E68-1FA0-4548-A870-04D152179CD5}" dt="2022-05-20T05:16:42.446" v="6392" actId="1076"/>
        <pc:sldMkLst>
          <pc:docMk/>
          <pc:sldMk cId="3000388248" sldId="867"/>
        </pc:sldMkLst>
        <pc:spChg chg="del">
          <ac:chgData name="Nguyen Chi Son" userId="606856d02e9d83ac" providerId="LiveId" clId="{096E4E68-1FA0-4548-A870-04D152179CD5}" dt="2022-05-20T05:10:34.317" v="5935" actId="478"/>
          <ac:spMkLst>
            <pc:docMk/>
            <pc:sldMk cId="3000388248" sldId="867"/>
            <ac:spMk id="10" creationId="{D98CE14C-9A27-2914-79C0-C7B48EB2DECD}"/>
          </ac:spMkLst>
        </pc:spChg>
        <pc:spChg chg="del">
          <ac:chgData name="Nguyen Chi Son" userId="606856d02e9d83ac" providerId="LiveId" clId="{096E4E68-1FA0-4548-A870-04D152179CD5}" dt="2022-05-20T05:10:34.317" v="5935" actId="478"/>
          <ac:spMkLst>
            <pc:docMk/>
            <pc:sldMk cId="3000388248" sldId="867"/>
            <ac:spMk id="13" creationId="{8567C54E-DBCB-0D35-F240-006D821F72BD}"/>
          </ac:spMkLst>
        </pc:spChg>
        <pc:spChg chg="mod">
          <ac:chgData name="Nguyen Chi Son" userId="606856d02e9d83ac" providerId="LiveId" clId="{096E4E68-1FA0-4548-A870-04D152179CD5}" dt="2022-05-20T05:16:04.494" v="6259" actId="57"/>
          <ac:spMkLst>
            <pc:docMk/>
            <pc:sldMk cId="3000388248" sldId="867"/>
            <ac:spMk id="19" creationId="{9C339D16-68E4-43C4-A62E-D0146138D23B}"/>
          </ac:spMkLst>
        </pc:spChg>
        <pc:spChg chg="del mod topLvl">
          <ac:chgData name="Nguyen Chi Son" userId="606856d02e9d83ac" providerId="LiveId" clId="{096E4E68-1FA0-4548-A870-04D152179CD5}" dt="2022-05-20T05:12:01.236" v="5954" actId="478"/>
          <ac:spMkLst>
            <pc:docMk/>
            <pc:sldMk cId="3000388248" sldId="867"/>
            <ac:spMk id="21" creationId="{0EEDFE11-3973-F439-2019-17F473C7916A}"/>
          </ac:spMkLst>
        </pc:spChg>
        <pc:spChg chg="del mod topLvl">
          <ac:chgData name="Nguyen Chi Son" userId="606856d02e9d83ac" providerId="LiveId" clId="{096E4E68-1FA0-4548-A870-04D152179CD5}" dt="2022-05-20T05:12:22.313" v="5964" actId="478"/>
          <ac:spMkLst>
            <pc:docMk/>
            <pc:sldMk cId="3000388248" sldId="867"/>
            <ac:spMk id="22" creationId="{AEB59A8E-D6BD-706E-356F-7816A6DFE421}"/>
          </ac:spMkLst>
        </pc:spChg>
        <pc:spChg chg="del mod topLvl">
          <ac:chgData name="Nguyen Chi Son" userId="606856d02e9d83ac" providerId="LiveId" clId="{096E4E68-1FA0-4548-A870-04D152179CD5}" dt="2022-05-20T05:11:40.721" v="5949" actId="478"/>
          <ac:spMkLst>
            <pc:docMk/>
            <pc:sldMk cId="3000388248" sldId="867"/>
            <ac:spMk id="23" creationId="{5BE11E2C-F294-2FF2-7D4B-37B43DF44B14}"/>
          </ac:spMkLst>
        </pc:spChg>
        <pc:spChg chg="mod">
          <ac:chgData name="Nguyen Chi Son" userId="606856d02e9d83ac" providerId="LiveId" clId="{096E4E68-1FA0-4548-A870-04D152179CD5}" dt="2022-05-20T05:11:18.472" v="5938" actId="165"/>
          <ac:spMkLst>
            <pc:docMk/>
            <pc:sldMk cId="3000388248" sldId="867"/>
            <ac:spMk id="33" creationId="{7BBFDFAA-20F0-8DC9-94D5-3803B8C22AB0}"/>
          </ac:spMkLst>
        </pc:spChg>
        <pc:spChg chg="add mod">
          <ac:chgData name="Nguyen Chi Son" userId="606856d02e9d83ac" providerId="LiveId" clId="{096E4E68-1FA0-4548-A870-04D152179CD5}" dt="2022-05-20T05:14:59.293" v="6009" actId="1076"/>
          <ac:spMkLst>
            <pc:docMk/>
            <pc:sldMk cId="3000388248" sldId="867"/>
            <ac:spMk id="41" creationId="{26DA6BE9-9C75-63ED-7498-BCEB7E559596}"/>
          </ac:spMkLst>
        </pc:spChg>
        <pc:spChg chg="add mod">
          <ac:chgData name="Nguyen Chi Son" userId="606856d02e9d83ac" providerId="LiveId" clId="{096E4E68-1FA0-4548-A870-04D152179CD5}" dt="2022-05-20T05:16:36.665" v="6391" actId="122"/>
          <ac:spMkLst>
            <pc:docMk/>
            <pc:sldMk cId="3000388248" sldId="867"/>
            <ac:spMk id="42" creationId="{26AC7824-DCBE-18CB-8F4D-E92B51656AC5}"/>
          </ac:spMkLst>
        </pc:spChg>
        <pc:grpChg chg="add del mod">
          <ac:chgData name="Nguyen Chi Son" userId="606856d02e9d83ac" providerId="LiveId" clId="{096E4E68-1FA0-4548-A870-04D152179CD5}" dt="2022-05-20T05:11:18.472" v="5938" actId="165"/>
          <ac:grpSpMkLst>
            <pc:docMk/>
            <pc:sldMk cId="3000388248" sldId="867"/>
            <ac:grpSpMk id="14" creationId="{41F2A78F-A278-5827-94F3-699CAC09DC35}"/>
          </ac:grpSpMkLst>
        </pc:grpChg>
        <pc:grpChg chg="del mod topLvl">
          <ac:chgData name="Nguyen Chi Son" userId="606856d02e9d83ac" providerId="LiveId" clId="{096E4E68-1FA0-4548-A870-04D152179CD5}" dt="2022-05-20T05:11:26.971" v="5943" actId="478"/>
          <ac:grpSpMkLst>
            <pc:docMk/>
            <pc:sldMk cId="3000388248" sldId="867"/>
            <ac:grpSpMk id="32" creationId="{1DFB2787-9D77-82DD-033D-C8668007CD62}"/>
          </ac:grpSpMkLst>
        </pc:grpChg>
        <pc:grpChg chg="mod">
          <ac:chgData name="Nguyen Chi Son" userId="606856d02e9d83ac" providerId="LiveId" clId="{096E4E68-1FA0-4548-A870-04D152179CD5}" dt="2022-05-20T05:11:18.472" v="5938" actId="165"/>
          <ac:grpSpMkLst>
            <pc:docMk/>
            <pc:sldMk cId="3000388248" sldId="867"/>
            <ac:grpSpMk id="34" creationId="{9E043319-8518-A123-AB27-6E1B2489F851}"/>
          </ac:grpSpMkLst>
        </pc:grpChg>
        <pc:graphicFrameChg chg="del">
          <ac:chgData name="Nguyen Chi Son" userId="606856d02e9d83ac" providerId="LiveId" clId="{096E4E68-1FA0-4548-A870-04D152179CD5}" dt="2022-05-20T05:09:04.351" v="5356" actId="478"/>
          <ac:graphicFrameMkLst>
            <pc:docMk/>
            <pc:sldMk cId="3000388248" sldId="867"/>
            <ac:graphicFrameMk id="20" creationId="{16AEA1FC-C742-7807-51A9-975974AA0190}"/>
          </ac:graphicFrameMkLst>
        </pc:graphicFrameChg>
        <pc:graphicFrameChg chg="del mod topLvl">
          <ac:chgData name="Nguyen Chi Son" userId="606856d02e9d83ac" providerId="LiveId" clId="{096E4E68-1FA0-4548-A870-04D152179CD5}" dt="2022-05-20T05:11:22.690" v="5940" actId="478"/>
          <ac:graphicFrameMkLst>
            <pc:docMk/>
            <pc:sldMk cId="3000388248" sldId="867"/>
            <ac:graphicFrameMk id="24" creationId="{E76BDFA3-F223-5C4D-5546-5048A02A6FD2}"/>
          </ac:graphicFrameMkLst>
        </pc:graphicFrameChg>
        <pc:graphicFrameChg chg="del">
          <ac:chgData name="Nguyen Chi Son" userId="606856d02e9d83ac" providerId="LiveId" clId="{096E4E68-1FA0-4548-A870-04D152179CD5}" dt="2022-05-20T05:09:04.351" v="5356" actId="478"/>
          <ac:graphicFrameMkLst>
            <pc:docMk/>
            <pc:sldMk cId="3000388248" sldId="867"/>
            <ac:graphicFrameMk id="26" creationId="{EF086FC4-F9A0-6340-C43B-C5EDE97A886E}"/>
          </ac:graphicFrameMkLst>
        </pc:graphicFrameChg>
        <pc:graphicFrameChg chg="del">
          <ac:chgData name="Nguyen Chi Son" userId="606856d02e9d83ac" providerId="LiveId" clId="{096E4E68-1FA0-4548-A870-04D152179CD5}" dt="2022-05-20T05:09:04.351" v="5356" actId="478"/>
          <ac:graphicFrameMkLst>
            <pc:docMk/>
            <pc:sldMk cId="3000388248" sldId="867"/>
            <ac:graphicFrameMk id="29" creationId="{C43DEEB4-F1C2-6BF5-B106-FB1D0BD2EEFA}"/>
          </ac:graphicFrameMkLst>
        </pc:graphicFrameChg>
        <pc:graphicFrameChg chg="del mod topLvl">
          <ac:chgData name="Nguyen Chi Son" userId="606856d02e9d83ac" providerId="LiveId" clId="{096E4E68-1FA0-4548-A870-04D152179CD5}" dt="2022-05-20T05:11:21.878" v="5939" actId="478"/>
          <ac:graphicFrameMkLst>
            <pc:docMk/>
            <pc:sldMk cId="3000388248" sldId="867"/>
            <ac:graphicFrameMk id="31" creationId="{E596C124-BE9A-4D56-A097-715D7CFD1594}"/>
          </ac:graphicFrameMkLst>
        </pc:graphicFrameChg>
        <pc:graphicFrameChg chg="add mod">
          <ac:chgData name="Nguyen Chi Son" userId="606856d02e9d83ac" providerId="LiveId" clId="{096E4E68-1FA0-4548-A870-04D152179CD5}" dt="2022-05-20T05:16:42.446" v="6392" actId="1076"/>
          <ac:graphicFrameMkLst>
            <pc:docMk/>
            <pc:sldMk cId="3000388248" sldId="867"/>
            <ac:graphicFrameMk id="39" creationId="{2636D0A3-2E09-F317-09A8-D45A87EC22DD}"/>
          </ac:graphicFrameMkLst>
        </pc:graphicFrameChg>
        <pc:graphicFrameChg chg="add mod">
          <ac:chgData name="Nguyen Chi Son" userId="606856d02e9d83ac" providerId="LiveId" clId="{096E4E68-1FA0-4548-A870-04D152179CD5}" dt="2022-05-20T05:16:42.446" v="6392" actId="1076"/>
          <ac:graphicFrameMkLst>
            <pc:docMk/>
            <pc:sldMk cId="3000388248" sldId="867"/>
            <ac:graphicFrameMk id="40" creationId="{31BB33FF-6187-A0B0-A59A-134FBF38C706}"/>
          </ac:graphicFrameMkLst>
        </pc:graphicFrameChg>
        <pc:picChg chg="del">
          <ac:chgData name="Nguyen Chi Son" userId="606856d02e9d83ac" providerId="LiveId" clId="{096E4E68-1FA0-4548-A870-04D152179CD5}" dt="2022-05-20T05:09:04.351" v="5356" actId="478"/>
          <ac:picMkLst>
            <pc:docMk/>
            <pc:sldMk cId="3000388248" sldId="867"/>
            <ac:picMk id="4" creationId="{65D48CDF-8870-1D0A-AC1E-53B03089D5B9}"/>
          </ac:picMkLst>
        </pc:picChg>
        <pc:picChg chg="add mod ord">
          <ac:chgData name="Nguyen Chi Son" userId="606856d02e9d83ac" providerId="LiveId" clId="{096E4E68-1FA0-4548-A870-04D152179CD5}" dt="2022-05-20T05:16:42.446" v="6392" actId="1076"/>
          <ac:picMkLst>
            <pc:docMk/>
            <pc:sldMk cId="3000388248" sldId="867"/>
            <ac:picMk id="8" creationId="{189F4F44-699E-91EE-BF50-0BAC3E515E39}"/>
          </ac:picMkLst>
        </pc:picChg>
        <pc:cxnChg chg="mod topLvl">
          <ac:chgData name="Nguyen Chi Son" userId="606856d02e9d83ac" providerId="LiveId" clId="{096E4E68-1FA0-4548-A870-04D152179CD5}" dt="2022-05-20T05:16:42.446" v="6392" actId="1076"/>
          <ac:cxnSpMkLst>
            <pc:docMk/>
            <pc:sldMk cId="3000388248" sldId="867"/>
            <ac:cxnSpMk id="15" creationId="{353CEA88-D85C-A9F5-FEEF-6648852E38E8}"/>
          </ac:cxnSpMkLst>
        </pc:cxnChg>
        <pc:cxnChg chg="del">
          <ac:chgData name="Nguyen Chi Son" userId="606856d02e9d83ac" providerId="LiveId" clId="{096E4E68-1FA0-4548-A870-04D152179CD5}" dt="2022-05-20T05:09:04.351" v="5356" actId="478"/>
          <ac:cxnSpMkLst>
            <pc:docMk/>
            <pc:sldMk cId="3000388248" sldId="867"/>
            <ac:cxnSpMk id="16" creationId="{40425266-B60F-30BA-C581-515F3BD2F0B5}"/>
          </ac:cxnSpMkLst>
        </pc:cxnChg>
        <pc:cxnChg chg="del">
          <ac:chgData name="Nguyen Chi Son" userId="606856d02e9d83ac" providerId="LiveId" clId="{096E4E68-1FA0-4548-A870-04D152179CD5}" dt="2022-05-20T05:09:04.351" v="5356" actId="478"/>
          <ac:cxnSpMkLst>
            <pc:docMk/>
            <pc:sldMk cId="3000388248" sldId="867"/>
            <ac:cxnSpMk id="17" creationId="{573AB9C2-A189-12C4-40E7-596A6DA9EC17}"/>
          </ac:cxnSpMkLst>
        </pc:cxnChg>
        <pc:cxnChg chg="del">
          <ac:chgData name="Nguyen Chi Son" userId="606856d02e9d83ac" providerId="LiveId" clId="{096E4E68-1FA0-4548-A870-04D152179CD5}" dt="2022-05-20T05:09:04.351" v="5356" actId="478"/>
          <ac:cxnSpMkLst>
            <pc:docMk/>
            <pc:sldMk cId="3000388248" sldId="867"/>
            <ac:cxnSpMk id="18" creationId="{224648FA-9990-7951-9795-F7B227F7C478}"/>
          </ac:cxnSpMkLst>
        </pc:cxnChg>
        <pc:cxnChg chg="mod ord topLvl">
          <ac:chgData name="Nguyen Chi Son" userId="606856d02e9d83ac" providerId="LiveId" clId="{096E4E68-1FA0-4548-A870-04D152179CD5}" dt="2022-05-20T05:16:42.446" v="6392" actId="1076"/>
          <ac:cxnSpMkLst>
            <pc:docMk/>
            <pc:sldMk cId="3000388248" sldId="867"/>
            <ac:cxnSpMk id="25" creationId="{FBCFA535-A458-3C2F-6AEA-952EC93FC9C9}"/>
          </ac:cxnSpMkLst>
        </pc:cxnChg>
        <pc:cxnChg chg="del mod topLvl">
          <ac:chgData name="Nguyen Chi Son" userId="606856d02e9d83ac" providerId="LiveId" clId="{096E4E68-1FA0-4548-A870-04D152179CD5}" dt="2022-05-20T05:11:23.768" v="5941" actId="478"/>
          <ac:cxnSpMkLst>
            <pc:docMk/>
            <pc:sldMk cId="3000388248" sldId="867"/>
            <ac:cxnSpMk id="27" creationId="{7C2F9FB1-0B1A-A83A-F937-2BEB0411E92F}"/>
          </ac:cxnSpMkLst>
        </pc:cxnChg>
        <pc:cxnChg chg="mod topLvl">
          <ac:chgData name="Nguyen Chi Son" userId="606856d02e9d83ac" providerId="LiveId" clId="{096E4E68-1FA0-4548-A870-04D152179CD5}" dt="2022-05-20T05:16:42.446" v="6392" actId="1076"/>
          <ac:cxnSpMkLst>
            <pc:docMk/>
            <pc:sldMk cId="3000388248" sldId="867"/>
            <ac:cxnSpMk id="28" creationId="{EA7256C6-3231-6396-38A3-7D2EDB215C62}"/>
          </ac:cxnSpMkLst>
        </pc:cxnChg>
        <pc:cxnChg chg="del mod topLvl">
          <ac:chgData name="Nguyen Chi Son" userId="606856d02e9d83ac" providerId="LiveId" clId="{096E4E68-1FA0-4548-A870-04D152179CD5}" dt="2022-05-20T05:11:24.878" v="5942" actId="478"/>
          <ac:cxnSpMkLst>
            <pc:docMk/>
            <pc:sldMk cId="3000388248" sldId="867"/>
            <ac:cxnSpMk id="30" creationId="{2CE2F719-0A46-5A86-D6BB-F0BDDA7C8F92}"/>
          </ac:cxnSpMkLst>
        </pc:cxnChg>
        <pc:cxnChg chg="mod">
          <ac:chgData name="Nguyen Chi Son" userId="606856d02e9d83ac" providerId="LiveId" clId="{096E4E68-1FA0-4548-A870-04D152179CD5}" dt="2022-05-20T05:11:18.472" v="5938" actId="165"/>
          <ac:cxnSpMkLst>
            <pc:docMk/>
            <pc:sldMk cId="3000388248" sldId="867"/>
            <ac:cxnSpMk id="35" creationId="{4502487F-5E13-C92B-C908-9A2F4A7D6028}"/>
          </ac:cxnSpMkLst>
        </pc:cxnChg>
        <pc:cxnChg chg="mod">
          <ac:chgData name="Nguyen Chi Son" userId="606856d02e9d83ac" providerId="LiveId" clId="{096E4E68-1FA0-4548-A870-04D152179CD5}" dt="2022-05-20T05:11:18.472" v="5938" actId="165"/>
          <ac:cxnSpMkLst>
            <pc:docMk/>
            <pc:sldMk cId="3000388248" sldId="867"/>
            <ac:cxnSpMk id="36" creationId="{3EC2AF26-970E-652B-6DD8-BC00A5AFFFA4}"/>
          </ac:cxnSpMkLst>
        </pc:cxnChg>
        <pc:cxnChg chg="mod">
          <ac:chgData name="Nguyen Chi Son" userId="606856d02e9d83ac" providerId="LiveId" clId="{096E4E68-1FA0-4548-A870-04D152179CD5}" dt="2022-05-20T05:11:18.472" v="5938" actId="165"/>
          <ac:cxnSpMkLst>
            <pc:docMk/>
            <pc:sldMk cId="3000388248" sldId="867"/>
            <ac:cxnSpMk id="37" creationId="{3D0BF1D9-4B6D-8F3C-CF8D-52D775CC1D7D}"/>
          </ac:cxnSpMkLst>
        </pc:cxnChg>
        <pc:cxnChg chg="add mod">
          <ac:chgData name="Nguyen Chi Son" userId="606856d02e9d83ac" providerId="LiveId" clId="{096E4E68-1FA0-4548-A870-04D152179CD5}" dt="2022-05-20T05:16:42.446" v="6392" actId="1076"/>
          <ac:cxnSpMkLst>
            <pc:docMk/>
            <pc:sldMk cId="3000388248" sldId="867"/>
            <ac:cxnSpMk id="38" creationId="{1058040B-C22B-5937-96CA-9A717AF8F144}"/>
          </ac:cxnSpMkLst>
        </pc:cxnChg>
      </pc:sldChg>
      <pc:sldChg chg="addSp delSp modSp mod delAnim modAnim">
        <pc:chgData name="Nguyen Chi Son" userId="606856d02e9d83ac" providerId="LiveId" clId="{096E4E68-1FA0-4548-A870-04D152179CD5}" dt="2022-05-20T06:18:56.610" v="7503"/>
        <pc:sldMkLst>
          <pc:docMk/>
          <pc:sldMk cId="2384085377" sldId="868"/>
        </pc:sldMkLst>
        <pc:spChg chg="del">
          <ac:chgData name="Nguyen Chi Son" userId="606856d02e9d83ac" providerId="LiveId" clId="{096E4E68-1FA0-4548-A870-04D152179CD5}" dt="2022-05-20T05:16:51.149" v="6394" actId="478"/>
          <ac:spMkLst>
            <pc:docMk/>
            <pc:sldMk cId="2384085377" sldId="868"/>
            <ac:spMk id="10" creationId="{D98CE14C-9A27-2914-79C0-C7B48EB2DECD}"/>
          </ac:spMkLst>
        </pc:spChg>
        <pc:spChg chg="add mod ord">
          <ac:chgData name="Nguyen Chi Son" userId="606856d02e9d83ac" providerId="LiveId" clId="{096E4E68-1FA0-4548-A870-04D152179CD5}" dt="2022-05-20T06:15:53.365" v="7457" actId="1076"/>
          <ac:spMkLst>
            <pc:docMk/>
            <pc:sldMk cId="2384085377" sldId="868"/>
            <ac:spMk id="13" creationId="{029CD386-6EE3-F2C7-85FF-738E85C95DDC}"/>
          </ac:spMkLst>
        </pc:spChg>
        <pc:spChg chg="del">
          <ac:chgData name="Nguyen Chi Son" userId="606856d02e9d83ac" providerId="LiveId" clId="{096E4E68-1FA0-4548-A870-04D152179CD5}" dt="2022-05-20T05:16:51.149" v="6394" actId="478"/>
          <ac:spMkLst>
            <pc:docMk/>
            <pc:sldMk cId="2384085377" sldId="868"/>
            <ac:spMk id="13" creationId="{8567C54E-DBCB-0D35-F240-006D821F72BD}"/>
          </ac:spMkLst>
        </pc:spChg>
        <pc:spChg chg="mod">
          <ac:chgData name="Nguyen Chi Son" userId="606856d02e9d83ac" providerId="LiveId" clId="{096E4E68-1FA0-4548-A870-04D152179CD5}" dt="2022-05-20T05:50:24.706" v="6820" actId="20577"/>
          <ac:spMkLst>
            <pc:docMk/>
            <pc:sldMk cId="2384085377" sldId="868"/>
            <ac:spMk id="19" creationId="{9C339D16-68E4-43C4-A62E-D0146138D23B}"/>
          </ac:spMkLst>
        </pc:spChg>
        <pc:spChg chg="add mod">
          <ac:chgData name="Nguyen Chi Son" userId="606856d02e9d83ac" providerId="LiveId" clId="{096E4E68-1FA0-4548-A870-04D152179CD5}" dt="2022-05-20T06:15:53.365" v="7457" actId="1076"/>
          <ac:spMkLst>
            <pc:docMk/>
            <pc:sldMk cId="2384085377" sldId="868"/>
            <ac:spMk id="39" creationId="{07FE1386-05E3-A06F-1D37-125C7481DC20}"/>
          </ac:spMkLst>
        </pc:spChg>
        <pc:spChg chg="add mod">
          <ac:chgData name="Nguyen Chi Son" userId="606856d02e9d83ac" providerId="LiveId" clId="{096E4E68-1FA0-4548-A870-04D152179CD5}" dt="2022-05-20T06:15:53.365" v="7457" actId="1076"/>
          <ac:spMkLst>
            <pc:docMk/>
            <pc:sldMk cId="2384085377" sldId="868"/>
            <ac:spMk id="40" creationId="{42CD5997-16B1-298F-E566-93B3CAB75A90}"/>
          </ac:spMkLst>
        </pc:spChg>
        <pc:spChg chg="add mod">
          <ac:chgData name="Nguyen Chi Son" userId="606856d02e9d83ac" providerId="LiveId" clId="{096E4E68-1FA0-4548-A870-04D152179CD5}" dt="2022-05-20T06:15:53.365" v="7457" actId="1076"/>
          <ac:spMkLst>
            <pc:docMk/>
            <pc:sldMk cId="2384085377" sldId="868"/>
            <ac:spMk id="41" creationId="{E9B5D680-C486-50B2-3770-425B391599DD}"/>
          </ac:spMkLst>
        </pc:spChg>
        <pc:spChg chg="add mod">
          <ac:chgData name="Nguyen Chi Son" userId="606856d02e9d83ac" providerId="LiveId" clId="{096E4E68-1FA0-4548-A870-04D152179CD5}" dt="2022-05-20T06:15:53.365" v="7457" actId="1076"/>
          <ac:spMkLst>
            <pc:docMk/>
            <pc:sldMk cId="2384085377" sldId="868"/>
            <ac:spMk id="42" creationId="{1390AA9C-E22F-0150-A98C-69962970FAAD}"/>
          </ac:spMkLst>
        </pc:spChg>
        <pc:spChg chg="add mod">
          <ac:chgData name="Nguyen Chi Son" userId="606856d02e9d83ac" providerId="LiveId" clId="{096E4E68-1FA0-4548-A870-04D152179CD5}" dt="2022-05-20T06:15:53.365" v="7457" actId="1076"/>
          <ac:spMkLst>
            <pc:docMk/>
            <pc:sldMk cId="2384085377" sldId="868"/>
            <ac:spMk id="43" creationId="{75E6704F-1625-7614-6642-FD9D08A07EA8}"/>
          </ac:spMkLst>
        </pc:spChg>
        <pc:spChg chg="add mod">
          <ac:chgData name="Nguyen Chi Son" userId="606856d02e9d83ac" providerId="LiveId" clId="{096E4E68-1FA0-4548-A870-04D152179CD5}" dt="2022-05-20T06:15:53.365" v="7457" actId="1076"/>
          <ac:spMkLst>
            <pc:docMk/>
            <pc:sldMk cId="2384085377" sldId="868"/>
            <ac:spMk id="44" creationId="{40F1E170-0E98-5CE9-90C8-41A40E3FD68A}"/>
          </ac:spMkLst>
        </pc:spChg>
        <pc:spChg chg="add mod">
          <ac:chgData name="Nguyen Chi Son" userId="606856d02e9d83ac" providerId="LiveId" clId="{096E4E68-1FA0-4548-A870-04D152179CD5}" dt="2022-05-20T06:06:16.524" v="7071" actId="1036"/>
          <ac:spMkLst>
            <pc:docMk/>
            <pc:sldMk cId="2384085377" sldId="868"/>
            <ac:spMk id="45" creationId="{DE7FCFB9-4B66-9E4A-049F-BB29FDA1B18E}"/>
          </ac:spMkLst>
        </pc:spChg>
        <pc:spChg chg="add mod">
          <ac:chgData name="Nguyen Chi Son" userId="606856d02e9d83ac" providerId="LiveId" clId="{096E4E68-1FA0-4548-A870-04D152179CD5}" dt="2022-05-20T06:12:39.258" v="7429" actId="1035"/>
          <ac:spMkLst>
            <pc:docMk/>
            <pc:sldMk cId="2384085377" sldId="868"/>
            <ac:spMk id="46" creationId="{1F7CCB38-DC62-F9A5-7D03-58D8BBEAA487}"/>
          </ac:spMkLst>
        </pc:spChg>
        <pc:spChg chg="add del">
          <ac:chgData name="Nguyen Chi Son" userId="606856d02e9d83ac" providerId="LiveId" clId="{096E4E68-1FA0-4548-A870-04D152179CD5}" dt="2022-05-20T06:09:42.132" v="7313" actId="11529"/>
          <ac:spMkLst>
            <pc:docMk/>
            <pc:sldMk cId="2384085377" sldId="868"/>
            <ac:spMk id="48" creationId="{EAAEE135-0D96-B95D-3CB0-2D3E3F2800CC}"/>
          </ac:spMkLst>
        </pc:spChg>
        <pc:spChg chg="add mod">
          <ac:chgData name="Nguyen Chi Son" userId="606856d02e9d83ac" providerId="LiveId" clId="{096E4E68-1FA0-4548-A870-04D152179CD5}" dt="2022-05-20T06:15:53.365" v="7457" actId="1076"/>
          <ac:spMkLst>
            <pc:docMk/>
            <pc:sldMk cId="2384085377" sldId="868"/>
            <ac:spMk id="49" creationId="{7CD72FBC-1888-6A5D-2AB8-8DCD74025EDA}"/>
          </ac:spMkLst>
        </pc:spChg>
        <pc:spChg chg="add mod">
          <ac:chgData name="Nguyen Chi Son" userId="606856d02e9d83ac" providerId="LiveId" clId="{096E4E68-1FA0-4548-A870-04D152179CD5}" dt="2022-05-20T06:17:10.088" v="7464" actId="207"/>
          <ac:spMkLst>
            <pc:docMk/>
            <pc:sldMk cId="2384085377" sldId="868"/>
            <ac:spMk id="50" creationId="{2FE743D7-193C-EE42-B55E-66653CF0857B}"/>
          </ac:spMkLst>
        </pc:spChg>
        <pc:graphicFrameChg chg="add mod">
          <ac:chgData name="Nguyen Chi Son" userId="606856d02e9d83ac" providerId="LiveId" clId="{096E4E68-1FA0-4548-A870-04D152179CD5}" dt="2022-05-20T06:15:53.365" v="7457" actId="1076"/>
          <ac:graphicFrameMkLst>
            <pc:docMk/>
            <pc:sldMk cId="2384085377" sldId="868"/>
            <ac:graphicFrameMk id="35" creationId="{A05EBA2C-27F7-5118-DF4C-BD3570415A47}"/>
          </ac:graphicFrameMkLst>
        </pc:graphicFrameChg>
        <pc:graphicFrameChg chg="add mod">
          <ac:chgData name="Nguyen Chi Son" userId="606856d02e9d83ac" providerId="LiveId" clId="{096E4E68-1FA0-4548-A870-04D152179CD5}" dt="2022-05-20T06:15:53.365" v="7457" actId="1076"/>
          <ac:graphicFrameMkLst>
            <pc:docMk/>
            <pc:sldMk cId="2384085377" sldId="868"/>
            <ac:graphicFrameMk id="36" creationId="{CF4563A3-E63F-7A8E-0919-B02D7A19DDD6}"/>
          </ac:graphicFrameMkLst>
        </pc:graphicFrameChg>
        <pc:graphicFrameChg chg="add mod">
          <ac:chgData name="Nguyen Chi Son" userId="606856d02e9d83ac" providerId="LiveId" clId="{096E4E68-1FA0-4548-A870-04D152179CD5}" dt="2022-05-20T06:15:53.365" v="7457" actId="1076"/>
          <ac:graphicFrameMkLst>
            <pc:docMk/>
            <pc:sldMk cId="2384085377" sldId="868"/>
            <ac:graphicFrameMk id="37" creationId="{06009CF0-4BFF-97CF-E1F2-35BC59DE9AF3}"/>
          </ac:graphicFrameMkLst>
        </pc:graphicFrameChg>
        <pc:graphicFrameChg chg="add mod">
          <ac:chgData name="Nguyen Chi Son" userId="606856d02e9d83ac" providerId="LiveId" clId="{096E4E68-1FA0-4548-A870-04D152179CD5}" dt="2022-05-20T06:15:53.365" v="7457" actId="1076"/>
          <ac:graphicFrameMkLst>
            <pc:docMk/>
            <pc:sldMk cId="2384085377" sldId="868"/>
            <ac:graphicFrameMk id="38" creationId="{1DB6DBB9-D4E2-05F4-043B-4C78B2E673BF}"/>
          </ac:graphicFrameMkLst>
        </pc:graphicFrameChg>
        <pc:graphicFrameChg chg="add mod">
          <ac:chgData name="Nguyen Chi Son" userId="606856d02e9d83ac" providerId="LiveId" clId="{096E4E68-1FA0-4548-A870-04D152179CD5}" dt="2022-05-20T06:12:39.258" v="7429" actId="1035"/>
          <ac:graphicFrameMkLst>
            <pc:docMk/>
            <pc:sldMk cId="2384085377" sldId="868"/>
            <ac:graphicFrameMk id="47" creationId="{6096C045-71CB-0D0D-10DE-1C6CF0F57900}"/>
          </ac:graphicFrameMkLst>
        </pc:graphicFrameChg>
        <pc:graphicFrameChg chg="add mod">
          <ac:chgData name="Nguyen Chi Son" userId="606856d02e9d83ac" providerId="LiveId" clId="{096E4E68-1FA0-4548-A870-04D152179CD5}" dt="2022-05-20T06:12:39.258" v="7429" actId="1035"/>
          <ac:graphicFrameMkLst>
            <pc:docMk/>
            <pc:sldMk cId="2384085377" sldId="868"/>
            <ac:graphicFrameMk id="51" creationId="{456F0AA9-78A9-8140-7760-62DAFFE420F2}"/>
          </ac:graphicFrameMkLst>
        </pc:graphicFrameChg>
        <pc:picChg chg="del">
          <ac:chgData name="Nguyen Chi Son" userId="606856d02e9d83ac" providerId="LiveId" clId="{096E4E68-1FA0-4548-A870-04D152179CD5}" dt="2022-05-20T05:16:48.789" v="6393" actId="478"/>
          <ac:picMkLst>
            <pc:docMk/>
            <pc:sldMk cId="2384085377" sldId="868"/>
            <ac:picMk id="3" creationId="{1D49D7E1-BE45-750C-FAE9-9AE0209E39CF}"/>
          </ac:picMkLst>
        </pc:picChg>
        <pc:picChg chg="add mod">
          <ac:chgData name="Nguyen Chi Son" userId="606856d02e9d83ac" providerId="LiveId" clId="{096E4E68-1FA0-4548-A870-04D152179CD5}" dt="2022-05-20T05:50:03.513" v="6797" actId="1076"/>
          <ac:picMkLst>
            <pc:docMk/>
            <pc:sldMk cId="2384085377" sldId="868"/>
            <ac:picMk id="4" creationId="{AFCF0654-56D3-197D-5FE3-503E6961310B}"/>
          </ac:picMkLst>
        </pc:picChg>
        <pc:cxnChg chg="add mod">
          <ac:chgData name="Nguyen Chi Son" userId="606856d02e9d83ac" providerId="LiveId" clId="{096E4E68-1FA0-4548-A870-04D152179CD5}" dt="2022-05-20T06:15:53.365" v="7457" actId="1076"/>
          <ac:cxnSpMkLst>
            <pc:docMk/>
            <pc:sldMk cId="2384085377" sldId="868"/>
            <ac:cxnSpMk id="5" creationId="{043D51FF-DB15-AB1F-B6E1-4A032356A516}"/>
          </ac:cxnSpMkLst>
        </pc:cxnChg>
        <pc:cxnChg chg="add mod">
          <ac:chgData name="Nguyen Chi Son" userId="606856d02e9d83ac" providerId="LiveId" clId="{096E4E68-1FA0-4548-A870-04D152179CD5}" dt="2022-05-20T06:15:53.365" v="7457" actId="1076"/>
          <ac:cxnSpMkLst>
            <pc:docMk/>
            <pc:sldMk cId="2384085377" sldId="868"/>
            <ac:cxnSpMk id="7" creationId="{FF078086-FDCF-994D-EDF3-4F57AA047B67}"/>
          </ac:cxnSpMkLst>
        </pc:cxnChg>
        <pc:cxnChg chg="add mod">
          <ac:chgData name="Nguyen Chi Son" userId="606856d02e9d83ac" providerId="LiveId" clId="{096E4E68-1FA0-4548-A870-04D152179CD5}" dt="2022-05-20T06:15:53.365" v="7457" actId="1076"/>
          <ac:cxnSpMkLst>
            <pc:docMk/>
            <pc:sldMk cId="2384085377" sldId="868"/>
            <ac:cxnSpMk id="10" creationId="{08C0C037-109A-99E4-1E53-EFF2AFEA8774}"/>
          </ac:cxnSpMkLst>
        </pc:cxnChg>
        <pc:cxnChg chg="add mod">
          <ac:chgData name="Nguyen Chi Son" userId="606856d02e9d83ac" providerId="LiveId" clId="{096E4E68-1FA0-4548-A870-04D152179CD5}" dt="2022-05-20T06:15:53.365" v="7457" actId="1076"/>
          <ac:cxnSpMkLst>
            <pc:docMk/>
            <pc:sldMk cId="2384085377" sldId="868"/>
            <ac:cxnSpMk id="12" creationId="{7868D8D6-3EAF-0991-6C0D-A85F07DE23C1}"/>
          </ac:cxnSpMkLst>
        </pc:cxnChg>
        <pc:cxnChg chg="add mod">
          <ac:chgData name="Nguyen Chi Son" userId="606856d02e9d83ac" providerId="LiveId" clId="{096E4E68-1FA0-4548-A870-04D152179CD5}" dt="2022-05-20T06:15:53.365" v="7457" actId="1076"/>
          <ac:cxnSpMkLst>
            <pc:docMk/>
            <pc:sldMk cId="2384085377" sldId="868"/>
            <ac:cxnSpMk id="15" creationId="{3C2FDB78-B021-7E59-1EFD-7B85E3246840}"/>
          </ac:cxnSpMkLst>
        </pc:cxnChg>
        <pc:cxnChg chg="add mod">
          <ac:chgData name="Nguyen Chi Son" userId="606856d02e9d83ac" providerId="LiveId" clId="{096E4E68-1FA0-4548-A870-04D152179CD5}" dt="2022-05-20T06:15:53.365" v="7457" actId="1076"/>
          <ac:cxnSpMkLst>
            <pc:docMk/>
            <pc:sldMk cId="2384085377" sldId="868"/>
            <ac:cxnSpMk id="16" creationId="{E28510D1-4626-8ECF-37FA-BC0CDA3DE9BF}"/>
          </ac:cxnSpMkLst>
        </pc:cxnChg>
        <pc:cxnChg chg="add mod">
          <ac:chgData name="Nguyen Chi Son" userId="606856d02e9d83ac" providerId="LiveId" clId="{096E4E68-1FA0-4548-A870-04D152179CD5}" dt="2022-05-20T06:15:53.365" v="7457" actId="1076"/>
          <ac:cxnSpMkLst>
            <pc:docMk/>
            <pc:sldMk cId="2384085377" sldId="868"/>
            <ac:cxnSpMk id="31" creationId="{1B946828-2E75-4767-AB16-281DE1598221}"/>
          </ac:cxnSpMkLst>
        </pc:cxnChg>
      </pc:sldChg>
      <pc:sldChg chg="addSp delSp modSp add mod delAnim modAnim">
        <pc:chgData name="Nguyen Chi Son" userId="606856d02e9d83ac" providerId="LiveId" clId="{096E4E68-1FA0-4548-A870-04D152179CD5}" dt="2022-05-20T06:12:59.626" v="7432"/>
        <pc:sldMkLst>
          <pc:docMk/>
          <pc:sldMk cId="548628740" sldId="869"/>
        </pc:sldMkLst>
        <pc:spChg chg="mod">
          <ac:chgData name="Nguyen Chi Son" userId="606856d02e9d83ac" providerId="LiveId" clId="{096E4E68-1FA0-4548-A870-04D152179CD5}" dt="2022-05-19T20:23:51.748" v="1127" actId="1076"/>
          <ac:spMkLst>
            <pc:docMk/>
            <pc:sldMk cId="548628740" sldId="869"/>
            <ac:spMk id="2" creationId="{BA8A6260-CA4B-46A9-A06E-C71EE59E6992}"/>
          </ac:spMkLst>
        </pc:spChg>
        <pc:spChg chg="mod">
          <ac:chgData name="Nguyen Chi Son" userId="606856d02e9d83ac" providerId="LiveId" clId="{096E4E68-1FA0-4548-A870-04D152179CD5}" dt="2022-05-19T20:25:26.637" v="1510" actId="5793"/>
          <ac:spMkLst>
            <pc:docMk/>
            <pc:sldMk cId="548628740" sldId="869"/>
            <ac:spMk id="15" creationId="{AC426AE2-7F47-0E3D-BB54-38C12BD20D73}"/>
          </ac:spMkLst>
        </pc:spChg>
        <pc:graphicFrameChg chg="del">
          <ac:chgData name="Nguyen Chi Son" userId="606856d02e9d83ac" providerId="LiveId" clId="{096E4E68-1FA0-4548-A870-04D152179CD5}" dt="2022-05-19T20:24:10.537" v="1130" actId="478"/>
          <ac:graphicFrameMkLst>
            <pc:docMk/>
            <pc:sldMk cId="548628740" sldId="869"/>
            <ac:graphicFrameMk id="9" creationId="{786A72E9-F6BF-1EB6-4466-D8522AC66303}"/>
          </ac:graphicFrameMkLst>
        </pc:graphicFrameChg>
        <pc:graphicFrameChg chg="del">
          <ac:chgData name="Nguyen Chi Son" userId="606856d02e9d83ac" providerId="LiveId" clId="{096E4E68-1FA0-4548-A870-04D152179CD5}" dt="2022-05-19T20:23:33.935" v="1124" actId="478"/>
          <ac:graphicFrameMkLst>
            <pc:docMk/>
            <pc:sldMk cId="548628740" sldId="869"/>
            <ac:graphicFrameMk id="12" creationId="{84185084-70EC-EBD8-5111-9144DBB85E1F}"/>
          </ac:graphicFrameMkLst>
        </pc:graphicFrameChg>
        <pc:picChg chg="del">
          <ac:chgData name="Nguyen Chi Son" userId="606856d02e9d83ac" providerId="LiveId" clId="{096E4E68-1FA0-4548-A870-04D152179CD5}" dt="2022-05-19T20:23:33.016" v="1123" actId="478"/>
          <ac:picMkLst>
            <pc:docMk/>
            <pc:sldMk cId="548628740" sldId="869"/>
            <ac:picMk id="4" creationId="{CFEB2FE8-E1C7-BE0B-DBD7-6166589FCDF8}"/>
          </ac:picMkLst>
        </pc:picChg>
        <pc:picChg chg="add mod">
          <ac:chgData name="Nguyen Chi Son" userId="606856d02e9d83ac" providerId="LiveId" clId="{096E4E68-1FA0-4548-A870-04D152179CD5}" dt="2022-05-19T20:25:16.352" v="1505" actId="1076"/>
          <ac:picMkLst>
            <pc:docMk/>
            <pc:sldMk cId="548628740" sldId="869"/>
            <ac:picMk id="8" creationId="{EFAC799E-8909-C02D-9664-A9A9860F643C}"/>
          </ac:picMkLst>
        </pc:picChg>
        <pc:cxnChg chg="del">
          <ac:chgData name="Nguyen Chi Son" userId="606856d02e9d83ac" providerId="LiveId" clId="{096E4E68-1FA0-4548-A870-04D152179CD5}" dt="2022-05-19T20:23:33.935" v="1124" actId="478"/>
          <ac:cxnSpMkLst>
            <pc:docMk/>
            <pc:sldMk cId="548628740" sldId="869"/>
            <ac:cxnSpMk id="11" creationId="{7C222C8C-65D6-D4BC-393F-FE48AF9AD69A}"/>
          </ac:cxnSpMkLst>
        </pc:cxnChg>
      </pc:sldChg>
      <pc:sldChg chg="addSp delSp modSp add mod delAnim">
        <pc:chgData name="Nguyen Chi Son" userId="606856d02e9d83ac" providerId="LiveId" clId="{096E4E68-1FA0-4548-A870-04D152179CD5}" dt="2022-05-19T20:32:24.982" v="2050" actId="5793"/>
        <pc:sldMkLst>
          <pc:docMk/>
          <pc:sldMk cId="121935262" sldId="870"/>
        </pc:sldMkLst>
        <pc:spChg chg="mod">
          <ac:chgData name="Nguyen Chi Son" userId="606856d02e9d83ac" providerId="LiveId" clId="{096E4E68-1FA0-4548-A870-04D152179CD5}" dt="2022-05-19T20:29:04.249" v="1588" actId="20577"/>
          <ac:spMkLst>
            <pc:docMk/>
            <pc:sldMk cId="121935262" sldId="870"/>
            <ac:spMk id="2" creationId="{BA8A6260-CA4B-46A9-A06E-C71EE59E6992}"/>
          </ac:spMkLst>
        </pc:spChg>
        <pc:spChg chg="mod">
          <ac:chgData name="Nguyen Chi Son" userId="606856d02e9d83ac" providerId="LiveId" clId="{096E4E68-1FA0-4548-A870-04D152179CD5}" dt="2022-05-19T20:32:24.982" v="2050" actId="5793"/>
          <ac:spMkLst>
            <pc:docMk/>
            <pc:sldMk cId="121935262" sldId="870"/>
            <ac:spMk id="15" creationId="{AC426AE2-7F47-0E3D-BB54-38C12BD20D73}"/>
          </ac:spMkLst>
        </pc:spChg>
        <pc:picChg chg="add mod">
          <ac:chgData name="Nguyen Chi Son" userId="606856d02e9d83ac" providerId="LiveId" clId="{096E4E68-1FA0-4548-A870-04D152179CD5}" dt="2022-05-19T20:32:20.788" v="2044" actId="1076"/>
          <ac:picMkLst>
            <pc:docMk/>
            <pc:sldMk cId="121935262" sldId="870"/>
            <ac:picMk id="4" creationId="{6D9694D4-8435-D3F4-C7F1-21B33798CBEB}"/>
          </ac:picMkLst>
        </pc:picChg>
        <pc:picChg chg="del">
          <ac:chgData name="Nguyen Chi Son" userId="606856d02e9d83ac" providerId="LiveId" clId="{096E4E68-1FA0-4548-A870-04D152179CD5}" dt="2022-05-19T20:25:37.157" v="1512" actId="478"/>
          <ac:picMkLst>
            <pc:docMk/>
            <pc:sldMk cId="121935262" sldId="870"/>
            <ac:picMk id="8" creationId="{EFAC799E-8909-C02D-9664-A9A9860F643C}"/>
          </ac:picMkLst>
        </pc:picChg>
      </pc:sldChg>
      <pc:sldChg chg="addSp delSp modSp add mod modAnim">
        <pc:chgData name="Nguyen Chi Son" userId="606856d02e9d83ac" providerId="LiveId" clId="{096E4E68-1FA0-4548-A870-04D152179CD5}" dt="2022-05-20T06:13:45.226" v="7445"/>
        <pc:sldMkLst>
          <pc:docMk/>
          <pc:sldMk cId="3086765662" sldId="871"/>
        </pc:sldMkLst>
        <pc:spChg chg="del">
          <ac:chgData name="Nguyen Chi Son" userId="606856d02e9d83ac" providerId="LiveId" clId="{096E4E68-1FA0-4548-A870-04D152179CD5}" dt="2022-05-19T20:32:48.978" v="2052" actId="478"/>
          <ac:spMkLst>
            <pc:docMk/>
            <pc:sldMk cId="3086765662" sldId="871"/>
            <ac:spMk id="10" creationId="{D98CE14C-9A27-2914-79C0-C7B48EB2DECD}"/>
          </ac:spMkLst>
        </pc:spChg>
        <pc:spChg chg="del">
          <ac:chgData name="Nguyen Chi Son" userId="606856d02e9d83ac" providerId="LiveId" clId="{096E4E68-1FA0-4548-A870-04D152179CD5}" dt="2022-05-19T20:32:48.978" v="2052" actId="478"/>
          <ac:spMkLst>
            <pc:docMk/>
            <pc:sldMk cId="3086765662" sldId="871"/>
            <ac:spMk id="13" creationId="{8567C54E-DBCB-0D35-F240-006D821F72BD}"/>
          </ac:spMkLst>
        </pc:spChg>
        <pc:spChg chg="mod">
          <ac:chgData name="Nguyen Chi Son" userId="606856d02e9d83ac" providerId="LiveId" clId="{096E4E68-1FA0-4548-A870-04D152179CD5}" dt="2022-05-19T20:34:26.677" v="2454" actId="20577"/>
          <ac:spMkLst>
            <pc:docMk/>
            <pc:sldMk cId="3086765662" sldId="871"/>
            <ac:spMk id="19" creationId="{9C339D16-68E4-43C4-A62E-D0146138D23B}"/>
          </ac:spMkLst>
        </pc:spChg>
        <pc:spChg chg="add mod">
          <ac:chgData name="Nguyen Chi Son" userId="606856d02e9d83ac" providerId="LiveId" clId="{096E4E68-1FA0-4548-A870-04D152179CD5}" dt="2022-05-20T06:13:28.630" v="7438" actId="1076"/>
          <ac:spMkLst>
            <pc:docMk/>
            <pc:sldMk cId="3086765662" sldId="871"/>
            <ac:spMk id="20" creationId="{AA812A8D-1184-096F-7DA1-2E4382EF0D68}"/>
          </ac:spMkLst>
        </pc:spChg>
        <pc:spChg chg="add mod">
          <ac:chgData name="Nguyen Chi Son" userId="606856d02e9d83ac" providerId="LiveId" clId="{096E4E68-1FA0-4548-A870-04D152179CD5}" dt="2022-05-19T20:38:43.955" v="2885" actId="20577"/>
          <ac:spMkLst>
            <pc:docMk/>
            <pc:sldMk cId="3086765662" sldId="871"/>
            <ac:spMk id="21" creationId="{F9E2EBBC-7647-CD87-6AB5-DE097EE238A8}"/>
          </ac:spMkLst>
        </pc:spChg>
        <pc:graphicFrameChg chg="add mod">
          <ac:chgData name="Nguyen Chi Son" userId="606856d02e9d83ac" providerId="LiveId" clId="{096E4E68-1FA0-4548-A870-04D152179CD5}" dt="2022-05-19T20:36:57.225" v="2657" actId="1076"/>
          <ac:graphicFrameMkLst>
            <pc:docMk/>
            <pc:sldMk cId="3086765662" sldId="871"/>
            <ac:graphicFrameMk id="24" creationId="{FB77BF19-5456-3FB6-0AC9-F7B29C2DD414}"/>
          </ac:graphicFrameMkLst>
        </pc:graphicFrameChg>
        <pc:graphicFrameChg chg="del">
          <ac:chgData name="Nguyen Chi Son" userId="606856d02e9d83ac" providerId="LiveId" clId="{096E4E68-1FA0-4548-A870-04D152179CD5}" dt="2022-05-19T20:32:48.978" v="2052" actId="478"/>
          <ac:graphicFrameMkLst>
            <pc:docMk/>
            <pc:sldMk cId="3086765662" sldId="871"/>
            <ac:graphicFrameMk id="26" creationId="{EF086FC4-F9A0-6340-C43B-C5EDE97A886E}"/>
          </ac:graphicFrameMkLst>
        </pc:graphicFrameChg>
        <pc:graphicFrameChg chg="del">
          <ac:chgData name="Nguyen Chi Son" userId="606856d02e9d83ac" providerId="LiveId" clId="{096E4E68-1FA0-4548-A870-04D152179CD5}" dt="2022-05-19T20:32:48.978" v="2052" actId="478"/>
          <ac:graphicFrameMkLst>
            <pc:docMk/>
            <pc:sldMk cId="3086765662" sldId="871"/>
            <ac:graphicFrameMk id="27" creationId="{F7A5916E-7446-65F6-BB4D-2724CB809F62}"/>
          </ac:graphicFrameMkLst>
        </pc:graphicFrameChg>
        <pc:graphicFrameChg chg="del">
          <ac:chgData name="Nguyen Chi Son" userId="606856d02e9d83ac" providerId="LiveId" clId="{096E4E68-1FA0-4548-A870-04D152179CD5}" dt="2022-05-19T20:32:48.978" v="2052" actId="478"/>
          <ac:graphicFrameMkLst>
            <pc:docMk/>
            <pc:sldMk cId="3086765662" sldId="871"/>
            <ac:graphicFrameMk id="28" creationId="{91403DA3-0F34-2902-EB1E-83277D5E211D}"/>
          </ac:graphicFrameMkLst>
        </pc:graphicFrameChg>
        <pc:graphicFrameChg chg="del">
          <ac:chgData name="Nguyen Chi Son" userId="606856d02e9d83ac" providerId="LiveId" clId="{096E4E68-1FA0-4548-A870-04D152179CD5}" dt="2022-05-19T20:32:48.978" v="2052" actId="478"/>
          <ac:graphicFrameMkLst>
            <pc:docMk/>
            <pc:sldMk cId="3086765662" sldId="871"/>
            <ac:graphicFrameMk id="29" creationId="{C43DEEB4-F1C2-6BF5-B106-FB1D0BD2EEFA}"/>
          </ac:graphicFrameMkLst>
        </pc:graphicFrameChg>
        <pc:graphicFrameChg chg="add mod">
          <ac:chgData name="Nguyen Chi Son" userId="606856d02e9d83ac" providerId="LiveId" clId="{096E4E68-1FA0-4548-A870-04D152179CD5}" dt="2022-05-19T20:38:08.936" v="2672" actId="1076"/>
          <ac:graphicFrameMkLst>
            <pc:docMk/>
            <pc:sldMk cId="3086765662" sldId="871"/>
            <ac:graphicFrameMk id="31" creationId="{7AA107CF-5F38-FD52-B990-E350F2B8460F}"/>
          </ac:graphicFrameMkLst>
        </pc:graphicFrameChg>
        <pc:graphicFrameChg chg="add mod">
          <ac:chgData name="Nguyen Chi Son" userId="606856d02e9d83ac" providerId="LiveId" clId="{096E4E68-1FA0-4548-A870-04D152179CD5}" dt="2022-05-19T20:37:32.524" v="2663"/>
          <ac:graphicFrameMkLst>
            <pc:docMk/>
            <pc:sldMk cId="3086765662" sldId="871"/>
            <ac:graphicFrameMk id="32" creationId="{3682FE58-4F65-EB3D-1458-5241F0B40E17}"/>
          </ac:graphicFrameMkLst>
        </pc:graphicFrameChg>
        <pc:picChg chg="add mod">
          <ac:chgData name="Nguyen Chi Son" userId="606856d02e9d83ac" providerId="LiveId" clId="{096E4E68-1FA0-4548-A870-04D152179CD5}" dt="2022-05-19T20:34:12.290" v="2415" actId="1076"/>
          <ac:picMkLst>
            <pc:docMk/>
            <pc:sldMk cId="3086765662" sldId="871"/>
            <ac:picMk id="3" creationId="{37DE4E77-E0D6-0EB9-3EE8-CBFBA1F2BE9D}"/>
          </ac:picMkLst>
        </pc:picChg>
        <pc:picChg chg="del">
          <ac:chgData name="Nguyen Chi Son" userId="606856d02e9d83ac" providerId="LiveId" clId="{096E4E68-1FA0-4548-A870-04D152179CD5}" dt="2022-05-19T20:32:48.978" v="2052" actId="478"/>
          <ac:picMkLst>
            <pc:docMk/>
            <pc:sldMk cId="3086765662" sldId="871"/>
            <ac:picMk id="4" creationId="{65D48CDF-8870-1D0A-AC1E-53B03089D5B9}"/>
          </ac:picMkLst>
        </pc:picChg>
        <pc:picChg chg="del">
          <ac:chgData name="Nguyen Chi Son" userId="606856d02e9d83ac" providerId="LiveId" clId="{096E4E68-1FA0-4548-A870-04D152179CD5}" dt="2022-05-19T20:32:48.978" v="2052" actId="478"/>
          <ac:picMkLst>
            <pc:docMk/>
            <pc:sldMk cId="3086765662" sldId="871"/>
            <ac:picMk id="2050" creationId="{BDF25857-BBC9-1984-25BB-D0E782DE5B68}"/>
          </ac:picMkLst>
        </pc:picChg>
        <pc:cxnChg chg="del">
          <ac:chgData name="Nguyen Chi Son" userId="606856d02e9d83ac" providerId="LiveId" clId="{096E4E68-1FA0-4548-A870-04D152179CD5}" dt="2022-05-19T20:32:48.978" v="2052" actId="478"/>
          <ac:cxnSpMkLst>
            <pc:docMk/>
            <pc:sldMk cId="3086765662" sldId="871"/>
            <ac:cxnSpMk id="17" creationId="{573AB9C2-A189-12C4-40E7-596A6DA9EC17}"/>
          </ac:cxnSpMkLst>
        </pc:cxnChg>
        <pc:cxnChg chg="del">
          <ac:chgData name="Nguyen Chi Son" userId="606856d02e9d83ac" providerId="LiveId" clId="{096E4E68-1FA0-4548-A870-04D152179CD5}" dt="2022-05-19T20:32:48.978" v="2052" actId="478"/>
          <ac:cxnSpMkLst>
            <pc:docMk/>
            <pc:sldMk cId="3086765662" sldId="871"/>
            <ac:cxnSpMk id="18" creationId="{224648FA-9990-7951-9795-F7B227F7C478}"/>
          </ac:cxnSpMkLst>
        </pc:cxnChg>
        <pc:cxnChg chg="del">
          <ac:chgData name="Nguyen Chi Son" userId="606856d02e9d83ac" providerId="LiveId" clId="{096E4E68-1FA0-4548-A870-04D152179CD5}" dt="2022-05-19T20:32:48.978" v="2052" actId="478"/>
          <ac:cxnSpMkLst>
            <pc:docMk/>
            <pc:sldMk cId="3086765662" sldId="871"/>
            <ac:cxnSpMk id="22" creationId="{25CF8F87-08D5-3280-71A8-B29480C42B25}"/>
          </ac:cxnSpMkLst>
        </pc:cxnChg>
        <pc:cxnChg chg="del">
          <ac:chgData name="Nguyen Chi Son" userId="606856d02e9d83ac" providerId="LiveId" clId="{096E4E68-1FA0-4548-A870-04D152179CD5}" dt="2022-05-19T20:32:48.978" v="2052" actId="478"/>
          <ac:cxnSpMkLst>
            <pc:docMk/>
            <pc:sldMk cId="3086765662" sldId="871"/>
            <ac:cxnSpMk id="23" creationId="{A623A7EB-7C38-DF63-5028-6FD7BBAFD265}"/>
          </ac:cxnSpMkLst>
        </pc:cxnChg>
        <pc:cxnChg chg="add mod">
          <ac:chgData name="Nguyen Chi Son" userId="606856d02e9d83ac" providerId="LiveId" clId="{096E4E68-1FA0-4548-A870-04D152179CD5}" dt="2022-05-19T20:37:23.074" v="2660" actId="208"/>
          <ac:cxnSpMkLst>
            <pc:docMk/>
            <pc:sldMk cId="3086765662" sldId="871"/>
            <ac:cxnSpMk id="25" creationId="{50F89B79-5515-1DB3-1208-7C9041CA80AF}"/>
          </ac:cxnSpMkLst>
        </pc:cxnChg>
        <pc:cxnChg chg="add mod">
          <ac:chgData name="Nguyen Chi Son" userId="606856d02e9d83ac" providerId="LiveId" clId="{096E4E68-1FA0-4548-A870-04D152179CD5}" dt="2022-05-19T20:37:58.065" v="2667" actId="1076"/>
          <ac:cxnSpMkLst>
            <pc:docMk/>
            <pc:sldMk cId="3086765662" sldId="871"/>
            <ac:cxnSpMk id="30" creationId="{E7CD332A-0A42-4E64-8C45-6AAE8A8332DD}"/>
          </ac:cxnSpMkLst>
        </pc:cxnChg>
      </pc:sldChg>
      <pc:sldChg chg="addSp delSp modSp add mod delAnim modAnim">
        <pc:chgData name="Nguyen Chi Son" userId="606856d02e9d83ac" providerId="LiveId" clId="{096E4E68-1FA0-4548-A870-04D152179CD5}" dt="2022-05-20T06:14:00.198" v="7450"/>
        <pc:sldMkLst>
          <pc:docMk/>
          <pc:sldMk cId="1648170604" sldId="872"/>
        </pc:sldMkLst>
        <pc:spChg chg="add mod">
          <ac:chgData name="Nguyen Chi Son" userId="606856d02e9d83ac" providerId="LiveId" clId="{096E4E68-1FA0-4548-A870-04D152179CD5}" dt="2022-05-20T04:54:23.066" v="3566" actId="20577"/>
          <ac:spMkLst>
            <pc:docMk/>
            <pc:sldMk cId="1648170604" sldId="872"/>
            <ac:spMk id="12" creationId="{2144DD3A-6983-CA2D-292D-74C21078E5A3}"/>
          </ac:spMkLst>
        </pc:spChg>
        <pc:spChg chg="add mod">
          <ac:chgData name="Nguyen Chi Son" userId="606856d02e9d83ac" providerId="LiveId" clId="{096E4E68-1FA0-4548-A870-04D152179CD5}" dt="2022-05-20T04:52:59.584" v="3414" actId="1035"/>
          <ac:spMkLst>
            <pc:docMk/>
            <pc:sldMk cId="1648170604" sldId="872"/>
            <ac:spMk id="13" creationId="{D4D3D0EA-A5FB-756E-D913-2B66BC180C06}"/>
          </ac:spMkLst>
        </pc:spChg>
        <pc:spChg chg="add mod">
          <ac:chgData name="Nguyen Chi Son" userId="606856d02e9d83ac" providerId="LiveId" clId="{096E4E68-1FA0-4548-A870-04D152179CD5}" dt="2022-05-20T04:56:30.250" v="4100" actId="57"/>
          <ac:spMkLst>
            <pc:docMk/>
            <pc:sldMk cId="1648170604" sldId="872"/>
            <ac:spMk id="14" creationId="{E378D0F6-C849-4EC8-9B11-E9031241962F}"/>
          </ac:spMkLst>
        </pc:spChg>
        <pc:spChg chg="add mod">
          <ac:chgData name="Nguyen Chi Son" userId="606856d02e9d83ac" providerId="LiveId" clId="{096E4E68-1FA0-4548-A870-04D152179CD5}" dt="2022-05-20T04:52:59.584" v="3414" actId="1035"/>
          <ac:spMkLst>
            <pc:docMk/>
            <pc:sldMk cId="1648170604" sldId="872"/>
            <ac:spMk id="15" creationId="{E2C6CE72-306E-9DA1-479F-7B8F401FF857}"/>
          </ac:spMkLst>
        </pc:spChg>
        <pc:spChg chg="mod">
          <ac:chgData name="Nguyen Chi Son" userId="606856d02e9d83ac" providerId="LiveId" clId="{096E4E68-1FA0-4548-A870-04D152179CD5}" dt="2022-05-20T04:52:25.492" v="3376" actId="20577"/>
          <ac:spMkLst>
            <pc:docMk/>
            <pc:sldMk cId="1648170604" sldId="872"/>
            <ac:spMk id="19" creationId="{9C339D16-68E4-43C4-A62E-D0146138D23B}"/>
          </ac:spMkLst>
        </pc:spChg>
        <pc:spChg chg="del">
          <ac:chgData name="Nguyen Chi Son" userId="606856d02e9d83ac" providerId="LiveId" clId="{096E4E68-1FA0-4548-A870-04D152179CD5}" dt="2022-05-20T04:52:34.569" v="3377" actId="478"/>
          <ac:spMkLst>
            <pc:docMk/>
            <pc:sldMk cId="1648170604" sldId="872"/>
            <ac:spMk id="20" creationId="{AA812A8D-1184-096F-7DA1-2E4382EF0D68}"/>
          </ac:spMkLst>
        </pc:spChg>
        <pc:spChg chg="del">
          <ac:chgData name="Nguyen Chi Son" userId="606856d02e9d83ac" providerId="LiveId" clId="{096E4E68-1FA0-4548-A870-04D152179CD5}" dt="2022-05-20T04:52:34.569" v="3377" actId="478"/>
          <ac:spMkLst>
            <pc:docMk/>
            <pc:sldMk cId="1648170604" sldId="872"/>
            <ac:spMk id="21" creationId="{F9E2EBBC-7647-CD87-6AB5-DE097EE238A8}"/>
          </ac:spMkLst>
        </pc:spChg>
        <pc:graphicFrameChg chg="add mod">
          <ac:chgData name="Nguyen Chi Son" userId="606856d02e9d83ac" providerId="LiveId" clId="{096E4E68-1FA0-4548-A870-04D152179CD5}" dt="2022-05-20T04:54:35.534" v="3569" actId="1076"/>
          <ac:graphicFrameMkLst>
            <pc:docMk/>
            <pc:sldMk cId="1648170604" sldId="872"/>
            <ac:graphicFrameMk id="16" creationId="{F9E4120B-1430-98E6-3B6B-259A01B79B0C}"/>
          </ac:graphicFrameMkLst>
        </pc:graphicFrameChg>
        <pc:graphicFrameChg chg="add del mod">
          <ac:chgData name="Nguyen Chi Son" userId="606856d02e9d83ac" providerId="LiveId" clId="{096E4E68-1FA0-4548-A870-04D152179CD5}" dt="2022-05-20T04:54:59.206" v="3700" actId="478"/>
          <ac:graphicFrameMkLst>
            <pc:docMk/>
            <pc:sldMk cId="1648170604" sldId="872"/>
            <ac:graphicFrameMk id="17" creationId="{0551A266-E364-5351-CAC5-A22A96A7BF4B}"/>
          </ac:graphicFrameMkLst>
        </pc:graphicFrameChg>
        <pc:graphicFrameChg chg="add mod">
          <ac:chgData name="Nguyen Chi Son" userId="606856d02e9d83ac" providerId="LiveId" clId="{096E4E68-1FA0-4548-A870-04D152179CD5}" dt="2022-05-20T04:56:45.968" v="4101" actId="1076"/>
          <ac:graphicFrameMkLst>
            <pc:docMk/>
            <pc:sldMk cId="1648170604" sldId="872"/>
            <ac:graphicFrameMk id="18" creationId="{B6D37B1D-B151-7198-11C6-4124553FBBEB}"/>
          </ac:graphicFrameMkLst>
        </pc:graphicFrameChg>
        <pc:graphicFrameChg chg="del">
          <ac:chgData name="Nguyen Chi Son" userId="606856d02e9d83ac" providerId="LiveId" clId="{096E4E68-1FA0-4548-A870-04D152179CD5}" dt="2022-05-20T04:52:34.569" v="3377" actId="478"/>
          <ac:graphicFrameMkLst>
            <pc:docMk/>
            <pc:sldMk cId="1648170604" sldId="872"/>
            <ac:graphicFrameMk id="24" creationId="{FB77BF19-5456-3FB6-0AC9-F7B29C2DD414}"/>
          </ac:graphicFrameMkLst>
        </pc:graphicFrameChg>
        <pc:graphicFrameChg chg="del">
          <ac:chgData name="Nguyen Chi Son" userId="606856d02e9d83ac" providerId="LiveId" clId="{096E4E68-1FA0-4548-A870-04D152179CD5}" dt="2022-05-20T04:50:57.354" v="2888" actId="478"/>
          <ac:graphicFrameMkLst>
            <pc:docMk/>
            <pc:sldMk cId="1648170604" sldId="872"/>
            <ac:graphicFrameMk id="31" creationId="{7AA107CF-5F38-FD52-B990-E350F2B8460F}"/>
          </ac:graphicFrameMkLst>
        </pc:graphicFrameChg>
        <pc:graphicFrameChg chg="del">
          <ac:chgData name="Nguyen Chi Son" userId="606856d02e9d83ac" providerId="LiveId" clId="{096E4E68-1FA0-4548-A870-04D152179CD5}" dt="2022-05-20T04:50:57.354" v="2888" actId="478"/>
          <ac:graphicFrameMkLst>
            <pc:docMk/>
            <pc:sldMk cId="1648170604" sldId="872"/>
            <ac:graphicFrameMk id="32" creationId="{3682FE58-4F65-EB3D-1458-5241F0B40E17}"/>
          </ac:graphicFrameMkLst>
        </pc:graphicFrameChg>
        <pc:picChg chg="del">
          <ac:chgData name="Nguyen Chi Son" userId="606856d02e9d83ac" providerId="LiveId" clId="{096E4E68-1FA0-4548-A870-04D152179CD5}" dt="2022-05-20T04:50:56.401" v="2887" actId="478"/>
          <ac:picMkLst>
            <pc:docMk/>
            <pc:sldMk cId="1648170604" sldId="872"/>
            <ac:picMk id="3" creationId="{37DE4E77-E0D6-0EB9-3EE8-CBFBA1F2BE9D}"/>
          </ac:picMkLst>
        </pc:picChg>
        <pc:cxnChg chg="del">
          <ac:chgData name="Nguyen Chi Son" userId="606856d02e9d83ac" providerId="LiveId" clId="{096E4E68-1FA0-4548-A870-04D152179CD5}" dt="2022-05-20T04:50:57.354" v="2888" actId="478"/>
          <ac:cxnSpMkLst>
            <pc:docMk/>
            <pc:sldMk cId="1648170604" sldId="872"/>
            <ac:cxnSpMk id="25" creationId="{50F89B79-5515-1DB3-1208-7C9041CA80AF}"/>
          </ac:cxnSpMkLst>
        </pc:cxnChg>
        <pc:cxnChg chg="del">
          <ac:chgData name="Nguyen Chi Son" userId="606856d02e9d83ac" providerId="LiveId" clId="{096E4E68-1FA0-4548-A870-04D152179CD5}" dt="2022-05-20T04:50:57.354" v="2888" actId="478"/>
          <ac:cxnSpMkLst>
            <pc:docMk/>
            <pc:sldMk cId="1648170604" sldId="872"/>
            <ac:cxnSpMk id="30" creationId="{E7CD332A-0A42-4E64-8C45-6AAE8A8332DD}"/>
          </ac:cxnSpMkLst>
        </pc:cxnChg>
      </pc:sldChg>
    </pc:docChg>
  </pc:docChgLst>
  <pc:docChgLst>
    <pc:chgData name="Nguyen Chi Son" userId="606856d02e9d83ac" providerId="LiveId" clId="{69CE083D-A91A-4AEC-88EA-948C173BD65A}"/>
    <pc:docChg chg="undo custSel addSld delSld modSld">
      <pc:chgData name="Nguyen Chi Son" userId="606856d02e9d83ac" providerId="LiveId" clId="{69CE083D-A91A-4AEC-88EA-948C173BD65A}" dt="2021-09-01T05:39:21.131" v="4256" actId="14100"/>
      <pc:docMkLst>
        <pc:docMk/>
      </pc:docMkLst>
      <pc:sldChg chg="modSp mod">
        <pc:chgData name="Nguyen Chi Son" userId="606856d02e9d83ac" providerId="LiveId" clId="{69CE083D-A91A-4AEC-88EA-948C173BD65A}" dt="2021-09-01T04:27:52.934" v="41" actId="20577"/>
        <pc:sldMkLst>
          <pc:docMk/>
          <pc:sldMk cId="2922349590" sldId="256"/>
        </pc:sldMkLst>
        <pc:spChg chg="mod">
          <ac:chgData name="Nguyen Chi Son" userId="606856d02e9d83ac" providerId="LiveId" clId="{69CE083D-A91A-4AEC-88EA-948C173BD65A}" dt="2021-09-01T04:27:52.934" v="41" actId="20577"/>
          <ac:spMkLst>
            <pc:docMk/>
            <pc:sldMk cId="2922349590" sldId="256"/>
            <ac:spMk id="136" creationId="{C574B640-0199-463F-87CA-8E3956B46E10}"/>
          </ac:spMkLst>
        </pc:spChg>
      </pc:sldChg>
      <pc:sldChg chg="modSp mod">
        <pc:chgData name="Nguyen Chi Son" userId="606856d02e9d83ac" providerId="LiveId" clId="{69CE083D-A91A-4AEC-88EA-948C173BD65A}" dt="2021-09-01T04:28:00.044" v="83" actId="20577"/>
        <pc:sldMkLst>
          <pc:docMk/>
          <pc:sldMk cId="2812505328" sldId="362"/>
        </pc:sldMkLst>
        <pc:spChg chg="mod">
          <ac:chgData name="Nguyen Chi Son" userId="606856d02e9d83ac" providerId="LiveId" clId="{69CE083D-A91A-4AEC-88EA-948C173BD65A}" dt="2021-09-01T04:28:00.044" v="83" actId="20577"/>
          <ac:spMkLst>
            <pc:docMk/>
            <pc:sldMk cId="2812505328" sldId="362"/>
            <ac:spMk id="2" creationId="{DAF08EC2-5D0D-48D9-855C-A59C0E5ED55B}"/>
          </ac:spMkLst>
        </pc:spChg>
      </pc:sldChg>
      <pc:sldChg chg="modSp mod">
        <pc:chgData name="Nguyen Chi Son" userId="606856d02e9d83ac" providerId="LiveId" clId="{69CE083D-A91A-4AEC-88EA-948C173BD65A}" dt="2021-09-01T04:55:08.783" v="1189" actId="20577"/>
        <pc:sldMkLst>
          <pc:docMk/>
          <pc:sldMk cId="3904192345" sldId="502"/>
        </pc:sldMkLst>
        <pc:spChg chg="mod">
          <ac:chgData name="Nguyen Chi Son" userId="606856d02e9d83ac" providerId="LiveId" clId="{69CE083D-A91A-4AEC-88EA-948C173BD65A}" dt="2021-09-01T04:55:08.783" v="1189" actId="20577"/>
          <ac:spMkLst>
            <pc:docMk/>
            <pc:sldMk cId="3904192345" sldId="502"/>
            <ac:spMk id="2" creationId="{DAF08EC2-5D0D-48D9-855C-A59C0E5ED55B}"/>
          </ac:spMkLst>
        </pc:spChg>
      </pc:sldChg>
      <pc:sldChg chg="addSp delSp modSp mod">
        <pc:chgData name="Nguyen Chi Son" userId="606856d02e9d83ac" providerId="LiveId" clId="{69CE083D-A91A-4AEC-88EA-948C173BD65A}" dt="2021-09-01T04:48:42.566" v="967" actId="1076"/>
        <pc:sldMkLst>
          <pc:docMk/>
          <pc:sldMk cId="3298182474" sldId="547"/>
        </pc:sldMkLst>
        <pc:spChg chg="mod">
          <ac:chgData name="Nguyen Chi Son" userId="606856d02e9d83ac" providerId="LiveId" clId="{69CE083D-A91A-4AEC-88EA-948C173BD65A}" dt="2021-09-01T04:28:34.815" v="290" actId="20577"/>
          <ac:spMkLst>
            <pc:docMk/>
            <pc:sldMk cId="3298182474" sldId="547"/>
            <ac:spMk id="2" creationId="{BA8A6260-CA4B-46A9-A06E-C71EE59E6992}"/>
          </ac:spMkLst>
        </pc:spChg>
        <pc:spChg chg="add del mod">
          <ac:chgData name="Nguyen Chi Son" userId="606856d02e9d83ac" providerId="LiveId" clId="{69CE083D-A91A-4AEC-88EA-948C173BD65A}" dt="2021-09-01T04:48:42.566" v="967" actId="1076"/>
          <ac:spMkLst>
            <pc:docMk/>
            <pc:sldMk cId="3298182474" sldId="547"/>
            <ac:spMk id="6" creationId="{B3F8CA32-1402-4A26-97CE-93BF5A5072FC}"/>
          </ac:spMkLst>
        </pc:spChg>
        <pc:spChg chg="add mod">
          <ac:chgData name="Nguyen Chi Son" userId="606856d02e9d83ac" providerId="LiveId" clId="{69CE083D-A91A-4AEC-88EA-948C173BD65A}" dt="2021-09-01T04:47:37.678" v="837" actId="14100"/>
          <ac:spMkLst>
            <pc:docMk/>
            <pc:sldMk cId="3298182474" sldId="547"/>
            <ac:spMk id="21" creationId="{5B1E9942-812A-41D7-930F-3B230D4E3E73}"/>
          </ac:spMkLst>
        </pc:spChg>
        <pc:spChg chg="add mod">
          <ac:chgData name="Nguyen Chi Son" userId="606856d02e9d83ac" providerId="LiveId" clId="{69CE083D-A91A-4AEC-88EA-948C173BD65A}" dt="2021-09-01T04:48:32.520" v="964" actId="1076"/>
          <ac:spMkLst>
            <pc:docMk/>
            <pc:sldMk cId="3298182474" sldId="547"/>
            <ac:spMk id="22" creationId="{1990C08C-B225-479A-999E-092EEBE02639}"/>
          </ac:spMkLst>
        </pc:spChg>
        <pc:picChg chg="del">
          <ac:chgData name="Nguyen Chi Son" userId="606856d02e9d83ac" providerId="LiveId" clId="{69CE083D-A91A-4AEC-88EA-948C173BD65A}" dt="2021-09-01T04:28:02.380" v="84" actId="478"/>
          <ac:picMkLst>
            <pc:docMk/>
            <pc:sldMk cId="3298182474" sldId="547"/>
            <ac:picMk id="4" creationId="{47509A67-6438-4649-B5D8-F5E8A1B3F128}"/>
          </ac:picMkLst>
        </pc:picChg>
        <pc:picChg chg="add del mod">
          <ac:chgData name="Nguyen Chi Son" userId="606856d02e9d83ac" providerId="LiveId" clId="{69CE083D-A91A-4AEC-88EA-948C173BD65A}" dt="2021-09-01T04:32:28.826" v="292"/>
          <ac:picMkLst>
            <pc:docMk/>
            <pc:sldMk cId="3298182474" sldId="547"/>
            <ac:picMk id="5" creationId="{EB87D96D-E0FD-48A9-BE09-51EBFB3189DB}"/>
          </ac:picMkLst>
        </pc:picChg>
        <pc:picChg chg="add del mod">
          <ac:chgData name="Nguyen Chi Son" userId="606856d02e9d83ac" providerId="LiveId" clId="{69CE083D-A91A-4AEC-88EA-948C173BD65A}" dt="2021-09-01T04:37:38.269" v="465" actId="478"/>
          <ac:picMkLst>
            <pc:docMk/>
            <pc:sldMk cId="3298182474" sldId="547"/>
            <ac:picMk id="8" creationId="{ED725C79-8A95-4912-BB86-51EFA9353AE8}"/>
          </ac:picMkLst>
        </pc:picChg>
        <pc:picChg chg="add del mod">
          <ac:chgData name="Nguyen Chi Son" userId="606856d02e9d83ac" providerId="LiveId" clId="{69CE083D-A91A-4AEC-88EA-948C173BD65A}" dt="2021-09-01T04:40:53.745" v="477" actId="478"/>
          <ac:picMkLst>
            <pc:docMk/>
            <pc:sldMk cId="3298182474" sldId="547"/>
            <ac:picMk id="14" creationId="{1050E77F-B7A1-4375-A0FE-CE252FF411F8}"/>
          </ac:picMkLst>
        </pc:picChg>
        <pc:picChg chg="add mod modCrop">
          <ac:chgData name="Nguyen Chi Son" userId="606856d02e9d83ac" providerId="LiveId" clId="{69CE083D-A91A-4AEC-88EA-948C173BD65A}" dt="2021-09-01T04:48:42.566" v="967" actId="1076"/>
          <ac:picMkLst>
            <pc:docMk/>
            <pc:sldMk cId="3298182474" sldId="547"/>
            <ac:picMk id="16" creationId="{44CF574D-D45E-4893-A108-F78E01BD5EB5}"/>
          </ac:picMkLst>
        </pc:picChg>
        <pc:picChg chg="add del mod">
          <ac:chgData name="Nguyen Chi Son" userId="606856d02e9d83ac" providerId="LiveId" clId="{69CE083D-A91A-4AEC-88EA-948C173BD65A}" dt="2021-09-01T04:46:33.965" v="660"/>
          <ac:picMkLst>
            <pc:docMk/>
            <pc:sldMk cId="3298182474" sldId="547"/>
            <ac:picMk id="18" creationId="{7433AEA1-AD2A-4F99-B230-8940B486A5EF}"/>
          </ac:picMkLst>
        </pc:picChg>
        <pc:picChg chg="add mod">
          <ac:chgData name="Nguyen Chi Son" userId="606856d02e9d83ac" providerId="LiveId" clId="{69CE083D-A91A-4AEC-88EA-948C173BD65A}" dt="2021-09-01T04:47:41.334" v="838" actId="1076"/>
          <ac:picMkLst>
            <pc:docMk/>
            <pc:sldMk cId="3298182474" sldId="547"/>
            <ac:picMk id="20" creationId="{6ABC7493-612A-4BC6-9C3C-33C7887D47D0}"/>
          </ac:picMkLst>
        </pc:picChg>
        <pc:cxnChg chg="add del mod">
          <ac:chgData name="Nguyen Chi Son" userId="606856d02e9d83ac" providerId="LiveId" clId="{69CE083D-A91A-4AEC-88EA-948C173BD65A}" dt="2021-09-01T04:37:39.412" v="466" actId="478"/>
          <ac:cxnSpMkLst>
            <pc:docMk/>
            <pc:sldMk cId="3298182474" sldId="547"/>
            <ac:cxnSpMk id="10" creationId="{9330E071-7A57-4EDD-9C4F-B9C882DACD3B}"/>
          </ac:cxnSpMkLst>
        </pc:cxnChg>
        <pc:cxnChg chg="add del mod">
          <ac:chgData name="Nguyen Chi Son" userId="606856d02e9d83ac" providerId="LiveId" clId="{69CE083D-A91A-4AEC-88EA-948C173BD65A}" dt="2021-09-01T04:37:39.412" v="466" actId="478"/>
          <ac:cxnSpMkLst>
            <pc:docMk/>
            <pc:sldMk cId="3298182474" sldId="547"/>
            <ac:cxnSpMk id="11" creationId="{718A73EC-5354-4B4A-A2C5-59E3E8F95001}"/>
          </ac:cxnSpMkLst>
        </pc:cxnChg>
      </pc:sldChg>
      <pc:sldChg chg="addSp delSp modSp mod">
        <pc:chgData name="Nguyen Chi Son" userId="606856d02e9d83ac" providerId="LiveId" clId="{69CE083D-A91A-4AEC-88EA-948C173BD65A}" dt="2021-09-01T05:22:26.844" v="2794" actId="1076"/>
        <pc:sldMkLst>
          <pc:docMk/>
          <pc:sldMk cId="3213348296" sldId="549"/>
        </pc:sldMkLst>
        <pc:spChg chg="mod">
          <ac:chgData name="Nguyen Chi Son" userId="606856d02e9d83ac" providerId="LiveId" clId="{69CE083D-A91A-4AEC-88EA-948C173BD65A}" dt="2021-09-01T05:13:00.358" v="2333" actId="20577"/>
          <ac:spMkLst>
            <pc:docMk/>
            <pc:sldMk cId="3213348296" sldId="549"/>
            <ac:spMk id="9" creationId="{9F4BC261-4781-4DFE-BA2B-77EE6F751C48}"/>
          </ac:spMkLst>
        </pc:spChg>
        <pc:spChg chg="mod">
          <ac:chgData name="Nguyen Chi Son" userId="606856d02e9d83ac" providerId="LiveId" clId="{69CE083D-A91A-4AEC-88EA-948C173BD65A}" dt="2021-09-01T05:21:25.721" v="2769" actId="1076"/>
          <ac:spMkLst>
            <pc:docMk/>
            <pc:sldMk cId="3213348296" sldId="549"/>
            <ac:spMk id="14" creationId="{60E06B87-669F-4D88-B1FC-A5A2F50A8ABF}"/>
          </ac:spMkLst>
        </pc:spChg>
        <pc:spChg chg="del">
          <ac:chgData name="Nguyen Chi Son" userId="606856d02e9d83ac" providerId="LiveId" clId="{69CE083D-A91A-4AEC-88EA-948C173BD65A}" dt="2021-09-01T05:13:05.273" v="2337" actId="478"/>
          <ac:spMkLst>
            <pc:docMk/>
            <pc:sldMk cId="3213348296" sldId="549"/>
            <ac:spMk id="15" creationId="{EE4B5588-1117-4F51-A7A7-0875205D83FE}"/>
          </ac:spMkLst>
        </pc:spChg>
        <pc:spChg chg="add mod">
          <ac:chgData name="Nguyen Chi Son" userId="606856d02e9d83ac" providerId="LiveId" clId="{69CE083D-A91A-4AEC-88EA-948C173BD65A}" dt="2021-09-01T05:22:09.454" v="2787" actId="1076"/>
          <ac:spMkLst>
            <pc:docMk/>
            <pc:sldMk cId="3213348296" sldId="549"/>
            <ac:spMk id="21" creationId="{9FD645BC-F8A3-4D1E-BAED-B29B22FBCEB6}"/>
          </ac:spMkLst>
        </pc:spChg>
        <pc:spChg chg="add mod">
          <ac:chgData name="Nguyen Chi Son" userId="606856d02e9d83ac" providerId="LiveId" clId="{69CE083D-A91A-4AEC-88EA-948C173BD65A}" dt="2021-09-01T05:22:26.844" v="2794" actId="1076"/>
          <ac:spMkLst>
            <pc:docMk/>
            <pc:sldMk cId="3213348296" sldId="549"/>
            <ac:spMk id="22" creationId="{FC15D3CF-C350-4B09-ACFD-8076E233FC6E}"/>
          </ac:spMkLst>
        </pc:spChg>
        <pc:graphicFrameChg chg="del">
          <ac:chgData name="Nguyen Chi Son" userId="606856d02e9d83ac" providerId="LiveId" clId="{69CE083D-A91A-4AEC-88EA-948C173BD65A}" dt="2021-09-01T05:11:50.392" v="1990" actId="478"/>
          <ac:graphicFrameMkLst>
            <pc:docMk/>
            <pc:sldMk cId="3213348296" sldId="549"/>
            <ac:graphicFrameMk id="2" creationId="{17A62E1B-D548-47D9-BC20-C95248EBE291}"/>
          </ac:graphicFrameMkLst>
        </pc:graphicFrameChg>
        <pc:picChg chg="del">
          <ac:chgData name="Nguyen Chi Son" userId="606856d02e9d83ac" providerId="LiveId" clId="{69CE083D-A91A-4AEC-88EA-948C173BD65A}" dt="2021-09-01T05:13:02.999" v="2334" actId="478"/>
          <ac:picMkLst>
            <pc:docMk/>
            <pc:sldMk cId="3213348296" sldId="549"/>
            <ac:picMk id="8" creationId="{07254165-4E84-4D19-97A8-663C980226BE}"/>
          </ac:picMkLst>
        </pc:picChg>
        <pc:picChg chg="add mod">
          <ac:chgData name="Nguyen Chi Son" userId="606856d02e9d83ac" providerId="LiveId" clId="{69CE083D-A91A-4AEC-88EA-948C173BD65A}" dt="2021-09-01T05:21:00.030" v="2742" actId="1037"/>
          <ac:picMkLst>
            <pc:docMk/>
            <pc:sldMk cId="3213348296" sldId="549"/>
            <ac:picMk id="10" creationId="{4E8E3367-3315-4119-9C12-1299811F6490}"/>
          </ac:picMkLst>
        </pc:picChg>
        <pc:picChg chg="del">
          <ac:chgData name="Nguyen Chi Son" userId="606856d02e9d83ac" providerId="LiveId" clId="{69CE083D-A91A-4AEC-88EA-948C173BD65A}" dt="2021-09-01T05:13:03.858" v="2335" actId="478"/>
          <ac:picMkLst>
            <pc:docMk/>
            <pc:sldMk cId="3213348296" sldId="549"/>
            <ac:picMk id="11" creationId="{E987A8AC-2A7D-4B7A-8DD0-ABDD3A74CA20}"/>
          </ac:picMkLst>
        </pc:picChg>
        <pc:picChg chg="del">
          <ac:chgData name="Nguyen Chi Son" userId="606856d02e9d83ac" providerId="LiveId" clId="{69CE083D-A91A-4AEC-88EA-948C173BD65A}" dt="2021-09-01T05:13:04.249" v="2336" actId="478"/>
          <ac:picMkLst>
            <pc:docMk/>
            <pc:sldMk cId="3213348296" sldId="549"/>
            <ac:picMk id="13" creationId="{40E13D61-072E-4F64-889A-C2F858FC3675}"/>
          </ac:picMkLst>
        </pc:picChg>
        <pc:cxnChg chg="add mod">
          <ac:chgData name="Nguyen Chi Son" userId="606856d02e9d83ac" providerId="LiveId" clId="{69CE083D-A91A-4AEC-88EA-948C173BD65A}" dt="2021-09-01T05:21:00.030" v="2742" actId="1037"/>
          <ac:cxnSpMkLst>
            <pc:docMk/>
            <pc:sldMk cId="3213348296" sldId="549"/>
            <ac:cxnSpMk id="4" creationId="{F4E45DAE-725A-4057-B534-B532FAD75DDA}"/>
          </ac:cxnSpMkLst>
        </pc:cxnChg>
        <pc:cxnChg chg="add mod">
          <ac:chgData name="Nguyen Chi Son" userId="606856d02e9d83ac" providerId="LiveId" clId="{69CE083D-A91A-4AEC-88EA-948C173BD65A}" dt="2021-09-01T05:21:00.030" v="2742" actId="1037"/>
          <ac:cxnSpMkLst>
            <pc:docMk/>
            <pc:sldMk cId="3213348296" sldId="549"/>
            <ac:cxnSpMk id="12" creationId="{ED944075-1A98-4690-B239-5B2B3CC3979D}"/>
          </ac:cxnSpMkLst>
        </pc:cxnChg>
        <pc:cxnChg chg="add mod">
          <ac:chgData name="Nguyen Chi Son" userId="606856d02e9d83ac" providerId="LiveId" clId="{69CE083D-A91A-4AEC-88EA-948C173BD65A}" dt="2021-09-01T05:21:00.030" v="2742" actId="1037"/>
          <ac:cxnSpMkLst>
            <pc:docMk/>
            <pc:sldMk cId="3213348296" sldId="549"/>
            <ac:cxnSpMk id="16" creationId="{187292AD-3E44-441F-A2EA-285AF6B0FE24}"/>
          </ac:cxnSpMkLst>
        </pc:cxnChg>
        <pc:cxnChg chg="add mod">
          <ac:chgData name="Nguyen Chi Son" userId="606856d02e9d83ac" providerId="LiveId" clId="{69CE083D-A91A-4AEC-88EA-948C173BD65A}" dt="2021-09-01T05:21:00.030" v="2742" actId="1037"/>
          <ac:cxnSpMkLst>
            <pc:docMk/>
            <pc:sldMk cId="3213348296" sldId="549"/>
            <ac:cxnSpMk id="17" creationId="{01509A22-EA10-42BE-A111-F1E0ECCD2466}"/>
          </ac:cxnSpMkLst>
        </pc:cxnChg>
        <pc:cxnChg chg="add mod">
          <ac:chgData name="Nguyen Chi Son" userId="606856d02e9d83ac" providerId="LiveId" clId="{69CE083D-A91A-4AEC-88EA-948C173BD65A}" dt="2021-09-01T05:21:56.360" v="2778" actId="1076"/>
          <ac:cxnSpMkLst>
            <pc:docMk/>
            <pc:sldMk cId="3213348296" sldId="549"/>
            <ac:cxnSpMk id="18" creationId="{B9B61760-040F-4AF0-98C1-E4A758AE70C4}"/>
          </ac:cxnSpMkLst>
        </pc:cxnChg>
        <pc:cxnChg chg="add mod">
          <ac:chgData name="Nguyen Chi Son" userId="606856d02e9d83ac" providerId="LiveId" clId="{69CE083D-A91A-4AEC-88EA-948C173BD65A}" dt="2021-09-01T05:21:56.360" v="2778" actId="1076"/>
          <ac:cxnSpMkLst>
            <pc:docMk/>
            <pc:sldMk cId="3213348296" sldId="549"/>
            <ac:cxnSpMk id="19" creationId="{C2A9C535-6FAA-48C1-B789-C730034CBF5B}"/>
          </ac:cxnSpMkLst>
        </pc:cxnChg>
        <pc:cxnChg chg="add mod">
          <ac:chgData name="Nguyen Chi Son" userId="606856d02e9d83ac" providerId="LiveId" clId="{69CE083D-A91A-4AEC-88EA-948C173BD65A}" dt="2021-09-01T05:21:56.360" v="2778" actId="1076"/>
          <ac:cxnSpMkLst>
            <pc:docMk/>
            <pc:sldMk cId="3213348296" sldId="549"/>
            <ac:cxnSpMk id="20" creationId="{013DA597-B08D-4CA8-B03F-18BEA51E8F5F}"/>
          </ac:cxnSpMkLst>
        </pc:cxnChg>
      </pc:sldChg>
      <pc:sldChg chg="del">
        <pc:chgData name="Nguyen Chi Son" userId="606856d02e9d83ac" providerId="LiveId" clId="{69CE083D-A91A-4AEC-88EA-948C173BD65A}" dt="2021-09-01T05:23:42.627" v="2795" actId="47"/>
        <pc:sldMkLst>
          <pc:docMk/>
          <pc:sldMk cId="2489206367" sldId="588"/>
        </pc:sldMkLst>
      </pc:sldChg>
      <pc:sldChg chg="addSp delSp modSp mod">
        <pc:chgData name="Nguyen Chi Son" userId="606856d02e9d83ac" providerId="LiveId" clId="{69CE083D-A91A-4AEC-88EA-948C173BD65A}" dt="2021-09-01T05:09:15.004" v="1948" actId="1076"/>
        <pc:sldMkLst>
          <pc:docMk/>
          <pc:sldMk cId="2951639226" sldId="592"/>
        </pc:sldMkLst>
        <pc:spChg chg="mod">
          <ac:chgData name="Nguyen Chi Son" userId="606856d02e9d83ac" providerId="LiveId" clId="{69CE083D-A91A-4AEC-88EA-948C173BD65A}" dt="2021-09-01T04:55:35.532" v="1301" actId="20577"/>
          <ac:spMkLst>
            <pc:docMk/>
            <pc:sldMk cId="2951639226" sldId="592"/>
            <ac:spMk id="9" creationId="{9F4BC261-4781-4DFE-BA2B-77EE6F751C48}"/>
          </ac:spMkLst>
        </pc:spChg>
        <pc:spChg chg="del">
          <ac:chgData name="Nguyen Chi Son" userId="606856d02e9d83ac" providerId="LiveId" clId="{69CE083D-A91A-4AEC-88EA-948C173BD65A}" dt="2021-09-01T05:00:03.203" v="1446" actId="478"/>
          <ac:spMkLst>
            <pc:docMk/>
            <pc:sldMk cId="2951639226" sldId="592"/>
            <ac:spMk id="11" creationId="{79B713A0-B0AA-4990-8520-BDAC1B5902ED}"/>
          </ac:spMkLst>
        </pc:spChg>
        <pc:spChg chg="mod">
          <ac:chgData name="Nguyen Chi Son" userId="606856d02e9d83ac" providerId="LiveId" clId="{69CE083D-A91A-4AEC-88EA-948C173BD65A}" dt="2021-09-01T05:08:49.037" v="1940" actId="1076"/>
          <ac:spMkLst>
            <pc:docMk/>
            <pc:sldMk cId="2951639226" sldId="592"/>
            <ac:spMk id="13" creationId="{6D2DFB58-1EB9-4656-85EA-F3D4AAB8D17D}"/>
          </ac:spMkLst>
        </pc:spChg>
        <pc:spChg chg="add mod">
          <ac:chgData name="Nguyen Chi Son" userId="606856d02e9d83ac" providerId="LiveId" clId="{69CE083D-A91A-4AEC-88EA-948C173BD65A}" dt="2021-09-01T05:09:04.430" v="1944" actId="1076"/>
          <ac:spMkLst>
            <pc:docMk/>
            <pc:sldMk cId="2951639226" sldId="592"/>
            <ac:spMk id="14" creationId="{EA7B24C5-7359-49E6-B944-40457B92B206}"/>
          </ac:spMkLst>
        </pc:spChg>
        <pc:spChg chg="add mod">
          <ac:chgData name="Nguyen Chi Son" userId="606856d02e9d83ac" providerId="LiveId" clId="{69CE083D-A91A-4AEC-88EA-948C173BD65A}" dt="2021-09-01T05:09:04.430" v="1944" actId="1076"/>
          <ac:spMkLst>
            <pc:docMk/>
            <pc:sldMk cId="2951639226" sldId="592"/>
            <ac:spMk id="15" creationId="{AC396071-B616-4E73-9573-E630D0D3B265}"/>
          </ac:spMkLst>
        </pc:spChg>
        <pc:spChg chg="mod">
          <ac:chgData name="Nguyen Chi Son" userId="606856d02e9d83ac" providerId="LiveId" clId="{69CE083D-A91A-4AEC-88EA-948C173BD65A}" dt="2021-09-01T05:09:04.430" v="1944" actId="1076"/>
          <ac:spMkLst>
            <pc:docMk/>
            <pc:sldMk cId="2951639226" sldId="592"/>
            <ac:spMk id="19" creationId="{F29950DC-B3ED-4401-97C0-DAC4A4B93272}"/>
          </ac:spMkLst>
        </pc:spChg>
        <pc:spChg chg="add mod">
          <ac:chgData name="Nguyen Chi Son" userId="606856d02e9d83ac" providerId="LiveId" clId="{69CE083D-A91A-4AEC-88EA-948C173BD65A}" dt="2021-09-01T05:09:15.004" v="1948" actId="1076"/>
          <ac:spMkLst>
            <pc:docMk/>
            <pc:sldMk cId="2951639226" sldId="592"/>
            <ac:spMk id="22" creationId="{9B70231E-81A3-49E8-9FC2-611FABACFA81}"/>
          </ac:spMkLst>
        </pc:spChg>
        <pc:picChg chg="add mod modCrop">
          <ac:chgData name="Nguyen Chi Son" userId="606856d02e9d83ac" providerId="LiveId" clId="{69CE083D-A91A-4AEC-88EA-948C173BD65A}" dt="2021-09-01T05:08:49.037" v="1940" actId="1076"/>
          <ac:picMkLst>
            <pc:docMk/>
            <pc:sldMk cId="2951639226" sldId="592"/>
            <ac:picMk id="3" creationId="{CE7BCD2E-8D13-4F30-8536-E673F1B2577F}"/>
          </ac:picMkLst>
        </pc:picChg>
        <pc:picChg chg="add mod">
          <ac:chgData name="Nguyen Chi Son" userId="606856d02e9d83ac" providerId="LiveId" clId="{69CE083D-A91A-4AEC-88EA-948C173BD65A}" dt="2021-09-01T05:09:04.430" v="1944" actId="1076"/>
          <ac:picMkLst>
            <pc:docMk/>
            <pc:sldMk cId="2951639226" sldId="592"/>
            <ac:picMk id="5" creationId="{1CF0CE51-E2DC-4A9A-A3AD-980262697A57}"/>
          </ac:picMkLst>
        </pc:picChg>
        <pc:picChg chg="del">
          <ac:chgData name="Nguyen Chi Son" userId="606856d02e9d83ac" providerId="LiveId" clId="{69CE083D-A91A-4AEC-88EA-948C173BD65A}" dt="2021-09-01T04:55:11.236" v="1190" actId="478"/>
          <ac:picMkLst>
            <pc:docMk/>
            <pc:sldMk cId="2951639226" sldId="592"/>
            <ac:picMk id="7" creationId="{B5E6B8F5-D545-41C6-AE9D-C0E19C163CDB}"/>
          </ac:picMkLst>
        </pc:picChg>
        <pc:picChg chg="del">
          <ac:chgData name="Nguyen Chi Son" userId="606856d02e9d83ac" providerId="LiveId" clId="{69CE083D-A91A-4AEC-88EA-948C173BD65A}" dt="2021-09-01T04:55:11.783" v="1191" actId="478"/>
          <ac:picMkLst>
            <pc:docMk/>
            <pc:sldMk cId="2951639226" sldId="592"/>
            <ac:picMk id="10" creationId="{F81FB6DF-02B5-49B6-BB1F-F94270D5449E}"/>
          </ac:picMkLst>
        </pc:picChg>
        <pc:picChg chg="del">
          <ac:chgData name="Nguyen Chi Son" userId="606856d02e9d83ac" providerId="LiveId" clId="{69CE083D-A91A-4AEC-88EA-948C173BD65A}" dt="2021-09-01T04:55:12.173" v="1192" actId="478"/>
          <ac:picMkLst>
            <pc:docMk/>
            <pc:sldMk cId="2951639226" sldId="592"/>
            <ac:picMk id="17" creationId="{B5CEA079-2904-45D3-864F-16E0DA6AE6D3}"/>
          </ac:picMkLst>
        </pc:picChg>
        <pc:picChg chg="add mod">
          <ac:chgData name="Nguyen Chi Son" userId="606856d02e9d83ac" providerId="LiveId" clId="{69CE083D-A91A-4AEC-88EA-948C173BD65A}" dt="2021-09-01T05:09:07.518" v="1945" actId="1076"/>
          <ac:picMkLst>
            <pc:docMk/>
            <pc:sldMk cId="2951639226" sldId="592"/>
            <ac:picMk id="21" creationId="{A71EC9E4-11E7-47BF-BA14-D6253B31E9D4}"/>
          </ac:picMkLst>
        </pc:picChg>
        <pc:cxnChg chg="add mod">
          <ac:chgData name="Nguyen Chi Son" userId="606856d02e9d83ac" providerId="LiveId" clId="{69CE083D-A91A-4AEC-88EA-948C173BD65A}" dt="2021-09-01T05:09:04.430" v="1944" actId="1076"/>
          <ac:cxnSpMkLst>
            <pc:docMk/>
            <pc:sldMk cId="2951639226" sldId="592"/>
            <ac:cxnSpMk id="16" creationId="{95C596FD-ACE6-4F76-9290-49C8059ECEDB}"/>
          </ac:cxnSpMkLst>
        </pc:cxnChg>
        <pc:cxnChg chg="add mod">
          <ac:chgData name="Nguyen Chi Son" userId="606856d02e9d83ac" providerId="LiveId" clId="{69CE083D-A91A-4AEC-88EA-948C173BD65A}" dt="2021-09-01T05:09:04.430" v="1944" actId="1076"/>
          <ac:cxnSpMkLst>
            <pc:docMk/>
            <pc:sldMk cId="2951639226" sldId="592"/>
            <ac:cxnSpMk id="18" creationId="{4865D118-6138-4E0B-B5DC-AC614C884FED}"/>
          </ac:cxnSpMkLst>
        </pc:cxnChg>
        <pc:cxnChg chg="add mod">
          <ac:chgData name="Nguyen Chi Son" userId="606856d02e9d83ac" providerId="LiveId" clId="{69CE083D-A91A-4AEC-88EA-948C173BD65A}" dt="2021-09-01T05:09:04.430" v="1944" actId="1076"/>
          <ac:cxnSpMkLst>
            <pc:docMk/>
            <pc:sldMk cId="2951639226" sldId="592"/>
            <ac:cxnSpMk id="20" creationId="{21CEAE5E-DC23-438D-A43E-D6E31F73FDEC}"/>
          </ac:cxnSpMkLst>
        </pc:cxnChg>
      </pc:sldChg>
      <pc:sldChg chg="del">
        <pc:chgData name="Nguyen Chi Son" userId="606856d02e9d83ac" providerId="LiveId" clId="{69CE083D-A91A-4AEC-88EA-948C173BD65A}" dt="2021-09-01T05:11:38.070" v="1949" actId="47"/>
        <pc:sldMkLst>
          <pc:docMk/>
          <pc:sldMk cId="3022789656" sldId="593"/>
        </pc:sldMkLst>
      </pc:sldChg>
      <pc:sldChg chg="modSp mod">
        <pc:chgData name="Nguyen Chi Son" userId="606856d02e9d83ac" providerId="LiveId" clId="{69CE083D-A91A-4AEC-88EA-948C173BD65A}" dt="2021-09-01T05:11:45.434" v="1989" actId="20577"/>
        <pc:sldMkLst>
          <pc:docMk/>
          <pc:sldMk cId="1291980650" sldId="594"/>
        </pc:sldMkLst>
        <pc:spChg chg="mod">
          <ac:chgData name="Nguyen Chi Son" userId="606856d02e9d83ac" providerId="LiveId" clId="{69CE083D-A91A-4AEC-88EA-948C173BD65A}" dt="2021-09-01T05:11:45.434" v="1989" actId="20577"/>
          <ac:spMkLst>
            <pc:docMk/>
            <pc:sldMk cId="1291980650" sldId="594"/>
            <ac:spMk id="2" creationId="{DAF08EC2-5D0D-48D9-855C-A59C0E5ED55B}"/>
          </ac:spMkLst>
        </pc:spChg>
      </pc:sldChg>
      <pc:sldChg chg="del">
        <pc:chgData name="Nguyen Chi Son" userId="606856d02e9d83ac" providerId="LiveId" clId="{69CE083D-A91A-4AEC-88EA-948C173BD65A}" dt="2021-09-01T05:23:43.455" v="2796" actId="47"/>
        <pc:sldMkLst>
          <pc:docMk/>
          <pc:sldMk cId="361782449" sldId="595"/>
        </pc:sldMkLst>
      </pc:sldChg>
      <pc:sldChg chg="addSp delSp modSp mod modAnim">
        <pc:chgData name="Nguyen Chi Son" userId="606856d02e9d83ac" providerId="LiveId" clId="{69CE083D-A91A-4AEC-88EA-948C173BD65A}" dt="2021-09-01T05:38:28.965" v="4245" actId="1035"/>
        <pc:sldMkLst>
          <pc:docMk/>
          <pc:sldMk cId="1953741841" sldId="596"/>
        </pc:sldMkLst>
        <pc:spChg chg="mod">
          <ac:chgData name="Nguyen Chi Son" userId="606856d02e9d83ac" providerId="LiveId" clId="{69CE083D-A91A-4AEC-88EA-948C173BD65A}" dt="2021-09-01T05:25:00.569" v="2969" actId="20577"/>
          <ac:spMkLst>
            <pc:docMk/>
            <pc:sldMk cId="1953741841" sldId="596"/>
            <ac:spMk id="2" creationId="{BA8A6260-CA4B-46A9-A06E-C71EE59E6992}"/>
          </ac:spMkLst>
        </pc:spChg>
        <pc:spChg chg="mod">
          <ac:chgData name="Nguyen Chi Son" userId="606856d02e9d83ac" providerId="LiveId" clId="{69CE083D-A91A-4AEC-88EA-948C173BD65A}" dt="2021-09-01T05:38:28.965" v="4245" actId="1035"/>
          <ac:spMkLst>
            <pc:docMk/>
            <pc:sldMk cId="1953741841" sldId="596"/>
            <ac:spMk id="4" creationId="{0D159DDA-BA49-4E92-817D-8988A85A5610}"/>
          </ac:spMkLst>
        </pc:spChg>
        <pc:spChg chg="mod">
          <ac:chgData name="Nguyen Chi Son" userId="606856d02e9d83ac" providerId="LiveId" clId="{69CE083D-A91A-4AEC-88EA-948C173BD65A}" dt="2021-09-01T05:38:28.965" v="4245" actId="1035"/>
          <ac:spMkLst>
            <pc:docMk/>
            <pc:sldMk cId="1953741841" sldId="596"/>
            <ac:spMk id="5" creationId="{34B18095-2B84-439E-80AD-AC5D4586BEAA}"/>
          </ac:spMkLst>
        </pc:spChg>
        <pc:spChg chg="mod">
          <ac:chgData name="Nguyen Chi Son" userId="606856d02e9d83ac" providerId="LiveId" clId="{69CE083D-A91A-4AEC-88EA-948C173BD65A}" dt="2021-09-01T05:38:28.965" v="4245" actId="1035"/>
          <ac:spMkLst>
            <pc:docMk/>
            <pc:sldMk cId="1953741841" sldId="596"/>
            <ac:spMk id="11" creationId="{BB94417D-BA64-41A3-A335-F1084FC4EAAB}"/>
          </ac:spMkLst>
        </pc:spChg>
        <pc:spChg chg="mod">
          <ac:chgData name="Nguyen Chi Son" userId="606856d02e9d83ac" providerId="LiveId" clId="{69CE083D-A91A-4AEC-88EA-948C173BD65A}" dt="2021-09-01T05:38:28.965" v="4245" actId="1035"/>
          <ac:spMkLst>
            <pc:docMk/>
            <pc:sldMk cId="1953741841" sldId="596"/>
            <ac:spMk id="14" creationId="{47690167-AC03-4A6E-8A65-B47A2BE69ACA}"/>
          </ac:spMkLst>
        </pc:spChg>
        <pc:picChg chg="del">
          <ac:chgData name="Nguyen Chi Son" userId="606856d02e9d83ac" providerId="LiveId" clId="{69CE083D-A91A-4AEC-88EA-948C173BD65A}" dt="2021-09-01T05:23:44.815" v="2797" actId="478"/>
          <ac:picMkLst>
            <pc:docMk/>
            <pc:sldMk cId="1953741841" sldId="596"/>
            <ac:picMk id="6" creationId="{132C6B4C-1510-476A-898C-E58CB016DADD}"/>
          </ac:picMkLst>
        </pc:picChg>
        <pc:picChg chg="add del mod">
          <ac:chgData name="Nguyen Chi Son" userId="606856d02e9d83ac" providerId="LiveId" clId="{69CE083D-A91A-4AEC-88EA-948C173BD65A}" dt="2021-09-01T05:25:28.024" v="2973" actId="478"/>
          <ac:picMkLst>
            <pc:docMk/>
            <pc:sldMk cId="1953741841" sldId="596"/>
            <ac:picMk id="7" creationId="{7FE8F302-0F36-4109-AE48-5DFDAB6034DE}"/>
          </ac:picMkLst>
        </pc:picChg>
        <pc:picChg chg="add mod">
          <ac:chgData name="Nguyen Chi Son" userId="606856d02e9d83ac" providerId="LiveId" clId="{69CE083D-A91A-4AEC-88EA-948C173BD65A}" dt="2021-09-01T05:25:37.693" v="2977" actId="1076"/>
          <ac:picMkLst>
            <pc:docMk/>
            <pc:sldMk cId="1953741841" sldId="596"/>
            <ac:picMk id="9" creationId="{3F727A10-4353-4AE1-8948-DA1301CFFEB4}"/>
          </ac:picMkLst>
        </pc:picChg>
      </pc:sldChg>
      <pc:sldChg chg="addSp delSp modSp add mod modTransition modAnim">
        <pc:chgData name="Nguyen Chi Son" userId="606856d02e9d83ac" providerId="LiveId" clId="{69CE083D-A91A-4AEC-88EA-948C173BD65A}" dt="2021-09-01T05:39:21.131" v="4256" actId="14100"/>
        <pc:sldMkLst>
          <pc:docMk/>
          <pc:sldMk cId="3916721958" sldId="597"/>
        </pc:sldMkLst>
        <pc:spChg chg="del">
          <ac:chgData name="Nguyen Chi Son" userId="606856d02e9d83ac" providerId="LiveId" clId="{69CE083D-A91A-4AEC-88EA-948C173BD65A}" dt="2021-09-01T04:51:55.319" v="969" actId="478"/>
          <ac:spMkLst>
            <pc:docMk/>
            <pc:sldMk cId="3916721958" sldId="597"/>
            <ac:spMk id="6" creationId="{B3F8CA32-1402-4A26-97CE-93BF5A5072FC}"/>
          </ac:spMkLst>
        </pc:spChg>
        <pc:spChg chg="add del mod">
          <ac:chgData name="Nguyen Chi Son" userId="606856d02e9d83ac" providerId="LiveId" clId="{69CE083D-A91A-4AEC-88EA-948C173BD65A}" dt="2021-09-01T04:52:50.446" v="981"/>
          <ac:spMkLst>
            <pc:docMk/>
            <pc:sldMk cId="3916721958" sldId="597"/>
            <ac:spMk id="12" creationId="{12BD5E96-07DD-4995-9422-AB0134D583EC}"/>
          </ac:spMkLst>
        </pc:spChg>
        <pc:spChg chg="add mod">
          <ac:chgData name="Nguyen Chi Son" userId="606856d02e9d83ac" providerId="LiveId" clId="{69CE083D-A91A-4AEC-88EA-948C173BD65A}" dt="2021-09-01T04:53:19.224" v="1115" actId="1076"/>
          <ac:spMkLst>
            <pc:docMk/>
            <pc:sldMk cId="3916721958" sldId="597"/>
            <ac:spMk id="14" creationId="{4B813AF0-0D28-46C9-8C6A-D0DEF442AB31}"/>
          </ac:spMkLst>
        </pc:spChg>
        <pc:spChg chg="del">
          <ac:chgData name="Nguyen Chi Son" userId="606856d02e9d83ac" providerId="LiveId" clId="{69CE083D-A91A-4AEC-88EA-948C173BD65A}" dt="2021-09-01T04:51:55.319" v="969" actId="478"/>
          <ac:spMkLst>
            <pc:docMk/>
            <pc:sldMk cId="3916721958" sldId="597"/>
            <ac:spMk id="21" creationId="{5B1E9942-812A-41D7-930F-3B230D4E3E73}"/>
          </ac:spMkLst>
        </pc:spChg>
        <pc:spChg chg="del">
          <ac:chgData name="Nguyen Chi Son" userId="606856d02e9d83ac" providerId="LiveId" clId="{69CE083D-A91A-4AEC-88EA-948C173BD65A}" dt="2021-09-01T04:51:55.319" v="969" actId="478"/>
          <ac:spMkLst>
            <pc:docMk/>
            <pc:sldMk cId="3916721958" sldId="597"/>
            <ac:spMk id="22" creationId="{1990C08C-B225-479A-999E-092EEBE02639}"/>
          </ac:spMkLst>
        </pc:spChg>
        <pc:picChg chg="add del">
          <ac:chgData name="Nguyen Chi Son" userId="606856d02e9d83ac" providerId="LiveId" clId="{69CE083D-A91A-4AEC-88EA-948C173BD65A}" dt="2021-09-01T04:52:55.116" v="985"/>
          <ac:picMkLst>
            <pc:docMk/>
            <pc:sldMk cId="3916721958" sldId="597"/>
            <ac:picMk id="7" creationId="{4D9C0AEA-3807-4A6A-9F8C-348DCCF6A329}"/>
          </ac:picMkLst>
        </pc:picChg>
        <pc:cxnChg chg="add mod">
          <ac:chgData name="Nguyen Chi Son" userId="606856d02e9d83ac" providerId="LiveId" clId="{69CE083D-A91A-4AEC-88EA-948C173BD65A}" dt="2021-09-01T04:52:20.756" v="976" actId="1076"/>
          <ac:cxnSpMkLst>
            <pc:docMk/>
            <pc:sldMk cId="3916721958" sldId="597"/>
            <ac:cxnSpMk id="4" creationId="{F4DC0B53-8CCA-43D8-BD45-1E775A94F70C}"/>
          </ac:cxnSpMkLst>
        </pc:cxnChg>
        <pc:cxnChg chg="add mod">
          <ac:chgData name="Nguyen Chi Son" userId="606856d02e9d83ac" providerId="LiveId" clId="{69CE083D-A91A-4AEC-88EA-948C173BD65A}" dt="2021-09-01T05:39:21.131" v="4256" actId="14100"/>
          <ac:cxnSpMkLst>
            <pc:docMk/>
            <pc:sldMk cId="3916721958" sldId="597"/>
            <ac:cxnSpMk id="10" creationId="{E841E49A-9000-4F37-B343-66344DCBCCBF}"/>
          </ac:cxnSpMkLst>
        </pc:cxnChg>
        <pc:cxnChg chg="add mod">
          <ac:chgData name="Nguyen Chi Son" userId="606856d02e9d83ac" providerId="LiveId" clId="{69CE083D-A91A-4AEC-88EA-948C173BD65A}" dt="2021-09-01T04:54:08.925" v="1131" actId="1076"/>
          <ac:cxnSpMkLst>
            <pc:docMk/>
            <pc:sldMk cId="3916721958" sldId="597"/>
            <ac:cxnSpMk id="15" creationId="{FCFDAF8F-9B22-4394-A080-0BD34727898F}"/>
          </ac:cxnSpMkLst>
        </pc:cxnChg>
        <pc:cxnChg chg="add mod">
          <ac:chgData name="Nguyen Chi Son" userId="606856d02e9d83ac" providerId="LiveId" clId="{69CE083D-A91A-4AEC-88EA-948C173BD65A}" dt="2021-09-01T04:54:08.925" v="1131" actId="1076"/>
          <ac:cxnSpMkLst>
            <pc:docMk/>
            <pc:sldMk cId="3916721958" sldId="597"/>
            <ac:cxnSpMk id="18" creationId="{5E65E9D6-1616-4751-A778-B5C699796936}"/>
          </ac:cxnSpMkLst>
        </pc:cxnChg>
        <pc:cxnChg chg="add mod">
          <ac:chgData name="Nguyen Chi Son" userId="606856d02e9d83ac" providerId="LiveId" clId="{69CE083D-A91A-4AEC-88EA-948C173BD65A}" dt="2021-09-01T04:54:08.925" v="1131" actId="1076"/>
          <ac:cxnSpMkLst>
            <pc:docMk/>
            <pc:sldMk cId="3916721958" sldId="597"/>
            <ac:cxnSpMk id="23" creationId="{5F0A3FFA-3102-4EC8-B991-0587FD236D7D}"/>
          </ac:cxnSpMkLst>
        </pc:cxnChg>
        <pc:cxnChg chg="add mod">
          <ac:chgData name="Nguyen Chi Son" userId="606856d02e9d83ac" providerId="LiveId" clId="{69CE083D-A91A-4AEC-88EA-948C173BD65A}" dt="2021-09-01T04:54:11.144" v="1132" actId="1076"/>
          <ac:cxnSpMkLst>
            <pc:docMk/>
            <pc:sldMk cId="3916721958" sldId="597"/>
            <ac:cxnSpMk id="24" creationId="{ED20231A-45C6-4D36-82DC-04554BD31F43}"/>
          </ac:cxnSpMkLst>
        </pc:cxnChg>
      </pc:sldChg>
      <pc:sldChg chg="addSp delSp modSp add mod modAnim">
        <pc:chgData name="Nguyen Chi Son" userId="606856d02e9d83ac" providerId="LiveId" clId="{69CE083D-A91A-4AEC-88EA-948C173BD65A}" dt="2021-09-01T05:38:33.905" v="4246"/>
        <pc:sldMkLst>
          <pc:docMk/>
          <pc:sldMk cId="3670058632" sldId="598"/>
        </pc:sldMkLst>
        <pc:spChg chg="mod">
          <ac:chgData name="Nguyen Chi Son" userId="606856d02e9d83ac" providerId="LiveId" clId="{69CE083D-A91A-4AEC-88EA-948C173BD65A}" dt="2021-09-01T05:27:21.714" v="3485" actId="20577"/>
          <ac:spMkLst>
            <pc:docMk/>
            <pc:sldMk cId="3670058632" sldId="598"/>
            <ac:spMk id="2" creationId="{BA8A6260-CA4B-46A9-A06E-C71EE59E6992}"/>
          </ac:spMkLst>
        </pc:spChg>
        <pc:spChg chg="mod">
          <ac:chgData name="Nguyen Chi Son" userId="606856d02e9d83ac" providerId="LiveId" clId="{69CE083D-A91A-4AEC-88EA-948C173BD65A}" dt="2021-09-01T05:28:26.002" v="3803" actId="1036"/>
          <ac:spMkLst>
            <pc:docMk/>
            <pc:sldMk cId="3670058632" sldId="598"/>
            <ac:spMk id="4" creationId="{0D159DDA-BA49-4E92-817D-8988A85A5610}"/>
          </ac:spMkLst>
        </pc:spChg>
        <pc:spChg chg="mod">
          <ac:chgData name="Nguyen Chi Son" userId="606856d02e9d83ac" providerId="LiveId" clId="{69CE083D-A91A-4AEC-88EA-948C173BD65A}" dt="2021-09-01T05:28:38.314" v="3883" actId="1035"/>
          <ac:spMkLst>
            <pc:docMk/>
            <pc:sldMk cId="3670058632" sldId="598"/>
            <ac:spMk id="5" creationId="{34B18095-2B84-439E-80AD-AC5D4586BEAA}"/>
          </ac:spMkLst>
        </pc:spChg>
        <pc:spChg chg="mod">
          <ac:chgData name="Nguyen Chi Son" userId="606856d02e9d83ac" providerId="LiveId" clId="{69CE083D-A91A-4AEC-88EA-948C173BD65A}" dt="2021-09-01T05:28:34.267" v="3874" actId="20577"/>
          <ac:spMkLst>
            <pc:docMk/>
            <pc:sldMk cId="3670058632" sldId="598"/>
            <ac:spMk id="11" creationId="{BB94417D-BA64-41A3-A335-F1084FC4EAAB}"/>
          </ac:spMkLst>
        </pc:spChg>
        <pc:spChg chg="mod">
          <ac:chgData name="Nguyen Chi Son" userId="606856d02e9d83ac" providerId="LiveId" clId="{69CE083D-A91A-4AEC-88EA-948C173BD65A}" dt="2021-09-01T05:28:38.314" v="3883" actId="1035"/>
          <ac:spMkLst>
            <pc:docMk/>
            <pc:sldMk cId="3670058632" sldId="598"/>
            <ac:spMk id="14" creationId="{47690167-AC03-4A6E-8A65-B47A2BE69ACA}"/>
          </ac:spMkLst>
        </pc:spChg>
        <pc:picChg chg="add mod">
          <ac:chgData name="Nguyen Chi Son" userId="606856d02e9d83ac" providerId="LiveId" clId="{69CE083D-A91A-4AEC-88EA-948C173BD65A}" dt="2021-09-01T05:28:22.190" v="3794" actId="1076"/>
          <ac:picMkLst>
            <pc:docMk/>
            <pc:sldMk cId="3670058632" sldId="598"/>
            <ac:picMk id="6" creationId="{91DE545C-C841-4FA8-A2A0-1109DD313917}"/>
          </ac:picMkLst>
        </pc:picChg>
        <pc:picChg chg="del">
          <ac:chgData name="Nguyen Chi Son" userId="606856d02e9d83ac" providerId="LiveId" clId="{69CE083D-A91A-4AEC-88EA-948C173BD65A}" dt="2021-09-01T05:27:07.484" v="3354" actId="478"/>
          <ac:picMkLst>
            <pc:docMk/>
            <pc:sldMk cId="3670058632" sldId="598"/>
            <ac:picMk id="9" creationId="{3F727A10-4353-4AE1-8948-DA1301CFFEB4}"/>
          </ac:picMkLst>
        </pc:picChg>
      </pc:sldChg>
      <pc:sldChg chg="addSp delSp modSp add mod delAnim modAnim">
        <pc:chgData name="Nguyen Chi Son" userId="606856d02e9d83ac" providerId="LiveId" clId="{69CE083D-A91A-4AEC-88EA-948C173BD65A}" dt="2021-09-01T05:39:01.355" v="4254"/>
        <pc:sldMkLst>
          <pc:docMk/>
          <pc:sldMk cId="2490626851" sldId="599"/>
        </pc:sldMkLst>
        <pc:spChg chg="mod">
          <ac:chgData name="Nguyen Chi Son" userId="606856d02e9d83ac" providerId="LiveId" clId="{69CE083D-A91A-4AEC-88EA-948C173BD65A}" dt="2021-09-01T05:36:38.996" v="4217" actId="20577"/>
          <ac:spMkLst>
            <pc:docMk/>
            <pc:sldMk cId="2490626851" sldId="599"/>
            <ac:spMk id="2" creationId="{BA8A6260-CA4B-46A9-A06E-C71EE59E6992}"/>
          </ac:spMkLst>
        </pc:spChg>
        <pc:spChg chg="mod">
          <ac:chgData name="Nguyen Chi Son" userId="606856d02e9d83ac" providerId="LiveId" clId="{69CE083D-A91A-4AEC-88EA-948C173BD65A}" dt="2021-09-01T05:36:17.957" v="4203" actId="1035"/>
          <ac:spMkLst>
            <pc:docMk/>
            <pc:sldMk cId="2490626851" sldId="599"/>
            <ac:spMk id="4" creationId="{0D159DDA-BA49-4E92-817D-8988A85A5610}"/>
          </ac:spMkLst>
        </pc:spChg>
        <pc:spChg chg="mod">
          <ac:chgData name="Nguyen Chi Son" userId="606856d02e9d83ac" providerId="LiveId" clId="{69CE083D-A91A-4AEC-88EA-948C173BD65A}" dt="2021-09-01T05:36:17.957" v="4203" actId="1035"/>
          <ac:spMkLst>
            <pc:docMk/>
            <pc:sldMk cId="2490626851" sldId="599"/>
            <ac:spMk id="5" creationId="{34B18095-2B84-439E-80AD-AC5D4586BEAA}"/>
          </ac:spMkLst>
        </pc:spChg>
        <pc:spChg chg="add del mod">
          <ac:chgData name="Nguyen Chi Son" userId="606856d02e9d83ac" providerId="LiveId" clId="{69CE083D-A91A-4AEC-88EA-948C173BD65A}" dt="2021-09-01T05:32:20.364" v="4027"/>
          <ac:spMkLst>
            <pc:docMk/>
            <pc:sldMk cId="2490626851" sldId="599"/>
            <ac:spMk id="8" creationId="{C0B323E0-8538-42DA-B81B-60C87E7E6B67}"/>
          </ac:spMkLst>
        </pc:spChg>
        <pc:spChg chg="add del mod">
          <ac:chgData name="Nguyen Chi Son" userId="606856d02e9d83ac" providerId="LiveId" clId="{69CE083D-A91A-4AEC-88EA-948C173BD65A}" dt="2021-09-01T05:32:20.364" v="4027"/>
          <ac:spMkLst>
            <pc:docMk/>
            <pc:sldMk cId="2490626851" sldId="599"/>
            <ac:spMk id="9" creationId="{370D859C-EB49-4D42-92EA-DF1522700176}"/>
          </ac:spMkLst>
        </pc:spChg>
        <pc:spChg chg="mod">
          <ac:chgData name="Nguyen Chi Son" userId="606856d02e9d83ac" providerId="LiveId" clId="{69CE083D-A91A-4AEC-88EA-948C173BD65A}" dt="2021-09-01T05:36:17.957" v="4203" actId="1035"/>
          <ac:spMkLst>
            <pc:docMk/>
            <pc:sldMk cId="2490626851" sldId="599"/>
            <ac:spMk id="11" creationId="{BB94417D-BA64-41A3-A335-F1084FC4EAAB}"/>
          </ac:spMkLst>
        </pc:spChg>
        <pc:spChg chg="add del mod">
          <ac:chgData name="Nguyen Chi Son" userId="606856d02e9d83ac" providerId="LiveId" clId="{69CE083D-A91A-4AEC-88EA-948C173BD65A}" dt="2021-09-01T05:32:20.364" v="4027"/>
          <ac:spMkLst>
            <pc:docMk/>
            <pc:sldMk cId="2490626851" sldId="599"/>
            <ac:spMk id="13" creationId="{B52680E5-EEC2-424F-BDCB-3FC094BE4E9C}"/>
          </ac:spMkLst>
        </pc:spChg>
        <pc:spChg chg="del">
          <ac:chgData name="Nguyen Chi Son" userId="606856d02e9d83ac" providerId="LiveId" clId="{69CE083D-A91A-4AEC-88EA-948C173BD65A}" dt="2021-09-01T05:35:17.134" v="4045" actId="478"/>
          <ac:spMkLst>
            <pc:docMk/>
            <pc:sldMk cId="2490626851" sldId="599"/>
            <ac:spMk id="14" creationId="{47690167-AC03-4A6E-8A65-B47A2BE69ACA}"/>
          </ac:spMkLst>
        </pc:spChg>
        <pc:spChg chg="add del mod">
          <ac:chgData name="Nguyen Chi Son" userId="606856d02e9d83ac" providerId="LiveId" clId="{69CE083D-A91A-4AEC-88EA-948C173BD65A}" dt="2021-09-01T05:32:20.364" v="4027"/>
          <ac:spMkLst>
            <pc:docMk/>
            <pc:sldMk cId="2490626851" sldId="599"/>
            <ac:spMk id="15" creationId="{5BD662E8-39D7-4E08-BCB5-900BCCD4219B}"/>
          </ac:spMkLst>
        </pc:spChg>
        <pc:spChg chg="mod">
          <ac:chgData name="Nguyen Chi Son" userId="606856d02e9d83ac" providerId="LiveId" clId="{69CE083D-A91A-4AEC-88EA-948C173BD65A}" dt="2021-09-01T05:31:52.448" v="4026"/>
          <ac:spMkLst>
            <pc:docMk/>
            <pc:sldMk cId="2490626851" sldId="599"/>
            <ac:spMk id="17" creationId="{D4F214C0-C2B4-4F69-B81F-7C4FB3ECDC4F}"/>
          </ac:spMkLst>
        </pc:spChg>
        <pc:spChg chg="add del mod">
          <ac:chgData name="Nguyen Chi Son" userId="606856d02e9d83ac" providerId="LiveId" clId="{69CE083D-A91A-4AEC-88EA-948C173BD65A}" dt="2021-09-01T05:32:20.364" v="4027"/>
          <ac:spMkLst>
            <pc:docMk/>
            <pc:sldMk cId="2490626851" sldId="599"/>
            <ac:spMk id="24" creationId="{EB4C1824-3644-4AD3-95A1-6310B43A8258}"/>
          </ac:spMkLst>
        </pc:spChg>
        <pc:spChg chg="add del mod">
          <ac:chgData name="Nguyen Chi Son" userId="606856d02e9d83ac" providerId="LiveId" clId="{69CE083D-A91A-4AEC-88EA-948C173BD65A}" dt="2021-09-01T05:32:20.364" v="4027"/>
          <ac:spMkLst>
            <pc:docMk/>
            <pc:sldMk cId="2490626851" sldId="599"/>
            <ac:spMk id="26" creationId="{48573D8A-3235-4108-AC8E-F5CE099AC5DC}"/>
          </ac:spMkLst>
        </pc:spChg>
        <pc:spChg chg="add del mod">
          <ac:chgData name="Nguyen Chi Son" userId="606856d02e9d83ac" providerId="LiveId" clId="{69CE083D-A91A-4AEC-88EA-948C173BD65A}" dt="2021-09-01T05:32:20.364" v="4027"/>
          <ac:spMkLst>
            <pc:docMk/>
            <pc:sldMk cId="2490626851" sldId="599"/>
            <ac:spMk id="28" creationId="{FA098841-3293-4988-9D94-034FDA7B1269}"/>
          </ac:spMkLst>
        </pc:spChg>
        <pc:spChg chg="add del mod">
          <ac:chgData name="Nguyen Chi Son" userId="606856d02e9d83ac" providerId="LiveId" clId="{69CE083D-A91A-4AEC-88EA-948C173BD65A}" dt="2021-09-01T05:32:20.364" v="4027"/>
          <ac:spMkLst>
            <pc:docMk/>
            <pc:sldMk cId="2490626851" sldId="599"/>
            <ac:spMk id="30" creationId="{51B5F449-2593-4091-B6F3-868219ED8281}"/>
          </ac:spMkLst>
        </pc:spChg>
        <pc:spChg chg="mod">
          <ac:chgData name="Nguyen Chi Son" userId="606856d02e9d83ac" providerId="LiveId" clId="{69CE083D-A91A-4AEC-88EA-948C173BD65A}" dt="2021-09-01T05:34:39.768" v="4039"/>
          <ac:spMkLst>
            <pc:docMk/>
            <pc:sldMk cId="2490626851" sldId="599"/>
            <ac:spMk id="34" creationId="{FD195ACB-A035-4792-80C0-517AA1EC9A29}"/>
          </ac:spMkLst>
        </pc:spChg>
        <pc:spChg chg="mod">
          <ac:chgData name="Nguyen Chi Son" userId="606856d02e9d83ac" providerId="LiveId" clId="{69CE083D-A91A-4AEC-88EA-948C173BD65A}" dt="2021-09-01T05:34:39.768" v="4039"/>
          <ac:spMkLst>
            <pc:docMk/>
            <pc:sldMk cId="2490626851" sldId="599"/>
            <ac:spMk id="35" creationId="{954FFAB8-A28E-4E13-9A6A-97C134AE73C6}"/>
          </ac:spMkLst>
        </pc:spChg>
        <pc:spChg chg="mod">
          <ac:chgData name="Nguyen Chi Son" userId="606856d02e9d83ac" providerId="LiveId" clId="{69CE083D-A91A-4AEC-88EA-948C173BD65A}" dt="2021-09-01T05:34:39.768" v="4039"/>
          <ac:spMkLst>
            <pc:docMk/>
            <pc:sldMk cId="2490626851" sldId="599"/>
            <ac:spMk id="38" creationId="{37C44B65-3046-45F4-B25C-F9D7B9BF5DA3}"/>
          </ac:spMkLst>
        </pc:spChg>
        <pc:spChg chg="mod">
          <ac:chgData name="Nguyen Chi Son" userId="606856d02e9d83ac" providerId="LiveId" clId="{69CE083D-A91A-4AEC-88EA-948C173BD65A}" dt="2021-09-01T05:34:39.768" v="4039"/>
          <ac:spMkLst>
            <pc:docMk/>
            <pc:sldMk cId="2490626851" sldId="599"/>
            <ac:spMk id="41" creationId="{70D028D0-1104-4622-B577-9A72D1455EF9}"/>
          </ac:spMkLst>
        </pc:spChg>
        <pc:spChg chg="mod">
          <ac:chgData name="Nguyen Chi Son" userId="606856d02e9d83ac" providerId="LiveId" clId="{69CE083D-A91A-4AEC-88EA-948C173BD65A}" dt="2021-09-01T05:34:39.768" v="4039"/>
          <ac:spMkLst>
            <pc:docMk/>
            <pc:sldMk cId="2490626851" sldId="599"/>
            <ac:spMk id="43" creationId="{7786577D-F716-47B7-826F-497774A5E0CD}"/>
          </ac:spMkLst>
        </pc:spChg>
        <pc:spChg chg="mod">
          <ac:chgData name="Nguyen Chi Son" userId="606856d02e9d83ac" providerId="LiveId" clId="{69CE083D-A91A-4AEC-88EA-948C173BD65A}" dt="2021-09-01T05:34:39.768" v="4039"/>
          <ac:spMkLst>
            <pc:docMk/>
            <pc:sldMk cId="2490626851" sldId="599"/>
            <ac:spMk id="45" creationId="{177378EA-122D-4ADB-98DE-EFFC9753B5DF}"/>
          </ac:spMkLst>
        </pc:spChg>
        <pc:spChg chg="mod">
          <ac:chgData name="Nguyen Chi Son" userId="606856d02e9d83ac" providerId="LiveId" clId="{69CE083D-A91A-4AEC-88EA-948C173BD65A}" dt="2021-09-01T05:35:06.352" v="4042"/>
          <ac:spMkLst>
            <pc:docMk/>
            <pc:sldMk cId="2490626851" sldId="599"/>
            <ac:spMk id="50" creationId="{DEDFDA84-C6E9-431F-A213-F5C1D47D02DC}"/>
          </ac:spMkLst>
        </pc:spChg>
        <pc:spChg chg="mod">
          <ac:chgData name="Nguyen Chi Son" userId="606856d02e9d83ac" providerId="LiveId" clId="{69CE083D-A91A-4AEC-88EA-948C173BD65A}" dt="2021-09-01T05:35:06.352" v="4042"/>
          <ac:spMkLst>
            <pc:docMk/>
            <pc:sldMk cId="2490626851" sldId="599"/>
            <ac:spMk id="51" creationId="{91EC4AAD-9D09-4A4E-91E6-83F3D215E0E7}"/>
          </ac:spMkLst>
        </pc:spChg>
        <pc:spChg chg="mod">
          <ac:chgData name="Nguyen Chi Son" userId="606856d02e9d83ac" providerId="LiveId" clId="{69CE083D-A91A-4AEC-88EA-948C173BD65A}" dt="2021-09-01T05:35:06.352" v="4042"/>
          <ac:spMkLst>
            <pc:docMk/>
            <pc:sldMk cId="2490626851" sldId="599"/>
            <ac:spMk id="54" creationId="{DB6BF547-1D93-444A-9225-052D7744EFCB}"/>
          </ac:spMkLst>
        </pc:spChg>
        <pc:spChg chg="mod">
          <ac:chgData name="Nguyen Chi Son" userId="606856d02e9d83ac" providerId="LiveId" clId="{69CE083D-A91A-4AEC-88EA-948C173BD65A}" dt="2021-09-01T05:35:06.352" v="4042"/>
          <ac:spMkLst>
            <pc:docMk/>
            <pc:sldMk cId="2490626851" sldId="599"/>
            <ac:spMk id="55" creationId="{B4174582-DF03-4480-B069-D55B14E1D71C}"/>
          </ac:spMkLst>
        </pc:spChg>
        <pc:spChg chg="mod">
          <ac:chgData name="Nguyen Chi Son" userId="606856d02e9d83ac" providerId="LiveId" clId="{69CE083D-A91A-4AEC-88EA-948C173BD65A}" dt="2021-09-01T05:35:06.352" v="4042"/>
          <ac:spMkLst>
            <pc:docMk/>
            <pc:sldMk cId="2490626851" sldId="599"/>
            <ac:spMk id="58" creationId="{8D8EED7E-0D08-4B42-8C05-65F63344EAA2}"/>
          </ac:spMkLst>
        </pc:spChg>
        <pc:spChg chg="mod">
          <ac:chgData name="Nguyen Chi Son" userId="606856d02e9d83ac" providerId="LiveId" clId="{69CE083D-A91A-4AEC-88EA-948C173BD65A}" dt="2021-09-01T05:35:06.352" v="4042"/>
          <ac:spMkLst>
            <pc:docMk/>
            <pc:sldMk cId="2490626851" sldId="599"/>
            <ac:spMk id="59" creationId="{A68E91C2-C652-4BF7-8DDE-908877DBD92B}"/>
          </ac:spMkLst>
        </pc:spChg>
        <pc:spChg chg="mod">
          <ac:chgData name="Nguyen Chi Son" userId="606856d02e9d83ac" providerId="LiveId" clId="{69CE083D-A91A-4AEC-88EA-948C173BD65A}" dt="2021-09-01T05:35:06.352" v="4042"/>
          <ac:spMkLst>
            <pc:docMk/>
            <pc:sldMk cId="2490626851" sldId="599"/>
            <ac:spMk id="61" creationId="{578C8982-320F-4A5C-B09C-92C75EB67D34}"/>
          </ac:spMkLst>
        </pc:spChg>
        <pc:spChg chg="mod">
          <ac:chgData name="Nguyen Chi Son" userId="606856d02e9d83ac" providerId="LiveId" clId="{69CE083D-A91A-4AEC-88EA-948C173BD65A}" dt="2021-09-01T05:35:06.352" v="4042"/>
          <ac:spMkLst>
            <pc:docMk/>
            <pc:sldMk cId="2490626851" sldId="599"/>
            <ac:spMk id="63" creationId="{3497AEAF-4E36-47D5-A561-7C01B147C21A}"/>
          </ac:spMkLst>
        </pc:spChg>
        <pc:grpChg chg="add del mod">
          <ac:chgData name="Nguyen Chi Son" userId="606856d02e9d83ac" providerId="LiveId" clId="{69CE083D-A91A-4AEC-88EA-948C173BD65A}" dt="2021-09-01T05:32:20.364" v="4027"/>
          <ac:grpSpMkLst>
            <pc:docMk/>
            <pc:sldMk cId="2490626851" sldId="599"/>
            <ac:grpSpMk id="16" creationId="{62679347-9223-4120-ADCF-DE83511E83A1}"/>
          </ac:grpSpMkLst>
        </pc:grpChg>
        <pc:grpChg chg="mod">
          <ac:chgData name="Nguyen Chi Son" userId="606856d02e9d83ac" providerId="LiveId" clId="{69CE083D-A91A-4AEC-88EA-948C173BD65A}" dt="2021-09-01T05:31:52.448" v="4026"/>
          <ac:grpSpMkLst>
            <pc:docMk/>
            <pc:sldMk cId="2490626851" sldId="599"/>
            <ac:grpSpMk id="18" creationId="{C2182F84-0AA6-4149-B1A2-B7612FD7BB14}"/>
          </ac:grpSpMkLst>
        </pc:grpChg>
        <pc:grpChg chg="add mod">
          <ac:chgData name="Nguyen Chi Son" userId="606856d02e9d83ac" providerId="LiveId" clId="{69CE083D-A91A-4AEC-88EA-948C173BD65A}" dt="2021-09-01T05:38:46.918" v="4249" actId="1076"/>
          <ac:grpSpMkLst>
            <pc:docMk/>
            <pc:sldMk cId="2490626851" sldId="599"/>
            <ac:grpSpMk id="33" creationId="{124A7A00-D188-44F4-BC7D-1085D96BF499}"/>
          </ac:grpSpMkLst>
        </pc:grpChg>
        <pc:grpChg chg="add mod">
          <ac:chgData name="Nguyen Chi Son" userId="606856d02e9d83ac" providerId="LiveId" clId="{69CE083D-A91A-4AEC-88EA-948C173BD65A}" dt="2021-09-01T05:37:06.456" v="4224" actId="1076"/>
          <ac:grpSpMkLst>
            <pc:docMk/>
            <pc:sldMk cId="2490626851" sldId="599"/>
            <ac:grpSpMk id="36" creationId="{3CE4C619-A0B5-44DC-817E-D5D6D66B20B8}"/>
          </ac:grpSpMkLst>
        </pc:grpChg>
        <pc:grpChg chg="add mod">
          <ac:chgData name="Nguyen Chi Son" userId="606856d02e9d83ac" providerId="LiveId" clId="{69CE083D-A91A-4AEC-88EA-948C173BD65A}" dt="2021-09-01T05:37:11.092" v="4225" actId="1076"/>
          <ac:grpSpMkLst>
            <pc:docMk/>
            <pc:sldMk cId="2490626851" sldId="599"/>
            <ac:grpSpMk id="42" creationId="{0311D5C0-7266-4FF2-BAAF-0109185AFC7D}"/>
          </ac:grpSpMkLst>
        </pc:grpChg>
        <pc:grpChg chg="mod">
          <ac:chgData name="Nguyen Chi Son" userId="606856d02e9d83ac" providerId="LiveId" clId="{69CE083D-A91A-4AEC-88EA-948C173BD65A}" dt="2021-09-01T05:34:39.768" v="4039"/>
          <ac:grpSpMkLst>
            <pc:docMk/>
            <pc:sldMk cId="2490626851" sldId="599"/>
            <ac:grpSpMk id="44" creationId="{15F02E2C-0153-4E34-A482-BF4D7B610794}"/>
          </ac:grpSpMkLst>
        </pc:grpChg>
        <pc:grpChg chg="add mod">
          <ac:chgData name="Nguyen Chi Son" userId="606856d02e9d83ac" providerId="LiveId" clId="{69CE083D-A91A-4AEC-88EA-948C173BD65A}" dt="2021-09-01T05:37:03.145" v="4223" actId="1076"/>
          <ac:grpSpMkLst>
            <pc:docMk/>
            <pc:sldMk cId="2490626851" sldId="599"/>
            <ac:grpSpMk id="49" creationId="{B2F06E37-28A9-42E3-8F67-5863AB546483}"/>
          </ac:grpSpMkLst>
        </pc:grpChg>
        <pc:grpChg chg="add mod">
          <ac:chgData name="Nguyen Chi Son" userId="606856d02e9d83ac" providerId="LiveId" clId="{69CE083D-A91A-4AEC-88EA-948C173BD65A}" dt="2021-09-01T05:37:03.145" v="4223" actId="1076"/>
          <ac:grpSpMkLst>
            <pc:docMk/>
            <pc:sldMk cId="2490626851" sldId="599"/>
            <ac:grpSpMk id="52" creationId="{51FCA9B5-0E06-43DD-8175-F1F9FEE3A956}"/>
          </ac:grpSpMkLst>
        </pc:grpChg>
        <pc:grpChg chg="add del mod">
          <ac:chgData name="Nguyen Chi Son" userId="606856d02e9d83ac" providerId="LiveId" clId="{69CE083D-A91A-4AEC-88EA-948C173BD65A}" dt="2021-09-01T05:36:47.130" v="4219" actId="478"/>
          <ac:grpSpMkLst>
            <pc:docMk/>
            <pc:sldMk cId="2490626851" sldId="599"/>
            <ac:grpSpMk id="60" creationId="{41C86124-B0BA-4918-9CD6-4D721089B189}"/>
          </ac:grpSpMkLst>
        </pc:grpChg>
        <pc:grpChg chg="mod">
          <ac:chgData name="Nguyen Chi Son" userId="606856d02e9d83ac" providerId="LiveId" clId="{69CE083D-A91A-4AEC-88EA-948C173BD65A}" dt="2021-09-01T05:35:06.352" v="4042"/>
          <ac:grpSpMkLst>
            <pc:docMk/>
            <pc:sldMk cId="2490626851" sldId="599"/>
            <ac:grpSpMk id="62" creationId="{17B4B234-C4EA-40D9-914D-D544B2FAF0E5}"/>
          </ac:grpSpMkLst>
        </pc:grpChg>
        <pc:graphicFrameChg chg="add del mod">
          <ac:chgData name="Nguyen Chi Son" userId="606856d02e9d83ac" providerId="LiveId" clId="{69CE083D-A91A-4AEC-88EA-948C173BD65A}" dt="2021-09-01T05:32:20.364" v="4027"/>
          <ac:graphicFrameMkLst>
            <pc:docMk/>
            <pc:sldMk cId="2490626851" sldId="599"/>
            <ac:graphicFrameMk id="12" creationId="{1D11C866-E700-4FEA-BFEF-40D4F4F26AE8}"/>
          </ac:graphicFrameMkLst>
        </pc:graphicFrameChg>
        <pc:graphicFrameChg chg="add del mod">
          <ac:chgData name="Nguyen Chi Son" userId="606856d02e9d83ac" providerId="LiveId" clId="{69CE083D-A91A-4AEC-88EA-948C173BD65A}" dt="2021-09-01T05:32:20.364" v="4027"/>
          <ac:graphicFrameMkLst>
            <pc:docMk/>
            <pc:sldMk cId="2490626851" sldId="599"/>
            <ac:graphicFrameMk id="31" creationId="{1C9AAA54-F72F-408B-A01B-8DEE02DAE3E4}"/>
          </ac:graphicFrameMkLst>
        </pc:graphicFrameChg>
        <pc:graphicFrameChg chg="add del mod">
          <ac:chgData name="Nguyen Chi Son" userId="606856d02e9d83ac" providerId="LiveId" clId="{69CE083D-A91A-4AEC-88EA-948C173BD65A}" dt="2021-09-01T05:32:20.364" v="4027"/>
          <ac:graphicFrameMkLst>
            <pc:docMk/>
            <pc:sldMk cId="2490626851" sldId="599"/>
            <ac:graphicFrameMk id="32" creationId="{AB78DEBF-A471-4B69-9669-7B0AAED60DC2}"/>
          </ac:graphicFrameMkLst>
        </pc:graphicFrameChg>
        <pc:graphicFrameChg chg="del mod">
          <ac:chgData name="Nguyen Chi Son" userId="606856d02e9d83ac" providerId="LiveId" clId="{69CE083D-A91A-4AEC-88EA-948C173BD65A}" dt="2021-09-01T05:34:46.799" v="4041" actId="478"/>
          <ac:graphicFrameMkLst>
            <pc:docMk/>
            <pc:sldMk cId="2490626851" sldId="599"/>
            <ac:graphicFrameMk id="40" creationId="{6DADACAE-9420-46B7-9051-8FD4C2A34653}"/>
          </ac:graphicFrameMkLst>
        </pc:graphicFrameChg>
        <pc:graphicFrameChg chg="del mod">
          <ac:chgData name="Nguyen Chi Son" userId="606856d02e9d83ac" providerId="LiveId" clId="{69CE083D-A91A-4AEC-88EA-948C173BD65A}" dt="2021-09-01T05:35:12.382" v="4044" actId="478"/>
          <ac:graphicFrameMkLst>
            <pc:docMk/>
            <pc:sldMk cId="2490626851" sldId="599"/>
            <ac:graphicFrameMk id="56" creationId="{A5A9FBEE-6A94-4956-A7EB-3FCBAB5A35D9}"/>
          </ac:graphicFrameMkLst>
        </pc:graphicFrameChg>
        <pc:picChg chg="del">
          <ac:chgData name="Nguyen Chi Son" userId="606856d02e9d83ac" providerId="LiveId" clId="{69CE083D-A91A-4AEC-88EA-948C173BD65A}" dt="2021-09-01T05:28:56.700" v="3885" actId="478"/>
          <ac:picMkLst>
            <pc:docMk/>
            <pc:sldMk cId="2490626851" sldId="599"/>
            <ac:picMk id="6" creationId="{91DE545C-C841-4FA8-A2A0-1109DD313917}"/>
          </ac:picMkLst>
        </pc:picChg>
        <pc:cxnChg chg="add del mod">
          <ac:chgData name="Nguyen Chi Son" userId="606856d02e9d83ac" providerId="LiveId" clId="{69CE083D-A91A-4AEC-88EA-948C173BD65A}" dt="2021-09-01T05:32:20.364" v="4027"/>
          <ac:cxnSpMkLst>
            <pc:docMk/>
            <pc:sldMk cId="2490626851" sldId="599"/>
            <ac:cxnSpMk id="10" creationId="{523F52AF-3DC1-412D-8093-E5A35690F8E9}"/>
          </ac:cxnSpMkLst>
        </pc:cxnChg>
        <pc:cxnChg chg="mod">
          <ac:chgData name="Nguyen Chi Son" userId="606856d02e9d83ac" providerId="LiveId" clId="{69CE083D-A91A-4AEC-88EA-948C173BD65A}" dt="2021-09-01T05:31:52.448" v="4026"/>
          <ac:cxnSpMkLst>
            <pc:docMk/>
            <pc:sldMk cId="2490626851" sldId="599"/>
            <ac:cxnSpMk id="19" creationId="{FAD1DCFA-BC1B-42B7-8929-AEE3908FCD92}"/>
          </ac:cxnSpMkLst>
        </pc:cxnChg>
        <pc:cxnChg chg="mod">
          <ac:chgData name="Nguyen Chi Son" userId="606856d02e9d83ac" providerId="LiveId" clId="{69CE083D-A91A-4AEC-88EA-948C173BD65A}" dt="2021-09-01T05:31:52.448" v="4026"/>
          <ac:cxnSpMkLst>
            <pc:docMk/>
            <pc:sldMk cId="2490626851" sldId="599"/>
            <ac:cxnSpMk id="20" creationId="{F89C8DC5-CC6B-41BD-9A53-14FC19490F5E}"/>
          </ac:cxnSpMkLst>
        </pc:cxnChg>
        <pc:cxnChg chg="mod">
          <ac:chgData name="Nguyen Chi Son" userId="606856d02e9d83ac" providerId="LiveId" clId="{69CE083D-A91A-4AEC-88EA-948C173BD65A}" dt="2021-09-01T05:31:52.448" v="4026"/>
          <ac:cxnSpMkLst>
            <pc:docMk/>
            <pc:sldMk cId="2490626851" sldId="599"/>
            <ac:cxnSpMk id="21" creationId="{34A0CA06-2075-40A0-B4E8-1BBFE2127781}"/>
          </ac:cxnSpMkLst>
        </pc:cxnChg>
        <pc:cxnChg chg="add del mod">
          <ac:chgData name="Nguyen Chi Son" userId="606856d02e9d83ac" providerId="LiveId" clId="{69CE083D-A91A-4AEC-88EA-948C173BD65A}" dt="2021-09-01T05:32:20.364" v="4027"/>
          <ac:cxnSpMkLst>
            <pc:docMk/>
            <pc:sldMk cId="2490626851" sldId="599"/>
            <ac:cxnSpMk id="22" creationId="{4995F435-AD5E-45C0-88F3-8CF2BC289DEB}"/>
          </ac:cxnSpMkLst>
        </pc:cxnChg>
        <pc:cxnChg chg="add del mod">
          <ac:chgData name="Nguyen Chi Son" userId="606856d02e9d83ac" providerId="LiveId" clId="{69CE083D-A91A-4AEC-88EA-948C173BD65A}" dt="2021-09-01T05:32:20.364" v="4027"/>
          <ac:cxnSpMkLst>
            <pc:docMk/>
            <pc:sldMk cId="2490626851" sldId="599"/>
            <ac:cxnSpMk id="23" creationId="{0176E125-1600-43CB-9CC9-EA9680485063}"/>
          </ac:cxnSpMkLst>
        </pc:cxnChg>
        <pc:cxnChg chg="add del mod">
          <ac:chgData name="Nguyen Chi Son" userId="606856d02e9d83ac" providerId="LiveId" clId="{69CE083D-A91A-4AEC-88EA-948C173BD65A}" dt="2021-09-01T05:32:20.364" v="4027"/>
          <ac:cxnSpMkLst>
            <pc:docMk/>
            <pc:sldMk cId="2490626851" sldId="599"/>
            <ac:cxnSpMk id="25" creationId="{6E87F92E-1A8D-498B-9781-538CFD75B5BB}"/>
          </ac:cxnSpMkLst>
        </pc:cxnChg>
        <pc:cxnChg chg="add del mod">
          <ac:chgData name="Nguyen Chi Son" userId="606856d02e9d83ac" providerId="LiveId" clId="{69CE083D-A91A-4AEC-88EA-948C173BD65A}" dt="2021-09-01T05:32:20.364" v="4027"/>
          <ac:cxnSpMkLst>
            <pc:docMk/>
            <pc:sldMk cId="2490626851" sldId="599"/>
            <ac:cxnSpMk id="27" creationId="{A7D3EF43-DEFE-45A8-AAAE-1FC0CE66EAAC}"/>
          </ac:cxnSpMkLst>
        </pc:cxnChg>
        <pc:cxnChg chg="add del mod">
          <ac:chgData name="Nguyen Chi Son" userId="606856d02e9d83ac" providerId="LiveId" clId="{69CE083D-A91A-4AEC-88EA-948C173BD65A}" dt="2021-09-01T05:32:20.364" v="4027"/>
          <ac:cxnSpMkLst>
            <pc:docMk/>
            <pc:sldMk cId="2490626851" sldId="599"/>
            <ac:cxnSpMk id="29" creationId="{5165554B-C8B8-43F3-9D8F-303B2ED6701D}"/>
          </ac:cxnSpMkLst>
        </pc:cxnChg>
        <pc:cxnChg chg="mod">
          <ac:chgData name="Nguyen Chi Son" userId="606856d02e9d83ac" providerId="LiveId" clId="{69CE083D-A91A-4AEC-88EA-948C173BD65A}" dt="2021-09-01T05:34:39.768" v="4039"/>
          <ac:cxnSpMkLst>
            <pc:docMk/>
            <pc:sldMk cId="2490626851" sldId="599"/>
            <ac:cxnSpMk id="37" creationId="{E13ED3E7-DCB9-4BC4-8534-FF66CE768869}"/>
          </ac:cxnSpMkLst>
        </pc:cxnChg>
        <pc:cxnChg chg="mod">
          <ac:chgData name="Nguyen Chi Son" userId="606856d02e9d83ac" providerId="LiveId" clId="{69CE083D-A91A-4AEC-88EA-948C173BD65A}" dt="2021-09-01T05:34:39.768" v="4039"/>
          <ac:cxnSpMkLst>
            <pc:docMk/>
            <pc:sldMk cId="2490626851" sldId="599"/>
            <ac:cxnSpMk id="39" creationId="{094BA10B-B217-4370-AA57-1532BFD422D9}"/>
          </ac:cxnSpMkLst>
        </pc:cxnChg>
        <pc:cxnChg chg="mod">
          <ac:chgData name="Nguyen Chi Son" userId="606856d02e9d83ac" providerId="LiveId" clId="{69CE083D-A91A-4AEC-88EA-948C173BD65A}" dt="2021-09-01T05:34:39.768" v="4039"/>
          <ac:cxnSpMkLst>
            <pc:docMk/>
            <pc:sldMk cId="2490626851" sldId="599"/>
            <ac:cxnSpMk id="46" creationId="{DA269DF8-6981-48EE-A3F4-F10331690034}"/>
          </ac:cxnSpMkLst>
        </pc:cxnChg>
        <pc:cxnChg chg="mod">
          <ac:chgData name="Nguyen Chi Son" userId="606856d02e9d83ac" providerId="LiveId" clId="{69CE083D-A91A-4AEC-88EA-948C173BD65A}" dt="2021-09-01T05:34:39.768" v="4039"/>
          <ac:cxnSpMkLst>
            <pc:docMk/>
            <pc:sldMk cId="2490626851" sldId="599"/>
            <ac:cxnSpMk id="47" creationId="{A2AE1C8B-9FC3-4229-AB06-E28C8E17814F}"/>
          </ac:cxnSpMkLst>
        </pc:cxnChg>
        <pc:cxnChg chg="mod">
          <ac:chgData name="Nguyen Chi Son" userId="606856d02e9d83ac" providerId="LiveId" clId="{69CE083D-A91A-4AEC-88EA-948C173BD65A}" dt="2021-09-01T05:34:39.768" v="4039"/>
          <ac:cxnSpMkLst>
            <pc:docMk/>
            <pc:sldMk cId="2490626851" sldId="599"/>
            <ac:cxnSpMk id="48" creationId="{B8774157-4E43-4B7E-A9DC-1762CA7F12F4}"/>
          </ac:cxnSpMkLst>
        </pc:cxnChg>
        <pc:cxnChg chg="mod">
          <ac:chgData name="Nguyen Chi Son" userId="606856d02e9d83ac" providerId="LiveId" clId="{69CE083D-A91A-4AEC-88EA-948C173BD65A}" dt="2021-09-01T05:35:06.352" v="4042"/>
          <ac:cxnSpMkLst>
            <pc:docMk/>
            <pc:sldMk cId="2490626851" sldId="599"/>
            <ac:cxnSpMk id="53" creationId="{B14A5EFA-9D93-41FE-AE9B-52C991B081DF}"/>
          </ac:cxnSpMkLst>
        </pc:cxnChg>
        <pc:cxnChg chg="mod">
          <ac:chgData name="Nguyen Chi Son" userId="606856d02e9d83ac" providerId="LiveId" clId="{69CE083D-A91A-4AEC-88EA-948C173BD65A}" dt="2021-09-01T05:35:35.955" v="4047" actId="14100"/>
          <ac:cxnSpMkLst>
            <pc:docMk/>
            <pc:sldMk cId="2490626851" sldId="599"/>
            <ac:cxnSpMk id="57" creationId="{0E923B15-C5FA-432F-B2E3-F34A02120648}"/>
          </ac:cxnSpMkLst>
        </pc:cxnChg>
        <pc:cxnChg chg="mod">
          <ac:chgData name="Nguyen Chi Son" userId="606856d02e9d83ac" providerId="LiveId" clId="{69CE083D-A91A-4AEC-88EA-948C173BD65A}" dt="2021-09-01T05:35:06.352" v="4042"/>
          <ac:cxnSpMkLst>
            <pc:docMk/>
            <pc:sldMk cId="2490626851" sldId="599"/>
            <ac:cxnSpMk id="64" creationId="{99EBD47F-07FD-47C5-B90E-AA19ADCEAF5B}"/>
          </ac:cxnSpMkLst>
        </pc:cxnChg>
        <pc:cxnChg chg="mod">
          <ac:chgData name="Nguyen Chi Son" userId="606856d02e9d83ac" providerId="LiveId" clId="{69CE083D-A91A-4AEC-88EA-948C173BD65A}" dt="2021-09-01T05:35:06.352" v="4042"/>
          <ac:cxnSpMkLst>
            <pc:docMk/>
            <pc:sldMk cId="2490626851" sldId="599"/>
            <ac:cxnSpMk id="65" creationId="{2076359B-06B4-455C-94BA-273D97AD38A4}"/>
          </ac:cxnSpMkLst>
        </pc:cxnChg>
        <pc:cxnChg chg="mod">
          <ac:chgData name="Nguyen Chi Son" userId="606856d02e9d83ac" providerId="LiveId" clId="{69CE083D-A91A-4AEC-88EA-948C173BD65A}" dt="2021-09-01T05:35:06.352" v="4042"/>
          <ac:cxnSpMkLst>
            <pc:docMk/>
            <pc:sldMk cId="2490626851" sldId="599"/>
            <ac:cxnSpMk id="66" creationId="{E6A230FD-860D-403E-BCB9-CF524B0C71A5}"/>
          </ac:cxnSpMkLst>
        </pc:cxnChg>
      </pc:sldChg>
    </pc:docChg>
  </pc:docChgLst>
  <pc:docChgLst>
    <pc:chgData name="Nguyen Chi Son" userId="606856d02e9d83ac" providerId="LiveId" clId="{A39CA402-E5A0-43BD-9728-8A300BACD9F1}"/>
    <pc:docChg chg="undo custSel addSld delSld modSld">
      <pc:chgData name="Nguyen Chi Son" userId="606856d02e9d83ac" providerId="LiveId" clId="{A39CA402-E5A0-43BD-9728-8A300BACD9F1}" dt="2021-10-14T10:56:02.222" v="2888"/>
      <pc:docMkLst>
        <pc:docMk/>
      </pc:docMkLst>
      <pc:sldChg chg="modSp mod">
        <pc:chgData name="Nguyen Chi Son" userId="606856d02e9d83ac" providerId="LiveId" clId="{A39CA402-E5A0-43BD-9728-8A300BACD9F1}" dt="2021-10-14T10:28:04.215" v="35" actId="20577"/>
        <pc:sldMkLst>
          <pc:docMk/>
          <pc:sldMk cId="2922349590" sldId="256"/>
        </pc:sldMkLst>
        <pc:spChg chg="mod">
          <ac:chgData name="Nguyen Chi Son" userId="606856d02e9d83ac" providerId="LiveId" clId="{A39CA402-E5A0-43BD-9728-8A300BACD9F1}" dt="2021-10-14T10:28:04.215" v="35" actId="20577"/>
          <ac:spMkLst>
            <pc:docMk/>
            <pc:sldMk cId="2922349590" sldId="256"/>
            <ac:spMk id="136" creationId="{C574B640-0199-463F-87CA-8E3956B46E10}"/>
          </ac:spMkLst>
        </pc:spChg>
      </pc:sldChg>
      <pc:sldChg chg="modSp mod">
        <pc:chgData name="Nguyen Chi Son" userId="606856d02e9d83ac" providerId="LiveId" clId="{A39CA402-E5A0-43BD-9728-8A300BACD9F1}" dt="2021-10-14T10:31:13.355" v="385" actId="1035"/>
        <pc:sldMkLst>
          <pc:docMk/>
          <pc:sldMk cId="2812505328" sldId="362"/>
        </pc:sldMkLst>
        <pc:spChg chg="mod">
          <ac:chgData name="Nguyen Chi Son" userId="606856d02e9d83ac" providerId="LiveId" clId="{A39CA402-E5A0-43BD-9728-8A300BACD9F1}" dt="2021-10-14T10:31:09.605" v="364" actId="20577"/>
          <ac:spMkLst>
            <pc:docMk/>
            <pc:sldMk cId="2812505328" sldId="362"/>
            <ac:spMk id="2" creationId="{DAF08EC2-5D0D-48D9-855C-A59C0E5ED55B}"/>
          </ac:spMkLst>
        </pc:spChg>
        <pc:spChg chg="mod">
          <ac:chgData name="Nguyen Chi Son" userId="606856d02e9d83ac" providerId="LiveId" clId="{A39CA402-E5A0-43BD-9728-8A300BACD9F1}" dt="2021-10-14T10:31:13.355" v="385" actId="1035"/>
          <ac:spMkLst>
            <pc:docMk/>
            <pc:sldMk cId="2812505328" sldId="362"/>
            <ac:spMk id="3" creationId="{8CD51C9F-FCB0-4185-93E6-835FC05E1B10}"/>
          </ac:spMkLst>
        </pc:spChg>
      </pc:sldChg>
      <pc:sldChg chg="addSp delSp modSp mod">
        <pc:chgData name="Nguyen Chi Son" userId="606856d02e9d83ac" providerId="LiveId" clId="{A39CA402-E5A0-43BD-9728-8A300BACD9F1}" dt="2021-10-14T10:38:52.917" v="1158" actId="20577"/>
        <pc:sldMkLst>
          <pc:docMk/>
          <pc:sldMk cId="3298182474" sldId="547"/>
        </pc:sldMkLst>
        <pc:spChg chg="mod">
          <ac:chgData name="Nguyen Chi Son" userId="606856d02e9d83ac" providerId="LiveId" clId="{A39CA402-E5A0-43BD-9728-8A300BACD9F1}" dt="2021-10-14T10:31:56.677" v="587" actId="20577"/>
          <ac:spMkLst>
            <pc:docMk/>
            <pc:sldMk cId="3298182474" sldId="547"/>
            <ac:spMk id="2" creationId="{BA8A6260-CA4B-46A9-A06E-C71EE59E6992}"/>
          </ac:spMkLst>
        </pc:spChg>
        <pc:spChg chg="del">
          <ac:chgData name="Nguyen Chi Son" userId="606856d02e9d83ac" providerId="LiveId" clId="{A39CA402-E5A0-43BD-9728-8A300BACD9F1}" dt="2021-10-14T10:28:34.161" v="84" actId="478"/>
          <ac:spMkLst>
            <pc:docMk/>
            <pc:sldMk cId="3298182474" sldId="547"/>
            <ac:spMk id="7" creationId="{CF632240-EE73-4E45-BA66-6CA6C40409AF}"/>
          </ac:spMkLst>
        </pc:spChg>
        <pc:spChg chg="del">
          <ac:chgData name="Nguyen Chi Son" userId="606856d02e9d83ac" providerId="LiveId" clId="{A39CA402-E5A0-43BD-9728-8A300BACD9F1}" dt="2021-10-14T10:28:34.161" v="84" actId="478"/>
          <ac:spMkLst>
            <pc:docMk/>
            <pc:sldMk cId="3298182474" sldId="547"/>
            <ac:spMk id="11" creationId="{6CF40600-D82A-4EA1-B2FB-E5E7F6990C86}"/>
          </ac:spMkLst>
        </pc:spChg>
        <pc:spChg chg="del">
          <ac:chgData name="Nguyen Chi Son" userId="606856d02e9d83ac" providerId="LiveId" clId="{A39CA402-E5A0-43BD-9728-8A300BACD9F1}" dt="2021-10-14T10:28:34.161" v="84" actId="478"/>
          <ac:spMkLst>
            <pc:docMk/>
            <pc:sldMk cId="3298182474" sldId="547"/>
            <ac:spMk id="13" creationId="{28811683-A380-4293-A052-4ED20B00D3A1}"/>
          </ac:spMkLst>
        </pc:spChg>
        <pc:spChg chg="del">
          <ac:chgData name="Nguyen Chi Son" userId="606856d02e9d83ac" providerId="LiveId" clId="{A39CA402-E5A0-43BD-9728-8A300BACD9F1}" dt="2021-10-14T10:28:34.161" v="84" actId="478"/>
          <ac:spMkLst>
            <pc:docMk/>
            <pc:sldMk cId="3298182474" sldId="547"/>
            <ac:spMk id="17" creationId="{4F6F8A7E-D9F4-452F-9557-F3D4BA22C727}"/>
          </ac:spMkLst>
        </pc:spChg>
        <pc:spChg chg="del">
          <ac:chgData name="Nguyen Chi Son" userId="606856d02e9d83ac" providerId="LiveId" clId="{A39CA402-E5A0-43BD-9728-8A300BACD9F1}" dt="2021-10-14T10:28:34.161" v="84" actId="478"/>
          <ac:spMkLst>
            <pc:docMk/>
            <pc:sldMk cId="3298182474" sldId="547"/>
            <ac:spMk id="19" creationId="{7FE1E98E-9EB8-4F5F-8FF4-F0994BDBABA4}"/>
          </ac:spMkLst>
        </pc:spChg>
        <pc:spChg chg="del">
          <ac:chgData name="Nguyen Chi Son" userId="606856d02e9d83ac" providerId="LiveId" clId="{A39CA402-E5A0-43BD-9728-8A300BACD9F1}" dt="2021-10-14T10:28:34.161" v="84" actId="478"/>
          <ac:spMkLst>
            <pc:docMk/>
            <pc:sldMk cId="3298182474" sldId="547"/>
            <ac:spMk id="20" creationId="{143F37B3-25FF-439F-8BAD-3AFBA9141796}"/>
          </ac:spMkLst>
        </pc:spChg>
        <pc:spChg chg="del">
          <ac:chgData name="Nguyen Chi Son" userId="606856d02e9d83ac" providerId="LiveId" clId="{A39CA402-E5A0-43BD-9728-8A300BACD9F1}" dt="2021-10-14T10:28:34.161" v="84" actId="478"/>
          <ac:spMkLst>
            <pc:docMk/>
            <pc:sldMk cId="3298182474" sldId="547"/>
            <ac:spMk id="21" creationId="{DD6D4EC0-C256-49A3-88C2-B0E1DB9BC5B4}"/>
          </ac:spMkLst>
        </pc:spChg>
        <pc:spChg chg="add mod">
          <ac:chgData name="Nguyen Chi Son" userId="606856d02e9d83ac" providerId="LiveId" clId="{A39CA402-E5A0-43BD-9728-8A300BACD9F1}" dt="2021-10-14T10:38:52.917" v="1158" actId="20577"/>
          <ac:spMkLst>
            <pc:docMk/>
            <pc:sldMk cId="3298182474" sldId="547"/>
            <ac:spMk id="23" creationId="{A3CA9D35-35B6-493F-8590-514DBA6E36B8}"/>
          </ac:spMkLst>
        </pc:spChg>
        <pc:spChg chg="del">
          <ac:chgData name="Nguyen Chi Son" userId="606856d02e9d83ac" providerId="LiveId" clId="{A39CA402-E5A0-43BD-9728-8A300BACD9F1}" dt="2021-10-14T10:28:34.161" v="84" actId="478"/>
          <ac:spMkLst>
            <pc:docMk/>
            <pc:sldMk cId="3298182474" sldId="547"/>
            <ac:spMk id="27" creationId="{44AB2BCC-4DCB-4EB3-9205-7EB5543B0915}"/>
          </ac:spMkLst>
        </pc:spChg>
        <pc:spChg chg="del">
          <ac:chgData name="Nguyen Chi Son" userId="606856d02e9d83ac" providerId="LiveId" clId="{A39CA402-E5A0-43BD-9728-8A300BACD9F1}" dt="2021-10-14T10:28:34.161" v="84" actId="478"/>
          <ac:spMkLst>
            <pc:docMk/>
            <pc:sldMk cId="3298182474" sldId="547"/>
            <ac:spMk id="29" creationId="{74D1074E-AE41-4D7A-BA25-FED2D288FBB5}"/>
          </ac:spMkLst>
        </pc:spChg>
        <pc:spChg chg="del">
          <ac:chgData name="Nguyen Chi Son" userId="606856d02e9d83ac" providerId="LiveId" clId="{A39CA402-E5A0-43BD-9728-8A300BACD9F1}" dt="2021-10-14T10:28:34.161" v="84" actId="478"/>
          <ac:spMkLst>
            <pc:docMk/>
            <pc:sldMk cId="3298182474" sldId="547"/>
            <ac:spMk id="32" creationId="{B8C18685-FBD3-4D04-82D7-33D5E390FEEC}"/>
          </ac:spMkLst>
        </pc:spChg>
        <pc:spChg chg="del">
          <ac:chgData name="Nguyen Chi Son" userId="606856d02e9d83ac" providerId="LiveId" clId="{A39CA402-E5A0-43BD-9728-8A300BACD9F1}" dt="2021-10-14T10:28:34.161" v="84" actId="478"/>
          <ac:spMkLst>
            <pc:docMk/>
            <pc:sldMk cId="3298182474" sldId="547"/>
            <ac:spMk id="33" creationId="{6332ADD6-DFA1-4414-A64E-B4B7F2D9C4B8}"/>
          </ac:spMkLst>
        </pc:spChg>
        <pc:picChg chg="del">
          <ac:chgData name="Nguyen Chi Son" userId="606856d02e9d83ac" providerId="LiveId" clId="{A39CA402-E5A0-43BD-9728-8A300BACD9F1}" dt="2021-10-14T10:28:24.126" v="83" actId="478"/>
          <ac:picMkLst>
            <pc:docMk/>
            <pc:sldMk cId="3298182474" sldId="547"/>
            <ac:picMk id="4" creationId="{47BC5398-1CE7-40CC-8792-8C62286B0656}"/>
          </ac:picMkLst>
        </pc:picChg>
        <pc:picChg chg="add mod">
          <ac:chgData name="Nguyen Chi Son" userId="606856d02e9d83ac" providerId="LiveId" clId="{A39CA402-E5A0-43BD-9728-8A300BACD9F1}" dt="2021-10-14T10:37:24.466" v="1103" actId="1076"/>
          <ac:picMkLst>
            <pc:docMk/>
            <pc:sldMk cId="3298182474" sldId="547"/>
            <ac:picMk id="5" creationId="{821B5B6B-81D4-426D-93FD-20B341166DF1}"/>
          </ac:picMkLst>
        </pc:picChg>
        <pc:cxnChg chg="del">
          <ac:chgData name="Nguyen Chi Son" userId="606856d02e9d83ac" providerId="LiveId" clId="{A39CA402-E5A0-43BD-9728-8A300BACD9F1}" dt="2021-10-14T10:28:34.161" v="84" actId="478"/>
          <ac:cxnSpMkLst>
            <pc:docMk/>
            <pc:sldMk cId="3298182474" sldId="547"/>
            <ac:cxnSpMk id="9" creationId="{7D473569-4A2F-41F8-80E9-ACF2AC9F9418}"/>
          </ac:cxnSpMkLst>
        </pc:cxnChg>
        <pc:cxnChg chg="del">
          <ac:chgData name="Nguyen Chi Son" userId="606856d02e9d83ac" providerId="LiveId" clId="{A39CA402-E5A0-43BD-9728-8A300BACD9F1}" dt="2021-10-14T10:28:34.161" v="84" actId="478"/>
          <ac:cxnSpMkLst>
            <pc:docMk/>
            <pc:sldMk cId="3298182474" sldId="547"/>
            <ac:cxnSpMk id="22" creationId="{35DB3A1A-55BF-4347-AF3E-D8FEF37B3F1B}"/>
          </ac:cxnSpMkLst>
        </pc:cxnChg>
        <pc:cxnChg chg="del">
          <ac:chgData name="Nguyen Chi Son" userId="606856d02e9d83ac" providerId="LiveId" clId="{A39CA402-E5A0-43BD-9728-8A300BACD9F1}" dt="2021-10-14T10:28:34.161" v="84" actId="478"/>
          <ac:cxnSpMkLst>
            <pc:docMk/>
            <pc:sldMk cId="3298182474" sldId="547"/>
            <ac:cxnSpMk id="24" creationId="{683B5B64-5BE7-4653-878F-C7E4FF80A855}"/>
          </ac:cxnSpMkLst>
        </pc:cxnChg>
        <pc:cxnChg chg="del">
          <ac:chgData name="Nguyen Chi Son" userId="606856d02e9d83ac" providerId="LiveId" clId="{A39CA402-E5A0-43BD-9728-8A300BACD9F1}" dt="2021-10-14T10:28:34.161" v="84" actId="478"/>
          <ac:cxnSpMkLst>
            <pc:docMk/>
            <pc:sldMk cId="3298182474" sldId="547"/>
            <ac:cxnSpMk id="30" creationId="{84475446-947B-4AFA-B971-C09C08B5A29B}"/>
          </ac:cxnSpMkLst>
        </pc:cxnChg>
        <pc:cxnChg chg="del">
          <ac:chgData name="Nguyen Chi Son" userId="606856d02e9d83ac" providerId="LiveId" clId="{A39CA402-E5A0-43BD-9728-8A300BACD9F1}" dt="2021-10-14T10:28:34.161" v="84" actId="478"/>
          <ac:cxnSpMkLst>
            <pc:docMk/>
            <pc:sldMk cId="3298182474" sldId="547"/>
            <ac:cxnSpMk id="34" creationId="{210D1D64-FAED-42F7-8C70-62844553A7FB}"/>
          </ac:cxnSpMkLst>
        </pc:cxnChg>
      </pc:sldChg>
      <pc:sldChg chg="del">
        <pc:chgData name="Nguyen Chi Son" userId="606856d02e9d83ac" providerId="LiveId" clId="{A39CA402-E5A0-43BD-9728-8A300BACD9F1}" dt="2021-10-14T10:55:42.582" v="2879" actId="47"/>
        <pc:sldMkLst>
          <pc:docMk/>
          <pc:sldMk cId="3023646297" sldId="614"/>
        </pc:sldMkLst>
      </pc:sldChg>
      <pc:sldChg chg="del">
        <pc:chgData name="Nguyen Chi Son" userId="606856d02e9d83ac" providerId="LiveId" clId="{A39CA402-E5A0-43BD-9728-8A300BACD9F1}" dt="2021-10-14T10:55:42.582" v="2879" actId="47"/>
        <pc:sldMkLst>
          <pc:docMk/>
          <pc:sldMk cId="3607990327" sldId="616"/>
        </pc:sldMkLst>
      </pc:sldChg>
      <pc:sldChg chg="addSp delSp modSp mod delAnim modAnim">
        <pc:chgData name="Nguyen Chi Son" userId="606856d02e9d83ac" providerId="LiveId" clId="{A39CA402-E5A0-43BD-9728-8A300BACD9F1}" dt="2021-10-14T10:55:56.925" v="2884"/>
        <pc:sldMkLst>
          <pc:docMk/>
          <pc:sldMk cId="2463127679" sldId="724"/>
        </pc:sldMkLst>
        <pc:spChg chg="del">
          <ac:chgData name="Nguyen Chi Son" userId="606856d02e9d83ac" providerId="LiveId" clId="{A39CA402-E5A0-43BD-9728-8A300BACD9F1}" dt="2021-10-14T10:46:09.503" v="1792" actId="478"/>
          <ac:spMkLst>
            <pc:docMk/>
            <pc:sldMk cId="2463127679" sldId="724"/>
            <ac:spMk id="10" creationId="{2DEA87A2-0D95-48D5-B5DC-A79069C3756A}"/>
          </ac:spMkLst>
        </pc:spChg>
        <pc:spChg chg="del">
          <ac:chgData name="Nguyen Chi Son" userId="606856d02e9d83ac" providerId="LiveId" clId="{A39CA402-E5A0-43BD-9728-8A300BACD9F1}" dt="2021-10-14T10:46:09.503" v="1792" actId="478"/>
          <ac:spMkLst>
            <pc:docMk/>
            <pc:sldMk cId="2463127679" sldId="724"/>
            <ac:spMk id="11" creationId="{A7C1F49B-1C63-47D1-82ED-903D01476FE3}"/>
          </ac:spMkLst>
        </pc:spChg>
        <pc:spChg chg="del">
          <ac:chgData name="Nguyen Chi Son" userId="606856d02e9d83ac" providerId="LiveId" clId="{A39CA402-E5A0-43BD-9728-8A300BACD9F1}" dt="2021-10-14T10:46:09.503" v="1792" actId="478"/>
          <ac:spMkLst>
            <pc:docMk/>
            <pc:sldMk cId="2463127679" sldId="724"/>
            <ac:spMk id="12" creationId="{7F5DC5B2-858D-4AB4-A0A5-D6C8E4A33B2C}"/>
          </ac:spMkLst>
        </pc:spChg>
        <pc:spChg chg="del">
          <ac:chgData name="Nguyen Chi Son" userId="606856d02e9d83ac" providerId="LiveId" clId="{A39CA402-E5A0-43BD-9728-8A300BACD9F1}" dt="2021-10-14T10:46:09.503" v="1792" actId="478"/>
          <ac:spMkLst>
            <pc:docMk/>
            <pc:sldMk cId="2463127679" sldId="724"/>
            <ac:spMk id="13" creationId="{93A94681-C6E7-4B84-94D3-A2F86D722163}"/>
          </ac:spMkLst>
        </pc:spChg>
        <pc:spChg chg="mod">
          <ac:chgData name="Nguyen Chi Son" userId="606856d02e9d83ac" providerId="LiveId" clId="{A39CA402-E5A0-43BD-9728-8A300BACD9F1}" dt="2021-10-14T10:51:22.423" v="2126" actId="1035"/>
          <ac:spMkLst>
            <pc:docMk/>
            <pc:sldMk cId="2463127679" sldId="724"/>
            <ac:spMk id="14" creationId="{A530074C-9975-4D4F-AC15-005B11433C74}"/>
          </ac:spMkLst>
        </pc:spChg>
        <pc:spChg chg="mod">
          <ac:chgData name="Nguyen Chi Son" userId="606856d02e9d83ac" providerId="LiveId" clId="{A39CA402-E5A0-43BD-9728-8A300BACD9F1}" dt="2021-10-14T10:51:22.423" v="2126" actId="1035"/>
          <ac:spMkLst>
            <pc:docMk/>
            <pc:sldMk cId="2463127679" sldId="724"/>
            <ac:spMk id="15" creationId="{EC5263CE-BE2F-44C4-BD89-2666D2873C33}"/>
          </ac:spMkLst>
        </pc:spChg>
        <pc:spChg chg="mod">
          <ac:chgData name="Nguyen Chi Son" userId="606856d02e9d83ac" providerId="LiveId" clId="{A39CA402-E5A0-43BD-9728-8A300BACD9F1}" dt="2021-10-14T10:45:05.399" v="1791" actId="20577"/>
          <ac:spMkLst>
            <pc:docMk/>
            <pc:sldMk cId="2463127679" sldId="724"/>
            <ac:spMk id="19" creationId="{9C339D16-68E4-43C4-A62E-D0146138D23B}"/>
          </ac:spMkLst>
        </pc:spChg>
        <pc:picChg chg="del">
          <ac:chgData name="Nguyen Chi Son" userId="606856d02e9d83ac" providerId="LiveId" clId="{A39CA402-E5A0-43BD-9728-8A300BACD9F1}" dt="2021-10-14T10:44:07.456" v="1409" actId="478"/>
          <ac:picMkLst>
            <pc:docMk/>
            <pc:sldMk cId="2463127679" sldId="724"/>
            <ac:picMk id="4" creationId="{A558A3FA-5866-4BA7-953A-111C1ACED532}"/>
          </ac:picMkLst>
        </pc:picChg>
        <pc:picChg chg="add mod">
          <ac:chgData name="Nguyen Chi Son" userId="606856d02e9d83ac" providerId="LiveId" clId="{A39CA402-E5A0-43BD-9728-8A300BACD9F1}" dt="2021-10-14T10:51:17.970" v="2117" actId="1076"/>
          <ac:picMkLst>
            <pc:docMk/>
            <pc:sldMk cId="2463127679" sldId="724"/>
            <ac:picMk id="1026" creationId="{5F3BA7E9-CF62-4E51-B340-307E3E6AE458}"/>
          </ac:picMkLst>
        </pc:picChg>
        <pc:picChg chg="add mod">
          <ac:chgData name="Nguyen Chi Son" userId="606856d02e9d83ac" providerId="LiveId" clId="{A39CA402-E5A0-43BD-9728-8A300BACD9F1}" dt="2021-10-14T10:51:19.798" v="2118" actId="1076"/>
          <ac:picMkLst>
            <pc:docMk/>
            <pc:sldMk cId="2463127679" sldId="724"/>
            <ac:picMk id="1028" creationId="{8D596280-D22C-42BE-A1AC-717684001CB4}"/>
          </ac:picMkLst>
        </pc:picChg>
        <pc:cxnChg chg="del">
          <ac:chgData name="Nguyen Chi Son" userId="606856d02e9d83ac" providerId="LiveId" clId="{A39CA402-E5A0-43BD-9728-8A300BACD9F1}" dt="2021-10-14T10:46:09.503" v="1792" actId="478"/>
          <ac:cxnSpMkLst>
            <pc:docMk/>
            <pc:sldMk cId="2463127679" sldId="724"/>
            <ac:cxnSpMk id="16" creationId="{3221896F-54A6-443F-A329-08714C1B97A2}"/>
          </ac:cxnSpMkLst>
        </pc:cxnChg>
        <pc:cxnChg chg="del">
          <ac:chgData name="Nguyen Chi Son" userId="606856d02e9d83ac" providerId="LiveId" clId="{A39CA402-E5A0-43BD-9728-8A300BACD9F1}" dt="2021-10-14T10:46:09.503" v="1792" actId="478"/>
          <ac:cxnSpMkLst>
            <pc:docMk/>
            <pc:sldMk cId="2463127679" sldId="724"/>
            <ac:cxnSpMk id="17" creationId="{9DFDC775-7AC4-4AA5-892A-5BB66FBFC45B}"/>
          </ac:cxnSpMkLst>
        </pc:cxnChg>
        <pc:cxnChg chg="del">
          <ac:chgData name="Nguyen Chi Son" userId="606856d02e9d83ac" providerId="LiveId" clId="{A39CA402-E5A0-43BD-9728-8A300BACD9F1}" dt="2021-10-14T10:46:09.503" v="1792" actId="478"/>
          <ac:cxnSpMkLst>
            <pc:docMk/>
            <pc:sldMk cId="2463127679" sldId="724"/>
            <ac:cxnSpMk id="18" creationId="{FEC8261C-6E9E-473D-8237-002E0E7BE896}"/>
          </ac:cxnSpMkLst>
        </pc:cxnChg>
      </pc:sldChg>
      <pc:sldChg chg="del">
        <pc:chgData name="Nguyen Chi Son" userId="606856d02e9d83ac" providerId="LiveId" clId="{A39CA402-E5A0-43BD-9728-8A300BACD9F1}" dt="2021-10-14T10:55:42.582" v="2879" actId="47"/>
        <pc:sldMkLst>
          <pc:docMk/>
          <pc:sldMk cId="2868942840" sldId="725"/>
        </pc:sldMkLst>
      </pc:sldChg>
      <pc:sldChg chg="del">
        <pc:chgData name="Nguyen Chi Son" userId="606856d02e9d83ac" providerId="LiveId" clId="{A39CA402-E5A0-43BD-9728-8A300BACD9F1}" dt="2021-10-14T10:55:42.582" v="2879" actId="47"/>
        <pc:sldMkLst>
          <pc:docMk/>
          <pc:sldMk cId="1177629376" sldId="726"/>
        </pc:sldMkLst>
      </pc:sldChg>
      <pc:sldChg chg="del">
        <pc:chgData name="Nguyen Chi Son" userId="606856d02e9d83ac" providerId="LiveId" clId="{A39CA402-E5A0-43BD-9728-8A300BACD9F1}" dt="2021-10-14T10:55:42.582" v="2879" actId="47"/>
        <pc:sldMkLst>
          <pc:docMk/>
          <pc:sldMk cId="2298416066" sldId="727"/>
        </pc:sldMkLst>
      </pc:sldChg>
      <pc:sldChg chg="del">
        <pc:chgData name="Nguyen Chi Son" userId="606856d02e9d83ac" providerId="LiveId" clId="{A39CA402-E5A0-43BD-9728-8A300BACD9F1}" dt="2021-10-14T10:55:42.582" v="2879" actId="47"/>
        <pc:sldMkLst>
          <pc:docMk/>
          <pc:sldMk cId="311276449" sldId="728"/>
        </pc:sldMkLst>
      </pc:sldChg>
      <pc:sldChg chg="del">
        <pc:chgData name="Nguyen Chi Son" userId="606856d02e9d83ac" providerId="LiveId" clId="{A39CA402-E5A0-43BD-9728-8A300BACD9F1}" dt="2021-10-14T10:55:42.582" v="2879" actId="47"/>
        <pc:sldMkLst>
          <pc:docMk/>
          <pc:sldMk cId="2416830813" sldId="729"/>
        </pc:sldMkLst>
      </pc:sldChg>
      <pc:sldChg chg="del">
        <pc:chgData name="Nguyen Chi Son" userId="606856d02e9d83ac" providerId="LiveId" clId="{A39CA402-E5A0-43BD-9728-8A300BACD9F1}" dt="2021-10-14T10:55:42.582" v="2879" actId="47"/>
        <pc:sldMkLst>
          <pc:docMk/>
          <pc:sldMk cId="3158567965" sldId="730"/>
        </pc:sldMkLst>
      </pc:sldChg>
      <pc:sldChg chg="addSp delSp modSp add mod modAnim">
        <pc:chgData name="Nguyen Chi Son" userId="606856d02e9d83ac" providerId="LiveId" clId="{A39CA402-E5A0-43BD-9728-8A300BACD9F1}" dt="2021-10-14T10:55:50.409" v="2880"/>
        <pc:sldMkLst>
          <pc:docMk/>
          <pc:sldMk cId="2797674271" sldId="731"/>
        </pc:sldMkLst>
        <pc:spChg chg="mod">
          <ac:chgData name="Nguyen Chi Son" userId="606856d02e9d83ac" providerId="LiveId" clId="{A39CA402-E5A0-43BD-9728-8A300BACD9F1}" dt="2021-10-14T10:40:35.318" v="1354" actId="20577"/>
          <ac:spMkLst>
            <pc:docMk/>
            <pc:sldMk cId="2797674271" sldId="731"/>
            <ac:spMk id="2" creationId="{BA8A6260-CA4B-46A9-A06E-C71EE59E6992}"/>
          </ac:spMkLst>
        </pc:spChg>
        <pc:spChg chg="add mod">
          <ac:chgData name="Nguyen Chi Son" userId="606856d02e9d83ac" providerId="LiveId" clId="{A39CA402-E5A0-43BD-9728-8A300BACD9F1}" dt="2021-10-14T10:41:54.194" v="1408" actId="20577"/>
          <ac:spMkLst>
            <pc:docMk/>
            <pc:sldMk cId="2797674271" sldId="731"/>
            <ac:spMk id="6" creationId="{E6E6CEF6-F7EA-4DE1-ADA6-4EEE3D67A25A}"/>
          </ac:spMkLst>
        </pc:spChg>
        <pc:spChg chg="add mod">
          <ac:chgData name="Nguyen Chi Son" userId="606856d02e9d83ac" providerId="LiveId" clId="{A39CA402-E5A0-43BD-9728-8A300BACD9F1}" dt="2021-10-14T10:41:36.129" v="1357" actId="1076"/>
          <ac:spMkLst>
            <pc:docMk/>
            <pc:sldMk cId="2797674271" sldId="731"/>
            <ac:spMk id="15" creationId="{C2CCEF52-3CD8-4798-A5A2-483C6A9E9357}"/>
          </ac:spMkLst>
        </pc:spChg>
        <pc:spChg chg="add mod">
          <ac:chgData name="Nguyen Chi Son" userId="606856d02e9d83ac" providerId="LiveId" clId="{A39CA402-E5A0-43BD-9728-8A300BACD9F1}" dt="2021-10-14T10:41:36.129" v="1357" actId="1076"/>
          <ac:spMkLst>
            <pc:docMk/>
            <pc:sldMk cId="2797674271" sldId="731"/>
            <ac:spMk id="16" creationId="{DF12FEAE-2283-4B73-A632-CD22DB73968E}"/>
          </ac:spMkLst>
        </pc:spChg>
        <pc:spChg chg="add mod">
          <ac:chgData name="Nguyen Chi Son" userId="606856d02e9d83ac" providerId="LiveId" clId="{A39CA402-E5A0-43BD-9728-8A300BACD9F1}" dt="2021-10-14T10:41:36.129" v="1357" actId="1076"/>
          <ac:spMkLst>
            <pc:docMk/>
            <pc:sldMk cId="2797674271" sldId="731"/>
            <ac:spMk id="17" creationId="{F3FA1B13-2E87-4A21-890D-5A34BB463937}"/>
          </ac:spMkLst>
        </pc:spChg>
        <pc:spChg chg="add mod">
          <ac:chgData name="Nguyen Chi Son" userId="606856d02e9d83ac" providerId="LiveId" clId="{A39CA402-E5A0-43BD-9728-8A300BACD9F1}" dt="2021-10-14T10:41:36.129" v="1357" actId="1076"/>
          <ac:spMkLst>
            <pc:docMk/>
            <pc:sldMk cId="2797674271" sldId="731"/>
            <ac:spMk id="18" creationId="{23C60D7B-B674-4734-B19C-668C6C63C26E}"/>
          </ac:spMkLst>
        </pc:spChg>
        <pc:spChg chg="add mod">
          <ac:chgData name="Nguyen Chi Son" userId="606856d02e9d83ac" providerId="LiveId" clId="{A39CA402-E5A0-43BD-9728-8A300BACD9F1}" dt="2021-10-14T10:41:36.129" v="1357" actId="1076"/>
          <ac:spMkLst>
            <pc:docMk/>
            <pc:sldMk cId="2797674271" sldId="731"/>
            <ac:spMk id="19" creationId="{5269074E-9BAF-4DF0-85A9-1338CE4A8B4D}"/>
          </ac:spMkLst>
        </pc:spChg>
        <pc:spChg chg="add mod">
          <ac:chgData name="Nguyen Chi Son" userId="606856d02e9d83ac" providerId="LiveId" clId="{A39CA402-E5A0-43BD-9728-8A300BACD9F1}" dt="2021-10-14T10:41:36.129" v="1357" actId="1076"/>
          <ac:spMkLst>
            <pc:docMk/>
            <pc:sldMk cId="2797674271" sldId="731"/>
            <ac:spMk id="20" creationId="{97F8ED94-B9CD-4D8C-A907-785167400483}"/>
          </ac:spMkLst>
        </pc:spChg>
        <pc:spChg chg="add mod">
          <ac:chgData name="Nguyen Chi Son" userId="606856d02e9d83ac" providerId="LiveId" clId="{A39CA402-E5A0-43BD-9728-8A300BACD9F1}" dt="2021-10-14T10:41:36.129" v="1357" actId="1076"/>
          <ac:spMkLst>
            <pc:docMk/>
            <pc:sldMk cId="2797674271" sldId="731"/>
            <ac:spMk id="21" creationId="{279891B4-4FA5-4B19-8677-D993080D9EEB}"/>
          </ac:spMkLst>
        </pc:spChg>
        <pc:spChg chg="del">
          <ac:chgData name="Nguyen Chi Son" userId="606856d02e9d83ac" providerId="LiveId" clId="{A39CA402-E5A0-43BD-9728-8A300BACD9F1}" dt="2021-10-14T10:40:56.420" v="1355" actId="478"/>
          <ac:spMkLst>
            <pc:docMk/>
            <pc:sldMk cId="2797674271" sldId="731"/>
            <ac:spMk id="23" creationId="{A3CA9D35-35B6-493F-8590-514DBA6E36B8}"/>
          </ac:spMkLst>
        </pc:spChg>
        <pc:picChg chg="del">
          <ac:chgData name="Nguyen Chi Son" userId="606856d02e9d83ac" providerId="LiveId" clId="{A39CA402-E5A0-43BD-9728-8A300BACD9F1}" dt="2021-10-14T10:40:12.352" v="1160" actId="478"/>
          <ac:picMkLst>
            <pc:docMk/>
            <pc:sldMk cId="2797674271" sldId="731"/>
            <ac:picMk id="5" creationId="{821B5B6B-81D4-426D-93FD-20B341166DF1}"/>
          </ac:picMkLst>
        </pc:picChg>
        <pc:picChg chg="add mod">
          <ac:chgData name="Nguyen Chi Son" userId="606856d02e9d83ac" providerId="LiveId" clId="{A39CA402-E5A0-43BD-9728-8A300BACD9F1}" dt="2021-10-14T10:41:36.129" v="1357" actId="1076"/>
          <ac:picMkLst>
            <pc:docMk/>
            <pc:sldMk cId="2797674271" sldId="731"/>
            <ac:picMk id="7" creationId="{964BE517-4004-4C62-AD4B-2CE1459F4D8F}"/>
          </ac:picMkLst>
        </pc:picChg>
        <pc:cxnChg chg="add mod">
          <ac:chgData name="Nguyen Chi Son" userId="606856d02e9d83ac" providerId="LiveId" clId="{A39CA402-E5A0-43BD-9728-8A300BACD9F1}" dt="2021-10-14T10:41:36.129" v="1357" actId="1076"/>
          <ac:cxnSpMkLst>
            <pc:docMk/>
            <pc:sldMk cId="2797674271" sldId="731"/>
            <ac:cxnSpMk id="8" creationId="{2F0330C5-40EE-4A2A-967C-5929B3580B28}"/>
          </ac:cxnSpMkLst>
        </pc:cxnChg>
        <pc:cxnChg chg="add mod">
          <ac:chgData name="Nguyen Chi Son" userId="606856d02e9d83ac" providerId="LiveId" clId="{A39CA402-E5A0-43BD-9728-8A300BACD9F1}" dt="2021-10-14T10:41:36.129" v="1357" actId="1076"/>
          <ac:cxnSpMkLst>
            <pc:docMk/>
            <pc:sldMk cId="2797674271" sldId="731"/>
            <ac:cxnSpMk id="9" creationId="{E5F500C5-4D0E-427A-97E4-55318A7BBA27}"/>
          </ac:cxnSpMkLst>
        </pc:cxnChg>
        <pc:cxnChg chg="add mod">
          <ac:chgData name="Nguyen Chi Son" userId="606856d02e9d83ac" providerId="LiveId" clId="{A39CA402-E5A0-43BD-9728-8A300BACD9F1}" dt="2021-10-14T10:41:36.129" v="1357" actId="1076"/>
          <ac:cxnSpMkLst>
            <pc:docMk/>
            <pc:sldMk cId="2797674271" sldId="731"/>
            <ac:cxnSpMk id="10" creationId="{5F8880CB-3DB4-405E-B57E-73F5B354BFD4}"/>
          </ac:cxnSpMkLst>
        </pc:cxnChg>
        <pc:cxnChg chg="add mod">
          <ac:chgData name="Nguyen Chi Son" userId="606856d02e9d83ac" providerId="LiveId" clId="{A39CA402-E5A0-43BD-9728-8A300BACD9F1}" dt="2021-10-14T10:41:36.129" v="1357" actId="1076"/>
          <ac:cxnSpMkLst>
            <pc:docMk/>
            <pc:sldMk cId="2797674271" sldId="731"/>
            <ac:cxnSpMk id="11" creationId="{E9349DCD-808B-424F-8739-36CE8DD0688B}"/>
          </ac:cxnSpMkLst>
        </pc:cxnChg>
        <pc:cxnChg chg="add mod">
          <ac:chgData name="Nguyen Chi Son" userId="606856d02e9d83ac" providerId="LiveId" clId="{A39CA402-E5A0-43BD-9728-8A300BACD9F1}" dt="2021-10-14T10:41:36.129" v="1357" actId="1076"/>
          <ac:cxnSpMkLst>
            <pc:docMk/>
            <pc:sldMk cId="2797674271" sldId="731"/>
            <ac:cxnSpMk id="12" creationId="{2FECFFA6-0104-415B-BAB5-1E0FC0AD1085}"/>
          </ac:cxnSpMkLst>
        </pc:cxnChg>
        <pc:cxnChg chg="add mod">
          <ac:chgData name="Nguyen Chi Son" userId="606856d02e9d83ac" providerId="LiveId" clId="{A39CA402-E5A0-43BD-9728-8A300BACD9F1}" dt="2021-10-14T10:41:36.129" v="1357" actId="1076"/>
          <ac:cxnSpMkLst>
            <pc:docMk/>
            <pc:sldMk cId="2797674271" sldId="731"/>
            <ac:cxnSpMk id="13" creationId="{FD0C0DFD-B17A-47C6-B6B3-4A536C4DB800}"/>
          </ac:cxnSpMkLst>
        </pc:cxnChg>
        <pc:cxnChg chg="add mod">
          <ac:chgData name="Nguyen Chi Son" userId="606856d02e9d83ac" providerId="LiveId" clId="{A39CA402-E5A0-43BD-9728-8A300BACD9F1}" dt="2021-10-14T10:41:36.129" v="1357" actId="1076"/>
          <ac:cxnSpMkLst>
            <pc:docMk/>
            <pc:sldMk cId="2797674271" sldId="731"/>
            <ac:cxnSpMk id="14" creationId="{4ABE2886-E80D-40F5-A1EE-DB8FF150228E}"/>
          </ac:cxnSpMkLst>
        </pc:cxnChg>
      </pc:sldChg>
      <pc:sldChg chg="addSp delSp modSp add mod modAnim">
        <pc:chgData name="Nguyen Chi Son" userId="606856d02e9d83ac" providerId="LiveId" clId="{A39CA402-E5A0-43BD-9728-8A300BACD9F1}" dt="2021-10-14T10:56:02.222" v="2888"/>
        <pc:sldMkLst>
          <pc:docMk/>
          <pc:sldMk cId="3493183879" sldId="732"/>
        </pc:sldMkLst>
        <pc:spChg chg="mod">
          <ac:chgData name="Nguyen Chi Son" userId="606856d02e9d83ac" providerId="LiveId" clId="{A39CA402-E5A0-43BD-9728-8A300BACD9F1}" dt="2021-10-14T10:55:37.816" v="2878" actId="1035"/>
          <ac:spMkLst>
            <pc:docMk/>
            <pc:sldMk cId="3493183879" sldId="732"/>
            <ac:spMk id="14" creationId="{A530074C-9975-4D4F-AC15-005B11433C74}"/>
          </ac:spMkLst>
        </pc:spChg>
        <pc:spChg chg="mod">
          <ac:chgData name="Nguyen Chi Son" userId="606856d02e9d83ac" providerId="LiveId" clId="{A39CA402-E5A0-43BD-9728-8A300BACD9F1}" dt="2021-10-14T10:55:06.536" v="2871" actId="1035"/>
          <ac:spMkLst>
            <pc:docMk/>
            <pc:sldMk cId="3493183879" sldId="732"/>
            <ac:spMk id="15" creationId="{EC5263CE-BE2F-44C4-BD89-2666D2873C33}"/>
          </ac:spMkLst>
        </pc:spChg>
        <pc:spChg chg="mod">
          <ac:chgData name="Nguyen Chi Son" userId="606856d02e9d83ac" providerId="LiveId" clId="{A39CA402-E5A0-43BD-9728-8A300BACD9F1}" dt="2021-10-14T10:52:45.343" v="2484" actId="20577"/>
          <ac:spMkLst>
            <pc:docMk/>
            <pc:sldMk cId="3493183879" sldId="732"/>
            <ac:spMk id="19" creationId="{9C339D16-68E4-43C4-A62E-D0146138D23B}"/>
          </ac:spMkLst>
        </pc:spChg>
        <pc:picChg chg="add mod">
          <ac:chgData name="Nguyen Chi Son" userId="606856d02e9d83ac" providerId="LiveId" clId="{A39CA402-E5A0-43BD-9728-8A300BACD9F1}" dt="2021-10-14T10:55:36.457" v="2877" actId="1076"/>
          <ac:picMkLst>
            <pc:docMk/>
            <pc:sldMk cId="3493183879" sldId="732"/>
            <ac:picMk id="3" creationId="{AA95F48C-35F6-40DF-B584-31228EDB5A2B}"/>
          </ac:picMkLst>
        </pc:picChg>
        <pc:picChg chg="del">
          <ac:chgData name="Nguyen Chi Son" userId="606856d02e9d83ac" providerId="LiveId" clId="{A39CA402-E5A0-43BD-9728-8A300BACD9F1}" dt="2021-10-14T10:52:04.157" v="2129" actId="478"/>
          <ac:picMkLst>
            <pc:docMk/>
            <pc:sldMk cId="3493183879" sldId="732"/>
            <ac:picMk id="1026" creationId="{5F3BA7E9-CF62-4E51-B340-307E3E6AE458}"/>
          </ac:picMkLst>
        </pc:picChg>
        <pc:picChg chg="del">
          <ac:chgData name="Nguyen Chi Son" userId="606856d02e9d83ac" providerId="LiveId" clId="{A39CA402-E5A0-43BD-9728-8A300BACD9F1}" dt="2021-10-14T10:52:03.704" v="2128" actId="478"/>
          <ac:picMkLst>
            <pc:docMk/>
            <pc:sldMk cId="3493183879" sldId="732"/>
            <ac:picMk id="1028" creationId="{8D596280-D22C-42BE-A1AC-717684001CB4}"/>
          </ac:picMkLst>
        </pc:picChg>
      </pc:sldChg>
    </pc:docChg>
  </pc:docChgLst>
  <pc:docChgLst>
    <pc:chgData name="Nguyen Chi Son" userId="606856d02e9d83ac" providerId="LiveId" clId="{8AB6E6D9-5431-4D09-9DA2-2B797A7584F7}"/>
    <pc:docChg chg="undo custSel addSld delSld modSld">
      <pc:chgData name="Nguyen Chi Son" userId="606856d02e9d83ac" providerId="LiveId" clId="{8AB6E6D9-5431-4D09-9DA2-2B797A7584F7}" dt="2021-12-22T12:18:34.698" v="2051" actId="113"/>
      <pc:docMkLst>
        <pc:docMk/>
      </pc:docMkLst>
      <pc:sldChg chg="modSp mod">
        <pc:chgData name="Nguyen Chi Son" userId="606856d02e9d83ac" providerId="LiveId" clId="{8AB6E6D9-5431-4D09-9DA2-2B797A7584F7}" dt="2021-12-22T12:18:34.698" v="2051" actId="113"/>
        <pc:sldMkLst>
          <pc:docMk/>
          <pc:sldMk cId="2922349590" sldId="256"/>
        </pc:sldMkLst>
        <pc:spChg chg="mod">
          <ac:chgData name="Nguyen Chi Son" userId="606856d02e9d83ac" providerId="LiveId" clId="{8AB6E6D9-5431-4D09-9DA2-2B797A7584F7}" dt="2021-12-22T12:18:34.698" v="2051" actId="113"/>
          <ac:spMkLst>
            <pc:docMk/>
            <pc:sldMk cId="2922349590" sldId="256"/>
            <ac:spMk id="5" creationId="{3A9CE0EE-E8A7-485D-B7B9-01588BB75C9D}"/>
          </ac:spMkLst>
        </pc:spChg>
        <pc:spChg chg="mod">
          <ac:chgData name="Nguyen Chi Son" userId="606856d02e9d83ac" providerId="LiveId" clId="{8AB6E6D9-5431-4D09-9DA2-2B797A7584F7}" dt="2021-12-22T12:17:48.012" v="2037" actId="12788"/>
          <ac:spMkLst>
            <pc:docMk/>
            <pc:sldMk cId="2922349590" sldId="256"/>
            <ac:spMk id="136" creationId="{C574B640-0199-463F-87CA-8E3956B46E10}"/>
          </ac:spMkLst>
        </pc:spChg>
      </pc:sldChg>
      <pc:sldChg chg="modSp mod">
        <pc:chgData name="Nguyen Chi Son" userId="606856d02e9d83ac" providerId="LiveId" clId="{8AB6E6D9-5431-4D09-9DA2-2B797A7584F7}" dt="2021-11-02T15:58:08.740" v="1167" actId="20577"/>
        <pc:sldMkLst>
          <pc:docMk/>
          <pc:sldMk cId="3319126272" sldId="622"/>
        </pc:sldMkLst>
        <pc:spChg chg="mod">
          <ac:chgData name="Nguyen Chi Son" userId="606856d02e9d83ac" providerId="LiveId" clId="{8AB6E6D9-5431-4D09-9DA2-2B797A7584F7}" dt="2021-11-02T15:58:08.740" v="1167" actId="20577"/>
          <ac:spMkLst>
            <pc:docMk/>
            <pc:sldMk cId="3319126272" sldId="622"/>
            <ac:spMk id="2" creationId="{DAF08EC2-5D0D-48D9-855C-A59C0E5ED55B}"/>
          </ac:spMkLst>
        </pc:spChg>
      </pc:sldChg>
      <pc:sldChg chg="modSp mod">
        <pc:chgData name="Nguyen Chi Son" userId="606856d02e9d83ac" providerId="LiveId" clId="{8AB6E6D9-5431-4D09-9DA2-2B797A7584F7}" dt="2021-11-02T15:46:00.145" v="36" actId="20577"/>
        <pc:sldMkLst>
          <pc:docMk/>
          <pc:sldMk cId="1033004166" sldId="675"/>
        </pc:sldMkLst>
        <pc:spChg chg="mod">
          <ac:chgData name="Nguyen Chi Son" userId="606856d02e9d83ac" providerId="LiveId" clId="{8AB6E6D9-5431-4D09-9DA2-2B797A7584F7}" dt="2021-11-02T15:46:00.145" v="36" actId="20577"/>
          <ac:spMkLst>
            <pc:docMk/>
            <pc:sldMk cId="1033004166" sldId="675"/>
            <ac:spMk id="2" creationId="{DAF08EC2-5D0D-48D9-855C-A59C0E5ED55B}"/>
          </ac:spMkLst>
        </pc:spChg>
      </pc:sldChg>
      <pc:sldChg chg="addSp delSp modSp mod">
        <pc:chgData name="Nguyen Chi Son" userId="606856d02e9d83ac" providerId="LiveId" clId="{8AB6E6D9-5431-4D09-9DA2-2B797A7584F7}" dt="2021-11-02T15:59:10.452" v="1179" actId="1076"/>
        <pc:sldMkLst>
          <pc:docMk/>
          <pc:sldMk cId="470225863" sldId="691"/>
        </pc:sldMkLst>
        <pc:spChg chg="mod">
          <ac:chgData name="Nguyen Chi Son" userId="606856d02e9d83ac" providerId="LiveId" clId="{8AB6E6D9-5431-4D09-9DA2-2B797A7584F7}" dt="2021-11-02T15:49:55.694" v="300" actId="20577"/>
          <ac:spMkLst>
            <pc:docMk/>
            <pc:sldMk cId="470225863" sldId="691"/>
            <ac:spMk id="2" creationId="{BA8A6260-CA4B-46A9-A06E-C71EE59E6992}"/>
          </ac:spMkLst>
        </pc:spChg>
        <pc:spChg chg="add del mod">
          <ac:chgData name="Nguyen Chi Son" userId="606856d02e9d83ac" providerId="LiveId" clId="{8AB6E6D9-5431-4D09-9DA2-2B797A7584F7}" dt="2021-11-02T15:55:05.085" v="719" actId="478"/>
          <ac:spMkLst>
            <pc:docMk/>
            <pc:sldMk cId="470225863" sldId="691"/>
            <ac:spMk id="7" creationId="{D64EDC84-9FE6-4D5C-9DC9-74804DBC438C}"/>
          </ac:spMkLst>
        </pc:spChg>
        <pc:spChg chg="add mod">
          <ac:chgData name="Nguyen Chi Son" userId="606856d02e9d83ac" providerId="LiveId" clId="{8AB6E6D9-5431-4D09-9DA2-2B797A7584F7}" dt="2021-11-02T15:55:17.898" v="723" actId="1076"/>
          <ac:spMkLst>
            <pc:docMk/>
            <pc:sldMk cId="470225863" sldId="691"/>
            <ac:spMk id="8" creationId="{3CBECDDA-DD7D-40DE-BAEC-AE6A41C5FC24}"/>
          </ac:spMkLst>
        </pc:spChg>
        <pc:picChg chg="del">
          <ac:chgData name="Nguyen Chi Son" userId="606856d02e9d83ac" providerId="LiveId" clId="{8AB6E6D9-5431-4D09-9DA2-2B797A7584F7}" dt="2021-11-02T15:46:02.670" v="37" actId="478"/>
          <ac:picMkLst>
            <pc:docMk/>
            <pc:sldMk cId="470225863" sldId="691"/>
            <ac:picMk id="4" creationId="{AB9335FC-1B1C-4C63-9E9A-B62142D2F866}"/>
          </ac:picMkLst>
        </pc:picChg>
        <pc:picChg chg="add del mod">
          <ac:chgData name="Nguyen Chi Son" userId="606856d02e9d83ac" providerId="LiveId" clId="{8AB6E6D9-5431-4D09-9DA2-2B797A7584F7}" dt="2021-11-02T15:54:37.215" v="708" actId="478"/>
          <ac:picMkLst>
            <pc:docMk/>
            <pc:sldMk cId="470225863" sldId="691"/>
            <ac:picMk id="5" creationId="{BDBDF9C5-3EA0-4184-AC22-E6909AEFB8E3}"/>
          </ac:picMkLst>
        </pc:picChg>
        <pc:picChg chg="add mod">
          <ac:chgData name="Nguyen Chi Son" userId="606856d02e9d83ac" providerId="LiveId" clId="{8AB6E6D9-5431-4D09-9DA2-2B797A7584F7}" dt="2021-11-02T15:59:10.452" v="1179" actId="1076"/>
          <ac:picMkLst>
            <pc:docMk/>
            <pc:sldMk cId="470225863" sldId="691"/>
            <ac:picMk id="6" creationId="{E60DAABF-DA31-4B77-AA30-EA46129E4E17}"/>
          </ac:picMkLst>
        </pc:picChg>
        <pc:picChg chg="add mod">
          <ac:chgData name="Nguyen Chi Son" userId="606856d02e9d83ac" providerId="LiveId" clId="{8AB6E6D9-5431-4D09-9DA2-2B797A7584F7}" dt="2021-11-02T15:59:08.184" v="1178" actId="1076"/>
          <ac:picMkLst>
            <pc:docMk/>
            <pc:sldMk cId="470225863" sldId="691"/>
            <ac:picMk id="10" creationId="{C4EB751C-FC18-4000-837F-174F47DB714B}"/>
          </ac:picMkLst>
        </pc:picChg>
        <pc:picChg chg="add del mod">
          <ac:chgData name="Nguyen Chi Son" userId="606856d02e9d83ac" providerId="LiveId" clId="{8AB6E6D9-5431-4D09-9DA2-2B797A7584F7}" dt="2021-11-02T15:58:58.917" v="1176" actId="478"/>
          <ac:picMkLst>
            <pc:docMk/>
            <pc:sldMk cId="470225863" sldId="691"/>
            <ac:picMk id="1026" creationId="{5E95A664-17B0-47CD-A870-63D38437C256}"/>
          </ac:picMkLst>
        </pc:picChg>
      </pc:sldChg>
      <pc:sldChg chg="addSp delSp modSp mod delAnim modAnim">
        <pc:chgData name="Nguyen Chi Son" userId="606856d02e9d83ac" providerId="LiveId" clId="{8AB6E6D9-5431-4D09-9DA2-2B797A7584F7}" dt="2021-11-02T16:09:46.456" v="2031"/>
        <pc:sldMkLst>
          <pc:docMk/>
          <pc:sldMk cId="3964383563" sldId="722"/>
        </pc:sldMkLst>
        <pc:spChg chg="mod">
          <ac:chgData name="Nguyen Chi Son" userId="606856d02e9d83ac" providerId="LiveId" clId="{8AB6E6D9-5431-4D09-9DA2-2B797A7584F7}" dt="2021-11-02T15:57:55.331" v="1121" actId="20577"/>
          <ac:spMkLst>
            <pc:docMk/>
            <pc:sldMk cId="3964383563" sldId="722"/>
            <ac:spMk id="14" creationId="{A530074C-9975-4D4F-AC15-005B11433C74}"/>
          </ac:spMkLst>
        </pc:spChg>
        <pc:spChg chg="mod">
          <ac:chgData name="Nguyen Chi Son" userId="606856d02e9d83ac" providerId="LiveId" clId="{8AB6E6D9-5431-4D09-9DA2-2B797A7584F7}" dt="2021-11-02T15:57:07.510" v="997" actId="1036"/>
          <ac:spMkLst>
            <pc:docMk/>
            <pc:sldMk cId="3964383563" sldId="722"/>
            <ac:spMk id="15" creationId="{EC5263CE-BE2F-44C4-BD89-2666D2873C33}"/>
          </ac:spMkLst>
        </pc:spChg>
        <pc:spChg chg="mod">
          <ac:chgData name="Nguyen Chi Son" userId="606856d02e9d83ac" providerId="LiveId" clId="{8AB6E6D9-5431-4D09-9DA2-2B797A7584F7}" dt="2021-11-02T15:56:56.314" v="962" actId="20577"/>
          <ac:spMkLst>
            <pc:docMk/>
            <pc:sldMk cId="3964383563" sldId="722"/>
            <ac:spMk id="19" creationId="{9C339D16-68E4-43C4-A62E-D0146138D23B}"/>
          </ac:spMkLst>
        </pc:spChg>
        <pc:picChg chg="add mod">
          <ac:chgData name="Nguyen Chi Son" userId="606856d02e9d83ac" providerId="LiveId" clId="{8AB6E6D9-5431-4D09-9DA2-2B797A7584F7}" dt="2021-11-02T15:57:01.956" v="964" actId="1076"/>
          <ac:picMkLst>
            <pc:docMk/>
            <pc:sldMk cId="3964383563" sldId="722"/>
            <ac:picMk id="7" creationId="{527DD534-EEF8-4ED1-A171-951E7AB10652}"/>
          </ac:picMkLst>
        </pc:picChg>
        <pc:picChg chg="del">
          <ac:chgData name="Nguyen Chi Son" userId="606856d02e9d83ac" providerId="LiveId" clId="{8AB6E6D9-5431-4D09-9DA2-2B797A7584F7}" dt="2021-11-02T15:56:33.446" v="724" actId="478"/>
          <ac:picMkLst>
            <pc:docMk/>
            <pc:sldMk cId="3964383563" sldId="722"/>
            <ac:picMk id="20" creationId="{BD7EDD25-CFB1-4CFD-8903-2DC144EE421E}"/>
          </ac:picMkLst>
        </pc:picChg>
      </pc:sldChg>
      <pc:sldChg chg="del">
        <pc:chgData name="Nguyen Chi Son" userId="606856d02e9d83ac" providerId="LiveId" clId="{8AB6E6D9-5431-4D09-9DA2-2B797A7584F7}" dt="2021-11-02T15:58:12.420" v="1168" actId="47"/>
        <pc:sldMkLst>
          <pc:docMk/>
          <pc:sldMk cId="2023091208" sldId="733"/>
        </pc:sldMkLst>
      </pc:sldChg>
      <pc:sldChg chg="del">
        <pc:chgData name="Nguyen Chi Son" userId="606856d02e9d83ac" providerId="LiveId" clId="{8AB6E6D9-5431-4D09-9DA2-2B797A7584F7}" dt="2021-11-02T15:58:12.420" v="1168" actId="47"/>
        <pc:sldMkLst>
          <pc:docMk/>
          <pc:sldMk cId="833426542" sldId="734"/>
        </pc:sldMkLst>
      </pc:sldChg>
      <pc:sldChg chg="del">
        <pc:chgData name="Nguyen Chi Son" userId="606856d02e9d83ac" providerId="LiveId" clId="{8AB6E6D9-5431-4D09-9DA2-2B797A7584F7}" dt="2021-11-02T15:58:12.420" v="1168" actId="47"/>
        <pc:sldMkLst>
          <pc:docMk/>
          <pc:sldMk cId="2327565518" sldId="736"/>
        </pc:sldMkLst>
      </pc:sldChg>
      <pc:sldChg chg="del">
        <pc:chgData name="Nguyen Chi Son" userId="606856d02e9d83ac" providerId="LiveId" clId="{8AB6E6D9-5431-4D09-9DA2-2B797A7584F7}" dt="2021-11-02T15:58:12.420" v="1168" actId="47"/>
        <pc:sldMkLst>
          <pc:docMk/>
          <pc:sldMk cId="2436188455" sldId="737"/>
        </pc:sldMkLst>
      </pc:sldChg>
      <pc:sldChg chg="del">
        <pc:chgData name="Nguyen Chi Son" userId="606856d02e9d83ac" providerId="LiveId" clId="{8AB6E6D9-5431-4D09-9DA2-2B797A7584F7}" dt="2021-11-02T15:58:12.420" v="1168" actId="47"/>
        <pc:sldMkLst>
          <pc:docMk/>
          <pc:sldMk cId="4158414224" sldId="738"/>
        </pc:sldMkLst>
      </pc:sldChg>
      <pc:sldChg chg="del">
        <pc:chgData name="Nguyen Chi Son" userId="606856d02e9d83ac" providerId="LiveId" clId="{8AB6E6D9-5431-4D09-9DA2-2B797A7584F7}" dt="2021-11-02T15:58:02.466" v="1122" actId="47"/>
        <pc:sldMkLst>
          <pc:docMk/>
          <pc:sldMk cId="4013739178" sldId="742"/>
        </pc:sldMkLst>
      </pc:sldChg>
      <pc:sldChg chg="del">
        <pc:chgData name="Nguyen Chi Son" userId="606856d02e9d83ac" providerId="LiveId" clId="{8AB6E6D9-5431-4D09-9DA2-2B797A7584F7}" dt="2021-11-02T16:09:35.896" v="2027" actId="47"/>
        <pc:sldMkLst>
          <pc:docMk/>
          <pc:sldMk cId="819712432" sldId="743"/>
        </pc:sldMkLst>
      </pc:sldChg>
      <pc:sldChg chg="del">
        <pc:chgData name="Nguyen Chi Son" userId="606856d02e9d83ac" providerId="LiveId" clId="{8AB6E6D9-5431-4D09-9DA2-2B797A7584F7}" dt="2021-11-02T16:09:35.896" v="2027" actId="47"/>
        <pc:sldMkLst>
          <pc:docMk/>
          <pc:sldMk cId="3726639508" sldId="744"/>
        </pc:sldMkLst>
      </pc:sldChg>
      <pc:sldChg chg="del">
        <pc:chgData name="Nguyen Chi Son" userId="606856d02e9d83ac" providerId="LiveId" clId="{8AB6E6D9-5431-4D09-9DA2-2B797A7584F7}" dt="2021-11-02T16:09:35.896" v="2027" actId="47"/>
        <pc:sldMkLst>
          <pc:docMk/>
          <pc:sldMk cId="999547460" sldId="745"/>
        </pc:sldMkLst>
      </pc:sldChg>
      <pc:sldChg chg="addSp delSp modSp mod delAnim modAnim">
        <pc:chgData name="Nguyen Chi Son" userId="606856d02e9d83ac" providerId="LiveId" clId="{8AB6E6D9-5431-4D09-9DA2-2B797A7584F7}" dt="2021-11-02T16:09:54.677" v="2035"/>
        <pc:sldMkLst>
          <pc:docMk/>
          <pc:sldMk cId="51380808" sldId="746"/>
        </pc:sldMkLst>
        <pc:spChg chg="mod">
          <ac:chgData name="Nguyen Chi Son" userId="606856d02e9d83ac" providerId="LiveId" clId="{8AB6E6D9-5431-4D09-9DA2-2B797A7584F7}" dt="2021-11-02T16:09:18.003" v="2024" actId="1036"/>
          <ac:spMkLst>
            <pc:docMk/>
            <pc:sldMk cId="51380808" sldId="746"/>
            <ac:spMk id="14" creationId="{A530074C-9975-4D4F-AC15-005B11433C74}"/>
          </ac:spMkLst>
        </pc:spChg>
        <pc:spChg chg="mod">
          <ac:chgData name="Nguyen Chi Son" userId="606856d02e9d83ac" providerId="LiveId" clId="{8AB6E6D9-5431-4D09-9DA2-2B797A7584F7}" dt="2021-11-02T16:09:18.003" v="2024" actId="1036"/>
          <ac:spMkLst>
            <pc:docMk/>
            <pc:sldMk cId="51380808" sldId="746"/>
            <ac:spMk id="15" creationId="{EC5263CE-BE2F-44C4-BD89-2666D2873C33}"/>
          </ac:spMkLst>
        </pc:spChg>
        <pc:spChg chg="mod">
          <ac:chgData name="Nguyen Chi Son" userId="606856d02e9d83ac" providerId="LiveId" clId="{8AB6E6D9-5431-4D09-9DA2-2B797A7584F7}" dt="2021-11-02T16:03:43.977" v="2000" actId="20577"/>
          <ac:spMkLst>
            <pc:docMk/>
            <pc:sldMk cId="51380808" sldId="746"/>
            <ac:spMk id="19" creationId="{9C339D16-68E4-43C4-A62E-D0146138D23B}"/>
          </ac:spMkLst>
        </pc:spChg>
        <pc:picChg chg="del">
          <ac:chgData name="Nguyen Chi Son" userId="606856d02e9d83ac" providerId="LiveId" clId="{8AB6E6D9-5431-4D09-9DA2-2B797A7584F7}" dt="2021-11-02T16:03:26.932" v="1838" actId="478"/>
          <ac:picMkLst>
            <pc:docMk/>
            <pc:sldMk cId="51380808" sldId="746"/>
            <ac:picMk id="3" creationId="{4E8417A6-57E1-4AE1-ABEE-52BDC8FB7438}"/>
          </ac:picMkLst>
        </pc:picChg>
        <pc:picChg chg="add del mod">
          <ac:chgData name="Nguyen Chi Son" userId="606856d02e9d83ac" providerId="LiveId" clId="{8AB6E6D9-5431-4D09-9DA2-2B797A7584F7}" dt="2021-11-02T16:07:37.041" v="2011" actId="478"/>
          <ac:picMkLst>
            <pc:docMk/>
            <pc:sldMk cId="51380808" sldId="746"/>
            <ac:picMk id="4" creationId="{6C449517-15AF-4886-964A-18B879B45B93}"/>
          </ac:picMkLst>
        </pc:picChg>
        <pc:picChg chg="add mod">
          <ac:chgData name="Nguyen Chi Son" userId="606856d02e9d83ac" providerId="LiveId" clId="{8AB6E6D9-5431-4D09-9DA2-2B797A7584F7}" dt="2021-11-02T16:09:23.379" v="2026" actId="1076"/>
          <ac:picMkLst>
            <pc:docMk/>
            <pc:sldMk cId="51380808" sldId="746"/>
            <ac:picMk id="6" creationId="{7DDA131E-2B5B-441F-B67C-542259DFC298}"/>
          </ac:picMkLst>
        </pc:picChg>
      </pc:sldChg>
      <pc:sldChg chg="addSp delSp modSp add mod">
        <pc:chgData name="Nguyen Chi Son" userId="606856d02e9d83ac" providerId="LiveId" clId="{8AB6E6D9-5431-4D09-9DA2-2B797A7584F7}" dt="2021-11-02T16:03:19.746" v="1837" actId="1076"/>
        <pc:sldMkLst>
          <pc:docMk/>
          <pc:sldMk cId="3267194069" sldId="747"/>
        </pc:sldMkLst>
        <pc:spChg chg="mod">
          <ac:chgData name="Nguyen Chi Son" userId="606856d02e9d83ac" providerId="LiveId" clId="{8AB6E6D9-5431-4D09-9DA2-2B797A7584F7}" dt="2021-11-02T16:01:50.592" v="1526" actId="20577"/>
          <ac:spMkLst>
            <pc:docMk/>
            <pc:sldMk cId="3267194069" sldId="747"/>
            <ac:spMk id="2" creationId="{BA8A6260-CA4B-46A9-A06E-C71EE59E6992}"/>
          </ac:spMkLst>
        </pc:spChg>
        <pc:spChg chg="mod">
          <ac:chgData name="Nguyen Chi Son" userId="606856d02e9d83ac" providerId="LiveId" clId="{8AB6E6D9-5431-4D09-9DA2-2B797A7584F7}" dt="2021-11-02T16:03:19.746" v="1837" actId="1076"/>
          <ac:spMkLst>
            <pc:docMk/>
            <pc:sldMk cId="3267194069" sldId="747"/>
            <ac:spMk id="8" creationId="{3CBECDDA-DD7D-40DE-BAEC-AE6A41C5FC24}"/>
          </ac:spMkLst>
        </pc:spChg>
        <pc:picChg chg="add del mod modCrop">
          <ac:chgData name="Nguyen Chi Son" userId="606856d02e9d83ac" providerId="LiveId" clId="{8AB6E6D9-5431-4D09-9DA2-2B797A7584F7}" dt="2021-11-02T16:02:51.858" v="1826" actId="478"/>
          <ac:picMkLst>
            <pc:docMk/>
            <pc:sldMk cId="3267194069" sldId="747"/>
            <ac:picMk id="4" creationId="{F5D12DAC-9241-4E6B-92A5-EDD18889AD25}"/>
          </ac:picMkLst>
        </pc:picChg>
        <pc:picChg chg="del">
          <ac:chgData name="Nguyen Chi Son" userId="606856d02e9d83ac" providerId="LiveId" clId="{8AB6E6D9-5431-4D09-9DA2-2B797A7584F7}" dt="2021-11-02T15:58:16.624" v="1170" actId="478"/>
          <ac:picMkLst>
            <pc:docMk/>
            <pc:sldMk cId="3267194069" sldId="747"/>
            <ac:picMk id="6" creationId="{E60DAABF-DA31-4B77-AA30-EA46129E4E17}"/>
          </ac:picMkLst>
        </pc:picChg>
        <pc:picChg chg="add mod">
          <ac:chgData name="Nguyen Chi Son" userId="606856d02e9d83ac" providerId="LiveId" clId="{8AB6E6D9-5431-4D09-9DA2-2B797A7584F7}" dt="2021-11-02T16:03:10.237" v="1832" actId="1076"/>
          <ac:picMkLst>
            <pc:docMk/>
            <pc:sldMk cId="3267194069" sldId="747"/>
            <ac:picMk id="9" creationId="{C38C869F-BFDF-46BB-97AF-76F256B3894B}"/>
          </ac:picMkLst>
        </pc:picChg>
        <pc:picChg chg="del">
          <ac:chgData name="Nguyen Chi Son" userId="606856d02e9d83ac" providerId="LiveId" clId="{8AB6E6D9-5431-4D09-9DA2-2B797A7584F7}" dt="2021-11-02T15:58:17.094" v="1171" actId="478"/>
          <ac:picMkLst>
            <pc:docMk/>
            <pc:sldMk cId="3267194069" sldId="747"/>
            <ac:picMk id="1026" creationId="{5E95A664-17B0-47CD-A870-63D38437C256}"/>
          </ac:picMkLst>
        </pc:picChg>
      </pc:sldChg>
    </pc:docChg>
  </pc:docChgLst>
  <pc:docChgLst>
    <pc:chgData name="Nguyen Chi Son" userId="606856d02e9d83ac" providerId="LiveId" clId="{3F745004-6E41-4939-BC9E-4EB98541ABD6}"/>
    <pc:docChg chg="undo custSel addSld delSld modSld sldOrd">
      <pc:chgData name="Nguyen Chi Son" userId="606856d02e9d83ac" providerId="LiveId" clId="{3F745004-6E41-4939-BC9E-4EB98541ABD6}" dt="2021-10-12T10:59:17.030" v="362"/>
      <pc:docMkLst>
        <pc:docMk/>
      </pc:docMkLst>
      <pc:sldChg chg="del">
        <pc:chgData name="Nguyen Chi Son" userId="606856d02e9d83ac" providerId="LiveId" clId="{3F745004-6E41-4939-BC9E-4EB98541ABD6}" dt="2021-10-12T10:58:09.867" v="296" actId="47"/>
        <pc:sldMkLst>
          <pc:docMk/>
          <pc:sldMk cId="402592958" sldId="540"/>
        </pc:sldMkLst>
      </pc:sldChg>
      <pc:sldChg chg="addSp delSp modSp mod">
        <pc:chgData name="Nguyen Chi Son" userId="606856d02e9d83ac" providerId="LiveId" clId="{3F745004-6E41-4939-BC9E-4EB98541ABD6}" dt="2021-10-12T10:54:18.307" v="21" actId="20577"/>
        <pc:sldMkLst>
          <pc:docMk/>
          <pc:sldMk cId="3298182474" sldId="547"/>
        </pc:sldMkLst>
        <pc:spChg chg="mod">
          <ac:chgData name="Nguyen Chi Son" userId="606856d02e9d83ac" providerId="LiveId" clId="{3F745004-6E41-4939-BC9E-4EB98541ABD6}" dt="2021-10-12T10:54:18.307" v="21" actId="20577"/>
          <ac:spMkLst>
            <pc:docMk/>
            <pc:sldMk cId="3298182474" sldId="547"/>
            <ac:spMk id="2" creationId="{BA8A6260-CA4B-46A9-A06E-C71EE59E6992}"/>
          </ac:spMkLst>
        </pc:spChg>
        <pc:spChg chg="add mod">
          <ac:chgData name="Nguyen Chi Son" userId="606856d02e9d83ac" providerId="LiveId" clId="{3F745004-6E41-4939-BC9E-4EB98541ABD6}" dt="2021-10-12T10:54:13.448" v="5"/>
          <ac:spMkLst>
            <pc:docMk/>
            <pc:sldMk cId="3298182474" sldId="547"/>
            <ac:spMk id="7" creationId="{CF632240-EE73-4E45-BA66-6CA6C40409AF}"/>
          </ac:spMkLst>
        </pc:spChg>
        <pc:spChg chg="add mod">
          <ac:chgData name="Nguyen Chi Son" userId="606856d02e9d83ac" providerId="LiveId" clId="{3F745004-6E41-4939-BC9E-4EB98541ABD6}" dt="2021-10-12T10:54:13.448" v="5"/>
          <ac:spMkLst>
            <pc:docMk/>
            <pc:sldMk cId="3298182474" sldId="547"/>
            <ac:spMk id="8" creationId="{528EE5ED-EA1C-459C-BF71-590A3ADCFD9D}"/>
          </ac:spMkLst>
        </pc:spChg>
        <pc:spChg chg="del">
          <ac:chgData name="Nguyen Chi Son" userId="606856d02e9d83ac" providerId="LiveId" clId="{3F745004-6E41-4939-BC9E-4EB98541ABD6}" dt="2021-10-12T10:54:13.135" v="4" actId="478"/>
          <ac:spMkLst>
            <pc:docMk/>
            <pc:sldMk cId="3298182474" sldId="547"/>
            <ac:spMk id="17" creationId="{388493A2-4842-4806-B794-C152AA81A7B8}"/>
          </ac:spMkLst>
        </pc:spChg>
        <pc:picChg chg="add mod">
          <ac:chgData name="Nguyen Chi Son" userId="606856d02e9d83ac" providerId="LiveId" clId="{3F745004-6E41-4939-BC9E-4EB98541ABD6}" dt="2021-10-12T10:54:13.448" v="5"/>
          <ac:picMkLst>
            <pc:docMk/>
            <pc:sldMk cId="3298182474" sldId="547"/>
            <ac:picMk id="5" creationId="{5E9AE56D-8530-4F15-B3B2-B1842EEAB76A}"/>
          </ac:picMkLst>
        </pc:picChg>
        <pc:picChg chg="add mod">
          <ac:chgData name="Nguyen Chi Son" userId="606856d02e9d83ac" providerId="LiveId" clId="{3F745004-6E41-4939-BC9E-4EB98541ABD6}" dt="2021-10-12T10:54:13.448" v="5"/>
          <ac:picMkLst>
            <pc:docMk/>
            <pc:sldMk cId="3298182474" sldId="547"/>
            <ac:picMk id="6" creationId="{F3576036-A3D2-4364-A527-D17001D3E79F}"/>
          </ac:picMkLst>
        </pc:picChg>
        <pc:picChg chg="del">
          <ac:chgData name="Nguyen Chi Son" userId="606856d02e9d83ac" providerId="LiveId" clId="{3F745004-6E41-4939-BC9E-4EB98541ABD6}" dt="2021-10-12T10:54:13.135" v="4" actId="478"/>
          <ac:picMkLst>
            <pc:docMk/>
            <pc:sldMk cId="3298182474" sldId="547"/>
            <ac:picMk id="1026" creationId="{EDD9A895-A809-41BC-986F-C7E7E658DDD5}"/>
          </ac:picMkLst>
        </pc:picChg>
      </pc:sldChg>
      <pc:sldChg chg="del ord">
        <pc:chgData name="Nguyen Chi Son" userId="606856d02e9d83ac" providerId="LiveId" clId="{3F745004-6E41-4939-BC9E-4EB98541ABD6}" dt="2021-10-12T10:58:03.742" v="292" actId="47"/>
        <pc:sldMkLst>
          <pc:docMk/>
          <pc:sldMk cId="1953741841" sldId="596"/>
        </pc:sldMkLst>
      </pc:sldChg>
      <pc:sldChg chg="addSp delSp modSp mod delAnim modAnim">
        <pc:chgData name="Nguyen Chi Son" userId="606856d02e9d83ac" providerId="LiveId" clId="{3F745004-6E41-4939-BC9E-4EB98541ABD6}" dt="2021-10-12T10:59:11.998" v="358"/>
        <pc:sldMkLst>
          <pc:docMk/>
          <pc:sldMk cId="3023646297" sldId="614"/>
        </pc:sldMkLst>
        <pc:spChg chg="mod">
          <ac:chgData name="Nguyen Chi Son" userId="606856d02e9d83ac" providerId="LiveId" clId="{3F745004-6E41-4939-BC9E-4EB98541ABD6}" dt="2021-10-12T10:55:17.899" v="191" actId="20577"/>
          <ac:spMkLst>
            <pc:docMk/>
            <pc:sldMk cId="3023646297" sldId="614"/>
            <ac:spMk id="2" creationId="{BA8A6260-CA4B-46A9-A06E-C71EE59E6992}"/>
          </ac:spMkLst>
        </pc:spChg>
        <pc:picChg chg="del">
          <ac:chgData name="Nguyen Chi Son" userId="606856d02e9d83ac" providerId="LiveId" clId="{3F745004-6E41-4939-BC9E-4EB98541ABD6}" dt="2021-10-12T10:53:44.167" v="1" actId="478"/>
          <ac:picMkLst>
            <pc:docMk/>
            <pc:sldMk cId="3023646297" sldId="614"/>
            <ac:picMk id="6" creationId="{E269BDB8-4EE1-4006-9980-3E5C1A545C65}"/>
          </ac:picMkLst>
        </pc:picChg>
        <pc:picChg chg="del">
          <ac:chgData name="Nguyen Chi Son" userId="606856d02e9d83ac" providerId="LiveId" clId="{3F745004-6E41-4939-BC9E-4EB98541ABD6}" dt="2021-10-12T10:53:43.730" v="0" actId="478"/>
          <ac:picMkLst>
            <pc:docMk/>
            <pc:sldMk cId="3023646297" sldId="614"/>
            <ac:picMk id="8" creationId="{8D8DE69A-3E4D-4544-9BA1-7158EB0C0C4E}"/>
          </ac:picMkLst>
        </pc:picChg>
        <pc:picChg chg="mod">
          <ac:chgData name="Nguyen Chi Son" userId="606856d02e9d83ac" providerId="LiveId" clId="{3F745004-6E41-4939-BC9E-4EB98541ABD6}" dt="2021-10-12T10:56:25.948" v="214" actId="1036"/>
          <ac:picMkLst>
            <pc:docMk/>
            <pc:sldMk cId="3023646297" sldId="614"/>
            <ac:picMk id="12" creationId="{9B9EC51C-3591-4FF4-ADDB-1CF1D9A9DD81}"/>
          </ac:picMkLst>
        </pc:picChg>
        <pc:picChg chg="add mod">
          <ac:chgData name="Nguyen Chi Son" userId="606856d02e9d83ac" providerId="LiveId" clId="{3F745004-6E41-4939-BC9E-4EB98541ABD6}" dt="2021-10-12T10:56:27.854" v="215" actId="1076"/>
          <ac:picMkLst>
            <pc:docMk/>
            <pc:sldMk cId="3023646297" sldId="614"/>
            <ac:picMk id="1026" creationId="{310F6338-0061-4384-AB4B-3E1FC47C01A2}"/>
          </ac:picMkLst>
        </pc:picChg>
      </pc:sldChg>
      <pc:sldChg chg="del">
        <pc:chgData name="Nguyen Chi Son" userId="606856d02e9d83ac" providerId="LiveId" clId="{3F745004-6E41-4939-BC9E-4EB98541ABD6}" dt="2021-10-12T10:58:37.406" v="300" actId="47"/>
        <pc:sldMkLst>
          <pc:docMk/>
          <pc:sldMk cId="3207193999" sldId="615"/>
        </pc:sldMkLst>
      </pc:sldChg>
      <pc:sldChg chg="add del">
        <pc:chgData name="Nguyen Chi Son" userId="606856d02e9d83ac" providerId="LiveId" clId="{3F745004-6E41-4939-BC9E-4EB98541ABD6}" dt="2021-10-12T10:57:07.915" v="217"/>
        <pc:sldMkLst>
          <pc:docMk/>
          <pc:sldMk cId="2488276464" sldId="616"/>
        </pc:sldMkLst>
      </pc:sldChg>
      <pc:sldChg chg="modSp add mod">
        <pc:chgData name="Nguyen Chi Son" userId="606856d02e9d83ac" providerId="LiveId" clId="{3F745004-6E41-4939-BC9E-4EB98541ABD6}" dt="2021-10-12T10:57:29.602" v="286" actId="20577"/>
        <pc:sldMkLst>
          <pc:docMk/>
          <pc:sldMk cId="3607990327" sldId="616"/>
        </pc:sldMkLst>
        <pc:spChg chg="mod">
          <ac:chgData name="Nguyen Chi Son" userId="606856d02e9d83ac" providerId="LiveId" clId="{3F745004-6E41-4939-BC9E-4EB98541ABD6}" dt="2021-10-12T10:57:29.602" v="286" actId="20577"/>
          <ac:spMkLst>
            <pc:docMk/>
            <pc:sldMk cId="3607990327" sldId="616"/>
            <ac:spMk id="2" creationId="{DAF08EC2-5D0D-48D9-855C-A59C0E5ED55B}"/>
          </ac:spMkLst>
        </pc:spChg>
        <pc:spChg chg="mod">
          <ac:chgData name="Nguyen Chi Son" userId="606856d02e9d83ac" providerId="LiveId" clId="{3F745004-6E41-4939-BC9E-4EB98541ABD6}" dt="2021-10-12T10:57:29.165" v="285" actId="1035"/>
          <ac:spMkLst>
            <pc:docMk/>
            <pc:sldMk cId="3607990327" sldId="616"/>
            <ac:spMk id="3" creationId="{8CD51C9F-FCB0-4185-93E6-835FC05E1B10}"/>
          </ac:spMkLst>
        </pc:spChg>
      </pc:sldChg>
      <pc:sldChg chg="delSp modSp add mod delAnim">
        <pc:chgData name="Nguyen Chi Son" userId="606856d02e9d83ac" providerId="LiveId" clId="{3F745004-6E41-4939-BC9E-4EB98541ABD6}" dt="2021-10-12T10:58:05.851" v="294" actId="478"/>
        <pc:sldMkLst>
          <pc:docMk/>
          <pc:sldMk cId="3964383563" sldId="716"/>
        </pc:sldMkLst>
        <pc:spChg chg="mod">
          <ac:chgData name="Nguyen Chi Son" userId="606856d02e9d83ac" providerId="LiveId" clId="{3F745004-6E41-4939-BC9E-4EB98541ABD6}" dt="2021-10-12T10:58:02.101" v="291"/>
          <ac:spMkLst>
            <pc:docMk/>
            <pc:sldMk cId="3964383563" sldId="716"/>
            <ac:spMk id="14" creationId="{A530074C-9975-4D4F-AC15-005B11433C74}"/>
          </ac:spMkLst>
        </pc:spChg>
        <pc:spChg chg="mod">
          <ac:chgData name="Nguyen Chi Son" userId="606856d02e9d83ac" providerId="LiveId" clId="{3F745004-6E41-4939-BC9E-4EB98541ABD6}" dt="2021-10-12T10:57:58.242" v="290"/>
          <ac:spMkLst>
            <pc:docMk/>
            <pc:sldMk cId="3964383563" sldId="716"/>
            <ac:spMk id="19" creationId="{9C339D16-68E4-43C4-A62E-D0146138D23B}"/>
          </ac:spMkLst>
        </pc:spChg>
        <pc:picChg chg="del">
          <ac:chgData name="Nguyen Chi Son" userId="606856d02e9d83ac" providerId="LiveId" clId="{3F745004-6E41-4939-BC9E-4EB98541ABD6}" dt="2021-10-12T10:58:05.273" v="293" actId="478"/>
          <ac:picMkLst>
            <pc:docMk/>
            <pc:sldMk cId="3964383563" sldId="716"/>
            <ac:picMk id="8" creationId="{BE47523A-1AD5-4A06-AE56-F030E7D9133F}"/>
          </ac:picMkLst>
        </pc:picChg>
        <pc:picChg chg="del">
          <ac:chgData name="Nguyen Chi Son" userId="606856d02e9d83ac" providerId="LiveId" clId="{3F745004-6E41-4939-BC9E-4EB98541ABD6}" dt="2021-10-12T10:58:05.851" v="294" actId="478"/>
          <ac:picMkLst>
            <pc:docMk/>
            <pc:sldMk cId="3964383563" sldId="716"/>
            <ac:picMk id="10" creationId="{7BFF9FB3-3B82-47F7-91CA-29ED5686B353}"/>
          </ac:picMkLst>
        </pc:picChg>
      </pc:sldChg>
      <pc:sldChg chg="addSp modSp add mod modAnim">
        <pc:chgData name="Nguyen Chi Son" userId="606856d02e9d83ac" providerId="LiveId" clId="{3F745004-6E41-4939-BC9E-4EB98541ABD6}" dt="2021-10-12T10:59:17.030" v="362"/>
        <pc:sldMkLst>
          <pc:docMk/>
          <pc:sldMk cId="2132589863" sldId="717"/>
        </pc:sldMkLst>
        <pc:spChg chg="mod">
          <ac:chgData name="Nguyen Chi Son" userId="606856d02e9d83ac" providerId="LiveId" clId="{3F745004-6E41-4939-BC9E-4EB98541ABD6}" dt="2021-10-12T10:58:47.030" v="357" actId="1035"/>
          <ac:spMkLst>
            <pc:docMk/>
            <pc:sldMk cId="2132589863" sldId="717"/>
            <ac:spMk id="14" creationId="{A530074C-9975-4D4F-AC15-005B11433C74}"/>
          </ac:spMkLst>
        </pc:spChg>
        <pc:spChg chg="mod">
          <ac:chgData name="Nguyen Chi Son" userId="606856d02e9d83ac" providerId="LiveId" clId="{3F745004-6E41-4939-BC9E-4EB98541ABD6}" dt="2021-10-12T10:58:47.030" v="357" actId="1035"/>
          <ac:spMkLst>
            <pc:docMk/>
            <pc:sldMk cId="2132589863" sldId="717"/>
            <ac:spMk id="15" creationId="{EC5263CE-BE2F-44C4-BD89-2666D2873C33}"/>
          </ac:spMkLst>
        </pc:spChg>
        <pc:spChg chg="mod">
          <ac:chgData name="Nguyen Chi Son" userId="606856d02e9d83ac" providerId="LiveId" clId="{3F745004-6E41-4939-BC9E-4EB98541ABD6}" dt="2021-10-12T10:58:27.944" v="297"/>
          <ac:spMkLst>
            <pc:docMk/>
            <pc:sldMk cId="2132589863" sldId="717"/>
            <ac:spMk id="19" creationId="{9C339D16-68E4-43C4-A62E-D0146138D23B}"/>
          </ac:spMkLst>
        </pc:spChg>
        <pc:picChg chg="add mod">
          <ac:chgData name="Nguyen Chi Son" userId="606856d02e9d83ac" providerId="LiveId" clId="{3F745004-6E41-4939-BC9E-4EB98541ABD6}" dt="2021-10-12T10:58:44.390" v="344" actId="1076"/>
          <ac:picMkLst>
            <pc:docMk/>
            <pc:sldMk cId="2132589863" sldId="717"/>
            <ac:picMk id="6" creationId="{E2DB30ED-A651-4A99-99FF-98B5DFD609B0}"/>
          </ac:picMkLst>
        </pc:picChg>
      </pc:sldChg>
    </pc:docChg>
  </pc:docChgLst>
  <pc:docChgLst>
    <pc:chgData name="Nguyen Chi Son" userId="606856d02e9d83ac" providerId="LiveId" clId="{62612F46-B7AC-4126-B3DE-A443E45E9457}"/>
    <pc:docChg chg="custSel addSld delSld modSld">
      <pc:chgData name="Nguyen Chi Son" userId="606856d02e9d83ac" providerId="LiveId" clId="{62612F46-B7AC-4126-B3DE-A443E45E9457}" dt="2021-11-01T13:26:11.854" v="2903"/>
      <pc:docMkLst>
        <pc:docMk/>
      </pc:docMkLst>
      <pc:sldChg chg="modSp mod">
        <pc:chgData name="Nguyen Chi Son" userId="606856d02e9d83ac" providerId="LiveId" clId="{62612F46-B7AC-4126-B3DE-A443E45E9457}" dt="2021-11-01T13:07:10.140" v="27" actId="20577"/>
        <pc:sldMkLst>
          <pc:docMk/>
          <pc:sldMk cId="2922349590" sldId="256"/>
        </pc:sldMkLst>
        <pc:spChg chg="mod">
          <ac:chgData name="Nguyen Chi Son" userId="606856d02e9d83ac" providerId="LiveId" clId="{62612F46-B7AC-4126-B3DE-A443E45E9457}" dt="2021-11-01T13:07:10.140" v="27" actId="20577"/>
          <ac:spMkLst>
            <pc:docMk/>
            <pc:sldMk cId="2922349590" sldId="256"/>
            <ac:spMk id="136" creationId="{C574B640-0199-463F-87CA-8E3956B46E10}"/>
          </ac:spMkLst>
        </pc:spChg>
      </pc:sldChg>
      <pc:sldChg chg="modSp mod">
        <pc:chgData name="Nguyen Chi Son" userId="606856d02e9d83ac" providerId="LiveId" clId="{62612F46-B7AC-4126-B3DE-A443E45E9457}" dt="2021-11-01T13:15:44.452" v="1601" actId="1036"/>
        <pc:sldMkLst>
          <pc:docMk/>
          <pc:sldMk cId="3319126272" sldId="622"/>
        </pc:sldMkLst>
        <pc:spChg chg="mod">
          <ac:chgData name="Nguyen Chi Son" userId="606856d02e9d83ac" providerId="LiveId" clId="{62612F46-B7AC-4126-B3DE-A443E45E9457}" dt="2021-11-01T13:15:37.859" v="1581" actId="20577"/>
          <ac:spMkLst>
            <pc:docMk/>
            <pc:sldMk cId="3319126272" sldId="622"/>
            <ac:spMk id="2" creationId="{DAF08EC2-5D0D-48D9-855C-A59C0E5ED55B}"/>
          </ac:spMkLst>
        </pc:spChg>
        <pc:spChg chg="mod">
          <ac:chgData name="Nguyen Chi Son" userId="606856d02e9d83ac" providerId="LiveId" clId="{62612F46-B7AC-4126-B3DE-A443E45E9457}" dt="2021-11-01T13:15:44.452" v="1601" actId="1036"/>
          <ac:spMkLst>
            <pc:docMk/>
            <pc:sldMk cId="3319126272" sldId="622"/>
            <ac:spMk id="3" creationId="{8CD51C9F-FCB0-4185-93E6-835FC05E1B10}"/>
          </ac:spMkLst>
        </pc:spChg>
      </pc:sldChg>
      <pc:sldChg chg="modSp mod">
        <pc:chgData name="Nguyen Chi Son" userId="606856d02e9d83ac" providerId="LiveId" clId="{62612F46-B7AC-4126-B3DE-A443E45E9457}" dt="2021-11-01T13:07:19.639" v="55" actId="20577"/>
        <pc:sldMkLst>
          <pc:docMk/>
          <pc:sldMk cId="1033004166" sldId="675"/>
        </pc:sldMkLst>
        <pc:spChg chg="mod">
          <ac:chgData name="Nguyen Chi Son" userId="606856d02e9d83ac" providerId="LiveId" clId="{62612F46-B7AC-4126-B3DE-A443E45E9457}" dt="2021-11-01T13:07:19.639" v="55" actId="20577"/>
          <ac:spMkLst>
            <pc:docMk/>
            <pc:sldMk cId="1033004166" sldId="675"/>
            <ac:spMk id="2" creationId="{DAF08EC2-5D0D-48D9-855C-A59C0E5ED55B}"/>
          </ac:spMkLst>
        </pc:spChg>
      </pc:sldChg>
      <pc:sldChg chg="addSp delSp modSp mod">
        <pc:chgData name="Nguyen Chi Son" userId="606856d02e9d83ac" providerId="LiveId" clId="{62612F46-B7AC-4126-B3DE-A443E45E9457}" dt="2021-11-01T13:09:42.697" v="504" actId="1076"/>
        <pc:sldMkLst>
          <pc:docMk/>
          <pc:sldMk cId="470225863" sldId="691"/>
        </pc:sldMkLst>
        <pc:spChg chg="mod">
          <ac:chgData name="Nguyen Chi Son" userId="606856d02e9d83ac" providerId="LiveId" clId="{62612F46-B7AC-4126-B3DE-A443E45E9457}" dt="2021-11-01T13:09:33.370" v="502" actId="20577"/>
          <ac:spMkLst>
            <pc:docMk/>
            <pc:sldMk cId="470225863" sldId="691"/>
            <ac:spMk id="2" creationId="{BA8A6260-CA4B-46A9-A06E-C71EE59E6992}"/>
          </ac:spMkLst>
        </pc:spChg>
        <pc:picChg chg="add mod">
          <ac:chgData name="Nguyen Chi Son" userId="606856d02e9d83ac" providerId="LiveId" clId="{62612F46-B7AC-4126-B3DE-A443E45E9457}" dt="2021-11-01T13:09:42.697" v="504" actId="1076"/>
          <ac:picMkLst>
            <pc:docMk/>
            <pc:sldMk cId="470225863" sldId="691"/>
            <ac:picMk id="4" creationId="{AB9335FC-1B1C-4C63-9E9A-B62142D2F866}"/>
          </ac:picMkLst>
        </pc:picChg>
        <pc:picChg chg="del">
          <ac:chgData name="Nguyen Chi Son" userId="606856d02e9d83ac" providerId="LiveId" clId="{62612F46-B7AC-4126-B3DE-A443E45E9457}" dt="2021-11-01T13:08:29.012" v="357" actId="478"/>
          <ac:picMkLst>
            <pc:docMk/>
            <pc:sldMk cId="470225863" sldId="691"/>
            <ac:picMk id="5" creationId="{EECB857D-87EA-4AA3-BCCC-8FFB2263A8DF}"/>
          </ac:picMkLst>
        </pc:picChg>
        <pc:picChg chg="del">
          <ac:chgData name="Nguyen Chi Son" userId="606856d02e9d83ac" providerId="LiveId" clId="{62612F46-B7AC-4126-B3DE-A443E45E9457}" dt="2021-11-01T13:08:28.418" v="356" actId="478"/>
          <ac:picMkLst>
            <pc:docMk/>
            <pc:sldMk cId="470225863" sldId="691"/>
            <ac:picMk id="1026" creationId="{BD052236-8C9C-4644-9B56-0A7A5EC523BE}"/>
          </ac:picMkLst>
        </pc:picChg>
      </pc:sldChg>
      <pc:sldChg chg="addSp delSp modSp mod delAnim modAnim">
        <pc:chgData name="Nguyen Chi Son" userId="606856d02e9d83ac" providerId="LiveId" clId="{62612F46-B7AC-4126-B3DE-A443E45E9457}" dt="2021-11-01T13:26:02.026" v="2899"/>
        <pc:sldMkLst>
          <pc:docMk/>
          <pc:sldMk cId="3964383563" sldId="722"/>
        </pc:sldMkLst>
        <pc:spChg chg="del">
          <ac:chgData name="Nguyen Chi Son" userId="606856d02e9d83ac" providerId="LiveId" clId="{62612F46-B7AC-4126-B3DE-A443E45E9457}" dt="2021-11-01T13:10:07.478" v="624" actId="478"/>
          <ac:spMkLst>
            <pc:docMk/>
            <pc:sldMk cId="3964383563" sldId="722"/>
            <ac:spMk id="8" creationId="{DD66AC26-ABC1-445C-BCC6-73B3E78B51B5}"/>
          </ac:spMkLst>
        </pc:spChg>
        <pc:spChg chg="del">
          <ac:chgData name="Nguyen Chi Son" userId="606856d02e9d83ac" providerId="LiveId" clId="{62612F46-B7AC-4126-B3DE-A443E45E9457}" dt="2021-11-01T13:10:07.478" v="624" actId="478"/>
          <ac:spMkLst>
            <pc:docMk/>
            <pc:sldMk cId="3964383563" sldId="722"/>
            <ac:spMk id="10" creationId="{1EF6E1EB-2752-494E-8938-BF0FB37D9303}"/>
          </ac:spMkLst>
        </pc:spChg>
        <pc:spChg chg="del">
          <ac:chgData name="Nguyen Chi Son" userId="606856d02e9d83ac" providerId="LiveId" clId="{62612F46-B7AC-4126-B3DE-A443E45E9457}" dt="2021-11-01T13:10:07.478" v="624" actId="478"/>
          <ac:spMkLst>
            <pc:docMk/>
            <pc:sldMk cId="3964383563" sldId="722"/>
            <ac:spMk id="11" creationId="{F0D070B8-264A-4FFD-AD77-E2CBFF89622B}"/>
          </ac:spMkLst>
        </pc:spChg>
        <pc:spChg chg="del">
          <ac:chgData name="Nguyen Chi Son" userId="606856d02e9d83ac" providerId="LiveId" clId="{62612F46-B7AC-4126-B3DE-A443E45E9457}" dt="2021-11-01T13:10:07.478" v="624" actId="478"/>
          <ac:spMkLst>
            <pc:docMk/>
            <pc:sldMk cId="3964383563" sldId="722"/>
            <ac:spMk id="12" creationId="{27BF2373-85B0-4470-8563-2E54D85806F6}"/>
          </ac:spMkLst>
        </pc:spChg>
        <pc:spChg chg="del">
          <ac:chgData name="Nguyen Chi Son" userId="606856d02e9d83ac" providerId="LiveId" clId="{62612F46-B7AC-4126-B3DE-A443E45E9457}" dt="2021-11-01T13:10:07.478" v="624" actId="478"/>
          <ac:spMkLst>
            <pc:docMk/>
            <pc:sldMk cId="3964383563" sldId="722"/>
            <ac:spMk id="13" creationId="{DD355E48-A90C-4F99-BC76-BF9E1585273E}"/>
          </ac:spMkLst>
        </pc:spChg>
        <pc:spChg chg="mod">
          <ac:chgData name="Nguyen Chi Son" userId="606856d02e9d83ac" providerId="LiveId" clId="{62612F46-B7AC-4126-B3DE-A443E45E9457}" dt="2021-11-01T13:13:38.268" v="814" actId="1035"/>
          <ac:spMkLst>
            <pc:docMk/>
            <pc:sldMk cId="3964383563" sldId="722"/>
            <ac:spMk id="14" creationId="{A530074C-9975-4D4F-AC15-005B11433C74}"/>
          </ac:spMkLst>
        </pc:spChg>
        <pc:spChg chg="mod">
          <ac:chgData name="Nguyen Chi Son" userId="606856d02e9d83ac" providerId="LiveId" clId="{62612F46-B7AC-4126-B3DE-A443E45E9457}" dt="2021-11-01T13:13:38.268" v="814" actId="1035"/>
          <ac:spMkLst>
            <pc:docMk/>
            <pc:sldMk cId="3964383563" sldId="722"/>
            <ac:spMk id="15" creationId="{EC5263CE-BE2F-44C4-BD89-2666D2873C33}"/>
          </ac:spMkLst>
        </pc:spChg>
        <pc:spChg chg="del">
          <ac:chgData name="Nguyen Chi Son" userId="606856d02e9d83ac" providerId="LiveId" clId="{62612F46-B7AC-4126-B3DE-A443E45E9457}" dt="2021-11-01T13:10:07.478" v="624" actId="478"/>
          <ac:spMkLst>
            <pc:docMk/>
            <pc:sldMk cId="3964383563" sldId="722"/>
            <ac:spMk id="16" creationId="{44F3ED1A-FBB3-4931-BAFB-40D4CD1A00ED}"/>
          </ac:spMkLst>
        </pc:spChg>
        <pc:spChg chg="del">
          <ac:chgData name="Nguyen Chi Son" userId="606856d02e9d83ac" providerId="LiveId" clId="{62612F46-B7AC-4126-B3DE-A443E45E9457}" dt="2021-11-01T13:10:07.478" v="624" actId="478"/>
          <ac:spMkLst>
            <pc:docMk/>
            <pc:sldMk cId="3964383563" sldId="722"/>
            <ac:spMk id="17" creationId="{50DAF8D3-8A2D-43F4-866B-F21C7D87011C}"/>
          </ac:spMkLst>
        </pc:spChg>
        <pc:spChg chg="del">
          <ac:chgData name="Nguyen Chi Son" userId="606856d02e9d83ac" providerId="LiveId" clId="{62612F46-B7AC-4126-B3DE-A443E45E9457}" dt="2021-11-01T13:10:07.478" v="624" actId="478"/>
          <ac:spMkLst>
            <pc:docMk/>
            <pc:sldMk cId="3964383563" sldId="722"/>
            <ac:spMk id="18" creationId="{3EF77CDA-8BAC-4020-8FD6-BA8F93C67FBD}"/>
          </ac:spMkLst>
        </pc:spChg>
        <pc:spChg chg="mod">
          <ac:chgData name="Nguyen Chi Son" userId="606856d02e9d83ac" providerId="LiveId" clId="{62612F46-B7AC-4126-B3DE-A443E45E9457}" dt="2021-11-01T13:10:04.212" v="623" actId="20577"/>
          <ac:spMkLst>
            <pc:docMk/>
            <pc:sldMk cId="3964383563" sldId="722"/>
            <ac:spMk id="19" creationId="{9C339D16-68E4-43C4-A62E-D0146138D23B}"/>
          </ac:spMkLst>
        </pc:spChg>
        <pc:picChg chg="del">
          <ac:chgData name="Nguyen Chi Son" userId="606856d02e9d83ac" providerId="LiveId" clId="{62612F46-B7AC-4126-B3DE-A443E45E9457}" dt="2021-11-01T13:10:07.478" v="624" actId="478"/>
          <ac:picMkLst>
            <pc:docMk/>
            <pc:sldMk cId="3964383563" sldId="722"/>
            <ac:picMk id="7" creationId="{EF59C926-E75D-4C7D-A502-8294CA70E302}"/>
          </ac:picMkLst>
        </pc:picChg>
        <pc:picChg chg="add mod">
          <ac:chgData name="Nguyen Chi Son" userId="606856d02e9d83ac" providerId="LiveId" clId="{62612F46-B7AC-4126-B3DE-A443E45E9457}" dt="2021-11-01T13:13:34.753" v="806" actId="1076"/>
          <ac:picMkLst>
            <pc:docMk/>
            <pc:sldMk cId="3964383563" sldId="722"/>
            <ac:picMk id="20" creationId="{BD7EDD25-CFB1-4CFD-8903-2DC144EE421E}"/>
          </ac:picMkLst>
        </pc:picChg>
      </pc:sldChg>
      <pc:sldChg chg="del">
        <pc:chgData name="Nguyen Chi Son" userId="606856d02e9d83ac" providerId="LiveId" clId="{62612F46-B7AC-4126-B3DE-A443E45E9457}" dt="2021-11-01T13:15:51.251" v="1602" actId="47"/>
        <pc:sldMkLst>
          <pc:docMk/>
          <pc:sldMk cId="2892549664" sldId="726"/>
        </pc:sldMkLst>
      </pc:sldChg>
      <pc:sldChg chg="del">
        <pc:chgData name="Nguyen Chi Son" userId="606856d02e9d83ac" providerId="LiveId" clId="{62612F46-B7AC-4126-B3DE-A443E45E9457}" dt="2021-11-01T13:15:51.251" v="1602" actId="47"/>
        <pc:sldMkLst>
          <pc:docMk/>
          <pc:sldMk cId="34617006" sldId="730"/>
        </pc:sldMkLst>
      </pc:sldChg>
      <pc:sldChg chg="del">
        <pc:chgData name="Nguyen Chi Son" userId="606856d02e9d83ac" providerId="LiveId" clId="{62612F46-B7AC-4126-B3DE-A443E45E9457}" dt="2021-11-01T13:15:51.251" v="1602" actId="47"/>
        <pc:sldMkLst>
          <pc:docMk/>
          <pc:sldMk cId="3752595071" sldId="731"/>
        </pc:sldMkLst>
      </pc:sldChg>
      <pc:sldChg chg="add">
        <pc:chgData name="Nguyen Chi Son" userId="606856d02e9d83ac" providerId="LiveId" clId="{62612F46-B7AC-4126-B3DE-A443E45E9457}" dt="2021-11-01T13:16:18.455" v="1603"/>
        <pc:sldMkLst>
          <pc:docMk/>
          <pc:sldMk cId="2023091208" sldId="733"/>
        </pc:sldMkLst>
      </pc:sldChg>
      <pc:sldChg chg="add">
        <pc:chgData name="Nguyen Chi Son" userId="606856d02e9d83ac" providerId="LiveId" clId="{62612F46-B7AC-4126-B3DE-A443E45E9457}" dt="2021-11-01T13:16:18.455" v="1603"/>
        <pc:sldMkLst>
          <pc:docMk/>
          <pc:sldMk cId="833426542" sldId="734"/>
        </pc:sldMkLst>
      </pc:sldChg>
      <pc:sldChg chg="add">
        <pc:chgData name="Nguyen Chi Son" userId="606856d02e9d83ac" providerId="LiveId" clId="{62612F46-B7AC-4126-B3DE-A443E45E9457}" dt="2021-11-01T13:16:18.455" v="1603"/>
        <pc:sldMkLst>
          <pc:docMk/>
          <pc:sldMk cId="2327565518" sldId="736"/>
        </pc:sldMkLst>
      </pc:sldChg>
      <pc:sldChg chg="add">
        <pc:chgData name="Nguyen Chi Son" userId="606856d02e9d83ac" providerId="LiveId" clId="{62612F46-B7AC-4126-B3DE-A443E45E9457}" dt="2021-11-01T13:16:18.455" v="1603"/>
        <pc:sldMkLst>
          <pc:docMk/>
          <pc:sldMk cId="2436188455" sldId="737"/>
        </pc:sldMkLst>
      </pc:sldChg>
      <pc:sldChg chg="add">
        <pc:chgData name="Nguyen Chi Son" userId="606856d02e9d83ac" providerId="LiveId" clId="{62612F46-B7AC-4126-B3DE-A443E45E9457}" dt="2021-11-01T13:16:18.455" v="1603"/>
        <pc:sldMkLst>
          <pc:docMk/>
          <pc:sldMk cId="4158414224" sldId="738"/>
        </pc:sldMkLst>
      </pc:sldChg>
      <pc:sldChg chg="delSp modSp mod delAnim">
        <pc:chgData name="Nguyen Chi Son" userId="606856d02e9d83ac" providerId="LiveId" clId="{62612F46-B7AC-4126-B3DE-A443E45E9457}" dt="2021-11-01T13:15:22.593" v="1523" actId="1035"/>
        <pc:sldMkLst>
          <pc:docMk/>
          <pc:sldMk cId="4013739178" sldId="742"/>
        </pc:sldMkLst>
        <pc:spChg chg="del">
          <ac:chgData name="Nguyen Chi Son" userId="606856d02e9d83ac" providerId="LiveId" clId="{62612F46-B7AC-4126-B3DE-A443E45E9457}" dt="2021-11-01T13:13:50.674" v="815" actId="478"/>
          <ac:spMkLst>
            <pc:docMk/>
            <pc:sldMk cId="4013739178" sldId="742"/>
            <ac:spMk id="10" creationId="{3F5334AF-1A55-4CFE-8ADA-EF60ACBD200F}"/>
          </ac:spMkLst>
        </pc:spChg>
        <pc:spChg chg="del">
          <ac:chgData name="Nguyen Chi Son" userId="606856d02e9d83ac" providerId="LiveId" clId="{62612F46-B7AC-4126-B3DE-A443E45E9457}" dt="2021-11-01T13:13:53.205" v="816" actId="478"/>
          <ac:spMkLst>
            <pc:docMk/>
            <pc:sldMk cId="4013739178" sldId="742"/>
            <ac:spMk id="11" creationId="{19DEFDEC-BF90-4787-8E5F-066D06B672D7}"/>
          </ac:spMkLst>
        </pc:spChg>
        <pc:spChg chg="del">
          <ac:chgData name="Nguyen Chi Son" userId="606856d02e9d83ac" providerId="LiveId" clId="{62612F46-B7AC-4126-B3DE-A443E45E9457}" dt="2021-11-01T13:13:50.674" v="815" actId="478"/>
          <ac:spMkLst>
            <pc:docMk/>
            <pc:sldMk cId="4013739178" sldId="742"/>
            <ac:spMk id="12" creationId="{899CC4CE-AF6C-4B62-8350-E5EC3021E944}"/>
          </ac:spMkLst>
        </pc:spChg>
        <pc:spChg chg="del">
          <ac:chgData name="Nguyen Chi Son" userId="606856d02e9d83ac" providerId="LiveId" clId="{62612F46-B7AC-4126-B3DE-A443E45E9457}" dt="2021-11-01T13:13:53.205" v="816" actId="478"/>
          <ac:spMkLst>
            <pc:docMk/>
            <pc:sldMk cId="4013739178" sldId="742"/>
            <ac:spMk id="13" creationId="{6C6ECA58-769D-4722-B51B-3DF7B44ECE0C}"/>
          </ac:spMkLst>
        </pc:spChg>
        <pc:spChg chg="mod">
          <ac:chgData name="Nguyen Chi Son" userId="606856d02e9d83ac" providerId="LiveId" clId="{62612F46-B7AC-4126-B3DE-A443E45E9457}" dt="2021-11-01T13:15:22.593" v="1523" actId="1035"/>
          <ac:spMkLst>
            <pc:docMk/>
            <pc:sldMk cId="4013739178" sldId="742"/>
            <ac:spMk id="14" creationId="{A530074C-9975-4D4F-AC15-005B11433C74}"/>
          </ac:spMkLst>
        </pc:spChg>
        <pc:spChg chg="mod">
          <ac:chgData name="Nguyen Chi Son" userId="606856d02e9d83ac" providerId="LiveId" clId="{62612F46-B7AC-4126-B3DE-A443E45E9457}" dt="2021-11-01T13:15:22.593" v="1523" actId="1035"/>
          <ac:spMkLst>
            <pc:docMk/>
            <pc:sldMk cId="4013739178" sldId="742"/>
            <ac:spMk id="15" creationId="{EC5263CE-BE2F-44C4-BD89-2666D2873C33}"/>
          </ac:spMkLst>
        </pc:spChg>
        <pc:spChg chg="del">
          <ac:chgData name="Nguyen Chi Son" userId="606856d02e9d83ac" providerId="LiveId" clId="{62612F46-B7AC-4126-B3DE-A443E45E9457}" dt="2021-11-01T13:13:50.674" v="815" actId="478"/>
          <ac:spMkLst>
            <pc:docMk/>
            <pc:sldMk cId="4013739178" sldId="742"/>
            <ac:spMk id="16" creationId="{CD0B2DD5-451F-4B1F-BE02-8E89BD8C3DE5}"/>
          </ac:spMkLst>
        </pc:spChg>
        <pc:spChg chg="del">
          <ac:chgData name="Nguyen Chi Son" userId="606856d02e9d83ac" providerId="LiveId" clId="{62612F46-B7AC-4126-B3DE-A443E45E9457}" dt="2021-11-01T13:13:53.205" v="816" actId="478"/>
          <ac:spMkLst>
            <pc:docMk/>
            <pc:sldMk cId="4013739178" sldId="742"/>
            <ac:spMk id="17" creationId="{0CB102D9-EF7A-4F61-AD04-48D7E6A49478}"/>
          </ac:spMkLst>
        </pc:spChg>
        <pc:spChg chg="del">
          <ac:chgData name="Nguyen Chi Son" userId="606856d02e9d83ac" providerId="LiveId" clId="{62612F46-B7AC-4126-B3DE-A443E45E9457}" dt="2021-11-01T13:13:50.674" v="815" actId="478"/>
          <ac:spMkLst>
            <pc:docMk/>
            <pc:sldMk cId="4013739178" sldId="742"/>
            <ac:spMk id="18" creationId="{17D8010F-DE70-4942-B939-2425FCB1BF4C}"/>
          </ac:spMkLst>
        </pc:spChg>
        <pc:spChg chg="mod">
          <ac:chgData name="Nguyen Chi Son" userId="606856d02e9d83ac" providerId="LiveId" clId="{62612F46-B7AC-4126-B3DE-A443E45E9457}" dt="2021-11-01T13:14:50.891" v="1247" actId="20577"/>
          <ac:spMkLst>
            <pc:docMk/>
            <pc:sldMk cId="4013739178" sldId="742"/>
            <ac:spMk id="19" creationId="{9C339D16-68E4-43C4-A62E-D0146138D23B}"/>
          </ac:spMkLst>
        </pc:spChg>
        <pc:spChg chg="del">
          <ac:chgData name="Nguyen Chi Son" userId="606856d02e9d83ac" providerId="LiveId" clId="{62612F46-B7AC-4126-B3DE-A443E45E9457}" dt="2021-11-01T13:13:54.846" v="817" actId="478"/>
          <ac:spMkLst>
            <pc:docMk/>
            <pc:sldMk cId="4013739178" sldId="742"/>
            <ac:spMk id="20" creationId="{C9975E97-A7E6-4A75-82F5-332191A3812D}"/>
          </ac:spMkLst>
        </pc:spChg>
        <pc:spChg chg="del">
          <ac:chgData name="Nguyen Chi Son" userId="606856d02e9d83ac" providerId="LiveId" clId="{62612F46-B7AC-4126-B3DE-A443E45E9457}" dt="2021-11-01T13:13:50.674" v="815" actId="478"/>
          <ac:spMkLst>
            <pc:docMk/>
            <pc:sldMk cId="4013739178" sldId="742"/>
            <ac:spMk id="21" creationId="{6FA495A0-B5EB-49BD-8893-82B6FB17A1E0}"/>
          </ac:spMkLst>
        </pc:spChg>
        <pc:spChg chg="del mod">
          <ac:chgData name="Nguyen Chi Son" userId="606856d02e9d83ac" providerId="LiveId" clId="{62612F46-B7AC-4126-B3DE-A443E45E9457}" dt="2021-11-01T13:13:56.112" v="819" actId="478"/>
          <ac:spMkLst>
            <pc:docMk/>
            <pc:sldMk cId="4013739178" sldId="742"/>
            <ac:spMk id="22" creationId="{BBDD33B4-02D1-4031-B2C5-A11458A42105}"/>
          </ac:spMkLst>
        </pc:spChg>
        <pc:picChg chg="del">
          <ac:chgData name="Nguyen Chi Son" userId="606856d02e9d83ac" providerId="LiveId" clId="{62612F46-B7AC-4126-B3DE-A443E45E9457}" dt="2021-11-01T13:13:50.674" v="815" actId="478"/>
          <ac:picMkLst>
            <pc:docMk/>
            <pc:sldMk cId="4013739178" sldId="742"/>
            <ac:picMk id="8" creationId="{AED9B85A-6E10-4497-8064-99440C48D1C7}"/>
          </ac:picMkLst>
        </pc:picChg>
      </pc:sldChg>
      <pc:sldChg chg="delSp modSp add mod">
        <pc:chgData name="Nguyen Chi Son" userId="606856d02e9d83ac" providerId="LiveId" clId="{62612F46-B7AC-4126-B3DE-A443E45E9457}" dt="2021-11-01T13:25:25.683" v="2893" actId="20577"/>
        <pc:sldMkLst>
          <pc:docMk/>
          <pc:sldMk cId="819712432" sldId="743"/>
        </pc:sldMkLst>
        <pc:spChg chg="mod">
          <ac:chgData name="Nguyen Chi Son" userId="606856d02e9d83ac" providerId="LiveId" clId="{62612F46-B7AC-4126-B3DE-A443E45E9457}" dt="2021-11-01T13:21:13.363" v="2075" actId="1035"/>
          <ac:spMkLst>
            <pc:docMk/>
            <pc:sldMk cId="819712432" sldId="743"/>
            <ac:spMk id="14" creationId="{A530074C-9975-4D4F-AC15-005B11433C74}"/>
          </ac:spMkLst>
        </pc:spChg>
        <pc:spChg chg="mod">
          <ac:chgData name="Nguyen Chi Son" userId="606856d02e9d83ac" providerId="LiveId" clId="{62612F46-B7AC-4126-B3DE-A443E45E9457}" dt="2021-11-01T13:21:13.363" v="2075" actId="1035"/>
          <ac:spMkLst>
            <pc:docMk/>
            <pc:sldMk cId="819712432" sldId="743"/>
            <ac:spMk id="15" creationId="{EC5263CE-BE2F-44C4-BD89-2666D2873C33}"/>
          </ac:spMkLst>
        </pc:spChg>
        <pc:spChg chg="mod">
          <ac:chgData name="Nguyen Chi Son" userId="606856d02e9d83ac" providerId="LiveId" clId="{62612F46-B7AC-4126-B3DE-A443E45E9457}" dt="2021-11-01T13:25:25.683" v="2893" actId="20577"/>
          <ac:spMkLst>
            <pc:docMk/>
            <pc:sldMk cId="819712432" sldId="743"/>
            <ac:spMk id="19" creationId="{9C339D16-68E4-43C4-A62E-D0146138D23B}"/>
          </ac:spMkLst>
        </pc:spChg>
        <pc:picChg chg="del">
          <ac:chgData name="Nguyen Chi Son" userId="606856d02e9d83ac" providerId="LiveId" clId="{62612F46-B7AC-4126-B3DE-A443E45E9457}" dt="2021-11-01T13:20:06.256" v="1605" actId="478"/>
          <ac:picMkLst>
            <pc:docMk/>
            <pc:sldMk cId="819712432" sldId="743"/>
            <ac:picMk id="20" creationId="{BD7EDD25-CFB1-4CFD-8903-2DC144EE421E}"/>
          </ac:picMkLst>
        </pc:picChg>
      </pc:sldChg>
      <pc:sldChg chg="del">
        <pc:chgData name="Nguyen Chi Son" userId="606856d02e9d83ac" providerId="LiveId" clId="{62612F46-B7AC-4126-B3DE-A443E45E9457}" dt="2021-11-01T13:15:51.251" v="1602" actId="47"/>
        <pc:sldMkLst>
          <pc:docMk/>
          <pc:sldMk cId="3063874512" sldId="743"/>
        </pc:sldMkLst>
      </pc:sldChg>
      <pc:sldChg chg="addSp modSp add mod modAnim">
        <pc:chgData name="Nguyen Chi Son" userId="606856d02e9d83ac" providerId="LiveId" clId="{62612F46-B7AC-4126-B3DE-A443E45E9457}" dt="2021-11-01T13:25:28.355" v="2894" actId="20577"/>
        <pc:sldMkLst>
          <pc:docMk/>
          <pc:sldMk cId="3726639508" sldId="744"/>
        </pc:sldMkLst>
        <pc:spChg chg="mod">
          <ac:chgData name="Nguyen Chi Son" userId="606856d02e9d83ac" providerId="LiveId" clId="{62612F46-B7AC-4126-B3DE-A443E45E9457}" dt="2021-11-01T13:22:07.971" v="2229" actId="20577"/>
          <ac:spMkLst>
            <pc:docMk/>
            <pc:sldMk cId="3726639508" sldId="744"/>
            <ac:spMk id="14" creationId="{A530074C-9975-4D4F-AC15-005B11433C74}"/>
          </ac:spMkLst>
        </pc:spChg>
        <pc:spChg chg="mod">
          <ac:chgData name="Nguyen Chi Son" userId="606856d02e9d83ac" providerId="LiveId" clId="{62612F46-B7AC-4126-B3DE-A443E45E9457}" dt="2021-11-01T13:25:28.355" v="2894" actId="20577"/>
          <ac:spMkLst>
            <pc:docMk/>
            <pc:sldMk cId="3726639508" sldId="744"/>
            <ac:spMk id="19" creationId="{9C339D16-68E4-43C4-A62E-D0146138D23B}"/>
          </ac:spMkLst>
        </pc:spChg>
        <pc:picChg chg="add mod">
          <ac:chgData name="Nguyen Chi Son" userId="606856d02e9d83ac" providerId="LiveId" clId="{62612F46-B7AC-4126-B3DE-A443E45E9457}" dt="2021-11-01T13:22:25.330" v="2234" actId="1076"/>
          <ac:picMkLst>
            <pc:docMk/>
            <pc:sldMk cId="3726639508" sldId="744"/>
            <ac:picMk id="6" creationId="{42C941ED-CBCB-4FC5-B7A2-E082C4544EED}"/>
          </ac:picMkLst>
        </pc:picChg>
      </pc:sldChg>
      <pc:sldChg chg="delSp modSp add mod delAnim">
        <pc:chgData name="Nguyen Chi Son" userId="606856d02e9d83ac" providerId="LiveId" clId="{62612F46-B7AC-4126-B3DE-A443E45E9457}" dt="2021-11-01T13:25:31.058" v="2895" actId="20577"/>
        <pc:sldMkLst>
          <pc:docMk/>
          <pc:sldMk cId="999547460" sldId="745"/>
        </pc:sldMkLst>
        <pc:spChg chg="mod">
          <ac:chgData name="Nguyen Chi Son" userId="606856d02e9d83ac" providerId="LiveId" clId="{62612F46-B7AC-4126-B3DE-A443E45E9457}" dt="2021-11-01T13:23:27.125" v="2517" actId="20577"/>
          <ac:spMkLst>
            <pc:docMk/>
            <pc:sldMk cId="999547460" sldId="745"/>
            <ac:spMk id="14" creationId="{A530074C-9975-4D4F-AC15-005B11433C74}"/>
          </ac:spMkLst>
        </pc:spChg>
        <pc:spChg chg="mod">
          <ac:chgData name="Nguyen Chi Son" userId="606856d02e9d83ac" providerId="LiveId" clId="{62612F46-B7AC-4126-B3DE-A443E45E9457}" dt="2021-11-01T13:25:31.058" v="2895" actId="20577"/>
          <ac:spMkLst>
            <pc:docMk/>
            <pc:sldMk cId="999547460" sldId="745"/>
            <ac:spMk id="19" creationId="{9C339D16-68E4-43C4-A62E-D0146138D23B}"/>
          </ac:spMkLst>
        </pc:spChg>
        <pc:picChg chg="del">
          <ac:chgData name="Nguyen Chi Son" userId="606856d02e9d83ac" providerId="LiveId" clId="{62612F46-B7AC-4126-B3DE-A443E45E9457}" dt="2021-11-01T13:22:33.251" v="2236" actId="478"/>
          <ac:picMkLst>
            <pc:docMk/>
            <pc:sldMk cId="999547460" sldId="745"/>
            <ac:picMk id="6" creationId="{42C941ED-CBCB-4FC5-B7A2-E082C4544EED}"/>
          </ac:picMkLst>
        </pc:picChg>
      </pc:sldChg>
      <pc:sldChg chg="addSp modSp add mod modAnim">
        <pc:chgData name="Nguyen Chi Son" userId="606856d02e9d83ac" providerId="LiveId" clId="{62612F46-B7AC-4126-B3DE-A443E45E9457}" dt="2021-11-01T13:26:11.854" v="2903"/>
        <pc:sldMkLst>
          <pc:docMk/>
          <pc:sldMk cId="51380808" sldId="746"/>
        </pc:sldMkLst>
        <pc:spChg chg="mod">
          <ac:chgData name="Nguyen Chi Son" userId="606856d02e9d83ac" providerId="LiveId" clId="{62612F46-B7AC-4126-B3DE-A443E45E9457}" dt="2021-11-01T13:25:04.075" v="2890" actId="20577"/>
          <ac:spMkLst>
            <pc:docMk/>
            <pc:sldMk cId="51380808" sldId="746"/>
            <ac:spMk id="14" creationId="{A530074C-9975-4D4F-AC15-005B11433C74}"/>
          </ac:spMkLst>
        </pc:spChg>
        <pc:spChg chg="mod">
          <ac:chgData name="Nguyen Chi Son" userId="606856d02e9d83ac" providerId="LiveId" clId="{62612F46-B7AC-4126-B3DE-A443E45E9457}" dt="2021-11-01T13:24:52.700" v="2873" actId="1035"/>
          <ac:spMkLst>
            <pc:docMk/>
            <pc:sldMk cId="51380808" sldId="746"/>
            <ac:spMk id="15" creationId="{EC5263CE-BE2F-44C4-BD89-2666D2873C33}"/>
          </ac:spMkLst>
        </pc:spChg>
        <pc:spChg chg="mod">
          <ac:chgData name="Nguyen Chi Son" userId="606856d02e9d83ac" providerId="LiveId" clId="{62612F46-B7AC-4126-B3DE-A443E45E9457}" dt="2021-11-01T13:24:46.950" v="2832" actId="20577"/>
          <ac:spMkLst>
            <pc:docMk/>
            <pc:sldMk cId="51380808" sldId="746"/>
            <ac:spMk id="19" creationId="{9C339D16-68E4-43C4-A62E-D0146138D23B}"/>
          </ac:spMkLst>
        </pc:spChg>
        <pc:picChg chg="add mod">
          <ac:chgData name="Nguyen Chi Son" userId="606856d02e9d83ac" providerId="LiveId" clId="{62612F46-B7AC-4126-B3DE-A443E45E9457}" dt="2021-11-01T13:25:20.418" v="2892" actId="1076"/>
          <ac:picMkLst>
            <pc:docMk/>
            <pc:sldMk cId="51380808" sldId="746"/>
            <ac:picMk id="3" creationId="{4E8417A6-57E1-4AE1-ABEE-52BDC8FB7438}"/>
          </ac:picMkLst>
        </pc:picChg>
      </pc:sldChg>
      <pc:sldChg chg="del">
        <pc:chgData name="Nguyen Chi Son" userId="606856d02e9d83ac" providerId="LiveId" clId="{62612F46-B7AC-4126-B3DE-A443E45E9457}" dt="2021-11-01T13:09:50.275" v="505" actId="47"/>
        <pc:sldMkLst>
          <pc:docMk/>
          <pc:sldMk cId="1095701691" sldId="749"/>
        </pc:sldMkLst>
      </pc:sldChg>
      <pc:sldChg chg="del">
        <pc:chgData name="Nguyen Chi Son" userId="606856d02e9d83ac" providerId="LiveId" clId="{62612F46-B7AC-4126-B3DE-A443E45E9457}" dt="2021-11-01T13:15:51.251" v="1602" actId="47"/>
        <pc:sldMkLst>
          <pc:docMk/>
          <pc:sldMk cId="1689561130" sldId="750"/>
        </pc:sldMkLst>
      </pc:sldChg>
      <pc:sldChg chg="del">
        <pc:chgData name="Nguyen Chi Son" userId="606856d02e9d83ac" providerId="LiveId" clId="{62612F46-B7AC-4126-B3DE-A443E45E9457}" dt="2021-11-01T13:15:51.251" v="1602" actId="47"/>
        <pc:sldMkLst>
          <pc:docMk/>
          <pc:sldMk cId="3471225653" sldId="751"/>
        </pc:sldMkLst>
      </pc:sldChg>
    </pc:docChg>
  </pc:docChgLst>
  <pc:docChgLst>
    <pc:chgData name="Nguyen Chi Son" userId="606856d02e9d83ac" providerId="LiveId" clId="{6D243AD4-F978-4D67-A959-3DC053EDE48D}"/>
    <pc:docChg chg="undo redo custSel addSld delSld modSld sldOrd">
      <pc:chgData name="Nguyen Chi Son" userId="606856d02e9d83ac" providerId="LiveId" clId="{6D243AD4-F978-4D67-A959-3DC053EDE48D}" dt="2022-05-10T02:54:07.463" v="12035"/>
      <pc:docMkLst>
        <pc:docMk/>
      </pc:docMkLst>
      <pc:sldChg chg="modSp mod">
        <pc:chgData name="Nguyen Chi Son" userId="606856d02e9d83ac" providerId="LiveId" clId="{6D243AD4-F978-4D67-A959-3DC053EDE48D}" dt="2022-05-06T15:30:28.083" v="4455" actId="207"/>
        <pc:sldMkLst>
          <pc:docMk/>
          <pc:sldMk cId="3118415587" sldId="294"/>
        </pc:sldMkLst>
        <pc:spChg chg="mod">
          <ac:chgData name="Nguyen Chi Son" userId="606856d02e9d83ac" providerId="LiveId" clId="{6D243AD4-F978-4D67-A959-3DC053EDE48D}" dt="2022-05-06T15:30:28.083" v="4455" actId="207"/>
          <ac:spMkLst>
            <pc:docMk/>
            <pc:sldMk cId="3118415587" sldId="294"/>
            <ac:spMk id="36" creationId="{B4C64120-116A-4E6E-A3E4-6D677D5EF447}"/>
          </ac:spMkLst>
        </pc:spChg>
      </pc:sldChg>
      <pc:sldChg chg="addSp delSp modSp del mod">
        <pc:chgData name="Nguyen Chi Son" userId="606856d02e9d83ac" providerId="LiveId" clId="{6D243AD4-F978-4D67-A959-3DC053EDE48D}" dt="2022-05-09T22:37:58.423" v="4622" actId="47"/>
        <pc:sldMkLst>
          <pc:docMk/>
          <pc:sldMk cId="470225863" sldId="691"/>
        </pc:sldMkLst>
        <pc:spChg chg="mod">
          <ac:chgData name="Nguyen Chi Son" userId="606856d02e9d83ac" providerId="LiveId" clId="{6D243AD4-F978-4D67-A959-3DC053EDE48D}" dt="2022-05-09T22:34:46.923" v="4574" actId="20577"/>
          <ac:spMkLst>
            <pc:docMk/>
            <pc:sldMk cId="470225863" sldId="691"/>
            <ac:spMk id="2" creationId="{BA8A6260-CA4B-46A9-A06E-C71EE59E6992}"/>
          </ac:spMkLst>
        </pc:spChg>
        <pc:spChg chg="add del mod">
          <ac:chgData name="Nguyen Chi Son" userId="606856d02e9d83ac" providerId="LiveId" clId="{6D243AD4-F978-4D67-A959-3DC053EDE48D}" dt="2022-05-09T22:35:56.709" v="4586"/>
          <ac:spMkLst>
            <pc:docMk/>
            <pc:sldMk cId="470225863" sldId="691"/>
            <ac:spMk id="8" creationId="{190240BB-0B31-41A4-E2FC-0C54C328B4C7}"/>
          </ac:spMkLst>
        </pc:spChg>
      </pc:sldChg>
      <pc:sldChg chg="del">
        <pc:chgData name="Nguyen Chi Son" userId="606856d02e9d83ac" providerId="LiveId" clId="{6D243AD4-F978-4D67-A959-3DC053EDE48D}" dt="2022-05-09T22:38:08.693" v="4624" actId="47"/>
        <pc:sldMkLst>
          <pc:docMk/>
          <pc:sldMk cId="3964383563" sldId="722"/>
        </pc:sldMkLst>
      </pc:sldChg>
      <pc:sldChg chg="add del">
        <pc:chgData name="Nguyen Chi Son" userId="606856d02e9d83ac" providerId="LiveId" clId="{6D243AD4-F978-4D67-A959-3DC053EDE48D}" dt="2022-05-09T23:05:58.384" v="5283" actId="47"/>
        <pc:sldMkLst>
          <pc:docMk/>
          <pc:sldMk cId="3267194069" sldId="747"/>
        </pc:sldMkLst>
      </pc:sldChg>
      <pc:sldChg chg="modSp del mod">
        <pc:chgData name="Nguyen Chi Son" userId="606856d02e9d83ac" providerId="LiveId" clId="{6D243AD4-F978-4D67-A959-3DC053EDE48D}" dt="2022-03-04T20:32:54.651" v="4426" actId="47"/>
        <pc:sldMkLst>
          <pc:docMk/>
          <pc:sldMk cId="3650864165" sldId="750"/>
        </pc:sldMkLst>
        <pc:spChg chg="mod">
          <ac:chgData name="Nguyen Chi Son" userId="606856d02e9d83ac" providerId="LiveId" clId="{6D243AD4-F978-4D67-A959-3DC053EDE48D}" dt="2022-03-04T19:22:08.557" v="338" actId="20577"/>
          <ac:spMkLst>
            <pc:docMk/>
            <pc:sldMk cId="3650864165" sldId="750"/>
            <ac:spMk id="2" creationId="{DAF08EC2-5D0D-48D9-855C-A59C0E5ED55B}"/>
          </ac:spMkLst>
        </pc:spChg>
        <pc:spChg chg="mod">
          <ac:chgData name="Nguyen Chi Son" userId="606856d02e9d83ac" providerId="LiveId" clId="{6D243AD4-F978-4D67-A959-3DC053EDE48D}" dt="2022-03-04T19:22:17.916" v="353" actId="1036"/>
          <ac:spMkLst>
            <pc:docMk/>
            <pc:sldMk cId="3650864165" sldId="750"/>
            <ac:spMk id="3" creationId="{8CD51C9F-FCB0-4185-93E6-835FC05E1B10}"/>
          </ac:spMkLst>
        </pc:spChg>
      </pc:sldChg>
      <pc:sldChg chg="addSp delSp modSp mod ord delAnim modAnim">
        <pc:chgData name="Nguyen Chi Son" userId="606856d02e9d83ac" providerId="LiveId" clId="{6D243AD4-F978-4D67-A959-3DC053EDE48D}" dt="2022-05-10T02:49:27.549" v="11931"/>
        <pc:sldMkLst>
          <pc:docMk/>
          <pc:sldMk cId="3436966872" sldId="751"/>
        </pc:sldMkLst>
        <pc:spChg chg="mod">
          <ac:chgData name="Nguyen Chi Son" userId="606856d02e9d83ac" providerId="LiveId" clId="{6D243AD4-F978-4D67-A959-3DC053EDE48D}" dt="2022-05-10T00:36:31.353" v="6353" actId="20577"/>
          <ac:spMkLst>
            <pc:docMk/>
            <pc:sldMk cId="3436966872" sldId="751"/>
            <ac:spMk id="2" creationId="{BA8A6260-CA4B-46A9-A06E-C71EE59E6992}"/>
          </ac:spMkLst>
        </pc:spChg>
        <pc:spChg chg="mod">
          <ac:chgData name="Nguyen Chi Son" userId="606856d02e9d83ac" providerId="LiveId" clId="{6D243AD4-F978-4D67-A959-3DC053EDE48D}" dt="2022-05-10T00:36:36.505" v="6377" actId="1036"/>
          <ac:spMkLst>
            <pc:docMk/>
            <pc:sldMk cId="3436966872" sldId="751"/>
            <ac:spMk id="5" creationId="{5FCB6675-D220-43C6-AA0B-F5516442E11D}"/>
          </ac:spMkLst>
        </pc:spChg>
        <pc:graphicFrameChg chg="add mod">
          <ac:chgData name="Nguyen Chi Son" userId="606856d02e9d83ac" providerId="LiveId" clId="{6D243AD4-F978-4D67-A959-3DC053EDE48D}" dt="2022-05-10T00:36:36.505" v="6377" actId="1036"/>
          <ac:graphicFrameMkLst>
            <pc:docMk/>
            <pc:sldMk cId="3436966872" sldId="751"/>
            <ac:graphicFrameMk id="6" creationId="{958CE3FE-48E3-45E6-9EFF-37A1076F5283}"/>
          </ac:graphicFrameMkLst>
        </pc:graphicFrameChg>
        <pc:graphicFrameChg chg="add mod">
          <ac:chgData name="Nguyen Chi Son" userId="606856d02e9d83ac" providerId="LiveId" clId="{6D243AD4-F978-4D67-A959-3DC053EDE48D}" dt="2022-03-04T19:29:41.980" v="952" actId="571"/>
          <ac:graphicFrameMkLst>
            <pc:docMk/>
            <pc:sldMk cId="3436966872" sldId="751"/>
            <ac:graphicFrameMk id="7" creationId="{1981B969-CF39-4F68-B372-F2AE1DA83460}"/>
          </ac:graphicFrameMkLst>
        </pc:graphicFrameChg>
        <pc:graphicFrameChg chg="add mod">
          <ac:chgData name="Nguyen Chi Son" userId="606856d02e9d83ac" providerId="LiveId" clId="{6D243AD4-F978-4D67-A959-3DC053EDE48D}" dt="2022-05-10T00:36:36.505" v="6377" actId="1036"/>
          <ac:graphicFrameMkLst>
            <pc:docMk/>
            <pc:sldMk cId="3436966872" sldId="751"/>
            <ac:graphicFrameMk id="8" creationId="{B63BE909-3838-46BD-B286-31B8298D9894}"/>
          </ac:graphicFrameMkLst>
        </pc:graphicFrameChg>
        <pc:graphicFrameChg chg="add mod">
          <ac:chgData name="Nguyen Chi Son" userId="606856d02e9d83ac" providerId="LiveId" clId="{6D243AD4-F978-4D67-A959-3DC053EDE48D}" dt="2022-05-10T00:36:36.505" v="6377" actId="1036"/>
          <ac:graphicFrameMkLst>
            <pc:docMk/>
            <pc:sldMk cId="3436966872" sldId="751"/>
            <ac:graphicFrameMk id="9" creationId="{E6ABDB40-C45A-4A3E-B632-FE812F0BD4E9}"/>
          </ac:graphicFrameMkLst>
        </pc:graphicFrameChg>
        <pc:graphicFrameChg chg="add mod">
          <ac:chgData name="Nguyen Chi Son" userId="606856d02e9d83ac" providerId="LiveId" clId="{6D243AD4-F978-4D67-A959-3DC053EDE48D}" dt="2022-05-10T00:36:36.505" v="6377" actId="1036"/>
          <ac:graphicFrameMkLst>
            <pc:docMk/>
            <pc:sldMk cId="3436966872" sldId="751"/>
            <ac:graphicFrameMk id="10" creationId="{A6C4EAB6-8BD5-42F0-AD68-EEB1D5501FF4}"/>
          </ac:graphicFrameMkLst>
        </pc:graphicFrameChg>
        <pc:picChg chg="del">
          <ac:chgData name="Nguyen Chi Son" userId="606856d02e9d83ac" providerId="LiveId" clId="{6D243AD4-F978-4D67-A959-3DC053EDE48D}" dt="2022-03-04T19:22:21.166" v="354" actId="478"/>
          <ac:picMkLst>
            <pc:docMk/>
            <pc:sldMk cId="3436966872" sldId="751"/>
            <ac:picMk id="4" creationId="{0151BF90-08BD-4CC0-A842-7CA08B416050}"/>
          </ac:picMkLst>
        </pc:picChg>
        <pc:cxnChg chg="add del mod">
          <ac:chgData name="Nguyen Chi Son" userId="606856d02e9d83ac" providerId="LiveId" clId="{6D243AD4-F978-4D67-A959-3DC053EDE48D}" dt="2022-05-10T00:35:29.295" v="6234" actId="478"/>
          <ac:cxnSpMkLst>
            <pc:docMk/>
            <pc:sldMk cId="3436966872" sldId="751"/>
            <ac:cxnSpMk id="11" creationId="{464B6344-ED70-50BC-AE61-BB63DEEF3966}"/>
          </ac:cxnSpMkLst>
        </pc:cxnChg>
      </pc:sldChg>
      <pc:sldChg chg="del">
        <pc:chgData name="Nguyen Chi Son" userId="606856d02e9d83ac" providerId="LiveId" clId="{6D243AD4-F978-4D67-A959-3DC053EDE48D}" dt="2022-05-09T22:32:33.248" v="4456" actId="47"/>
        <pc:sldMkLst>
          <pc:docMk/>
          <pc:sldMk cId="3920108429" sldId="760"/>
        </pc:sldMkLst>
      </pc:sldChg>
      <pc:sldChg chg="del">
        <pc:chgData name="Nguyen Chi Son" userId="606856d02e9d83ac" providerId="LiveId" clId="{6D243AD4-F978-4D67-A959-3DC053EDE48D}" dt="2022-05-09T22:32:33.248" v="4456" actId="47"/>
        <pc:sldMkLst>
          <pc:docMk/>
          <pc:sldMk cId="2383046546" sldId="761"/>
        </pc:sldMkLst>
      </pc:sldChg>
      <pc:sldChg chg="addSp delSp modSp mod modAnim">
        <pc:chgData name="Nguyen Chi Son" userId="606856d02e9d83ac" providerId="LiveId" clId="{6D243AD4-F978-4D67-A959-3DC053EDE48D}" dt="2022-05-09T22:40:27.004" v="4655" actId="14100"/>
        <pc:sldMkLst>
          <pc:docMk/>
          <pc:sldMk cId="2195649593" sldId="767"/>
        </pc:sldMkLst>
        <pc:spChg chg="mod">
          <ac:chgData name="Nguyen Chi Son" userId="606856d02e9d83ac" providerId="LiveId" clId="{6D243AD4-F978-4D67-A959-3DC053EDE48D}" dt="2022-05-09T22:40:27.004" v="4655" actId="14100"/>
          <ac:spMkLst>
            <pc:docMk/>
            <pc:sldMk cId="2195649593" sldId="767"/>
            <ac:spMk id="14" creationId="{A530074C-9975-4D4F-AC15-005B11433C74}"/>
          </ac:spMkLst>
        </pc:spChg>
        <pc:spChg chg="mod">
          <ac:chgData name="Nguyen Chi Son" userId="606856d02e9d83ac" providerId="LiveId" clId="{6D243AD4-F978-4D67-A959-3DC053EDE48D}" dt="2022-05-09T22:38:47.479" v="4632" actId="20577"/>
          <ac:spMkLst>
            <pc:docMk/>
            <pc:sldMk cId="2195649593" sldId="767"/>
            <ac:spMk id="19" creationId="{9C339D16-68E4-43C4-A62E-D0146138D23B}"/>
          </ac:spMkLst>
        </pc:spChg>
        <pc:graphicFrameChg chg="add mod">
          <ac:chgData name="Nguyen Chi Son" userId="606856d02e9d83ac" providerId="LiveId" clId="{6D243AD4-F978-4D67-A959-3DC053EDE48D}" dt="2022-05-09T22:39:46.413" v="4641" actId="1076"/>
          <ac:graphicFrameMkLst>
            <pc:docMk/>
            <pc:sldMk cId="2195649593" sldId="767"/>
            <ac:graphicFrameMk id="12" creationId="{F0E5A0BF-76A2-74C2-776C-3F8C2FB60AC1}"/>
          </ac:graphicFrameMkLst>
        </pc:graphicFrameChg>
        <pc:graphicFrameChg chg="add mod">
          <ac:chgData name="Nguyen Chi Son" userId="606856d02e9d83ac" providerId="LiveId" clId="{6D243AD4-F978-4D67-A959-3DC053EDE48D}" dt="2022-05-09T22:40:00.810" v="4649"/>
          <ac:graphicFrameMkLst>
            <pc:docMk/>
            <pc:sldMk cId="2195649593" sldId="767"/>
            <ac:graphicFrameMk id="13" creationId="{40D5683C-963C-4B54-2731-333E2EEF208A}"/>
          </ac:graphicFrameMkLst>
        </pc:graphicFrameChg>
        <pc:graphicFrameChg chg="add mod">
          <ac:chgData name="Nguyen Chi Son" userId="606856d02e9d83ac" providerId="LiveId" clId="{6D243AD4-F978-4D67-A959-3DC053EDE48D}" dt="2022-05-09T22:40:09.850" v="4654" actId="1076"/>
          <ac:graphicFrameMkLst>
            <pc:docMk/>
            <pc:sldMk cId="2195649593" sldId="767"/>
            <ac:graphicFrameMk id="16" creationId="{40EB7D72-E1E3-FC63-98DA-EF5D422769FA}"/>
          </ac:graphicFrameMkLst>
        </pc:graphicFrameChg>
        <pc:graphicFrameChg chg="del mod">
          <ac:chgData name="Nguyen Chi Son" userId="606856d02e9d83ac" providerId="LiveId" clId="{6D243AD4-F978-4D67-A959-3DC053EDE48D}" dt="2022-05-09T22:39:44.020" v="4640" actId="478"/>
          <ac:graphicFrameMkLst>
            <pc:docMk/>
            <pc:sldMk cId="2195649593" sldId="767"/>
            <ac:graphicFrameMk id="17" creationId="{9F3D2C78-53FC-46F7-A1C6-58D77D78D728}"/>
          </ac:graphicFrameMkLst>
        </pc:graphicFrameChg>
        <pc:graphicFrameChg chg="del mod">
          <ac:chgData name="Nguyen Chi Son" userId="606856d02e9d83ac" providerId="LiveId" clId="{6D243AD4-F978-4D67-A959-3DC053EDE48D}" dt="2022-05-09T22:39:55.681" v="4646" actId="478"/>
          <ac:graphicFrameMkLst>
            <pc:docMk/>
            <pc:sldMk cId="2195649593" sldId="767"/>
            <ac:graphicFrameMk id="18" creationId="{F728AE51-7B7A-467D-B034-FEDEF21CCB2A}"/>
          </ac:graphicFrameMkLst>
        </pc:graphicFrameChg>
        <pc:graphicFrameChg chg="del mod">
          <ac:chgData name="Nguyen Chi Son" userId="606856d02e9d83ac" providerId="LiveId" clId="{6D243AD4-F978-4D67-A959-3DC053EDE48D}" dt="2022-05-09T22:40:06.121" v="4653" actId="478"/>
          <ac:graphicFrameMkLst>
            <pc:docMk/>
            <pc:sldMk cId="2195649593" sldId="767"/>
            <ac:graphicFrameMk id="22" creationId="{4BEC68DF-89A9-40F5-9E73-7F06583742F4}"/>
          </ac:graphicFrameMkLst>
        </pc:graphicFrameChg>
        <pc:picChg chg="add mod">
          <ac:chgData name="Nguyen Chi Son" userId="606856d02e9d83ac" providerId="LiveId" clId="{6D243AD4-F978-4D67-A959-3DC053EDE48D}" dt="2022-05-09T22:38:40.070" v="4630" actId="1076"/>
          <ac:picMkLst>
            <pc:docMk/>
            <pc:sldMk cId="2195649593" sldId="767"/>
            <ac:picMk id="3" creationId="{260BF355-A728-9707-7ADD-E5B8065A8980}"/>
          </ac:picMkLst>
        </pc:picChg>
        <pc:picChg chg="del">
          <ac:chgData name="Nguyen Chi Son" userId="606856d02e9d83ac" providerId="LiveId" clId="{6D243AD4-F978-4D67-A959-3DC053EDE48D}" dt="2022-05-09T22:38:33.729" v="4625" actId="478"/>
          <ac:picMkLst>
            <pc:docMk/>
            <pc:sldMk cId="2195649593" sldId="767"/>
            <ac:picMk id="4" creationId="{C2CBF8D2-32DF-4276-93A2-1B23CBB2118E}"/>
          </ac:picMkLst>
        </pc:picChg>
      </pc:sldChg>
      <pc:sldChg chg="addSp delSp modSp del mod delAnim modAnim">
        <pc:chgData name="Nguyen Chi Son" userId="606856d02e9d83ac" providerId="LiveId" clId="{6D243AD4-F978-4D67-A959-3DC053EDE48D}" dt="2022-05-09T23:27:14.345" v="6217" actId="47"/>
        <pc:sldMkLst>
          <pc:docMk/>
          <pc:sldMk cId="3676216439" sldId="768"/>
        </pc:sldMkLst>
        <pc:spChg chg="mod">
          <ac:chgData name="Nguyen Chi Son" userId="606856d02e9d83ac" providerId="LiveId" clId="{6D243AD4-F978-4D67-A959-3DC053EDE48D}" dt="2022-05-09T23:11:02.471" v="5369" actId="1076"/>
          <ac:spMkLst>
            <pc:docMk/>
            <pc:sldMk cId="3676216439" sldId="768"/>
            <ac:spMk id="14" creationId="{A530074C-9975-4D4F-AC15-005B11433C74}"/>
          </ac:spMkLst>
        </pc:spChg>
        <pc:spChg chg="mod">
          <ac:chgData name="Nguyen Chi Son" userId="606856d02e9d83ac" providerId="LiveId" clId="{6D243AD4-F978-4D67-A959-3DC053EDE48D}" dt="2022-05-09T23:07:00.282" v="5296" actId="14100"/>
          <ac:spMkLst>
            <pc:docMk/>
            <pc:sldMk cId="3676216439" sldId="768"/>
            <ac:spMk id="19" creationId="{9C339D16-68E4-43C4-A62E-D0146138D23B}"/>
          </ac:spMkLst>
        </pc:spChg>
        <pc:spChg chg="add mod">
          <ac:chgData name="Nguyen Chi Son" userId="606856d02e9d83ac" providerId="LiveId" clId="{6D243AD4-F978-4D67-A959-3DC053EDE48D}" dt="2022-05-09T23:13:58.339" v="5630" actId="1036"/>
          <ac:spMkLst>
            <pc:docMk/>
            <pc:sldMk cId="3676216439" sldId="768"/>
            <ac:spMk id="25" creationId="{0D5A494E-EF26-2F8E-A832-BDE3D4B4142A}"/>
          </ac:spMkLst>
        </pc:spChg>
        <pc:spChg chg="add mod">
          <ac:chgData name="Nguyen Chi Son" userId="606856d02e9d83ac" providerId="LiveId" clId="{6D243AD4-F978-4D67-A959-3DC053EDE48D}" dt="2022-05-09T23:13:43.681" v="5626" actId="20577"/>
          <ac:spMkLst>
            <pc:docMk/>
            <pc:sldMk cId="3676216439" sldId="768"/>
            <ac:spMk id="26" creationId="{52579209-DABA-D0A0-056F-9A50F430061C}"/>
          </ac:spMkLst>
        </pc:spChg>
        <pc:graphicFrameChg chg="del mod">
          <ac:chgData name="Nguyen Chi Son" userId="606856d02e9d83ac" providerId="LiveId" clId="{6D243AD4-F978-4D67-A959-3DC053EDE48D}" dt="2022-05-09T23:07:58.330" v="5312" actId="478"/>
          <ac:graphicFrameMkLst>
            <pc:docMk/>
            <pc:sldMk cId="3676216439" sldId="768"/>
            <ac:graphicFrameMk id="10" creationId="{3BB6272D-C463-4F1F-B370-B26B08F88317}"/>
          </ac:graphicFrameMkLst>
        </pc:graphicFrameChg>
        <pc:graphicFrameChg chg="del mod">
          <ac:chgData name="Nguyen Chi Son" userId="606856d02e9d83ac" providerId="LiveId" clId="{6D243AD4-F978-4D67-A959-3DC053EDE48D}" dt="2022-05-09T23:08:07.106" v="5318" actId="478"/>
          <ac:graphicFrameMkLst>
            <pc:docMk/>
            <pc:sldMk cId="3676216439" sldId="768"/>
            <ac:graphicFrameMk id="11" creationId="{2B80DBA2-E9FE-4316-B978-28CA3DC7049F}"/>
          </ac:graphicFrameMkLst>
        </pc:graphicFrameChg>
        <pc:graphicFrameChg chg="add del mod">
          <ac:chgData name="Nguyen Chi Son" userId="606856d02e9d83ac" providerId="LiveId" clId="{6D243AD4-F978-4D67-A959-3DC053EDE48D}" dt="2022-05-09T23:08:14.901" v="5324" actId="478"/>
          <ac:graphicFrameMkLst>
            <pc:docMk/>
            <pc:sldMk cId="3676216439" sldId="768"/>
            <ac:graphicFrameMk id="12" creationId="{5F5759D3-52EB-4685-AB60-BB9CA6D00CCE}"/>
          </ac:graphicFrameMkLst>
        </pc:graphicFrameChg>
        <pc:graphicFrameChg chg="add mod">
          <ac:chgData name="Nguyen Chi Son" userId="606856d02e9d83ac" providerId="LiveId" clId="{6D243AD4-F978-4D67-A959-3DC053EDE48D}" dt="2022-05-09T23:11:04.095" v="5370" actId="1076"/>
          <ac:graphicFrameMkLst>
            <pc:docMk/>
            <pc:sldMk cId="3676216439" sldId="768"/>
            <ac:graphicFrameMk id="13" creationId="{80DA1C4B-FD6F-EA77-52DA-CBA73A7EACB1}"/>
          </ac:graphicFrameMkLst>
        </pc:graphicFrameChg>
        <pc:graphicFrameChg chg="add mod">
          <ac:chgData name="Nguyen Chi Son" userId="606856d02e9d83ac" providerId="LiveId" clId="{6D243AD4-F978-4D67-A959-3DC053EDE48D}" dt="2022-05-09T23:11:05.199" v="5371" actId="1076"/>
          <ac:graphicFrameMkLst>
            <pc:docMk/>
            <pc:sldMk cId="3676216439" sldId="768"/>
            <ac:graphicFrameMk id="16" creationId="{E92C1995-82EA-FA0B-9053-BB1C5D0D11D0}"/>
          </ac:graphicFrameMkLst>
        </pc:graphicFrameChg>
        <pc:graphicFrameChg chg="add mod">
          <ac:chgData name="Nguyen Chi Son" userId="606856d02e9d83ac" providerId="LiveId" clId="{6D243AD4-F978-4D67-A959-3DC053EDE48D}" dt="2022-05-09T23:11:06.191" v="5372" actId="1076"/>
          <ac:graphicFrameMkLst>
            <pc:docMk/>
            <pc:sldMk cId="3676216439" sldId="768"/>
            <ac:graphicFrameMk id="17" creationId="{1AA985A1-081C-53AC-2690-9739D6944289}"/>
          </ac:graphicFrameMkLst>
        </pc:graphicFrameChg>
        <pc:graphicFrameChg chg="add mod">
          <ac:chgData name="Nguyen Chi Son" userId="606856d02e9d83ac" providerId="LiveId" clId="{6D243AD4-F978-4D67-A959-3DC053EDE48D}" dt="2022-05-09T23:13:42.365" v="5625" actId="1076"/>
          <ac:graphicFrameMkLst>
            <pc:docMk/>
            <pc:sldMk cId="3676216439" sldId="768"/>
            <ac:graphicFrameMk id="27" creationId="{42E8FFD0-2AD1-1A4B-9EE9-EBED28D580D4}"/>
          </ac:graphicFrameMkLst>
        </pc:graphicFrameChg>
        <pc:graphicFrameChg chg="add mod">
          <ac:chgData name="Nguyen Chi Son" userId="606856d02e9d83ac" providerId="LiveId" clId="{6D243AD4-F978-4D67-A959-3DC053EDE48D}" dt="2022-05-09T23:12:14.382" v="5462" actId="571"/>
          <ac:graphicFrameMkLst>
            <pc:docMk/>
            <pc:sldMk cId="3676216439" sldId="768"/>
            <ac:graphicFrameMk id="28" creationId="{51BBE2F2-69A9-6458-8DA5-88D19D9DBBD7}"/>
          </ac:graphicFrameMkLst>
        </pc:graphicFrameChg>
        <pc:graphicFrameChg chg="add mod">
          <ac:chgData name="Nguyen Chi Son" userId="606856d02e9d83ac" providerId="LiveId" clId="{6D243AD4-F978-4D67-A959-3DC053EDE48D}" dt="2022-05-09T23:14:22.434" v="5643" actId="1035"/>
          <ac:graphicFrameMkLst>
            <pc:docMk/>
            <pc:sldMk cId="3676216439" sldId="768"/>
            <ac:graphicFrameMk id="29" creationId="{1F397B3A-3E4A-3EA4-118E-93736A998FA9}"/>
          </ac:graphicFrameMkLst>
        </pc:graphicFrameChg>
        <pc:picChg chg="add mod">
          <ac:chgData name="Nguyen Chi Son" userId="606856d02e9d83ac" providerId="LiveId" clId="{6D243AD4-F978-4D67-A959-3DC053EDE48D}" dt="2022-05-09T23:06:56.906" v="5295" actId="1076"/>
          <ac:picMkLst>
            <pc:docMk/>
            <pc:sldMk cId="3676216439" sldId="768"/>
            <ac:picMk id="3" creationId="{F8AF86E7-6716-1DA8-CC8D-749851C8D1FE}"/>
          </ac:picMkLst>
        </pc:picChg>
        <pc:picChg chg="del">
          <ac:chgData name="Nguyen Chi Son" userId="606856d02e9d83ac" providerId="LiveId" clId="{6D243AD4-F978-4D67-A959-3DC053EDE48D}" dt="2022-05-09T23:06:03.771" v="5284" actId="478"/>
          <ac:picMkLst>
            <pc:docMk/>
            <pc:sldMk cId="3676216439" sldId="768"/>
            <ac:picMk id="4" creationId="{695F173E-A5D3-4F94-BC70-88D7589ADC12}"/>
          </ac:picMkLst>
        </pc:picChg>
        <pc:cxnChg chg="add mod">
          <ac:chgData name="Nguyen Chi Son" userId="606856d02e9d83ac" providerId="LiveId" clId="{6D243AD4-F978-4D67-A959-3DC053EDE48D}" dt="2022-05-09T23:09:30.960" v="5337" actId="14100"/>
          <ac:cxnSpMkLst>
            <pc:docMk/>
            <pc:sldMk cId="3676216439" sldId="768"/>
            <ac:cxnSpMk id="18" creationId="{270D70F4-4549-8879-7378-A9262E0D030C}"/>
          </ac:cxnSpMkLst>
        </pc:cxnChg>
        <pc:cxnChg chg="add mod">
          <ac:chgData name="Nguyen Chi Son" userId="606856d02e9d83ac" providerId="LiveId" clId="{6D243AD4-F978-4D67-A959-3DC053EDE48D}" dt="2022-05-09T23:10:01.732" v="5350" actId="1037"/>
          <ac:cxnSpMkLst>
            <pc:docMk/>
            <pc:sldMk cId="3676216439" sldId="768"/>
            <ac:cxnSpMk id="20" creationId="{82938206-8838-8197-590C-88FC9F6EDFA0}"/>
          </ac:cxnSpMkLst>
        </pc:cxnChg>
        <pc:cxnChg chg="add mod">
          <ac:chgData name="Nguyen Chi Son" userId="606856d02e9d83ac" providerId="LiveId" clId="{6D243AD4-F978-4D67-A959-3DC053EDE48D}" dt="2022-05-09T23:10:41.374" v="5367" actId="208"/>
          <ac:cxnSpMkLst>
            <pc:docMk/>
            <pc:sldMk cId="3676216439" sldId="768"/>
            <ac:cxnSpMk id="23" creationId="{EF62FD74-FD05-ADA8-5E46-2C99F854B75E}"/>
          </ac:cxnSpMkLst>
        </pc:cxnChg>
      </pc:sldChg>
      <pc:sldChg chg="del">
        <pc:chgData name="Nguyen Chi Son" userId="606856d02e9d83ac" providerId="LiveId" clId="{6D243AD4-F978-4D67-A959-3DC053EDE48D}" dt="2022-03-04T20:32:57.932" v="4427" actId="47"/>
        <pc:sldMkLst>
          <pc:docMk/>
          <pc:sldMk cId="1864116384" sldId="769"/>
        </pc:sldMkLst>
      </pc:sldChg>
      <pc:sldChg chg="del">
        <pc:chgData name="Nguyen Chi Son" userId="606856d02e9d83ac" providerId="LiveId" clId="{6D243AD4-F978-4D67-A959-3DC053EDE48D}" dt="2022-03-04T20:32:57.932" v="4427" actId="47"/>
        <pc:sldMkLst>
          <pc:docMk/>
          <pc:sldMk cId="3542298664" sldId="770"/>
        </pc:sldMkLst>
      </pc:sldChg>
      <pc:sldChg chg="del">
        <pc:chgData name="Nguyen Chi Son" userId="606856d02e9d83ac" providerId="LiveId" clId="{6D243AD4-F978-4D67-A959-3DC053EDE48D}" dt="2022-05-09T22:32:33.248" v="4456" actId="47"/>
        <pc:sldMkLst>
          <pc:docMk/>
          <pc:sldMk cId="1130125944" sldId="771"/>
        </pc:sldMkLst>
      </pc:sldChg>
      <pc:sldChg chg="del">
        <pc:chgData name="Nguyen Chi Son" userId="606856d02e9d83ac" providerId="LiveId" clId="{6D243AD4-F978-4D67-A959-3DC053EDE48D}" dt="2022-05-09T22:32:33.248" v="4456" actId="47"/>
        <pc:sldMkLst>
          <pc:docMk/>
          <pc:sldMk cId="3104360816" sldId="772"/>
        </pc:sldMkLst>
      </pc:sldChg>
      <pc:sldChg chg="del">
        <pc:chgData name="Nguyen Chi Son" userId="606856d02e9d83ac" providerId="LiveId" clId="{6D243AD4-F978-4D67-A959-3DC053EDE48D}" dt="2022-05-09T22:32:33.248" v="4456" actId="47"/>
        <pc:sldMkLst>
          <pc:docMk/>
          <pc:sldMk cId="1281092170" sldId="773"/>
        </pc:sldMkLst>
      </pc:sldChg>
      <pc:sldChg chg="del ord">
        <pc:chgData name="Nguyen Chi Son" userId="606856d02e9d83ac" providerId="LiveId" clId="{6D243AD4-F978-4D67-A959-3DC053EDE48D}" dt="2022-05-09T22:37:59.550" v="4623" actId="47"/>
        <pc:sldMkLst>
          <pc:docMk/>
          <pc:sldMk cId="3362158315" sldId="774"/>
        </pc:sldMkLst>
      </pc:sldChg>
      <pc:sldChg chg="addSp delSp modSp mod modAnim">
        <pc:chgData name="Nguyen Chi Son" userId="606856d02e9d83ac" providerId="LiveId" clId="{6D243AD4-F978-4D67-A959-3DC053EDE48D}" dt="2022-05-10T02:48:41.894" v="11926"/>
        <pc:sldMkLst>
          <pc:docMk/>
          <pc:sldMk cId="1171149492" sldId="775"/>
        </pc:sldMkLst>
        <pc:spChg chg="add mod">
          <ac:chgData name="Nguyen Chi Son" userId="606856d02e9d83ac" providerId="LiveId" clId="{6D243AD4-F978-4D67-A959-3DC053EDE48D}" dt="2022-05-09T22:46:17.688" v="4939" actId="20577"/>
          <ac:spMkLst>
            <pc:docMk/>
            <pc:sldMk cId="1171149492" sldId="775"/>
            <ac:spMk id="7" creationId="{7F822CC2-6FFF-9848-C71D-BEE8CAE25D8E}"/>
          </ac:spMkLst>
        </pc:spChg>
        <pc:spChg chg="add mod">
          <ac:chgData name="Nguyen Chi Son" userId="606856d02e9d83ac" providerId="LiveId" clId="{6D243AD4-F978-4D67-A959-3DC053EDE48D}" dt="2022-05-09T22:44:16.932" v="4709" actId="20577"/>
          <ac:spMkLst>
            <pc:docMk/>
            <pc:sldMk cId="1171149492" sldId="775"/>
            <ac:spMk id="8" creationId="{19838A2F-DA7B-E6E4-888B-49861B5C2666}"/>
          </ac:spMkLst>
        </pc:spChg>
        <pc:spChg chg="mod">
          <ac:chgData name="Nguyen Chi Son" userId="606856d02e9d83ac" providerId="LiveId" clId="{6D243AD4-F978-4D67-A959-3DC053EDE48D}" dt="2022-05-09T22:44:01.929" v="4679" actId="12788"/>
          <ac:spMkLst>
            <pc:docMk/>
            <pc:sldMk cId="1171149492" sldId="775"/>
            <ac:spMk id="14" creationId="{A530074C-9975-4D4F-AC15-005B11433C74}"/>
          </ac:spMkLst>
        </pc:spChg>
        <pc:spChg chg="mod">
          <ac:chgData name="Nguyen Chi Son" userId="606856d02e9d83ac" providerId="LiveId" clId="{6D243AD4-F978-4D67-A959-3DC053EDE48D}" dt="2022-05-09T22:44:01.929" v="4679" actId="12788"/>
          <ac:spMkLst>
            <pc:docMk/>
            <pc:sldMk cId="1171149492" sldId="775"/>
            <ac:spMk id="15" creationId="{EC5263CE-BE2F-44C4-BD89-2666D2873C33}"/>
          </ac:spMkLst>
        </pc:spChg>
        <pc:spChg chg="mod">
          <ac:chgData name="Nguyen Chi Son" userId="606856d02e9d83ac" providerId="LiveId" clId="{6D243AD4-F978-4D67-A959-3DC053EDE48D}" dt="2022-05-09T22:40:41.700" v="4656" actId="20577"/>
          <ac:spMkLst>
            <pc:docMk/>
            <pc:sldMk cId="1171149492" sldId="775"/>
            <ac:spMk id="19" creationId="{9C339D16-68E4-43C4-A62E-D0146138D23B}"/>
          </ac:spMkLst>
        </pc:spChg>
        <pc:graphicFrameChg chg="del mod">
          <ac:chgData name="Nguyen Chi Son" userId="606856d02e9d83ac" providerId="LiveId" clId="{6D243AD4-F978-4D67-A959-3DC053EDE48D}" dt="2022-05-09T23:07:44.440" v="5302" actId="478"/>
          <ac:graphicFrameMkLst>
            <pc:docMk/>
            <pc:sldMk cId="1171149492" sldId="775"/>
            <ac:graphicFrameMk id="6" creationId="{640389C1-22CE-43C6-9D35-D354BCA3B7A4}"/>
          </ac:graphicFrameMkLst>
        </pc:graphicFrameChg>
        <pc:graphicFrameChg chg="add mod">
          <ac:chgData name="Nguyen Chi Son" userId="606856d02e9d83ac" providerId="LiveId" clId="{6D243AD4-F978-4D67-A959-3DC053EDE48D}" dt="2022-05-09T22:45:19.398" v="4765" actId="1035"/>
          <ac:graphicFrameMkLst>
            <pc:docMk/>
            <pc:sldMk cId="1171149492" sldId="775"/>
            <ac:graphicFrameMk id="10" creationId="{101A414A-E97C-373B-8113-473F4DDF192A}"/>
          </ac:graphicFrameMkLst>
        </pc:graphicFrameChg>
        <pc:graphicFrameChg chg="add mod">
          <ac:chgData name="Nguyen Chi Son" userId="606856d02e9d83ac" providerId="LiveId" clId="{6D243AD4-F978-4D67-A959-3DC053EDE48D}" dt="2022-05-09T23:07:47.771" v="5306" actId="1035"/>
          <ac:graphicFrameMkLst>
            <pc:docMk/>
            <pc:sldMk cId="1171149492" sldId="775"/>
            <ac:graphicFrameMk id="13" creationId="{04A831D1-FE46-E727-781E-A0333A00C53B}"/>
          </ac:graphicFrameMkLst>
        </pc:graphicFrameChg>
        <pc:cxnChg chg="add del mod">
          <ac:chgData name="Nguyen Chi Son" userId="606856d02e9d83ac" providerId="LiveId" clId="{6D243AD4-F978-4D67-A959-3DC053EDE48D}" dt="2022-05-09T22:45:16.015" v="4762" actId="478"/>
          <ac:cxnSpMkLst>
            <pc:docMk/>
            <pc:sldMk cId="1171149492" sldId="775"/>
            <ac:cxnSpMk id="3" creationId="{E12BC902-AC4D-6BCE-DB2B-F7E7EC858851}"/>
          </ac:cxnSpMkLst>
        </pc:cxnChg>
      </pc:sldChg>
      <pc:sldChg chg="delSp modSp add del mod">
        <pc:chgData name="Nguyen Chi Son" userId="606856d02e9d83ac" providerId="LiveId" clId="{6D243AD4-F978-4D67-A959-3DC053EDE48D}" dt="2022-05-09T23:00:20.864" v="5113" actId="47"/>
        <pc:sldMkLst>
          <pc:docMk/>
          <pc:sldMk cId="1500776157" sldId="776"/>
        </pc:sldMkLst>
        <pc:spChg chg="mod">
          <ac:chgData name="Nguyen Chi Son" userId="606856d02e9d83ac" providerId="LiveId" clId="{6D243AD4-F978-4D67-A959-3DC053EDE48D}" dt="2022-03-04T19:20:29.930" v="264" actId="20577"/>
          <ac:spMkLst>
            <pc:docMk/>
            <pc:sldMk cId="1500776157" sldId="776"/>
            <ac:spMk id="2" creationId="{BA8A6260-CA4B-46A9-A06E-C71EE59E6992}"/>
          </ac:spMkLst>
        </pc:spChg>
        <pc:spChg chg="mod">
          <ac:chgData name="Nguyen Chi Son" userId="606856d02e9d83ac" providerId="LiveId" clId="{6D243AD4-F978-4D67-A959-3DC053EDE48D}" dt="2022-03-04T19:21:25.114" v="291" actId="1076"/>
          <ac:spMkLst>
            <pc:docMk/>
            <pc:sldMk cId="1500776157" sldId="776"/>
            <ac:spMk id="6" creationId="{88401D78-E8E5-4B33-952F-54CD58F78924}"/>
          </ac:spMkLst>
        </pc:spChg>
        <pc:spChg chg="del">
          <ac:chgData name="Nguyen Chi Son" userId="606856d02e9d83ac" providerId="LiveId" clId="{6D243AD4-F978-4D67-A959-3DC053EDE48D}" dt="2022-03-04T19:21:12.083" v="286" actId="478"/>
          <ac:spMkLst>
            <pc:docMk/>
            <pc:sldMk cId="1500776157" sldId="776"/>
            <ac:spMk id="12" creationId="{CAC6F461-55C4-43A2-9ECA-C87005473EB8}"/>
          </ac:spMkLst>
        </pc:spChg>
        <pc:graphicFrameChg chg="mod">
          <ac:chgData name="Nguyen Chi Son" userId="606856d02e9d83ac" providerId="LiveId" clId="{6D243AD4-F978-4D67-A959-3DC053EDE48D}" dt="2022-03-04T19:21:19.505" v="289" actId="1076"/>
          <ac:graphicFrameMkLst>
            <pc:docMk/>
            <pc:sldMk cId="1500776157" sldId="776"/>
            <ac:graphicFrameMk id="9" creationId="{5C0A4534-B3B9-450D-A1D7-0B99D9DA0F6B}"/>
          </ac:graphicFrameMkLst>
        </pc:graphicFrameChg>
        <pc:picChg chg="del">
          <ac:chgData name="Nguyen Chi Son" userId="606856d02e9d83ac" providerId="LiveId" clId="{6D243AD4-F978-4D67-A959-3DC053EDE48D}" dt="2022-03-04T19:21:10.943" v="285" actId="478"/>
          <ac:picMkLst>
            <pc:docMk/>
            <pc:sldMk cId="1500776157" sldId="776"/>
            <ac:picMk id="4" creationId="{57E467ED-81E7-430E-9F30-ED47D7F123D8}"/>
          </ac:picMkLst>
        </pc:picChg>
      </pc:sldChg>
      <pc:sldChg chg="addSp delSp modSp add mod addAnim delAnim modAnim">
        <pc:chgData name="Nguyen Chi Son" userId="606856d02e9d83ac" providerId="LiveId" clId="{6D243AD4-F978-4D67-A959-3DC053EDE48D}" dt="2022-05-10T02:49:42.078" v="11938"/>
        <pc:sldMkLst>
          <pc:docMk/>
          <pc:sldMk cId="2246994220" sldId="777"/>
        </pc:sldMkLst>
        <pc:spChg chg="mod">
          <ac:chgData name="Nguyen Chi Son" userId="606856d02e9d83ac" providerId="LiveId" clId="{6D243AD4-F978-4D67-A959-3DC053EDE48D}" dt="2022-05-10T01:03:18.372" v="8162" actId="207"/>
          <ac:spMkLst>
            <pc:docMk/>
            <pc:sldMk cId="2246994220" sldId="777"/>
            <ac:spMk id="14" creationId="{A530074C-9975-4D4F-AC15-005B11433C74}"/>
          </ac:spMkLst>
        </pc:spChg>
        <pc:spChg chg="mod">
          <ac:chgData name="Nguyen Chi Son" userId="606856d02e9d83ac" providerId="LiveId" clId="{6D243AD4-F978-4D67-A959-3DC053EDE48D}" dt="2022-05-10T01:02:59.127" v="8126" actId="1076"/>
          <ac:spMkLst>
            <pc:docMk/>
            <pc:sldMk cId="2246994220" sldId="777"/>
            <ac:spMk id="15" creationId="{EC5263CE-BE2F-44C4-BD89-2666D2873C33}"/>
          </ac:spMkLst>
        </pc:spChg>
        <pc:spChg chg="mod">
          <ac:chgData name="Nguyen Chi Son" userId="606856d02e9d83ac" providerId="LiveId" clId="{6D243AD4-F978-4D67-A959-3DC053EDE48D}" dt="2022-05-10T00:47:01.145" v="7379" actId="20577"/>
          <ac:spMkLst>
            <pc:docMk/>
            <pc:sldMk cId="2246994220" sldId="777"/>
            <ac:spMk id="19" creationId="{9C339D16-68E4-43C4-A62E-D0146138D23B}"/>
          </ac:spMkLst>
        </pc:spChg>
        <pc:spChg chg="add mod">
          <ac:chgData name="Nguyen Chi Son" userId="606856d02e9d83ac" providerId="LiveId" clId="{6D243AD4-F978-4D67-A959-3DC053EDE48D}" dt="2022-05-10T01:21:52.109" v="8650" actId="20577"/>
          <ac:spMkLst>
            <pc:docMk/>
            <pc:sldMk cId="2246994220" sldId="777"/>
            <ac:spMk id="21" creationId="{50CCF181-DD22-1EFD-8B79-74BB108C144B}"/>
          </ac:spMkLst>
        </pc:spChg>
        <pc:spChg chg="add mod">
          <ac:chgData name="Nguyen Chi Son" userId="606856d02e9d83ac" providerId="LiveId" clId="{6D243AD4-F978-4D67-A959-3DC053EDE48D}" dt="2022-05-10T01:03:11.199" v="8161" actId="20577"/>
          <ac:spMkLst>
            <pc:docMk/>
            <pc:sldMk cId="2246994220" sldId="777"/>
            <ac:spMk id="25" creationId="{959DC754-314B-E6F9-8468-C23D4D64BB61}"/>
          </ac:spMkLst>
        </pc:spChg>
        <pc:spChg chg="add mod">
          <ac:chgData name="Nguyen Chi Son" userId="606856d02e9d83ac" providerId="LiveId" clId="{6D243AD4-F978-4D67-A959-3DC053EDE48D}" dt="2022-05-10T00:47:16.573" v="7384" actId="20577"/>
          <ac:spMkLst>
            <pc:docMk/>
            <pc:sldMk cId="2246994220" sldId="777"/>
            <ac:spMk id="26" creationId="{CD1D6AFE-9958-4D1E-9CD2-A14264240D52}"/>
          </ac:spMkLst>
        </pc:spChg>
        <pc:spChg chg="add mod">
          <ac:chgData name="Nguyen Chi Son" userId="606856d02e9d83ac" providerId="LiveId" clId="{6D243AD4-F978-4D67-A959-3DC053EDE48D}" dt="2022-05-10T00:47:18.320" v="7385" actId="20577"/>
          <ac:spMkLst>
            <pc:docMk/>
            <pc:sldMk cId="2246994220" sldId="777"/>
            <ac:spMk id="27" creationId="{DB6DD82A-4CA8-4623-BC36-43439A2C4434}"/>
          </ac:spMkLst>
        </pc:spChg>
        <pc:spChg chg="add del mod">
          <ac:chgData name="Nguyen Chi Son" userId="606856d02e9d83ac" providerId="LiveId" clId="{6D243AD4-F978-4D67-A959-3DC053EDE48D}" dt="2022-05-10T01:20:44.647" v="8574" actId="478"/>
          <ac:spMkLst>
            <pc:docMk/>
            <pc:sldMk cId="2246994220" sldId="777"/>
            <ac:spMk id="29" creationId="{76FE6B8B-52D8-8222-296F-7DC668892C91}"/>
          </ac:spMkLst>
        </pc:spChg>
        <pc:spChg chg="add del mod">
          <ac:chgData name="Nguyen Chi Son" userId="606856d02e9d83ac" providerId="LiveId" clId="{6D243AD4-F978-4D67-A959-3DC053EDE48D}" dt="2022-05-10T01:20:43.100" v="8573" actId="478"/>
          <ac:spMkLst>
            <pc:docMk/>
            <pc:sldMk cId="2246994220" sldId="777"/>
            <ac:spMk id="31" creationId="{4927351F-CDA3-803C-150B-FE64F45D7F8C}"/>
          </ac:spMkLst>
        </pc:spChg>
        <pc:graphicFrameChg chg="add del mod modGraphic">
          <ac:chgData name="Nguyen Chi Son" userId="606856d02e9d83ac" providerId="LiveId" clId="{6D243AD4-F978-4D67-A959-3DC053EDE48D}" dt="2022-03-04T19:46:09.861" v="2478" actId="478"/>
          <ac:graphicFrameMkLst>
            <pc:docMk/>
            <pc:sldMk cId="2246994220" sldId="777"/>
            <ac:graphicFrameMk id="2" creationId="{2C62C02A-6B92-4FD6-9C21-FCAEFE75C6C1}"/>
          </ac:graphicFrameMkLst>
        </pc:graphicFrameChg>
        <pc:graphicFrameChg chg="add del mod modGraphic">
          <ac:chgData name="Nguyen Chi Son" userId="606856d02e9d83ac" providerId="LiveId" clId="{6D243AD4-F978-4D67-A959-3DC053EDE48D}" dt="2022-03-04T19:45:21.408" v="2472" actId="478"/>
          <ac:graphicFrameMkLst>
            <pc:docMk/>
            <pc:sldMk cId="2246994220" sldId="777"/>
            <ac:graphicFrameMk id="3" creationId="{DEE2B706-2938-4A6A-AF9F-46858FC7A0D8}"/>
          </ac:graphicFrameMkLst>
        </pc:graphicFrameChg>
        <pc:graphicFrameChg chg="add del mod modGraphic">
          <ac:chgData name="Nguyen Chi Son" userId="606856d02e9d83ac" providerId="LiveId" clId="{6D243AD4-F978-4D67-A959-3DC053EDE48D}" dt="2022-03-04T19:46:02.198" v="2476" actId="478"/>
          <ac:graphicFrameMkLst>
            <pc:docMk/>
            <pc:sldMk cId="2246994220" sldId="777"/>
            <ac:graphicFrameMk id="5" creationId="{E3F96900-23A5-4874-9B1A-F91A8F78CABE}"/>
          </ac:graphicFrameMkLst>
        </pc:graphicFrameChg>
        <pc:graphicFrameChg chg="del">
          <ac:chgData name="Nguyen Chi Son" userId="606856d02e9d83ac" providerId="LiveId" clId="{6D243AD4-F978-4D67-A959-3DC053EDE48D}" dt="2022-03-04T19:33:05.696" v="1600" actId="478"/>
          <ac:graphicFrameMkLst>
            <pc:docMk/>
            <pc:sldMk cId="2246994220" sldId="777"/>
            <ac:graphicFrameMk id="10" creationId="{3BB6272D-C463-4F1F-B370-B26B08F88317}"/>
          </ac:graphicFrameMkLst>
        </pc:graphicFrameChg>
        <pc:graphicFrameChg chg="del">
          <ac:chgData name="Nguyen Chi Son" userId="606856d02e9d83ac" providerId="LiveId" clId="{6D243AD4-F978-4D67-A959-3DC053EDE48D}" dt="2022-03-04T19:33:06.384" v="1601" actId="478"/>
          <ac:graphicFrameMkLst>
            <pc:docMk/>
            <pc:sldMk cId="2246994220" sldId="777"/>
            <ac:graphicFrameMk id="11" creationId="{2B80DBA2-E9FE-4316-B978-28CA3DC7049F}"/>
          </ac:graphicFrameMkLst>
        </pc:graphicFrameChg>
        <pc:graphicFrameChg chg="del">
          <ac:chgData name="Nguyen Chi Son" userId="606856d02e9d83ac" providerId="LiveId" clId="{6D243AD4-F978-4D67-A959-3DC053EDE48D}" dt="2022-03-04T19:33:07.321" v="1602" actId="478"/>
          <ac:graphicFrameMkLst>
            <pc:docMk/>
            <pc:sldMk cId="2246994220" sldId="777"/>
            <ac:graphicFrameMk id="12" creationId="{5F5759D3-52EB-4685-AB60-BB9CA6D00CCE}"/>
          </ac:graphicFrameMkLst>
        </pc:graphicFrameChg>
        <pc:graphicFrameChg chg="add del mod">
          <ac:chgData name="Nguyen Chi Son" userId="606856d02e9d83ac" providerId="LiveId" clId="{6D243AD4-F978-4D67-A959-3DC053EDE48D}" dt="2022-05-10T00:47:38.561" v="7386" actId="478"/>
          <ac:graphicFrameMkLst>
            <pc:docMk/>
            <pc:sldMk cId="2246994220" sldId="777"/>
            <ac:graphicFrameMk id="13" creationId="{93877B7C-1BB9-4A36-B685-B97727B0F31B}"/>
          </ac:graphicFrameMkLst>
        </pc:graphicFrameChg>
        <pc:graphicFrameChg chg="add del mod">
          <ac:chgData name="Nguyen Chi Son" userId="606856d02e9d83ac" providerId="LiveId" clId="{6D243AD4-F978-4D67-A959-3DC053EDE48D}" dt="2022-05-10T00:52:44.837" v="7395" actId="478"/>
          <ac:graphicFrameMkLst>
            <pc:docMk/>
            <pc:sldMk cId="2246994220" sldId="777"/>
            <ac:graphicFrameMk id="16" creationId="{B11A5CA0-5F43-4EBA-B901-1FB23B551E76}"/>
          </ac:graphicFrameMkLst>
        </pc:graphicFrameChg>
        <pc:graphicFrameChg chg="add del mod">
          <ac:chgData name="Nguyen Chi Son" userId="606856d02e9d83ac" providerId="LiveId" clId="{6D243AD4-F978-4D67-A959-3DC053EDE48D}" dt="2022-05-10T00:52:43.701" v="7393" actId="478"/>
          <ac:graphicFrameMkLst>
            <pc:docMk/>
            <pc:sldMk cId="2246994220" sldId="777"/>
            <ac:graphicFrameMk id="17" creationId="{26E13E92-87BD-4853-B63B-82BFB2B09132}"/>
          </ac:graphicFrameMkLst>
        </pc:graphicFrameChg>
        <pc:graphicFrameChg chg="add del mod">
          <ac:chgData name="Nguyen Chi Son" userId="606856d02e9d83ac" providerId="LiveId" clId="{6D243AD4-F978-4D67-A959-3DC053EDE48D}" dt="2022-05-10T00:52:44.100" v="7394" actId="478"/>
          <ac:graphicFrameMkLst>
            <pc:docMk/>
            <pc:sldMk cId="2246994220" sldId="777"/>
            <ac:graphicFrameMk id="18" creationId="{E4B914AD-F8F3-4055-8BE4-568DC8188E56}"/>
          </ac:graphicFrameMkLst>
        </pc:graphicFrameChg>
        <pc:graphicFrameChg chg="add del mod modGraphic">
          <ac:chgData name="Nguyen Chi Son" userId="606856d02e9d83ac" providerId="LiveId" clId="{6D243AD4-F978-4D67-A959-3DC053EDE48D}" dt="2022-03-04T19:48:45.564" v="2500" actId="478"/>
          <ac:graphicFrameMkLst>
            <pc:docMk/>
            <pc:sldMk cId="2246994220" sldId="777"/>
            <ac:graphicFrameMk id="20" creationId="{D2C07282-6428-4CF7-B984-D7C53DA427F3}"/>
          </ac:graphicFrameMkLst>
        </pc:graphicFrameChg>
        <pc:graphicFrameChg chg="add del mod">
          <ac:chgData name="Nguyen Chi Son" userId="606856d02e9d83ac" providerId="LiveId" clId="{6D243AD4-F978-4D67-A959-3DC053EDE48D}" dt="2022-05-10T00:59:04.570" v="7934" actId="478"/>
          <ac:graphicFrameMkLst>
            <pc:docMk/>
            <pc:sldMk cId="2246994220" sldId="777"/>
            <ac:graphicFrameMk id="20" creationId="{D72E10A1-EEFC-F859-3478-12AF31EF80AC}"/>
          </ac:graphicFrameMkLst>
        </pc:graphicFrameChg>
        <pc:graphicFrameChg chg="add mod">
          <ac:chgData name="Nguyen Chi Son" userId="606856d02e9d83ac" providerId="LiveId" clId="{6D243AD4-F978-4D67-A959-3DC053EDE48D}" dt="2022-05-10T01:03:32.789" v="8170" actId="1038"/>
          <ac:graphicFrameMkLst>
            <pc:docMk/>
            <pc:sldMk cId="2246994220" sldId="777"/>
            <ac:graphicFrameMk id="23" creationId="{7C3FD459-AAC3-BD8D-046E-8BD79423931B}"/>
          </ac:graphicFrameMkLst>
        </pc:graphicFrameChg>
        <pc:picChg chg="del">
          <ac:chgData name="Nguyen Chi Son" userId="606856d02e9d83ac" providerId="LiveId" clId="{6D243AD4-F978-4D67-A959-3DC053EDE48D}" dt="2022-03-04T19:32:35.321" v="1578" actId="478"/>
          <ac:picMkLst>
            <pc:docMk/>
            <pc:sldMk cId="2246994220" sldId="777"/>
            <ac:picMk id="4" creationId="{695F173E-A5D3-4F94-BC70-88D7589ADC12}"/>
          </ac:picMkLst>
        </pc:picChg>
        <pc:picChg chg="add mod">
          <ac:chgData name="Nguyen Chi Son" userId="606856d02e9d83ac" providerId="LiveId" clId="{6D243AD4-F978-4D67-A959-3DC053EDE48D}" dt="2022-03-04T19:47:26.181" v="2498" actId="1076"/>
          <ac:picMkLst>
            <pc:docMk/>
            <pc:sldMk cId="2246994220" sldId="777"/>
            <ac:picMk id="6" creationId="{5F247A21-5FA3-4AC7-A429-97D3AFAD4B1B}"/>
          </ac:picMkLst>
        </pc:picChg>
        <pc:picChg chg="add mod modCrop">
          <ac:chgData name="Nguyen Chi Son" userId="606856d02e9d83ac" providerId="LiveId" clId="{6D243AD4-F978-4D67-A959-3DC053EDE48D}" dt="2022-03-04T19:50:25.193" v="2516" actId="1076"/>
          <ac:picMkLst>
            <pc:docMk/>
            <pc:sldMk cId="2246994220" sldId="777"/>
            <ac:picMk id="22" creationId="{93222A87-91ED-4181-B1B0-A0B0D9FE2D30}"/>
          </ac:picMkLst>
        </pc:picChg>
        <pc:picChg chg="add del">
          <ac:chgData name="Nguyen Chi Son" userId="606856d02e9d83ac" providerId="LiveId" clId="{6D243AD4-F978-4D67-A959-3DC053EDE48D}" dt="2022-03-04T19:49:20.015" v="2502"/>
          <ac:picMkLst>
            <pc:docMk/>
            <pc:sldMk cId="2246994220" sldId="777"/>
            <ac:picMk id="10242" creationId="{EDA2AFDF-1EFB-40C6-82FF-00AEA74DCEC2}"/>
          </ac:picMkLst>
        </pc:picChg>
        <pc:cxnChg chg="add mod">
          <ac:chgData name="Nguyen Chi Son" userId="606856d02e9d83ac" providerId="LiveId" clId="{6D243AD4-F978-4D67-A959-3DC053EDE48D}" dt="2022-03-04T19:47:26.181" v="2498" actId="1076"/>
          <ac:cxnSpMkLst>
            <pc:docMk/>
            <pc:sldMk cId="2246994220" sldId="777"/>
            <ac:cxnSpMk id="8" creationId="{46ECD3DC-B938-4C39-8E4A-82C99166371D}"/>
          </ac:cxnSpMkLst>
        </pc:cxnChg>
        <pc:cxnChg chg="add mod">
          <ac:chgData name="Nguyen Chi Son" userId="606856d02e9d83ac" providerId="LiveId" clId="{6D243AD4-F978-4D67-A959-3DC053EDE48D}" dt="2022-03-04T19:50:38.986" v="2520" actId="1076"/>
          <ac:cxnSpMkLst>
            <pc:docMk/>
            <pc:sldMk cId="2246994220" sldId="777"/>
            <ac:cxnSpMk id="24" creationId="{F21BDA72-869D-4250-88C3-F2480ADEC55F}"/>
          </ac:cxnSpMkLst>
        </pc:cxnChg>
        <pc:cxnChg chg="add del mod">
          <ac:chgData name="Nguyen Chi Son" userId="606856d02e9d83ac" providerId="LiveId" clId="{6D243AD4-F978-4D67-A959-3DC053EDE48D}" dt="2022-05-10T01:20:43.100" v="8573" actId="478"/>
          <ac:cxnSpMkLst>
            <pc:docMk/>
            <pc:sldMk cId="2246994220" sldId="777"/>
            <ac:cxnSpMk id="28" creationId="{6548BDC9-A295-8BE7-9E2F-A4BD4B79C624}"/>
          </ac:cxnSpMkLst>
        </pc:cxnChg>
        <pc:cxnChg chg="add del mod">
          <ac:chgData name="Nguyen Chi Son" userId="606856d02e9d83ac" providerId="LiveId" clId="{6D243AD4-F978-4D67-A959-3DC053EDE48D}" dt="2022-05-10T01:20:43.100" v="8573" actId="478"/>
          <ac:cxnSpMkLst>
            <pc:docMk/>
            <pc:sldMk cId="2246994220" sldId="777"/>
            <ac:cxnSpMk id="30" creationId="{4F0176C9-6DC2-D278-1B7A-2979A939D34C}"/>
          </ac:cxnSpMkLst>
        </pc:cxnChg>
      </pc:sldChg>
      <pc:sldChg chg="addSp delSp modSp add del mod addAnim delAnim modAnim">
        <pc:chgData name="Nguyen Chi Son" userId="606856d02e9d83ac" providerId="LiveId" clId="{6D243AD4-F978-4D67-A959-3DC053EDE48D}" dt="2022-05-10T01:09:24.850" v="8447" actId="47"/>
        <pc:sldMkLst>
          <pc:docMk/>
          <pc:sldMk cId="594113847" sldId="778"/>
        </pc:sldMkLst>
        <pc:spChg chg="mod">
          <ac:chgData name="Nguyen Chi Son" userId="606856d02e9d83ac" providerId="LiveId" clId="{6D243AD4-F978-4D67-A959-3DC053EDE48D}" dt="2022-03-04T20:15:51.541" v="3792" actId="20577"/>
          <ac:spMkLst>
            <pc:docMk/>
            <pc:sldMk cId="594113847" sldId="778"/>
            <ac:spMk id="14" creationId="{A530074C-9975-4D4F-AC15-005B11433C74}"/>
          </ac:spMkLst>
        </pc:spChg>
        <pc:spChg chg="mod">
          <ac:chgData name="Nguyen Chi Son" userId="606856d02e9d83ac" providerId="LiveId" clId="{6D243AD4-F978-4D67-A959-3DC053EDE48D}" dt="2022-03-04T20:05:46.901" v="3303" actId="1035"/>
          <ac:spMkLst>
            <pc:docMk/>
            <pc:sldMk cId="594113847" sldId="778"/>
            <ac:spMk id="15" creationId="{EC5263CE-BE2F-44C4-BD89-2666D2873C33}"/>
          </ac:spMkLst>
        </pc:spChg>
        <pc:spChg chg="mod">
          <ac:chgData name="Nguyen Chi Son" userId="606856d02e9d83ac" providerId="LiveId" clId="{6D243AD4-F978-4D67-A959-3DC053EDE48D}" dt="2022-05-10T00:59:23.498" v="7943" actId="20577"/>
          <ac:spMkLst>
            <pc:docMk/>
            <pc:sldMk cId="594113847" sldId="778"/>
            <ac:spMk id="19" creationId="{9C339D16-68E4-43C4-A62E-D0146138D23B}"/>
          </ac:spMkLst>
        </pc:spChg>
        <pc:spChg chg="add del mod ord topLvl">
          <ac:chgData name="Nguyen Chi Son" userId="606856d02e9d83ac" providerId="LiveId" clId="{6D243AD4-F978-4D67-A959-3DC053EDE48D}" dt="2022-03-04T20:05:43.206" v="3290" actId="1076"/>
          <ac:spMkLst>
            <pc:docMk/>
            <pc:sldMk cId="594113847" sldId="778"/>
            <ac:spMk id="20" creationId="{08CE1102-CA77-4608-B428-8C6F1F6A5480}"/>
          </ac:spMkLst>
        </pc:spChg>
        <pc:spChg chg="add mod ord topLvl">
          <ac:chgData name="Nguyen Chi Son" userId="606856d02e9d83ac" providerId="LiveId" clId="{6D243AD4-F978-4D67-A959-3DC053EDE48D}" dt="2022-03-04T20:05:43.206" v="3290" actId="1076"/>
          <ac:spMkLst>
            <pc:docMk/>
            <pc:sldMk cId="594113847" sldId="778"/>
            <ac:spMk id="21" creationId="{6B00622C-4FBB-4182-9D48-F59B3C49B799}"/>
          </ac:spMkLst>
        </pc:spChg>
        <pc:spChg chg="mod">
          <ac:chgData name="Nguyen Chi Son" userId="606856d02e9d83ac" providerId="LiveId" clId="{6D243AD4-F978-4D67-A959-3DC053EDE48D}" dt="2022-03-04T20:05:43.206" v="3290" actId="1076"/>
          <ac:spMkLst>
            <pc:docMk/>
            <pc:sldMk cId="594113847" sldId="778"/>
            <ac:spMk id="26" creationId="{CD1D6AFE-9958-4D1E-9CD2-A14264240D52}"/>
          </ac:spMkLst>
        </pc:spChg>
        <pc:spChg chg="mod">
          <ac:chgData name="Nguyen Chi Son" userId="606856d02e9d83ac" providerId="LiveId" clId="{6D243AD4-F978-4D67-A959-3DC053EDE48D}" dt="2022-03-04T20:05:43.206" v="3290" actId="1076"/>
          <ac:spMkLst>
            <pc:docMk/>
            <pc:sldMk cId="594113847" sldId="778"/>
            <ac:spMk id="27" creationId="{DB6DD82A-4CA8-4623-BC36-43439A2C4434}"/>
          </ac:spMkLst>
        </pc:spChg>
        <pc:spChg chg="add mod ord topLvl">
          <ac:chgData name="Nguyen Chi Son" userId="606856d02e9d83ac" providerId="LiveId" clId="{6D243AD4-F978-4D67-A959-3DC053EDE48D}" dt="2022-03-04T20:05:43.206" v="3290" actId="1076"/>
          <ac:spMkLst>
            <pc:docMk/>
            <pc:sldMk cId="594113847" sldId="778"/>
            <ac:spMk id="28" creationId="{D46309C5-5371-4322-B302-5322A187EB80}"/>
          </ac:spMkLst>
        </pc:spChg>
        <pc:spChg chg="add del mod">
          <ac:chgData name="Nguyen Chi Son" userId="606856d02e9d83ac" providerId="LiveId" clId="{6D243AD4-F978-4D67-A959-3DC053EDE48D}" dt="2022-03-04T19:59:59.661" v="3193" actId="478"/>
          <ac:spMkLst>
            <pc:docMk/>
            <pc:sldMk cId="594113847" sldId="778"/>
            <ac:spMk id="32" creationId="{FADB33D8-2B0D-4D91-992D-30B91C916827}"/>
          </ac:spMkLst>
        </pc:spChg>
        <pc:spChg chg="add del mod">
          <ac:chgData name="Nguyen Chi Son" userId="606856d02e9d83ac" providerId="LiveId" clId="{6D243AD4-F978-4D67-A959-3DC053EDE48D}" dt="2022-03-04T19:59:49.165" v="3187" actId="478"/>
          <ac:spMkLst>
            <pc:docMk/>
            <pc:sldMk cId="594113847" sldId="778"/>
            <ac:spMk id="33" creationId="{2A6CF8B3-2D7F-44F6-BDC8-B9D3C63965E6}"/>
          </ac:spMkLst>
        </pc:spChg>
        <pc:spChg chg="add del mod">
          <ac:chgData name="Nguyen Chi Son" userId="606856d02e9d83ac" providerId="LiveId" clId="{6D243AD4-F978-4D67-A959-3DC053EDE48D}" dt="2022-03-04T19:59:55.666" v="3190" actId="478"/>
          <ac:spMkLst>
            <pc:docMk/>
            <pc:sldMk cId="594113847" sldId="778"/>
            <ac:spMk id="34" creationId="{152012FD-AF85-4B6C-9FEB-C08E67F1E64D}"/>
          </ac:spMkLst>
        </pc:spChg>
        <pc:spChg chg="add del mod">
          <ac:chgData name="Nguyen Chi Son" userId="606856d02e9d83ac" providerId="LiveId" clId="{6D243AD4-F978-4D67-A959-3DC053EDE48D}" dt="2022-03-04T19:59:45.616" v="3183" actId="478"/>
          <ac:spMkLst>
            <pc:docMk/>
            <pc:sldMk cId="594113847" sldId="778"/>
            <ac:spMk id="35" creationId="{AECB345E-CB20-45D2-BAE3-90C09ECB3744}"/>
          </ac:spMkLst>
        </pc:spChg>
        <pc:spChg chg="add del mod">
          <ac:chgData name="Nguyen Chi Son" userId="606856d02e9d83ac" providerId="LiveId" clId="{6D243AD4-F978-4D67-A959-3DC053EDE48D}" dt="2022-03-04T19:59:49.165" v="3187" actId="478"/>
          <ac:spMkLst>
            <pc:docMk/>
            <pc:sldMk cId="594113847" sldId="778"/>
            <ac:spMk id="36" creationId="{22FAFFA7-4D2B-4E93-B5C3-AF997C14D044}"/>
          </ac:spMkLst>
        </pc:spChg>
        <pc:spChg chg="add del mod">
          <ac:chgData name="Nguyen Chi Son" userId="606856d02e9d83ac" providerId="LiveId" clId="{6D243AD4-F978-4D67-A959-3DC053EDE48D}" dt="2022-03-04T19:59:49.165" v="3187" actId="478"/>
          <ac:spMkLst>
            <pc:docMk/>
            <pc:sldMk cId="594113847" sldId="778"/>
            <ac:spMk id="40" creationId="{F79946E7-DEDD-47B9-BEAD-A148F0B856F7}"/>
          </ac:spMkLst>
        </pc:spChg>
        <pc:grpChg chg="add del mod">
          <ac:chgData name="Nguyen Chi Son" userId="606856d02e9d83ac" providerId="LiveId" clId="{6D243AD4-F978-4D67-A959-3DC053EDE48D}" dt="2022-03-04T20:01:52.798" v="3197" actId="165"/>
          <ac:grpSpMkLst>
            <pc:docMk/>
            <pc:sldMk cId="594113847" sldId="778"/>
            <ac:grpSpMk id="2" creationId="{22C51550-1E99-47D9-906E-6132BE76BA08}"/>
          </ac:grpSpMkLst>
        </pc:grpChg>
        <pc:graphicFrameChg chg="mod">
          <ac:chgData name="Nguyen Chi Son" userId="606856d02e9d83ac" providerId="LiveId" clId="{6D243AD4-F978-4D67-A959-3DC053EDE48D}" dt="2022-03-04T20:05:46.901" v="3303" actId="1035"/>
          <ac:graphicFrameMkLst>
            <pc:docMk/>
            <pc:sldMk cId="594113847" sldId="778"/>
            <ac:graphicFrameMk id="13" creationId="{93877B7C-1BB9-4A36-B685-B97727B0F31B}"/>
          </ac:graphicFrameMkLst>
        </pc:graphicFrameChg>
        <pc:graphicFrameChg chg="mod">
          <ac:chgData name="Nguyen Chi Son" userId="606856d02e9d83ac" providerId="LiveId" clId="{6D243AD4-F978-4D67-A959-3DC053EDE48D}" dt="2022-03-04T20:15:54.839" v="3793" actId="1076"/>
          <ac:graphicFrameMkLst>
            <pc:docMk/>
            <pc:sldMk cId="594113847" sldId="778"/>
            <ac:graphicFrameMk id="16" creationId="{B11A5CA0-5F43-4EBA-B901-1FB23B551E76}"/>
          </ac:graphicFrameMkLst>
        </pc:graphicFrameChg>
        <pc:graphicFrameChg chg="add del mod">
          <ac:chgData name="Nguyen Chi Son" userId="606856d02e9d83ac" providerId="LiveId" clId="{6D243AD4-F978-4D67-A959-3DC053EDE48D}" dt="2022-03-04T20:15:59.729" v="3797" actId="1037"/>
          <ac:graphicFrameMkLst>
            <pc:docMk/>
            <pc:sldMk cId="594113847" sldId="778"/>
            <ac:graphicFrameMk id="17" creationId="{26E13E92-87BD-4853-B63B-82BFB2B09132}"/>
          </ac:graphicFrameMkLst>
        </pc:graphicFrameChg>
        <pc:graphicFrameChg chg="mod">
          <ac:chgData name="Nguyen Chi Son" userId="606856d02e9d83ac" providerId="LiveId" clId="{6D243AD4-F978-4D67-A959-3DC053EDE48D}" dt="2022-03-04T20:16:02.479" v="3814" actId="1037"/>
          <ac:graphicFrameMkLst>
            <pc:docMk/>
            <pc:sldMk cId="594113847" sldId="778"/>
            <ac:graphicFrameMk id="18" creationId="{E4B914AD-F8F3-4055-8BE4-568DC8188E56}"/>
          </ac:graphicFrameMkLst>
        </pc:graphicFrameChg>
        <pc:graphicFrameChg chg="add del mod">
          <ac:chgData name="Nguyen Chi Son" userId="606856d02e9d83ac" providerId="LiveId" clId="{6D243AD4-F978-4D67-A959-3DC053EDE48D}" dt="2022-03-04T19:59:47.435" v="3186" actId="478"/>
          <ac:graphicFrameMkLst>
            <pc:docMk/>
            <pc:sldMk cId="594113847" sldId="778"/>
            <ac:graphicFrameMk id="37" creationId="{B0BB889B-C1A0-410C-A52E-3C82C24E0280}"/>
          </ac:graphicFrameMkLst>
        </pc:graphicFrameChg>
        <pc:graphicFrameChg chg="add del mod">
          <ac:chgData name="Nguyen Chi Son" userId="606856d02e9d83ac" providerId="LiveId" clId="{6D243AD4-F978-4D67-A959-3DC053EDE48D}" dt="2022-03-04T19:59:46.232" v="3184" actId="478"/>
          <ac:graphicFrameMkLst>
            <pc:docMk/>
            <pc:sldMk cId="594113847" sldId="778"/>
            <ac:graphicFrameMk id="38" creationId="{4AF7F05B-F2A7-48C4-865A-FC1774EADA8C}"/>
          </ac:graphicFrameMkLst>
        </pc:graphicFrameChg>
        <pc:graphicFrameChg chg="add del mod">
          <ac:chgData name="Nguyen Chi Son" userId="606856d02e9d83ac" providerId="LiveId" clId="{6D243AD4-F978-4D67-A959-3DC053EDE48D}" dt="2022-03-04T19:59:46.779" v="3185" actId="478"/>
          <ac:graphicFrameMkLst>
            <pc:docMk/>
            <pc:sldMk cId="594113847" sldId="778"/>
            <ac:graphicFrameMk id="39" creationId="{B272E59C-8257-4628-99AE-9C497CE0284A}"/>
          </ac:graphicFrameMkLst>
        </pc:graphicFrameChg>
        <pc:picChg chg="add mod modCrop">
          <ac:chgData name="Nguyen Chi Son" userId="606856d02e9d83ac" providerId="LiveId" clId="{6D243AD4-F978-4D67-A959-3DC053EDE48D}" dt="2022-03-04T20:05:43.206" v="3290" actId="1076"/>
          <ac:picMkLst>
            <pc:docMk/>
            <pc:sldMk cId="594113847" sldId="778"/>
            <ac:picMk id="4" creationId="{FF1C0FBB-03EE-4ADA-962B-FEA9B22AFCA3}"/>
          </ac:picMkLst>
        </pc:picChg>
        <pc:picChg chg="del mod">
          <ac:chgData name="Nguyen Chi Son" userId="606856d02e9d83ac" providerId="LiveId" clId="{6D243AD4-F978-4D67-A959-3DC053EDE48D}" dt="2022-03-04T19:59:13.756" v="3179" actId="478"/>
          <ac:picMkLst>
            <pc:docMk/>
            <pc:sldMk cId="594113847" sldId="778"/>
            <ac:picMk id="6" creationId="{5F247A21-5FA3-4AC7-A429-97D3AFAD4B1B}"/>
          </ac:picMkLst>
        </pc:picChg>
        <pc:picChg chg="del">
          <ac:chgData name="Nguyen Chi Son" userId="606856d02e9d83ac" providerId="LiveId" clId="{6D243AD4-F978-4D67-A959-3DC053EDE48D}" dt="2022-03-04T19:59:14.350" v="3180" actId="478"/>
          <ac:picMkLst>
            <pc:docMk/>
            <pc:sldMk cId="594113847" sldId="778"/>
            <ac:picMk id="22" creationId="{93222A87-91ED-4181-B1B0-A0B0D9FE2D30}"/>
          </ac:picMkLst>
        </pc:picChg>
        <pc:cxnChg chg="mod">
          <ac:chgData name="Nguyen Chi Son" userId="606856d02e9d83ac" providerId="LiveId" clId="{6D243AD4-F978-4D67-A959-3DC053EDE48D}" dt="2022-03-04T20:05:43.206" v="3290" actId="1076"/>
          <ac:cxnSpMkLst>
            <pc:docMk/>
            <pc:sldMk cId="594113847" sldId="778"/>
            <ac:cxnSpMk id="8" creationId="{46ECD3DC-B938-4C39-8E4A-82C99166371D}"/>
          </ac:cxnSpMkLst>
        </pc:cxnChg>
        <pc:cxnChg chg="add del mod ord topLvl">
          <ac:chgData name="Nguyen Chi Son" userId="606856d02e9d83ac" providerId="LiveId" clId="{6D243AD4-F978-4D67-A959-3DC053EDE48D}" dt="2022-03-04T20:05:43.206" v="3290" actId="1076"/>
          <ac:cxnSpMkLst>
            <pc:docMk/>
            <pc:sldMk cId="594113847" sldId="778"/>
            <ac:cxnSpMk id="23" creationId="{114C8995-A5D7-4266-A516-E579DE200D89}"/>
          </ac:cxnSpMkLst>
        </pc:cxnChg>
        <pc:cxnChg chg="mod">
          <ac:chgData name="Nguyen Chi Son" userId="606856d02e9d83ac" providerId="LiveId" clId="{6D243AD4-F978-4D67-A959-3DC053EDE48D}" dt="2022-03-04T20:05:43.206" v="3290" actId="1076"/>
          <ac:cxnSpMkLst>
            <pc:docMk/>
            <pc:sldMk cId="594113847" sldId="778"/>
            <ac:cxnSpMk id="24" creationId="{F21BDA72-869D-4250-88C3-F2480ADEC55F}"/>
          </ac:cxnSpMkLst>
        </pc:cxnChg>
        <pc:cxnChg chg="add mod ord topLvl">
          <ac:chgData name="Nguyen Chi Son" userId="606856d02e9d83ac" providerId="LiveId" clId="{6D243AD4-F978-4D67-A959-3DC053EDE48D}" dt="2022-03-04T20:05:43.206" v="3290" actId="1076"/>
          <ac:cxnSpMkLst>
            <pc:docMk/>
            <pc:sldMk cId="594113847" sldId="778"/>
            <ac:cxnSpMk id="25" creationId="{067A58F0-19DE-4B01-9F1B-68DEAE604BEA}"/>
          </ac:cxnSpMkLst>
        </pc:cxnChg>
        <pc:cxnChg chg="add del mod">
          <ac:chgData name="Nguyen Chi Son" userId="606856d02e9d83ac" providerId="LiveId" clId="{6D243AD4-F978-4D67-A959-3DC053EDE48D}" dt="2022-03-04T19:59:49.165" v="3187" actId="478"/>
          <ac:cxnSpMkLst>
            <pc:docMk/>
            <pc:sldMk cId="594113847" sldId="778"/>
            <ac:cxnSpMk id="29" creationId="{9A9323CD-3C09-4945-BDC9-EB1A84B802D9}"/>
          </ac:cxnSpMkLst>
        </pc:cxnChg>
        <pc:cxnChg chg="add del mod">
          <ac:chgData name="Nguyen Chi Son" userId="606856d02e9d83ac" providerId="LiveId" clId="{6D243AD4-F978-4D67-A959-3DC053EDE48D}" dt="2022-03-04T19:59:57.908" v="3192" actId="478"/>
          <ac:cxnSpMkLst>
            <pc:docMk/>
            <pc:sldMk cId="594113847" sldId="778"/>
            <ac:cxnSpMk id="30" creationId="{D9B250A1-C345-4C17-9EA8-23D5A313CCCA}"/>
          </ac:cxnSpMkLst>
        </pc:cxnChg>
        <pc:cxnChg chg="add del mod">
          <ac:chgData name="Nguyen Chi Son" userId="606856d02e9d83ac" providerId="LiveId" clId="{6D243AD4-F978-4D67-A959-3DC053EDE48D}" dt="2022-03-04T19:59:56.799" v="3191" actId="478"/>
          <ac:cxnSpMkLst>
            <pc:docMk/>
            <pc:sldMk cId="594113847" sldId="778"/>
            <ac:cxnSpMk id="31" creationId="{47CC1BF1-7017-43D2-B786-46B3B1AA9EFD}"/>
          </ac:cxnSpMkLst>
        </pc:cxnChg>
      </pc:sldChg>
      <pc:sldChg chg="addSp delSp modSp add del mod delAnim modAnim">
        <pc:chgData name="Nguyen Chi Son" userId="606856d02e9d83ac" providerId="LiveId" clId="{6D243AD4-F978-4D67-A959-3DC053EDE48D}" dt="2022-05-10T01:46:50.396" v="9436" actId="47"/>
        <pc:sldMkLst>
          <pc:docMk/>
          <pc:sldMk cId="1212187694" sldId="779"/>
        </pc:sldMkLst>
        <pc:spChg chg="mod">
          <ac:chgData name="Nguyen Chi Son" userId="606856d02e9d83ac" providerId="LiveId" clId="{6D243AD4-F978-4D67-A959-3DC053EDE48D}" dt="2022-03-04T20:32:11.295" v="4394" actId="1035"/>
          <ac:spMkLst>
            <pc:docMk/>
            <pc:sldMk cId="1212187694" sldId="779"/>
            <ac:spMk id="14" creationId="{A530074C-9975-4D4F-AC15-005B11433C74}"/>
          </ac:spMkLst>
        </pc:spChg>
        <pc:spChg chg="mod">
          <ac:chgData name="Nguyen Chi Son" userId="606856d02e9d83ac" providerId="LiveId" clId="{6D243AD4-F978-4D67-A959-3DC053EDE48D}" dt="2022-03-04T20:32:11.295" v="4394" actId="1035"/>
          <ac:spMkLst>
            <pc:docMk/>
            <pc:sldMk cId="1212187694" sldId="779"/>
            <ac:spMk id="15" creationId="{EC5263CE-BE2F-44C4-BD89-2666D2873C33}"/>
          </ac:spMkLst>
        </pc:spChg>
        <pc:spChg chg="mod">
          <ac:chgData name="Nguyen Chi Son" userId="606856d02e9d83ac" providerId="LiveId" clId="{6D243AD4-F978-4D67-A959-3DC053EDE48D}" dt="2022-03-04T20:07:04.080" v="3712" actId="20577"/>
          <ac:spMkLst>
            <pc:docMk/>
            <pc:sldMk cId="1212187694" sldId="779"/>
            <ac:spMk id="19" creationId="{9C339D16-68E4-43C4-A62E-D0146138D23B}"/>
          </ac:spMkLst>
        </pc:spChg>
        <pc:spChg chg="mod">
          <ac:chgData name="Nguyen Chi Son" userId="606856d02e9d83ac" providerId="LiveId" clId="{6D243AD4-F978-4D67-A959-3DC053EDE48D}" dt="2022-03-04T20:32:05.329" v="4387" actId="1035"/>
          <ac:spMkLst>
            <pc:docMk/>
            <pc:sldMk cId="1212187694" sldId="779"/>
            <ac:spMk id="20" creationId="{08CE1102-CA77-4608-B428-8C6F1F6A5480}"/>
          </ac:spMkLst>
        </pc:spChg>
        <pc:spChg chg="mod">
          <ac:chgData name="Nguyen Chi Son" userId="606856d02e9d83ac" providerId="LiveId" clId="{6D243AD4-F978-4D67-A959-3DC053EDE48D}" dt="2022-03-04T20:32:05.329" v="4387" actId="1035"/>
          <ac:spMkLst>
            <pc:docMk/>
            <pc:sldMk cId="1212187694" sldId="779"/>
            <ac:spMk id="21" creationId="{6B00622C-4FBB-4182-9D48-F59B3C49B799}"/>
          </ac:spMkLst>
        </pc:spChg>
        <pc:spChg chg="del mod">
          <ac:chgData name="Nguyen Chi Son" userId="606856d02e9d83ac" providerId="LiveId" clId="{6D243AD4-F978-4D67-A959-3DC053EDE48D}" dt="2022-03-04T20:24:55.592" v="4129" actId="478"/>
          <ac:spMkLst>
            <pc:docMk/>
            <pc:sldMk cId="1212187694" sldId="779"/>
            <ac:spMk id="26" creationId="{CD1D6AFE-9958-4D1E-9CD2-A14264240D52}"/>
          </ac:spMkLst>
        </pc:spChg>
        <pc:spChg chg="del mod">
          <ac:chgData name="Nguyen Chi Son" userId="606856d02e9d83ac" providerId="LiveId" clId="{6D243AD4-F978-4D67-A959-3DC053EDE48D}" dt="2022-03-04T20:24:55.592" v="4129" actId="478"/>
          <ac:spMkLst>
            <pc:docMk/>
            <pc:sldMk cId="1212187694" sldId="779"/>
            <ac:spMk id="27" creationId="{DB6DD82A-4CA8-4623-BC36-43439A2C4434}"/>
          </ac:spMkLst>
        </pc:spChg>
        <pc:spChg chg="mod">
          <ac:chgData name="Nguyen Chi Son" userId="606856d02e9d83ac" providerId="LiveId" clId="{6D243AD4-F978-4D67-A959-3DC053EDE48D}" dt="2022-03-04T20:32:05.329" v="4387" actId="1035"/>
          <ac:spMkLst>
            <pc:docMk/>
            <pc:sldMk cId="1212187694" sldId="779"/>
            <ac:spMk id="28" creationId="{D46309C5-5371-4322-B302-5322A187EB80}"/>
          </ac:spMkLst>
        </pc:spChg>
        <pc:spChg chg="add mod">
          <ac:chgData name="Nguyen Chi Son" userId="606856d02e9d83ac" providerId="LiveId" clId="{6D243AD4-F978-4D67-A959-3DC053EDE48D}" dt="2022-03-04T20:32:05.329" v="4387" actId="1035"/>
          <ac:spMkLst>
            <pc:docMk/>
            <pc:sldMk cId="1212187694" sldId="779"/>
            <ac:spMk id="35" creationId="{12648DC9-AD67-4470-80FD-2DB5C917A29E}"/>
          </ac:spMkLst>
        </pc:spChg>
        <pc:spChg chg="add mod">
          <ac:chgData name="Nguyen Chi Son" userId="606856d02e9d83ac" providerId="LiveId" clId="{6D243AD4-F978-4D67-A959-3DC053EDE48D}" dt="2022-03-04T20:32:05.329" v="4387" actId="1035"/>
          <ac:spMkLst>
            <pc:docMk/>
            <pc:sldMk cId="1212187694" sldId="779"/>
            <ac:spMk id="36" creationId="{B2B6DEED-D282-4646-8D37-15F782A68155}"/>
          </ac:spMkLst>
        </pc:spChg>
        <pc:spChg chg="add mod ord">
          <ac:chgData name="Nguyen Chi Son" userId="606856d02e9d83ac" providerId="LiveId" clId="{6D243AD4-F978-4D67-A959-3DC053EDE48D}" dt="2022-03-04T20:32:11.295" v="4394" actId="1035"/>
          <ac:spMkLst>
            <pc:docMk/>
            <pc:sldMk cId="1212187694" sldId="779"/>
            <ac:spMk id="38" creationId="{CCCB0DF8-D665-4161-8E8F-DB8DCF04F067}"/>
          </ac:spMkLst>
        </pc:spChg>
        <pc:graphicFrameChg chg="del mod">
          <ac:chgData name="Nguyen Chi Son" userId="606856d02e9d83ac" providerId="LiveId" clId="{6D243AD4-F978-4D67-A959-3DC053EDE48D}" dt="2022-03-04T20:18:54.389" v="3963" actId="478"/>
          <ac:graphicFrameMkLst>
            <pc:docMk/>
            <pc:sldMk cId="1212187694" sldId="779"/>
            <ac:graphicFrameMk id="13" creationId="{93877B7C-1BB9-4A36-B685-B97727B0F31B}"/>
          </ac:graphicFrameMkLst>
        </pc:graphicFrameChg>
        <pc:graphicFrameChg chg="mod">
          <ac:chgData name="Nguyen Chi Son" userId="606856d02e9d83ac" providerId="LiveId" clId="{6D243AD4-F978-4D67-A959-3DC053EDE48D}" dt="2022-03-04T20:32:11.295" v="4394" actId="1035"/>
          <ac:graphicFrameMkLst>
            <pc:docMk/>
            <pc:sldMk cId="1212187694" sldId="779"/>
            <ac:graphicFrameMk id="16" creationId="{B11A5CA0-5F43-4EBA-B901-1FB23B551E76}"/>
          </ac:graphicFrameMkLst>
        </pc:graphicFrameChg>
        <pc:graphicFrameChg chg="mod">
          <ac:chgData name="Nguyen Chi Son" userId="606856d02e9d83ac" providerId="LiveId" clId="{6D243AD4-F978-4D67-A959-3DC053EDE48D}" dt="2022-03-04T20:32:11.295" v="4394" actId="1035"/>
          <ac:graphicFrameMkLst>
            <pc:docMk/>
            <pc:sldMk cId="1212187694" sldId="779"/>
            <ac:graphicFrameMk id="17" creationId="{26E13E92-87BD-4853-B63B-82BFB2B09132}"/>
          </ac:graphicFrameMkLst>
        </pc:graphicFrameChg>
        <pc:graphicFrameChg chg="mod">
          <ac:chgData name="Nguyen Chi Son" userId="606856d02e9d83ac" providerId="LiveId" clId="{6D243AD4-F978-4D67-A959-3DC053EDE48D}" dt="2022-03-04T20:32:11.295" v="4394" actId="1035"/>
          <ac:graphicFrameMkLst>
            <pc:docMk/>
            <pc:sldMk cId="1212187694" sldId="779"/>
            <ac:graphicFrameMk id="18" creationId="{E4B914AD-F8F3-4055-8BE4-568DC8188E56}"/>
          </ac:graphicFrameMkLst>
        </pc:graphicFrameChg>
        <pc:graphicFrameChg chg="add mod">
          <ac:chgData name="Nguyen Chi Son" userId="606856d02e9d83ac" providerId="LiveId" clId="{6D243AD4-F978-4D67-A959-3DC053EDE48D}" dt="2022-03-04T20:32:15.005" v="4395" actId="1076"/>
          <ac:graphicFrameMkLst>
            <pc:docMk/>
            <pc:sldMk cId="1212187694" sldId="779"/>
            <ac:graphicFrameMk id="22" creationId="{4E96C7B9-B811-4176-9E8E-0F3DB8D21A93}"/>
          </ac:graphicFrameMkLst>
        </pc:graphicFrameChg>
        <pc:graphicFrameChg chg="add mod">
          <ac:chgData name="Nguyen Chi Son" userId="606856d02e9d83ac" providerId="LiveId" clId="{6D243AD4-F978-4D67-A959-3DC053EDE48D}" dt="2022-03-04T20:32:11.295" v="4394" actId="1035"/>
          <ac:graphicFrameMkLst>
            <pc:docMk/>
            <pc:sldMk cId="1212187694" sldId="779"/>
            <ac:graphicFrameMk id="29" creationId="{60465367-521E-40C3-9C99-A0241FCEBE22}"/>
          </ac:graphicFrameMkLst>
        </pc:graphicFrameChg>
        <pc:graphicFrameChg chg="add mod">
          <ac:chgData name="Nguyen Chi Son" userId="606856d02e9d83ac" providerId="LiveId" clId="{6D243AD4-F978-4D67-A959-3DC053EDE48D}" dt="2022-03-04T20:32:16.521" v="4396" actId="1076"/>
          <ac:graphicFrameMkLst>
            <pc:docMk/>
            <pc:sldMk cId="1212187694" sldId="779"/>
            <ac:graphicFrameMk id="30" creationId="{48CE5211-4935-4B8D-8482-9533145DB4F0}"/>
          </ac:graphicFrameMkLst>
        </pc:graphicFrameChg>
        <pc:graphicFrameChg chg="add mod">
          <ac:chgData name="Nguyen Chi Son" userId="606856d02e9d83ac" providerId="LiveId" clId="{6D243AD4-F978-4D67-A959-3DC053EDE48D}" dt="2022-03-04T20:32:11.295" v="4394" actId="1035"/>
          <ac:graphicFrameMkLst>
            <pc:docMk/>
            <pc:sldMk cId="1212187694" sldId="779"/>
            <ac:graphicFrameMk id="31" creationId="{B42BC061-B2F2-4F64-B623-8079C1990613}"/>
          </ac:graphicFrameMkLst>
        </pc:graphicFrameChg>
        <pc:graphicFrameChg chg="add mod">
          <ac:chgData name="Nguyen Chi Son" userId="606856d02e9d83ac" providerId="LiveId" clId="{6D243AD4-F978-4D67-A959-3DC053EDE48D}" dt="2022-03-04T20:32:22.552" v="4425" actId="1038"/>
          <ac:graphicFrameMkLst>
            <pc:docMk/>
            <pc:sldMk cId="1212187694" sldId="779"/>
            <ac:graphicFrameMk id="32" creationId="{9E804F30-297E-4012-9349-A7B32235BB40}"/>
          </ac:graphicFrameMkLst>
        </pc:graphicFrameChg>
        <pc:picChg chg="add mod modCrop">
          <ac:chgData name="Nguyen Chi Son" userId="606856d02e9d83ac" providerId="LiveId" clId="{6D243AD4-F978-4D67-A959-3DC053EDE48D}" dt="2022-03-04T20:32:05.329" v="4387" actId="1035"/>
          <ac:picMkLst>
            <pc:docMk/>
            <pc:sldMk cId="1212187694" sldId="779"/>
            <ac:picMk id="3" creationId="{C8BAF591-ACD5-4041-8C99-FF414519E7B6}"/>
          </ac:picMkLst>
        </pc:picChg>
        <pc:picChg chg="del">
          <ac:chgData name="Nguyen Chi Son" userId="606856d02e9d83ac" providerId="LiveId" clId="{6D243AD4-F978-4D67-A959-3DC053EDE48D}" dt="2022-03-04T20:24:57.145" v="4130" actId="478"/>
          <ac:picMkLst>
            <pc:docMk/>
            <pc:sldMk cId="1212187694" sldId="779"/>
            <ac:picMk id="4" creationId="{FF1C0FBB-03EE-4ADA-962B-FEA9B22AFCA3}"/>
          </ac:picMkLst>
        </pc:picChg>
        <pc:cxnChg chg="del mod">
          <ac:chgData name="Nguyen Chi Son" userId="606856d02e9d83ac" providerId="LiveId" clId="{6D243AD4-F978-4D67-A959-3DC053EDE48D}" dt="2022-03-04T20:24:55.592" v="4129" actId="478"/>
          <ac:cxnSpMkLst>
            <pc:docMk/>
            <pc:sldMk cId="1212187694" sldId="779"/>
            <ac:cxnSpMk id="8" creationId="{46ECD3DC-B938-4C39-8E4A-82C99166371D}"/>
          </ac:cxnSpMkLst>
        </pc:cxnChg>
        <pc:cxnChg chg="mod">
          <ac:chgData name="Nguyen Chi Son" userId="606856d02e9d83ac" providerId="LiveId" clId="{6D243AD4-F978-4D67-A959-3DC053EDE48D}" dt="2022-03-04T20:32:05.329" v="4387" actId="1035"/>
          <ac:cxnSpMkLst>
            <pc:docMk/>
            <pc:sldMk cId="1212187694" sldId="779"/>
            <ac:cxnSpMk id="23" creationId="{114C8995-A5D7-4266-A516-E579DE200D89}"/>
          </ac:cxnSpMkLst>
        </pc:cxnChg>
        <pc:cxnChg chg="del mod">
          <ac:chgData name="Nguyen Chi Son" userId="606856d02e9d83ac" providerId="LiveId" clId="{6D243AD4-F978-4D67-A959-3DC053EDE48D}" dt="2022-03-04T20:24:55.592" v="4129" actId="478"/>
          <ac:cxnSpMkLst>
            <pc:docMk/>
            <pc:sldMk cId="1212187694" sldId="779"/>
            <ac:cxnSpMk id="24" creationId="{F21BDA72-869D-4250-88C3-F2480ADEC55F}"/>
          </ac:cxnSpMkLst>
        </pc:cxnChg>
        <pc:cxnChg chg="mod">
          <ac:chgData name="Nguyen Chi Son" userId="606856d02e9d83ac" providerId="LiveId" clId="{6D243AD4-F978-4D67-A959-3DC053EDE48D}" dt="2022-03-04T20:32:05.329" v="4387" actId="1035"/>
          <ac:cxnSpMkLst>
            <pc:docMk/>
            <pc:sldMk cId="1212187694" sldId="779"/>
            <ac:cxnSpMk id="25" creationId="{067A58F0-19DE-4B01-9F1B-68DEAE604BEA}"/>
          </ac:cxnSpMkLst>
        </pc:cxnChg>
        <pc:cxnChg chg="add mod">
          <ac:chgData name="Nguyen Chi Son" userId="606856d02e9d83ac" providerId="LiveId" clId="{6D243AD4-F978-4D67-A959-3DC053EDE48D}" dt="2022-03-04T20:32:05.329" v="4387" actId="1035"/>
          <ac:cxnSpMkLst>
            <pc:docMk/>
            <pc:sldMk cId="1212187694" sldId="779"/>
            <ac:cxnSpMk id="33" creationId="{32D256AE-D2E2-4E22-86CE-C50D8D8F7E27}"/>
          </ac:cxnSpMkLst>
        </pc:cxnChg>
        <pc:cxnChg chg="add mod">
          <ac:chgData name="Nguyen Chi Son" userId="606856d02e9d83ac" providerId="LiveId" clId="{6D243AD4-F978-4D67-A959-3DC053EDE48D}" dt="2022-03-04T20:32:05.329" v="4387" actId="1035"/>
          <ac:cxnSpMkLst>
            <pc:docMk/>
            <pc:sldMk cId="1212187694" sldId="779"/>
            <ac:cxnSpMk id="34" creationId="{2CB1A771-DE62-4E4F-8D8D-47D947996DE1}"/>
          </ac:cxnSpMkLst>
        </pc:cxnChg>
        <pc:cxnChg chg="add mod">
          <ac:chgData name="Nguyen Chi Son" userId="606856d02e9d83ac" providerId="LiveId" clId="{6D243AD4-F978-4D67-A959-3DC053EDE48D}" dt="2022-03-04T20:32:05.329" v="4387" actId="1035"/>
          <ac:cxnSpMkLst>
            <pc:docMk/>
            <pc:sldMk cId="1212187694" sldId="779"/>
            <ac:cxnSpMk id="37" creationId="{9DD49A1A-2835-44BD-9659-379AF9E79631}"/>
          </ac:cxnSpMkLst>
        </pc:cxnChg>
      </pc:sldChg>
      <pc:sldChg chg="modSp add mod">
        <pc:chgData name="Nguyen Chi Son" userId="606856d02e9d83ac" providerId="LiveId" clId="{6D243AD4-F978-4D67-A959-3DC053EDE48D}" dt="2022-03-04T20:33:47.707" v="4452" actId="20577"/>
        <pc:sldMkLst>
          <pc:docMk/>
          <pc:sldMk cId="355541719" sldId="780"/>
        </pc:sldMkLst>
        <pc:spChg chg="mod">
          <ac:chgData name="Nguyen Chi Son" userId="606856d02e9d83ac" providerId="LiveId" clId="{6D243AD4-F978-4D67-A959-3DC053EDE48D}" dt="2022-03-04T20:33:47.707" v="4452" actId="20577"/>
          <ac:spMkLst>
            <pc:docMk/>
            <pc:sldMk cId="355541719" sldId="780"/>
            <ac:spMk id="2" creationId="{DAF08EC2-5D0D-48D9-855C-A59C0E5ED55B}"/>
          </ac:spMkLst>
        </pc:spChg>
        <pc:spChg chg="mod">
          <ac:chgData name="Nguyen Chi Son" userId="606856d02e9d83ac" providerId="LiveId" clId="{6D243AD4-F978-4D67-A959-3DC053EDE48D}" dt="2022-03-04T20:33:44.049" v="4430" actId="20577"/>
          <ac:spMkLst>
            <pc:docMk/>
            <pc:sldMk cId="355541719" sldId="780"/>
            <ac:spMk id="3" creationId="{8CD51C9F-FCB0-4185-93E6-835FC05E1B10}"/>
          </ac:spMkLst>
        </pc:spChg>
      </pc:sldChg>
      <pc:sldChg chg="addSp modSp add mod">
        <pc:chgData name="Nguyen Chi Son" userId="606856d02e9d83ac" providerId="LiveId" clId="{6D243AD4-F978-4D67-A959-3DC053EDE48D}" dt="2022-05-09T22:37:56.270" v="4621" actId="1076"/>
        <pc:sldMkLst>
          <pc:docMk/>
          <pc:sldMk cId="1219282801" sldId="781"/>
        </pc:sldMkLst>
        <pc:spChg chg="mod">
          <ac:chgData name="Nguyen Chi Son" userId="606856d02e9d83ac" providerId="LiveId" clId="{6D243AD4-F978-4D67-A959-3DC053EDE48D}" dt="2022-05-09T22:35:49.044" v="4584" actId="20577"/>
          <ac:spMkLst>
            <pc:docMk/>
            <pc:sldMk cId="1219282801" sldId="781"/>
            <ac:spMk id="2" creationId="{BA8A6260-CA4B-46A9-A06E-C71EE59E6992}"/>
          </ac:spMkLst>
        </pc:spChg>
        <pc:spChg chg="add mod">
          <ac:chgData name="Nguyen Chi Son" userId="606856d02e9d83ac" providerId="LiveId" clId="{6D243AD4-F978-4D67-A959-3DC053EDE48D}" dt="2022-05-09T22:37:17.407" v="4609" actId="14100"/>
          <ac:spMkLst>
            <pc:docMk/>
            <pc:sldMk cId="1219282801" sldId="781"/>
            <ac:spMk id="8" creationId="{955B3B93-F524-912C-E6E6-03B5CA033821}"/>
          </ac:spMkLst>
        </pc:spChg>
        <pc:spChg chg="add mod">
          <ac:chgData name="Nguyen Chi Son" userId="606856d02e9d83ac" providerId="LiveId" clId="{6D243AD4-F978-4D67-A959-3DC053EDE48D}" dt="2022-05-09T22:37:27.206" v="4612" actId="1076"/>
          <ac:spMkLst>
            <pc:docMk/>
            <pc:sldMk cId="1219282801" sldId="781"/>
            <ac:spMk id="9" creationId="{E599A9CF-04CF-48D0-93AF-AA1516C21AED}"/>
          </ac:spMkLst>
        </pc:spChg>
        <pc:spChg chg="add mod">
          <ac:chgData name="Nguyen Chi Son" userId="606856d02e9d83ac" providerId="LiveId" clId="{6D243AD4-F978-4D67-A959-3DC053EDE48D}" dt="2022-05-09T22:37:55.501" v="4620" actId="1076"/>
          <ac:spMkLst>
            <pc:docMk/>
            <pc:sldMk cId="1219282801" sldId="781"/>
            <ac:spMk id="10" creationId="{3FD708EC-228F-67F0-E1BD-F5A363328896}"/>
          </ac:spMkLst>
        </pc:spChg>
        <pc:spChg chg="mod">
          <ac:chgData name="Nguyen Chi Son" userId="606856d02e9d83ac" providerId="LiveId" clId="{6D243AD4-F978-4D67-A959-3DC053EDE48D}" dt="2022-05-09T22:37:36.430" v="4615" actId="1076"/>
          <ac:spMkLst>
            <pc:docMk/>
            <pc:sldMk cId="1219282801" sldId="781"/>
            <ac:spMk id="11" creationId="{72086FFA-A4E4-43D5-877C-B63DBE3E10B8}"/>
          </ac:spMkLst>
        </pc:spChg>
        <pc:graphicFrameChg chg="mod">
          <ac:chgData name="Nguyen Chi Son" userId="606856d02e9d83ac" providerId="LiveId" clId="{6D243AD4-F978-4D67-A959-3DC053EDE48D}" dt="2022-05-09T22:37:05.319" v="4607" actId="1076"/>
          <ac:graphicFrameMkLst>
            <pc:docMk/>
            <pc:sldMk cId="1219282801" sldId="781"/>
            <ac:graphicFrameMk id="5" creationId="{4F77B9F1-96C4-46D9-ADFD-BA23E1ECCE0E}"/>
          </ac:graphicFrameMkLst>
        </pc:graphicFrameChg>
        <pc:graphicFrameChg chg="mod">
          <ac:chgData name="Nguyen Chi Son" userId="606856d02e9d83ac" providerId="LiveId" clId="{6D243AD4-F978-4D67-A959-3DC053EDE48D}" dt="2022-05-09T22:37:34.838" v="4614" actId="1076"/>
          <ac:graphicFrameMkLst>
            <pc:docMk/>
            <pc:sldMk cId="1219282801" sldId="781"/>
            <ac:graphicFrameMk id="6" creationId="{2164F7F6-5116-43DA-B801-9947B714DAAC}"/>
          </ac:graphicFrameMkLst>
        </pc:graphicFrameChg>
        <pc:graphicFrameChg chg="mod">
          <ac:chgData name="Nguyen Chi Son" userId="606856d02e9d83ac" providerId="LiveId" clId="{6D243AD4-F978-4D67-A959-3DC053EDE48D}" dt="2022-05-09T22:37:30.702" v="4613" actId="1076"/>
          <ac:graphicFrameMkLst>
            <pc:docMk/>
            <pc:sldMk cId="1219282801" sldId="781"/>
            <ac:graphicFrameMk id="7" creationId="{596700B3-CED2-48E2-BFEF-9F6D56F05322}"/>
          </ac:graphicFrameMkLst>
        </pc:graphicFrameChg>
        <pc:picChg chg="add mod">
          <ac:chgData name="Nguyen Chi Son" userId="606856d02e9d83ac" providerId="LiveId" clId="{6D243AD4-F978-4D67-A959-3DC053EDE48D}" dt="2022-05-09T22:37:56.270" v="4621" actId="1076"/>
          <ac:picMkLst>
            <pc:docMk/>
            <pc:sldMk cId="1219282801" sldId="781"/>
            <ac:picMk id="12" creationId="{8C4E97C3-F4E1-C0B0-16DA-B8FA083AC2F0}"/>
          </ac:picMkLst>
        </pc:picChg>
      </pc:sldChg>
      <pc:sldChg chg="addSp delSp modSp add mod">
        <pc:chgData name="Nguyen Chi Son" userId="606856d02e9d83ac" providerId="LiveId" clId="{6D243AD4-F978-4D67-A959-3DC053EDE48D}" dt="2022-05-09T23:05:39.826" v="5282" actId="1076"/>
        <pc:sldMkLst>
          <pc:docMk/>
          <pc:sldMk cId="3014091475" sldId="782"/>
        </pc:sldMkLst>
        <pc:spChg chg="mod">
          <ac:chgData name="Nguyen Chi Son" userId="606856d02e9d83ac" providerId="LiveId" clId="{6D243AD4-F978-4D67-A959-3DC053EDE48D}" dt="2022-05-09T22:47:06.355" v="5035" actId="20577"/>
          <ac:spMkLst>
            <pc:docMk/>
            <pc:sldMk cId="3014091475" sldId="782"/>
            <ac:spMk id="2" creationId="{BA8A6260-CA4B-46A9-A06E-C71EE59E6992}"/>
          </ac:spMkLst>
        </pc:spChg>
        <pc:spChg chg="del mod">
          <ac:chgData name="Nguyen Chi Son" userId="606856d02e9d83ac" providerId="LiveId" clId="{6D243AD4-F978-4D67-A959-3DC053EDE48D}" dt="2022-05-09T23:00:46.391" v="5116" actId="478"/>
          <ac:spMkLst>
            <pc:docMk/>
            <pc:sldMk cId="3014091475" sldId="782"/>
            <ac:spMk id="6" creationId="{88401D78-E8E5-4B33-952F-54CD58F78924}"/>
          </ac:spMkLst>
        </pc:spChg>
        <pc:spChg chg="mod">
          <ac:chgData name="Nguyen Chi Son" userId="606856d02e9d83ac" providerId="LiveId" clId="{6D243AD4-F978-4D67-A959-3DC053EDE48D}" dt="2022-05-09T22:57:56.127" v="5110" actId="14100"/>
          <ac:spMkLst>
            <pc:docMk/>
            <pc:sldMk cId="3014091475" sldId="782"/>
            <ac:spMk id="12" creationId="{CAC6F461-55C4-43A2-9ECA-C87005473EB8}"/>
          </ac:spMkLst>
        </pc:spChg>
        <pc:spChg chg="add mod">
          <ac:chgData name="Nguyen Chi Son" userId="606856d02e9d83ac" providerId="LiveId" clId="{6D243AD4-F978-4D67-A959-3DC053EDE48D}" dt="2022-05-09T22:57:52.520" v="5109" actId="14100"/>
          <ac:spMkLst>
            <pc:docMk/>
            <pc:sldMk cId="3014091475" sldId="782"/>
            <ac:spMk id="13" creationId="{9C931C15-612C-9208-4F04-621991E64600}"/>
          </ac:spMkLst>
        </pc:spChg>
        <pc:spChg chg="add mod">
          <ac:chgData name="Nguyen Chi Son" userId="606856d02e9d83ac" providerId="LiveId" clId="{6D243AD4-F978-4D67-A959-3DC053EDE48D}" dt="2022-05-09T22:58:02.287" v="5112" actId="1076"/>
          <ac:spMkLst>
            <pc:docMk/>
            <pc:sldMk cId="3014091475" sldId="782"/>
            <ac:spMk id="14" creationId="{3BF6A4EC-44C6-3B3B-9E68-BC4B4CB248FA}"/>
          </ac:spMkLst>
        </pc:spChg>
        <pc:spChg chg="add mod">
          <ac:chgData name="Nguyen Chi Son" userId="606856d02e9d83ac" providerId="LiveId" clId="{6D243AD4-F978-4D67-A959-3DC053EDE48D}" dt="2022-05-09T23:05:39.826" v="5282" actId="1076"/>
          <ac:spMkLst>
            <pc:docMk/>
            <pc:sldMk cId="3014091475" sldId="782"/>
            <ac:spMk id="16" creationId="{0119BE91-3FD4-9980-7595-365DEEE2A376}"/>
          </ac:spMkLst>
        </pc:spChg>
        <pc:graphicFrameChg chg="mod">
          <ac:chgData name="Nguyen Chi Son" userId="606856d02e9d83ac" providerId="LiveId" clId="{6D243AD4-F978-4D67-A959-3DC053EDE48D}" dt="2022-05-09T23:01:21.054" v="5126" actId="1076"/>
          <ac:graphicFrameMkLst>
            <pc:docMk/>
            <pc:sldMk cId="3014091475" sldId="782"/>
            <ac:graphicFrameMk id="9" creationId="{5C0A4534-B3B9-450D-A1D7-0B99D9DA0F6B}"/>
          </ac:graphicFrameMkLst>
        </pc:graphicFrameChg>
        <pc:graphicFrameChg chg="add mod">
          <ac:chgData name="Nguyen Chi Son" userId="606856d02e9d83ac" providerId="LiveId" clId="{6D243AD4-F978-4D67-A959-3DC053EDE48D}" dt="2022-05-09T22:58:00.056" v="5111" actId="1076"/>
          <ac:graphicFrameMkLst>
            <pc:docMk/>
            <pc:sldMk cId="3014091475" sldId="782"/>
            <ac:graphicFrameMk id="15" creationId="{44436E0A-85A4-10BF-B5CE-56FC49539F26}"/>
          </ac:graphicFrameMkLst>
        </pc:graphicFrameChg>
        <pc:picChg chg="del">
          <ac:chgData name="Nguyen Chi Son" userId="606856d02e9d83ac" providerId="LiveId" clId="{6D243AD4-F978-4D67-A959-3DC053EDE48D}" dt="2022-05-09T22:51:40.277" v="5043" actId="478"/>
          <ac:picMkLst>
            <pc:docMk/>
            <pc:sldMk cId="3014091475" sldId="782"/>
            <ac:picMk id="4" creationId="{57E467ED-81E7-430E-9F30-ED47D7F123D8}"/>
          </ac:picMkLst>
        </pc:picChg>
        <pc:picChg chg="add del mod">
          <ac:chgData name="Nguyen Chi Son" userId="606856d02e9d83ac" providerId="LiveId" clId="{6D243AD4-F978-4D67-A959-3DC053EDE48D}" dt="2022-05-09T22:50:30.544" v="5038" actId="478"/>
          <ac:picMkLst>
            <pc:docMk/>
            <pc:sldMk cId="3014091475" sldId="782"/>
            <ac:picMk id="5" creationId="{87D12CC8-DB26-EC02-889F-87F91EBAE509}"/>
          </ac:picMkLst>
        </pc:picChg>
        <pc:picChg chg="add del mod">
          <ac:chgData name="Nguyen Chi Son" userId="606856d02e9d83ac" providerId="LiveId" clId="{6D243AD4-F978-4D67-A959-3DC053EDE48D}" dt="2022-05-09T22:51:24.711" v="5042" actId="478"/>
          <ac:picMkLst>
            <pc:docMk/>
            <pc:sldMk cId="3014091475" sldId="782"/>
            <ac:picMk id="8" creationId="{CEDC4C16-6327-CC1C-7476-6AF013914923}"/>
          </ac:picMkLst>
        </pc:picChg>
        <pc:picChg chg="add mod">
          <ac:chgData name="Nguyen Chi Son" userId="606856d02e9d83ac" providerId="LiveId" clId="{6D243AD4-F978-4D67-A959-3DC053EDE48D}" dt="2022-05-09T23:01:27.870" v="5129" actId="1076"/>
          <ac:picMkLst>
            <pc:docMk/>
            <pc:sldMk cId="3014091475" sldId="782"/>
            <ac:picMk id="11" creationId="{05D96BD5-9C07-6F23-61E0-2C40A94E1053}"/>
          </ac:picMkLst>
        </pc:picChg>
        <pc:cxnChg chg="add del mod">
          <ac:chgData name="Nguyen Chi Son" userId="606856d02e9d83ac" providerId="LiveId" clId="{6D243AD4-F978-4D67-A959-3DC053EDE48D}" dt="2022-05-09T23:04:15.672" v="5159" actId="478"/>
          <ac:cxnSpMkLst>
            <pc:docMk/>
            <pc:sldMk cId="3014091475" sldId="782"/>
            <ac:cxnSpMk id="18" creationId="{1D24E2C5-5A0C-5B25-9E9D-9D5A81CD79B5}"/>
          </ac:cxnSpMkLst>
        </pc:cxnChg>
      </pc:sldChg>
      <pc:sldChg chg="addSp delSp modSp add mod addAnim delAnim modAnim">
        <pc:chgData name="Nguyen Chi Son" userId="606856d02e9d83ac" providerId="LiveId" clId="{6D243AD4-F978-4D67-A959-3DC053EDE48D}" dt="2022-05-10T02:49:15.261" v="11930"/>
        <pc:sldMkLst>
          <pc:docMk/>
          <pc:sldMk cId="3514233349" sldId="783"/>
        </pc:sldMkLst>
        <pc:spChg chg="add del">
          <ac:chgData name="Nguyen Chi Son" userId="606856d02e9d83ac" providerId="LiveId" clId="{6D243AD4-F978-4D67-A959-3DC053EDE48D}" dt="2022-05-09T23:15:00.186" v="5649" actId="478"/>
          <ac:spMkLst>
            <pc:docMk/>
            <pc:sldMk cId="3514233349" sldId="783"/>
            <ac:spMk id="14" creationId="{A530074C-9975-4D4F-AC15-005B11433C74}"/>
          </ac:spMkLst>
        </pc:spChg>
        <pc:spChg chg="add del mod">
          <ac:chgData name="Nguyen Chi Son" userId="606856d02e9d83ac" providerId="LiveId" clId="{6D243AD4-F978-4D67-A959-3DC053EDE48D}" dt="2022-05-09T23:18:30.017" v="5803" actId="12788"/>
          <ac:spMkLst>
            <pc:docMk/>
            <pc:sldMk cId="3514233349" sldId="783"/>
            <ac:spMk id="15" creationId="{EC5263CE-BE2F-44C4-BD89-2666D2873C33}"/>
          </ac:spMkLst>
        </pc:spChg>
        <pc:spChg chg="mod">
          <ac:chgData name="Nguyen Chi Son" userId="606856d02e9d83ac" providerId="LiveId" clId="{6D243AD4-F978-4D67-A959-3DC053EDE48D}" dt="2022-05-09T23:25:24.430" v="6130" actId="20577"/>
          <ac:spMkLst>
            <pc:docMk/>
            <pc:sldMk cId="3514233349" sldId="783"/>
            <ac:spMk id="19" creationId="{9C339D16-68E4-43C4-A62E-D0146138D23B}"/>
          </ac:spMkLst>
        </pc:spChg>
        <pc:spChg chg="add mod">
          <ac:chgData name="Nguyen Chi Son" userId="606856d02e9d83ac" providerId="LiveId" clId="{6D243AD4-F978-4D67-A959-3DC053EDE48D}" dt="2022-05-09T23:25:36.182" v="6181" actId="20577"/>
          <ac:spMkLst>
            <pc:docMk/>
            <pc:sldMk cId="3514233349" sldId="783"/>
            <ac:spMk id="21" creationId="{48AC10ED-74D7-E207-09FA-70C90E1296ED}"/>
          </ac:spMkLst>
        </pc:spChg>
        <pc:spChg chg="mod">
          <ac:chgData name="Nguyen Chi Son" userId="606856d02e9d83ac" providerId="LiveId" clId="{6D243AD4-F978-4D67-A959-3DC053EDE48D}" dt="2022-05-09T23:26:56.492" v="6205" actId="1036"/>
          <ac:spMkLst>
            <pc:docMk/>
            <pc:sldMk cId="3514233349" sldId="783"/>
            <ac:spMk id="25" creationId="{0D5A494E-EF26-2F8E-A832-BDE3D4B4142A}"/>
          </ac:spMkLst>
        </pc:spChg>
        <pc:spChg chg="mod">
          <ac:chgData name="Nguyen Chi Son" userId="606856d02e9d83ac" providerId="LiveId" clId="{6D243AD4-F978-4D67-A959-3DC053EDE48D}" dt="2022-05-09T23:27:00.636" v="6216" actId="1036"/>
          <ac:spMkLst>
            <pc:docMk/>
            <pc:sldMk cId="3514233349" sldId="783"/>
            <ac:spMk id="26" creationId="{52579209-DABA-D0A0-056F-9A50F430061C}"/>
          </ac:spMkLst>
        </pc:spChg>
        <pc:grpChg chg="add mod ord">
          <ac:chgData name="Nguyen Chi Son" userId="606856d02e9d83ac" providerId="LiveId" clId="{6D243AD4-F978-4D67-A959-3DC053EDE48D}" dt="2022-05-09T23:17:06.226" v="5695" actId="167"/>
          <ac:grpSpMkLst>
            <pc:docMk/>
            <pc:sldMk cId="3514233349" sldId="783"/>
            <ac:grpSpMk id="2" creationId="{486CD856-B8C2-1B14-F197-99D23FF9E919}"/>
          </ac:grpSpMkLst>
        </pc:grpChg>
        <pc:graphicFrameChg chg="add del">
          <ac:chgData name="Nguyen Chi Son" userId="606856d02e9d83ac" providerId="LiveId" clId="{6D243AD4-F978-4D67-A959-3DC053EDE48D}" dt="2022-05-09T23:15:00.697" v="5650" actId="478"/>
          <ac:graphicFrameMkLst>
            <pc:docMk/>
            <pc:sldMk cId="3514233349" sldId="783"/>
            <ac:graphicFrameMk id="13" creationId="{80DA1C4B-FD6F-EA77-52DA-CBA73A7EACB1}"/>
          </ac:graphicFrameMkLst>
        </pc:graphicFrameChg>
        <pc:graphicFrameChg chg="add del">
          <ac:chgData name="Nguyen Chi Son" userId="606856d02e9d83ac" providerId="LiveId" clId="{6D243AD4-F978-4D67-A959-3DC053EDE48D}" dt="2022-05-09T23:15:01.081" v="5651" actId="478"/>
          <ac:graphicFrameMkLst>
            <pc:docMk/>
            <pc:sldMk cId="3514233349" sldId="783"/>
            <ac:graphicFrameMk id="16" creationId="{E92C1995-82EA-FA0B-9053-BB1C5D0D11D0}"/>
          </ac:graphicFrameMkLst>
        </pc:graphicFrameChg>
        <pc:graphicFrameChg chg="add del">
          <ac:chgData name="Nguyen Chi Son" userId="606856d02e9d83ac" providerId="LiveId" clId="{6D243AD4-F978-4D67-A959-3DC053EDE48D}" dt="2022-05-09T23:15:01.592" v="5652" actId="478"/>
          <ac:graphicFrameMkLst>
            <pc:docMk/>
            <pc:sldMk cId="3514233349" sldId="783"/>
            <ac:graphicFrameMk id="17" creationId="{1AA985A1-081C-53AC-2690-9739D6944289}"/>
          </ac:graphicFrameMkLst>
        </pc:graphicFrameChg>
        <pc:graphicFrameChg chg="add mod">
          <ac:chgData name="Nguyen Chi Son" userId="606856d02e9d83ac" providerId="LiveId" clId="{6D243AD4-F978-4D67-A959-3DC053EDE48D}" dt="2022-05-09T23:26:22.692" v="6195" actId="1076"/>
          <ac:graphicFrameMkLst>
            <pc:docMk/>
            <pc:sldMk cId="3514233349" sldId="783"/>
            <ac:graphicFrameMk id="22" creationId="{A2670A03-6190-73EC-5EA7-F3E86533F90D}"/>
          </ac:graphicFrameMkLst>
        </pc:graphicFrameChg>
        <pc:graphicFrameChg chg="add mod">
          <ac:chgData name="Nguyen Chi Son" userId="606856d02e9d83ac" providerId="LiveId" clId="{6D243AD4-F978-4D67-A959-3DC053EDE48D}" dt="2022-05-09T23:26:18.908" v="6194" actId="1076"/>
          <ac:graphicFrameMkLst>
            <pc:docMk/>
            <pc:sldMk cId="3514233349" sldId="783"/>
            <ac:graphicFrameMk id="24" creationId="{20B90098-6BA6-2590-27FA-BFAE2F1EADCD}"/>
          </ac:graphicFrameMkLst>
        </pc:graphicFrameChg>
        <pc:graphicFrameChg chg="mod">
          <ac:chgData name="Nguyen Chi Son" userId="606856d02e9d83ac" providerId="LiveId" clId="{6D243AD4-F978-4D67-A959-3DC053EDE48D}" dt="2022-05-09T23:27:00.636" v="6216" actId="1036"/>
          <ac:graphicFrameMkLst>
            <pc:docMk/>
            <pc:sldMk cId="3514233349" sldId="783"/>
            <ac:graphicFrameMk id="27" creationId="{42E8FFD0-2AD1-1A4B-9EE9-EBED28D580D4}"/>
          </ac:graphicFrameMkLst>
        </pc:graphicFrameChg>
        <pc:graphicFrameChg chg="add del mod">
          <ac:chgData name="Nguyen Chi Son" userId="606856d02e9d83ac" providerId="LiveId" clId="{6D243AD4-F978-4D67-A959-3DC053EDE48D}" dt="2022-05-09T23:24:56.796" v="6097" actId="478"/>
          <ac:graphicFrameMkLst>
            <pc:docMk/>
            <pc:sldMk cId="3514233349" sldId="783"/>
            <ac:graphicFrameMk id="28" creationId="{59BF2B5F-9D15-8F79-1FCC-D4D38346B285}"/>
          </ac:graphicFrameMkLst>
        </pc:graphicFrameChg>
        <pc:graphicFrameChg chg="mod">
          <ac:chgData name="Nguyen Chi Son" userId="606856d02e9d83ac" providerId="LiveId" clId="{6D243AD4-F978-4D67-A959-3DC053EDE48D}" dt="2022-05-09T23:27:00.636" v="6216" actId="1036"/>
          <ac:graphicFrameMkLst>
            <pc:docMk/>
            <pc:sldMk cId="3514233349" sldId="783"/>
            <ac:graphicFrameMk id="29" creationId="{1F397B3A-3E4A-3EA4-118E-93736A998FA9}"/>
          </ac:graphicFrameMkLst>
        </pc:graphicFrameChg>
        <pc:graphicFrameChg chg="add del mod">
          <ac:chgData name="Nguyen Chi Son" userId="606856d02e9d83ac" providerId="LiveId" clId="{6D243AD4-F978-4D67-A959-3DC053EDE48D}" dt="2022-05-09T23:25:43.820" v="6185" actId="478"/>
          <ac:graphicFrameMkLst>
            <pc:docMk/>
            <pc:sldMk cId="3514233349" sldId="783"/>
            <ac:graphicFrameMk id="31" creationId="{0D2F4DDA-46C0-B83A-E90B-C13DBCABB9F9}"/>
          </ac:graphicFrameMkLst>
        </pc:graphicFrameChg>
        <pc:graphicFrameChg chg="add mod">
          <ac:chgData name="Nguyen Chi Son" userId="606856d02e9d83ac" providerId="LiveId" clId="{6D243AD4-F978-4D67-A959-3DC053EDE48D}" dt="2022-05-09T23:26:13.268" v="6193" actId="1076"/>
          <ac:graphicFrameMkLst>
            <pc:docMk/>
            <pc:sldMk cId="3514233349" sldId="783"/>
            <ac:graphicFrameMk id="32" creationId="{06D50666-67D8-BDA5-611C-7AE3004DAD43}"/>
          </ac:graphicFrameMkLst>
        </pc:graphicFrameChg>
        <pc:picChg chg="mod">
          <ac:chgData name="Nguyen Chi Son" userId="606856d02e9d83ac" providerId="LiveId" clId="{6D243AD4-F978-4D67-A959-3DC053EDE48D}" dt="2022-05-09T23:16:52.989" v="5692" actId="164"/>
          <ac:picMkLst>
            <pc:docMk/>
            <pc:sldMk cId="3514233349" sldId="783"/>
            <ac:picMk id="3" creationId="{F8AF86E7-6716-1DA8-CC8D-749851C8D1FE}"/>
          </ac:picMkLst>
        </pc:picChg>
        <pc:picChg chg="mod">
          <ac:chgData name="Nguyen Chi Son" userId="606856d02e9d83ac" providerId="LiveId" clId="{6D243AD4-F978-4D67-A959-3DC053EDE48D}" dt="2022-05-09T23:17:20.855" v="5749" actId="1038"/>
          <ac:picMkLst>
            <pc:docMk/>
            <pc:sldMk cId="3514233349" sldId="783"/>
            <ac:picMk id="9" creationId="{D106480E-61A9-477D-9721-10DE87258CA2}"/>
          </ac:picMkLst>
        </pc:picChg>
        <pc:picChg chg="add del mod modCrop">
          <ac:chgData name="Nguyen Chi Son" userId="606856d02e9d83ac" providerId="LiveId" clId="{6D243AD4-F978-4D67-A959-3DC053EDE48D}" dt="2022-05-09T23:24:29.987" v="6074" actId="478"/>
          <ac:picMkLst>
            <pc:docMk/>
            <pc:sldMk cId="3514233349" sldId="783"/>
            <ac:picMk id="30" creationId="{E2FAAA00-4D64-87E1-69D4-E5DBE1189174}"/>
          </ac:picMkLst>
        </pc:picChg>
        <pc:cxnChg chg="add del mod">
          <ac:chgData name="Nguyen Chi Son" userId="606856d02e9d83ac" providerId="LiveId" clId="{6D243AD4-F978-4D67-A959-3DC053EDE48D}" dt="2022-05-09T23:16:52.989" v="5692" actId="164"/>
          <ac:cxnSpMkLst>
            <pc:docMk/>
            <pc:sldMk cId="3514233349" sldId="783"/>
            <ac:cxnSpMk id="18" creationId="{270D70F4-4549-8879-7378-A9262E0D030C}"/>
          </ac:cxnSpMkLst>
        </pc:cxnChg>
        <pc:cxnChg chg="mod">
          <ac:chgData name="Nguyen Chi Son" userId="606856d02e9d83ac" providerId="LiveId" clId="{6D243AD4-F978-4D67-A959-3DC053EDE48D}" dt="2022-05-09T23:16:52.989" v="5692" actId="164"/>
          <ac:cxnSpMkLst>
            <pc:docMk/>
            <pc:sldMk cId="3514233349" sldId="783"/>
            <ac:cxnSpMk id="20" creationId="{82938206-8838-8197-590C-88FC9F6EDFA0}"/>
          </ac:cxnSpMkLst>
        </pc:cxnChg>
        <pc:cxnChg chg="mod">
          <ac:chgData name="Nguyen Chi Son" userId="606856d02e9d83ac" providerId="LiveId" clId="{6D243AD4-F978-4D67-A959-3DC053EDE48D}" dt="2022-05-09T23:16:52.989" v="5692" actId="164"/>
          <ac:cxnSpMkLst>
            <pc:docMk/>
            <pc:sldMk cId="3514233349" sldId="783"/>
            <ac:cxnSpMk id="23" creationId="{EF62FD74-FD05-ADA8-5E46-2C99F854B75E}"/>
          </ac:cxnSpMkLst>
        </pc:cxnChg>
      </pc:sldChg>
      <pc:sldChg chg="addSp delSp modSp add del mod delAnim">
        <pc:chgData name="Nguyen Chi Son" userId="606856d02e9d83ac" providerId="LiveId" clId="{6D243AD4-F978-4D67-A959-3DC053EDE48D}" dt="2022-05-10T00:59:08.441" v="7936" actId="47"/>
        <pc:sldMkLst>
          <pc:docMk/>
          <pc:sldMk cId="227209950" sldId="784"/>
        </pc:sldMkLst>
        <pc:spChg chg="mod">
          <ac:chgData name="Nguyen Chi Son" userId="606856d02e9d83ac" providerId="LiveId" clId="{6D243AD4-F978-4D67-A959-3DC053EDE48D}" dt="2022-05-10T00:41:21.846" v="6480" actId="20577"/>
          <ac:spMkLst>
            <pc:docMk/>
            <pc:sldMk cId="227209950" sldId="784"/>
            <ac:spMk id="2" creationId="{BA8A6260-CA4B-46A9-A06E-C71EE59E6992}"/>
          </ac:spMkLst>
        </pc:spChg>
        <pc:spChg chg="del">
          <ac:chgData name="Nguyen Chi Son" userId="606856d02e9d83ac" providerId="LiveId" clId="{6D243AD4-F978-4D67-A959-3DC053EDE48D}" dt="2022-05-10T00:36:48.482" v="6379" actId="478"/>
          <ac:spMkLst>
            <pc:docMk/>
            <pc:sldMk cId="227209950" sldId="784"/>
            <ac:spMk id="5" creationId="{5FCB6675-D220-43C6-AA0B-F5516442E11D}"/>
          </ac:spMkLst>
        </pc:spChg>
        <pc:spChg chg="add mod">
          <ac:chgData name="Nguyen Chi Son" userId="606856d02e9d83ac" providerId="LiveId" clId="{6D243AD4-F978-4D67-A959-3DC053EDE48D}" dt="2022-05-10T00:45:45.293" v="7366" actId="207"/>
          <ac:spMkLst>
            <pc:docMk/>
            <pc:sldMk cId="227209950" sldId="784"/>
            <ac:spMk id="11" creationId="{D28DD9EF-2CCF-E401-79E6-9032252F5FF9}"/>
          </ac:spMkLst>
        </pc:spChg>
        <pc:graphicFrameChg chg="del">
          <ac:chgData name="Nguyen Chi Son" userId="606856d02e9d83ac" providerId="LiveId" clId="{6D243AD4-F978-4D67-A959-3DC053EDE48D}" dt="2022-05-10T00:39:50.214" v="6380" actId="478"/>
          <ac:graphicFrameMkLst>
            <pc:docMk/>
            <pc:sldMk cId="227209950" sldId="784"/>
            <ac:graphicFrameMk id="6" creationId="{958CE3FE-48E3-45E6-9EFF-37A1076F5283}"/>
          </ac:graphicFrameMkLst>
        </pc:graphicFrameChg>
        <pc:graphicFrameChg chg="del">
          <ac:chgData name="Nguyen Chi Son" userId="606856d02e9d83ac" providerId="LiveId" clId="{6D243AD4-F978-4D67-A959-3DC053EDE48D}" dt="2022-05-10T00:36:48.482" v="6379" actId="478"/>
          <ac:graphicFrameMkLst>
            <pc:docMk/>
            <pc:sldMk cId="227209950" sldId="784"/>
            <ac:graphicFrameMk id="8" creationId="{B63BE909-3838-46BD-B286-31B8298D9894}"/>
          </ac:graphicFrameMkLst>
        </pc:graphicFrameChg>
        <pc:graphicFrameChg chg="del">
          <ac:chgData name="Nguyen Chi Son" userId="606856d02e9d83ac" providerId="LiveId" clId="{6D243AD4-F978-4D67-A959-3DC053EDE48D}" dt="2022-05-10T00:36:48.482" v="6379" actId="478"/>
          <ac:graphicFrameMkLst>
            <pc:docMk/>
            <pc:sldMk cId="227209950" sldId="784"/>
            <ac:graphicFrameMk id="9" creationId="{E6ABDB40-C45A-4A3E-B632-FE812F0BD4E9}"/>
          </ac:graphicFrameMkLst>
        </pc:graphicFrameChg>
        <pc:graphicFrameChg chg="del">
          <ac:chgData name="Nguyen Chi Son" userId="606856d02e9d83ac" providerId="LiveId" clId="{6D243AD4-F978-4D67-A959-3DC053EDE48D}" dt="2022-05-10T00:36:48.482" v="6379" actId="478"/>
          <ac:graphicFrameMkLst>
            <pc:docMk/>
            <pc:sldMk cId="227209950" sldId="784"/>
            <ac:graphicFrameMk id="10" creationId="{A6C4EAB6-8BD5-42F0-AD68-EEB1D5501FF4}"/>
          </ac:graphicFrameMkLst>
        </pc:graphicFrameChg>
      </pc:sldChg>
      <pc:sldChg chg="delSp add del modAnim">
        <pc:chgData name="Nguyen Chi Son" userId="606856d02e9d83ac" providerId="LiveId" clId="{6D243AD4-F978-4D67-A959-3DC053EDE48D}" dt="2022-05-09T23:26:49.457" v="6198" actId="47"/>
        <pc:sldMkLst>
          <pc:docMk/>
          <pc:sldMk cId="2796048029" sldId="784"/>
        </pc:sldMkLst>
        <pc:spChg chg="del">
          <ac:chgData name="Nguyen Chi Son" userId="606856d02e9d83ac" providerId="LiveId" clId="{6D243AD4-F978-4D67-A959-3DC053EDE48D}" dt="2022-05-09T23:26:38.685" v="6197" actId="478"/>
          <ac:spMkLst>
            <pc:docMk/>
            <pc:sldMk cId="2796048029" sldId="784"/>
            <ac:spMk id="15" creationId="{EC5263CE-BE2F-44C4-BD89-2666D2873C33}"/>
          </ac:spMkLst>
        </pc:spChg>
        <pc:spChg chg="del">
          <ac:chgData name="Nguyen Chi Son" userId="606856d02e9d83ac" providerId="LiveId" clId="{6D243AD4-F978-4D67-A959-3DC053EDE48D}" dt="2022-05-09T23:26:38.685" v="6197" actId="478"/>
          <ac:spMkLst>
            <pc:docMk/>
            <pc:sldMk cId="2796048029" sldId="784"/>
            <ac:spMk id="19" creationId="{9C339D16-68E4-43C4-A62E-D0146138D23B}"/>
          </ac:spMkLst>
        </pc:spChg>
        <pc:spChg chg="del">
          <ac:chgData name="Nguyen Chi Son" userId="606856d02e9d83ac" providerId="LiveId" clId="{6D243AD4-F978-4D67-A959-3DC053EDE48D}" dt="2022-05-09T23:26:38.685" v="6197" actId="478"/>
          <ac:spMkLst>
            <pc:docMk/>
            <pc:sldMk cId="2796048029" sldId="784"/>
            <ac:spMk id="21" creationId="{48AC10ED-74D7-E207-09FA-70C90E1296ED}"/>
          </ac:spMkLst>
        </pc:spChg>
        <pc:spChg chg="del">
          <ac:chgData name="Nguyen Chi Son" userId="606856d02e9d83ac" providerId="LiveId" clId="{6D243AD4-F978-4D67-A959-3DC053EDE48D}" dt="2022-05-09T23:26:38.685" v="6197" actId="478"/>
          <ac:spMkLst>
            <pc:docMk/>
            <pc:sldMk cId="2796048029" sldId="784"/>
            <ac:spMk id="25" creationId="{0D5A494E-EF26-2F8E-A832-BDE3D4B4142A}"/>
          </ac:spMkLst>
        </pc:spChg>
        <pc:spChg chg="del">
          <ac:chgData name="Nguyen Chi Son" userId="606856d02e9d83ac" providerId="LiveId" clId="{6D243AD4-F978-4D67-A959-3DC053EDE48D}" dt="2022-05-09T23:26:38.685" v="6197" actId="478"/>
          <ac:spMkLst>
            <pc:docMk/>
            <pc:sldMk cId="2796048029" sldId="784"/>
            <ac:spMk id="26" creationId="{52579209-DABA-D0A0-056F-9A50F430061C}"/>
          </ac:spMkLst>
        </pc:spChg>
        <pc:grpChg chg="del">
          <ac:chgData name="Nguyen Chi Son" userId="606856d02e9d83ac" providerId="LiveId" clId="{6D243AD4-F978-4D67-A959-3DC053EDE48D}" dt="2022-05-09T23:26:38.685" v="6197" actId="478"/>
          <ac:grpSpMkLst>
            <pc:docMk/>
            <pc:sldMk cId="2796048029" sldId="784"/>
            <ac:grpSpMk id="2" creationId="{486CD856-B8C2-1B14-F197-99D23FF9E919}"/>
          </ac:grpSpMkLst>
        </pc:grpChg>
        <pc:graphicFrameChg chg="del">
          <ac:chgData name="Nguyen Chi Son" userId="606856d02e9d83ac" providerId="LiveId" clId="{6D243AD4-F978-4D67-A959-3DC053EDE48D}" dt="2022-05-09T23:26:38.685" v="6197" actId="478"/>
          <ac:graphicFrameMkLst>
            <pc:docMk/>
            <pc:sldMk cId="2796048029" sldId="784"/>
            <ac:graphicFrameMk id="22" creationId="{A2670A03-6190-73EC-5EA7-F3E86533F90D}"/>
          </ac:graphicFrameMkLst>
        </pc:graphicFrameChg>
        <pc:graphicFrameChg chg="del">
          <ac:chgData name="Nguyen Chi Son" userId="606856d02e9d83ac" providerId="LiveId" clId="{6D243AD4-F978-4D67-A959-3DC053EDE48D}" dt="2022-05-09T23:26:38.685" v="6197" actId="478"/>
          <ac:graphicFrameMkLst>
            <pc:docMk/>
            <pc:sldMk cId="2796048029" sldId="784"/>
            <ac:graphicFrameMk id="24" creationId="{20B90098-6BA6-2590-27FA-BFAE2F1EADCD}"/>
          </ac:graphicFrameMkLst>
        </pc:graphicFrameChg>
        <pc:graphicFrameChg chg="del">
          <ac:chgData name="Nguyen Chi Son" userId="606856d02e9d83ac" providerId="LiveId" clId="{6D243AD4-F978-4D67-A959-3DC053EDE48D}" dt="2022-05-09T23:26:38.685" v="6197" actId="478"/>
          <ac:graphicFrameMkLst>
            <pc:docMk/>
            <pc:sldMk cId="2796048029" sldId="784"/>
            <ac:graphicFrameMk id="27" creationId="{42E8FFD0-2AD1-1A4B-9EE9-EBED28D580D4}"/>
          </ac:graphicFrameMkLst>
        </pc:graphicFrameChg>
        <pc:graphicFrameChg chg="del">
          <ac:chgData name="Nguyen Chi Son" userId="606856d02e9d83ac" providerId="LiveId" clId="{6D243AD4-F978-4D67-A959-3DC053EDE48D}" dt="2022-05-09T23:26:38.685" v="6197" actId="478"/>
          <ac:graphicFrameMkLst>
            <pc:docMk/>
            <pc:sldMk cId="2796048029" sldId="784"/>
            <ac:graphicFrameMk id="29" creationId="{1F397B3A-3E4A-3EA4-118E-93736A998FA9}"/>
          </ac:graphicFrameMkLst>
        </pc:graphicFrameChg>
        <pc:graphicFrameChg chg="del">
          <ac:chgData name="Nguyen Chi Son" userId="606856d02e9d83ac" providerId="LiveId" clId="{6D243AD4-F978-4D67-A959-3DC053EDE48D}" dt="2022-05-09T23:26:38.685" v="6197" actId="478"/>
          <ac:graphicFrameMkLst>
            <pc:docMk/>
            <pc:sldMk cId="2796048029" sldId="784"/>
            <ac:graphicFrameMk id="32" creationId="{06D50666-67D8-BDA5-611C-7AE3004DAD43}"/>
          </ac:graphicFrameMkLst>
        </pc:graphicFrameChg>
        <pc:picChg chg="del">
          <ac:chgData name="Nguyen Chi Son" userId="606856d02e9d83ac" providerId="LiveId" clId="{6D243AD4-F978-4D67-A959-3DC053EDE48D}" dt="2022-05-09T23:26:38.685" v="6197" actId="478"/>
          <ac:picMkLst>
            <pc:docMk/>
            <pc:sldMk cId="2796048029" sldId="784"/>
            <ac:picMk id="9" creationId="{D106480E-61A9-477D-9721-10DE87258CA2}"/>
          </ac:picMkLst>
        </pc:picChg>
      </pc:sldChg>
      <pc:sldChg chg="addSp delSp modSp add mod delAnim modAnim">
        <pc:chgData name="Nguyen Chi Son" userId="606856d02e9d83ac" providerId="LiveId" clId="{6D243AD4-F978-4D67-A959-3DC053EDE48D}" dt="2022-05-10T02:49:48.388" v="11939"/>
        <pc:sldMkLst>
          <pc:docMk/>
          <pc:sldMk cId="3278121036" sldId="785"/>
        </pc:sldMkLst>
        <pc:spChg chg="del">
          <ac:chgData name="Nguyen Chi Son" userId="606856d02e9d83ac" providerId="LiveId" clId="{6D243AD4-F978-4D67-A959-3DC053EDE48D}" dt="2022-05-10T01:06:20.579" v="8277" actId="478"/>
          <ac:spMkLst>
            <pc:docMk/>
            <pc:sldMk cId="3278121036" sldId="785"/>
            <ac:spMk id="14" creationId="{A530074C-9975-4D4F-AC15-005B11433C74}"/>
          </ac:spMkLst>
        </pc:spChg>
        <pc:spChg chg="del">
          <ac:chgData name="Nguyen Chi Son" userId="606856d02e9d83ac" providerId="LiveId" clId="{6D243AD4-F978-4D67-A959-3DC053EDE48D}" dt="2022-05-10T01:06:20.579" v="8277" actId="478"/>
          <ac:spMkLst>
            <pc:docMk/>
            <pc:sldMk cId="3278121036" sldId="785"/>
            <ac:spMk id="15" creationId="{EC5263CE-BE2F-44C4-BD89-2666D2873C33}"/>
          </ac:spMkLst>
        </pc:spChg>
        <pc:spChg chg="add mod">
          <ac:chgData name="Nguyen Chi Son" userId="606856d02e9d83ac" providerId="LiveId" clId="{6D243AD4-F978-4D67-A959-3DC053EDE48D}" dt="2022-05-10T01:06:20.881" v="8278"/>
          <ac:spMkLst>
            <pc:docMk/>
            <pc:sldMk cId="3278121036" sldId="785"/>
            <ac:spMk id="16" creationId="{3D8285F7-5972-A463-C1EB-DC3F1FFE52A0}"/>
          </ac:spMkLst>
        </pc:spChg>
        <pc:spChg chg="add mod">
          <ac:chgData name="Nguyen Chi Son" userId="606856d02e9d83ac" providerId="LiveId" clId="{6D243AD4-F978-4D67-A959-3DC053EDE48D}" dt="2022-05-10T01:06:20.881" v="8278"/>
          <ac:spMkLst>
            <pc:docMk/>
            <pc:sldMk cId="3278121036" sldId="785"/>
            <ac:spMk id="18" creationId="{B3B0B2A1-6AD8-6BC0-A5D4-FD27F3C34484}"/>
          </ac:spMkLst>
        </pc:spChg>
        <pc:spChg chg="mod">
          <ac:chgData name="Nguyen Chi Son" userId="606856d02e9d83ac" providerId="LiveId" clId="{6D243AD4-F978-4D67-A959-3DC053EDE48D}" dt="2022-05-10T01:21:30.798" v="8640" actId="20577"/>
          <ac:spMkLst>
            <pc:docMk/>
            <pc:sldMk cId="3278121036" sldId="785"/>
            <ac:spMk id="21" creationId="{50CCF181-DD22-1EFD-8B79-74BB108C144B}"/>
          </ac:spMkLst>
        </pc:spChg>
        <pc:spChg chg="add del mod">
          <ac:chgData name="Nguyen Chi Son" userId="606856d02e9d83ac" providerId="LiveId" clId="{6D243AD4-F978-4D67-A959-3DC053EDE48D}" dt="2022-05-10T01:21:33.592" v="8641" actId="478"/>
          <ac:spMkLst>
            <pc:docMk/>
            <pc:sldMk cId="3278121036" sldId="785"/>
            <ac:spMk id="25" creationId="{82C21226-CD12-1F2A-D8F0-67C871A0B7EE}"/>
          </ac:spMkLst>
        </pc:spChg>
        <pc:spChg chg="mod">
          <ac:chgData name="Nguyen Chi Son" userId="606856d02e9d83ac" providerId="LiveId" clId="{6D243AD4-F978-4D67-A959-3DC053EDE48D}" dt="2022-05-10T00:58:22.667" v="7913" actId="1076"/>
          <ac:spMkLst>
            <pc:docMk/>
            <pc:sldMk cId="3278121036" sldId="785"/>
            <ac:spMk id="26" creationId="{CD1D6AFE-9958-4D1E-9CD2-A14264240D52}"/>
          </ac:spMkLst>
        </pc:spChg>
        <pc:spChg chg="add del mod">
          <ac:chgData name="Nguyen Chi Son" userId="606856d02e9d83ac" providerId="LiveId" clId="{6D243AD4-F978-4D67-A959-3DC053EDE48D}" dt="2022-05-10T01:21:34.807" v="8642" actId="478"/>
          <ac:spMkLst>
            <pc:docMk/>
            <pc:sldMk cId="3278121036" sldId="785"/>
            <ac:spMk id="29" creationId="{C7045003-3EFA-6488-92FD-89873F413BC7}"/>
          </ac:spMkLst>
        </pc:spChg>
        <pc:spChg chg="add mod">
          <ac:chgData name="Nguyen Chi Son" userId="606856d02e9d83ac" providerId="LiveId" clId="{6D243AD4-F978-4D67-A959-3DC053EDE48D}" dt="2022-05-10T01:06:27.099" v="8279"/>
          <ac:spMkLst>
            <pc:docMk/>
            <pc:sldMk cId="3278121036" sldId="785"/>
            <ac:spMk id="30" creationId="{838B18E4-DC53-B570-58C6-ECC3F5065557}"/>
          </ac:spMkLst>
        </pc:spChg>
        <pc:graphicFrameChg chg="add mod">
          <ac:chgData name="Nguyen Chi Son" userId="606856d02e9d83ac" providerId="LiveId" clId="{6D243AD4-F978-4D67-A959-3DC053EDE48D}" dt="2022-05-10T01:06:20.881" v="8278"/>
          <ac:graphicFrameMkLst>
            <pc:docMk/>
            <pc:sldMk cId="3278121036" sldId="785"/>
            <ac:graphicFrameMk id="17" creationId="{BEF7788B-8DC8-5B4D-A0BA-E73F3E50DB3B}"/>
          </ac:graphicFrameMkLst>
        </pc:graphicFrameChg>
        <pc:graphicFrameChg chg="del mod">
          <ac:chgData name="Nguyen Chi Son" userId="606856d02e9d83ac" providerId="LiveId" clId="{6D243AD4-F978-4D67-A959-3DC053EDE48D}" dt="2022-05-10T01:06:20.579" v="8277" actId="478"/>
          <ac:graphicFrameMkLst>
            <pc:docMk/>
            <pc:sldMk cId="3278121036" sldId="785"/>
            <ac:graphicFrameMk id="20" creationId="{D72E10A1-EEFC-F859-3478-12AF31EF80AC}"/>
          </ac:graphicFrameMkLst>
        </pc:graphicFrameChg>
        <pc:picChg chg="mod">
          <ac:chgData name="Nguyen Chi Son" userId="606856d02e9d83ac" providerId="LiveId" clId="{6D243AD4-F978-4D67-A959-3DC053EDE48D}" dt="2022-05-10T00:58:09.802" v="7879" actId="196"/>
          <ac:picMkLst>
            <pc:docMk/>
            <pc:sldMk cId="3278121036" sldId="785"/>
            <ac:picMk id="22" creationId="{93222A87-91ED-4181-B1B0-A0B0D9FE2D30}"/>
          </ac:picMkLst>
        </pc:picChg>
        <pc:cxnChg chg="add del mod">
          <ac:chgData name="Nguyen Chi Son" userId="606856d02e9d83ac" providerId="LiveId" clId="{6D243AD4-F978-4D67-A959-3DC053EDE48D}" dt="2022-05-10T01:21:33.592" v="8641" actId="478"/>
          <ac:cxnSpMkLst>
            <pc:docMk/>
            <pc:sldMk cId="3278121036" sldId="785"/>
            <ac:cxnSpMk id="23" creationId="{ACB4786F-6714-E420-815E-020BD7D8BD95}"/>
          </ac:cxnSpMkLst>
        </pc:cxnChg>
        <pc:cxnChg chg="mod">
          <ac:chgData name="Nguyen Chi Son" userId="606856d02e9d83ac" providerId="LiveId" clId="{6D243AD4-F978-4D67-A959-3DC053EDE48D}" dt="2022-05-10T00:58:18.909" v="7911" actId="1037"/>
          <ac:cxnSpMkLst>
            <pc:docMk/>
            <pc:sldMk cId="3278121036" sldId="785"/>
            <ac:cxnSpMk id="24" creationId="{F21BDA72-869D-4250-88C3-F2480ADEC55F}"/>
          </ac:cxnSpMkLst>
        </pc:cxnChg>
        <pc:cxnChg chg="add del mod">
          <ac:chgData name="Nguyen Chi Son" userId="606856d02e9d83ac" providerId="LiveId" clId="{6D243AD4-F978-4D67-A959-3DC053EDE48D}" dt="2022-05-10T01:21:33.592" v="8641" actId="478"/>
          <ac:cxnSpMkLst>
            <pc:docMk/>
            <pc:sldMk cId="3278121036" sldId="785"/>
            <ac:cxnSpMk id="28" creationId="{1AD4AC11-4727-E73B-4943-C5E0671F9001}"/>
          </ac:cxnSpMkLst>
        </pc:cxnChg>
      </pc:sldChg>
      <pc:sldChg chg="addSp delSp modSp add mod delAnim modAnim">
        <pc:chgData name="Nguyen Chi Son" userId="606856d02e9d83ac" providerId="LiveId" clId="{6D243AD4-F978-4D67-A959-3DC053EDE48D}" dt="2022-05-10T02:53:38.522" v="12031"/>
        <pc:sldMkLst>
          <pc:docMk/>
          <pc:sldMk cId="4062520160" sldId="786"/>
        </pc:sldMkLst>
        <pc:spChg chg="mod">
          <ac:chgData name="Nguyen Chi Son" userId="606856d02e9d83ac" providerId="LiveId" clId="{6D243AD4-F978-4D67-A959-3DC053EDE48D}" dt="2022-05-10T01:18:03.703" v="8538" actId="20577"/>
          <ac:spMkLst>
            <pc:docMk/>
            <pc:sldMk cId="4062520160" sldId="786"/>
            <ac:spMk id="14" creationId="{A530074C-9975-4D4F-AC15-005B11433C74}"/>
          </ac:spMkLst>
        </pc:spChg>
        <pc:spChg chg="del mod">
          <ac:chgData name="Nguyen Chi Son" userId="606856d02e9d83ac" providerId="LiveId" clId="{6D243AD4-F978-4D67-A959-3DC053EDE48D}" dt="2022-05-10T01:08:18.428" v="8317" actId="478"/>
          <ac:spMkLst>
            <pc:docMk/>
            <pc:sldMk cId="4062520160" sldId="786"/>
            <ac:spMk id="15" creationId="{EC5263CE-BE2F-44C4-BD89-2666D2873C33}"/>
          </ac:spMkLst>
        </pc:spChg>
        <pc:spChg chg="mod">
          <ac:chgData name="Nguyen Chi Son" userId="606856d02e9d83ac" providerId="LiveId" clId="{6D243AD4-F978-4D67-A959-3DC053EDE48D}" dt="2022-05-10T01:02:01.387" v="8122" actId="20577"/>
          <ac:spMkLst>
            <pc:docMk/>
            <pc:sldMk cId="4062520160" sldId="786"/>
            <ac:spMk id="26" creationId="{CD1D6AFE-9958-4D1E-9CD2-A14264240D52}"/>
          </ac:spMkLst>
        </pc:spChg>
        <pc:spChg chg="mod">
          <ac:chgData name="Nguyen Chi Son" userId="606856d02e9d83ac" providerId="LiveId" clId="{6D243AD4-F978-4D67-A959-3DC053EDE48D}" dt="2022-05-10T01:02:06.625" v="8124" actId="1076"/>
          <ac:spMkLst>
            <pc:docMk/>
            <pc:sldMk cId="4062520160" sldId="786"/>
            <ac:spMk id="27" creationId="{DB6DD82A-4CA8-4623-BC36-43439A2C4434}"/>
          </ac:spMkLst>
        </pc:spChg>
        <pc:spChg chg="add del mod">
          <ac:chgData name="Nguyen Chi Son" userId="606856d02e9d83ac" providerId="LiveId" clId="{6D243AD4-F978-4D67-A959-3DC053EDE48D}" dt="2022-05-10T01:21:57.765" v="8651" actId="478"/>
          <ac:spMkLst>
            <pc:docMk/>
            <pc:sldMk cId="4062520160" sldId="786"/>
            <ac:spMk id="30" creationId="{14242EE3-1BBA-E52F-904C-00471BFBE26E}"/>
          </ac:spMkLst>
        </pc:spChg>
        <pc:spChg chg="add mod">
          <ac:chgData name="Nguyen Chi Son" userId="606856d02e9d83ac" providerId="LiveId" clId="{6D243AD4-F978-4D67-A959-3DC053EDE48D}" dt="2022-05-10T01:11:06.250" v="8468" actId="1076"/>
          <ac:spMkLst>
            <pc:docMk/>
            <pc:sldMk cId="4062520160" sldId="786"/>
            <ac:spMk id="31" creationId="{9FB5392C-8E74-D438-8BF7-5DFFA7D18C77}"/>
          </ac:spMkLst>
        </pc:spChg>
        <pc:spChg chg="add mod">
          <ac:chgData name="Nguyen Chi Son" userId="606856d02e9d83ac" providerId="LiveId" clId="{6D243AD4-F978-4D67-A959-3DC053EDE48D}" dt="2022-05-10T01:22:09.424" v="8760" actId="20577"/>
          <ac:spMkLst>
            <pc:docMk/>
            <pc:sldMk cId="4062520160" sldId="786"/>
            <ac:spMk id="32" creationId="{6D132548-C836-CEAF-1992-2E58A8D3484A}"/>
          </ac:spMkLst>
        </pc:spChg>
        <pc:spChg chg="add mod">
          <ac:chgData name="Nguyen Chi Son" userId="606856d02e9d83ac" providerId="LiveId" clId="{6D243AD4-F978-4D67-A959-3DC053EDE48D}" dt="2022-05-10T01:08:28.458" v="8327"/>
          <ac:spMkLst>
            <pc:docMk/>
            <pc:sldMk cId="4062520160" sldId="786"/>
            <ac:spMk id="33" creationId="{C7172027-4F61-8E1F-4662-7EAD5E6F344A}"/>
          </ac:spMkLst>
        </pc:spChg>
        <pc:graphicFrameChg chg="del">
          <ac:chgData name="Nguyen Chi Son" userId="606856d02e9d83ac" providerId="LiveId" clId="{6D243AD4-F978-4D67-A959-3DC053EDE48D}" dt="2022-05-10T00:59:57.953" v="7948" actId="478"/>
          <ac:graphicFrameMkLst>
            <pc:docMk/>
            <pc:sldMk cId="4062520160" sldId="786"/>
            <ac:graphicFrameMk id="13" creationId="{93877B7C-1BB9-4A36-B685-B97727B0F31B}"/>
          </ac:graphicFrameMkLst>
        </pc:graphicFrameChg>
        <pc:graphicFrameChg chg="del">
          <ac:chgData name="Nguyen Chi Son" userId="606856d02e9d83ac" providerId="LiveId" clId="{6D243AD4-F978-4D67-A959-3DC053EDE48D}" dt="2022-05-10T00:59:56.526" v="7947" actId="478"/>
          <ac:graphicFrameMkLst>
            <pc:docMk/>
            <pc:sldMk cId="4062520160" sldId="786"/>
            <ac:graphicFrameMk id="16" creationId="{B11A5CA0-5F43-4EBA-B901-1FB23B551E76}"/>
          </ac:graphicFrameMkLst>
        </pc:graphicFrameChg>
        <pc:graphicFrameChg chg="del">
          <ac:chgData name="Nguyen Chi Son" userId="606856d02e9d83ac" providerId="LiveId" clId="{6D243AD4-F978-4D67-A959-3DC053EDE48D}" dt="2022-05-10T00:59:55.223" v="7945" actId="478"/>
          <ac:graphicFrameMkLst>
            <pc:docMk/>
            <pc:sldMk cId="4062520160" sldId="786"/>
            <ac:graphicFrameMk id="17" creationId="{26E13E92-87BD-4853-B63B-82BFB2B09132}"/>
          </ac:graphicFrameMkLst>
        </pc:graphicFrameChg>
        <pc:graphicFrameChg chg="del">
          <ac:chgData name="Nguyen Chi Son" userId="606856d02e9d83ac" providerId="LiveId" clId="{6D243AD4-F978-4D67-A959-3DC053EDE48D}" dt="2022-05-10T00:59:55.991" v="7946" actId="478"/>
          <ac:graphicFrameMkLst>
            <pc:docMk/>
            <pc:sldMk cId="4062520160" sldId="786"/>
            <ac:graphicFrameMk id="18" creationId="{E4B914AD-F8F3-4055-8BE4-568DC8188E56}"/>
          </ac:graphicFrameMkLst>
        </pc:graphicFrameChg>
        <pc:graphicFrameChg chg="add mod">
          <ac:chgData name="Nguyen Chi Son" userId="606856d02e9d83ac" providerId="LiveId" clId="{6D243AD4-F978-4D67-A959-3DC053EDE48D}" dt="2022-05-10T01:11:52.794" v="8508" actId="1035"/>
          <ac:graphicFrameMkLst>
            <pc:docMk/>
            <pc:sldMk cId="4062520160" sldId="786"/>
            <ac:graphicFrameMk id="22" creationId="{12D3960A-FB8D-F0D4-8A84-3537CAECAE4B}"/>
          </ac:graphicFrameMkLst>
        </pc:graphicFrameChg>
        <pc:cxnChg chg="add del mod">
          <ac:chgData name="Nguyen Chi Son" userId="606856d02e9d83ac" providerId="LiveId" clId="{6D243AD4-F978-4D67-A959-3DC053EDE48D}" dt="2022-05-10T01:21:57.765" v="8651" actId="478"/>
          <ac:cxnSpMkLst>
            <pc:docMk/>
            <pc:sldMk cId="4062520160" sldId="786"/>
            <ac:cxnSpMk id="29" creationId="{C891265C-ADC4-0EB2-DE4F-2B4B46CC26BC}"/>
          </ac:cxnSpMkLst>
        </pc:cxnChg>
      </pc:sldChg>
      <pc:sldChg chg="addSp delSp modSp add mod delAnim modAnim">
        <pc:chgData name="Nguyen Chi Son" userId="606856d02e9d83ac" providerId="LiveId" clId="{6D243AD4-F978-4D67-A959-3DC053EDE48D}" dt="2022-05-10T02:50:44.908" v="11950"/>
        <pc:sldMkLst>
          <pc:docMk/>
          <pc:sldMk cId="2806807792" sldId="787"/>
        </pc:sldMkLst>
        <pc:spChg chg="del">
          <ac:chgData name="Nguyen Chi Son" userId="606856d02e9d83ac" providerId="LiveId" clId="{6D243AD4-F978-4D67-A959-3DC053EDE48D}" dt="2022-05-10T01:10:51.046" v="8449" actId="478"/>
          <ac:spMkLst>
            <pc:docMk/>
            <pc:sldMk cId="2806807792" sldId="787"/>
            <ac:spMk id="14" creationId="{A530074C-9975-4D4F-AC15-005B11433C74}"/>
          </ac:spMkLst>
        </pc:spChg>
        <pc:spChg chg="del">
          <ac:chgData name="Nguyen Chi Son" userId="606856d02e9d83ac" providerId="LiveId" clId="{6D243AD4-F978-4D67-A959-3DC053EDE48D}" dt="2022-05-10T01:10:51.046" v="8449" actId="478"/>
          <ac:spMkLst>
            <pc:docMk/>
            <pc:sldMk cId="2806807792" sldId="787"/>
            <ac:spMk id="15" creationId="{EC5263CE-BE2F-44C4-BD89-2666D2873C33}"/>
          </ac:spMkLst>
        </pc:spChg>
        <pc:spChg chg="add del mod">
          <ac:chgData name="Nguyen Chi Son" userId="606856d02e9d83ac" providerId="LiveId" clId="{6D243AD4-F978-4D67-A959-3DC053EDE48D}" dt="2022-05-10T01:11:20.372" v="8477" actId="478"/>
          <ac:spMkLst>
            <pc:docMk/>
            <pc:sldMk cId="2806807792" sldId="787"/>
            <ac:spMk id="26" creationId="{34BA1DE6-2761-4107-49E9-6BE587EFC50F}"/>
          </ac:spMkLst>
        </pc:spChg>
        <pc:spChg chg="mod">
          <ac:chgData name="Nguyen Chi Son" userId="606856d02e9d83ac" providerId="LiveId" clId="{6D243AD4-F978-4D67-A959-3DC053EDE48D}" dt="2022-05-10T01:24:18.474" v="8812" actId="20577"/>
          <ac:spMkLst>
            <pc:docMk/>
            <pc:sldMk cId="2806807792" sldId="787"/>
            <ac:spMk id="35" creationId="{12648DC9-AD67-4470-80FD-2DB5C917A29E}"/>
          </ac:spMkLst>
        </pc:spChg>
        <pc:spChg chg="mod">
          <ac:chgData name="Nguyen Chi Son" userId="606856d02e9d83ac" providerId="LiveId" clId="{6D243AD4-F978-4D67-A959-3DC053EDE48D}" dt="2022-05-10T01:24:19.777" v="8813" actId="20577"/>
          <ac:spMkLst>
            <pc:docMk/>
            <pc:sldMk cId="2806807792" sldId="787"/>
            <ac:spMk id="36" creationId="{B2B6DEED-D282-4646-8D37-15F782A68155}"/>
          </ac:spMkLst>
        </pc:spChg>
        <pc:spChg chg="del">
          <ac:chgData name="Nguyen Chi Son" userId="606856d02e9d83ac" providerId="LiveId" clId="{6D243AD4-F978-4D67-A959-3DC053EDE48D}" dt="2022-05-10T01:10:51.046" v="8449" actId="478"/>
          <ac:spMkLst>
            <pc:docMk/>
            <pc:sldMk cId="2806807792" sldId="787"/>
            <ac:spMk id="38" creationId="{CCCB0DF8-D665-4161-8E8F-DB8DCF04F067}"/>
          </ac:spMkLst>
        </pc:spChg>
        <pc:spChg chg="add del mod">
          <ac:chgData name="Nguyen Chi Son" userId="606856d02e9d83ac" providerId="LiveId" clId="{6D243AD4-F978-4D67-A959-3DC053EDE48D}" dt="2022-05-10T01:11:20.372" v="8477" actId="478"/>
          <ac:spMkLst>
            <pc:docMk/>
            <pc:sldMk cId="2806807792" sldId="787"/>
            <ac:spMk id="40" creationId="{DE089CA5-91ED-262B-C319-5801DC72CE52}"/>
          </ac:spMkLst>
        </pc:spChg>
        <pc:spChg chg="add del mod">
          <ac:chgData name="Nguyen Chi Son" userId="606856d02e9d83ac" providerId="LiveId" clId="{6D243AD4-F978-4D67-A959-3DC053EDE48D}" dt="2022-05-10T01:11:20.372" v="8477" actId="478"/>
          <ac:spMkLst>
            <pc:docMk/>
            <pc:sldMk cId="2806807792" sldId="787"/>
            <ac:spMk id="41" creationId="{8A79226D-945E-F450-B16D-48914246340B}"/>
          </ac:spMkLst>
        </pc:spChg>
        <pc:spChg chg="add del mod">
          <ac:chgData name="Nguyen Chi Son" userId="606856d02e9d83ac" providerId="LiveId" clId="{6D243AD4-F978-4D67-A959-3DC053EDE48D}" dt="2022-05-10T01:11:20.372" v="8477" actId="478"/>
          <ac:spMkLst>
            <pc:docMk/>
            <pc:sldMk cId="2806807792" sldId="787"/>
            <ac:spMk id="42" creationId="{796C57D6-D5C9-4D5C-C911-85507FD64342}"/>
          </ac:spMkLst>
        </pc:spChg>
        <pc:spChg chg="add del mod">
          <ac:chgData name="Nguyen Chi Son" userId="606856d02e9d83ac" providerId="LiveId" clId="{6D243AD4-F978-4D67-A959-3DC053EDE48D}" dt="2022-05-10T01:11:20.372" v="8477" actId="478"/>
          <ac:spMkLst>
            <pc:docMk/>
            <pc:sldMk cId="2806807792" sldId="787"/>
            <ac:spMk id="43" creationId="{FF72E5FE-247A-F2D9-32E1-29E6D6D1D462}"/>
          </ac:spMkLst>
        </pc:spChg>
        <pc:spChg chg="add del mod">
          <ac:chgData name="Nguyen Chi Son" userId="606856d02e9d83ac" providerId="LiveId" clId="{6D243AD4-F978-4D67-A959-3DC053EDE48D}" dt="2022-05-10T01:11:22.450" v="8479"/>
          <ac:spMkLst>
            <pc:docMk/>
            <pc:sldMk cId="2806807792" sldId="787"/>
            <ac:spMk id="45" creationId="{0EEF074D-0ECF-0B5D-88E6-396AA0871032}"/>
          </ac:spMkLst>
        </pc:spChg>
        <pc:spChg chg="add del mod">
          <ac:chgData name="Nguyen Chi Son" userId="606856d02e9d83ac" providerId="LiveId" clId="{6D243AD4-F978-4D67-A959-3DC053EDE48D}" dt="2022-05-10T01:11:22.450" v="8479"/>
          <ac:spMkLst>
            <pc:docMk/>
            <pc:sldMk cId="2806807792" sldId="787"/>
            <ac:spMk id="46" creationId="{0F7CB828-F849-17A5-A430-BF1B3F668BC0}"/>
          </ac:spMkLst>
        </pc:spChg>
        <pc:spChg chg="add del mod">
          <ac:chgData name="Nguyen Chi Son" userId="606856d02e9d83ac" providerId="LiveId" clId="{6D243AD4-F978-4D67-A959-3DC053EDE48D}" dt="2022-05-10T01:11:22.450" v="8479"/>
          <ac:spMkLst>
            <pc:docMk/>
            <pc:sldMk cId="2806807792" sldId="787"/>
            <ac:spMk id="49" creationId="{DCAC3029-6255-D9AA-D8EB-779C7B0084F4}"/>
          </ac:spMkLst>
        </pc:spChg>
        <pc:spChg chg="add del mod">
          <ac:chgData name="Nguyen Chi Son" userId="606856d02e9d83ac" providerId="LiveId" clId="{6D243AD4-F978-4D67-A959-3DC053EDE48D}" dt="2022-05-10T01:11:22.450" v="8479"/>
          <ac:spMkLst>
            <pc:docMk/>
            <pc:sldMk cId="2806807792" sldId="787"/>
            <ac:spMk id="50" creationId="{787827E6-A7B8-050C-6092-9BAFA6D2024D}"/>
          </ac:spMkLst>
        </pc:spChg>
        <pc:spChg chg="add del mod">
          <ac:chgData name="Nguyen Chi Son" userId="606856d02e9d83ac" providerId="LiveId" clId="{6D243AD4-F978-4D67-A959-3DC053EDE48D}" dt="2022-05-10T01:11:22.450" v="8479"/>
          <ac:spMkLst>
            <pc:docMk/>
            <pc:sldMk cId="2806807792" sldId="787"/>
            <ac:spMk id="51" creationId="{B686E357-8F5E-6C2C-D04C-F7A60BEED8CB}"/>
          </ac:spMkLst>
        </pc:spChg>
        <pc:spChg chg="add del mod">
          <ac:chgData name="Nguyen Chi Son" userId="606856d02e9d83ac" providerId="LiveId" clId="{6D243AD4-F978-4D67-A959-3DC053EDE48D}" dt="2022-05-10T01:11:22.450" v="8479"/>
          <ac:spMkLst>
            <pc:docMk/>
            <pc:sldMk cId="2806807792" sldId="787"/>
            <ac:spMk id="52" creationId="{470AB4A9-645F-D2B3-75A9-F2EB3675108F}"/>
          </ac:spMkLst>
        </pc:spChg>
        <pc:spChg chg="add mod">
          <ac:chgData name="Nguyen Chi Son" userId="606856d02e9d83ac" providerId="LiveId" clId="{6D243AD4-F978-4D67-A959-3DC053EDE48D}" dt="2022-05-10T01:56:23.949" v="9965" actId="5793"/>
          <ac:spMkLst>
            <pc:docMk/>
            <pc:sldMk cId="2806807792" sldId="787"/>
            <ac:spMk id="53" creationId="{112B75AE-5F83-072E-DDA4-D117CFE80B41}"/>
          </ac:spMkLst>
        </pc:spChg>
        <pc:spChg chg="add del mod">
          <ac:chgData name="Nguyen Chi Son" userId="606856d02e9d83ac" providerId="LiveId" clId="{6D243AD4-F978-4D67-A959-3DC053EDE48D}" dt="2022-05-10T01:22:40.542" v="8761" actId="478"/>
          <ac:spMkLst>
            <pc:docMk/>
            <pc:sldMk cId="2806807792" sldId="787"/>
            <ac:spMk id="56" creationId="{D57D6523-2EE6-774B-86F3-AC8B4A9E9932}"/>
          </ac:spMkLst>
        </pc:spChg>
        <pc:spChg chg="add mod">
          <ac:chgData name="Nguyen Chi Son" userId="606856d02e9d83ac" providerId="LiveId" clId="{6D243AD4-F978-4D67-A959-3DC053EDE48D}" dt="2022-05-10T01:11:29.899" v="8494" actId="1035"/>
          <ac:spMkLst>
            <pc:docMk/>
            <pc:sldMk cId="2806807792" sldId="787"/>
            <ac:spMk id="57" creationId="{626428BF-997B-2047-41B3-465B44887A9D}"/>
          </ac:spMkLst>
        </pc:spChg>
        <pc:spChg chg="add mod">
          <ac:chgData name="Nguyen Chi Son" userId="606856d02e9d83ac" providerId="LiveId" clId="{6D243AD4-F978-4D67-A959-3DC053EDE48D}" dt="2022-05-10T01:43:47.532" v="9335" actId="58"/>
          <ac:spMkLst>
            <pc:docMk/>
            <pc:sldMk cId="2806807792" sldId="787"/>
            <ac:spMk id="58" creationId="{1681926D-4503-546B-E82D-6A10D2F6CCB5}"/>
          </ac:spMkLst>
        </pc:spChg>
        <pc:spChg chg="add mod">
          <ac:chgData name="Nguyen Chi Son" userId="606856d02e9d83ac" providerId="LiveId" clId="{6D243AD4-F978-4D67-A959-3DC053EDE48D}" dt="2022-05-10T01:11:29.899" v="8494" actId="1035"/>
          <ac:spMkLst>
            <pc:docMk/>
            <pc:sldMk cId="2806807792" sldId="787"/>
            <ac:spMk id="59" creationId="{4B008929-5AF6-8988-9DD2-B4F2BA64DF2B}"/>
          </ac:spMkLst>
        </pc:spChg>
        <pc:graphicFrameChg chg="del">
          <ac:chgData name="Nguyen Chi Son" userId="606856d02e9d83ac" providerId="LiveId" clId="{6D243AD4-F978-4D67-A959-3DC053EDE48D}" dt="2022-05-10T01:10:51.046" v="8449" actId="478"/>
          <ac:graphicFrameMkLst>
            <pc:docMk/>
            <pc:sldMk cId="2806807792" sldId="787"/>
            <ac:graphicFrameMk id="16" creationId="{B11A5CA0-5F43-4EBA-B901-1FB23B551E76}"/>
          </ac:graphicFrameMkLst>
        </pc:graphicFrameChg>
        <pc:graphicFrameChg chg="del">
          <ac:chgData name="Nguyen Chi Son" userId="606856d02e9d83ac" providerId="LiveId" clId="{6D243AD4-F978-4D67-A959-3DC053EDE48D}" dt="2022-05-10T01:10:51.046" v="8449" actId="478"/>
          <ac:graphicFrameMkLst>
            <pc:docMk/>
            <pc:sldMk cId="2806807792" sldId="787"/>
            <ac:graphicFrameMk id="17" creationId="{26E13E92-87BD-4853-B63B-82BFB2B09132}"/>
          </ac:graphicFrameMkLst>
        </pc:graphicFrameChg>
        <pc:graphicFrameChg chg="del">
          <ac:chgData name="Nguyen Chi Son" userId="606856d02e9d83ac" providerId="LiveId" clId="{6D243AD4-F978-4D67-A959-3DC053EDE48D}" dt="2022-05-10T01:10:51.046" v="8449" actId="478"/>
          <ac:graphicFrameMkLst>
            <pc:docMk/>
            <pc:sldMk cId="2806807792" sldId="787"/>
            <ac:graphicFrameMk id="18" creationId="{E4B914AD-F8F3-4055-8BE4-568DC8188E56}"/>
          </ac:graphicFrameMkLst>
        </pc:graphicFrameChg>
        <pc:graphicFrameChg chg="del">
          <ac:chgData name="Nguyen Chi Son" userId="606856d02e9d83ac" providerId="LiveId" clId="{6D243AD4-F978-4D67-A959-3DC053EDE48D}" dt="2022-05-10T01:10:51.046" v="8449" actId="478"/>
          <ac:graphicFrameMkLst>
            <pc:docMk/>
            <pc:sldMk cId="2806807792" sldId="787"/>
            <ac:graphicFrameMk id="22" creationId="{4E96C7B9-B811-4176-9E8E-0F3DB8D21A93}"/>
          </ac:graphicFrameMkLst>
        </pc:graphicFrameChg>
        <pc:graphicFrameChg chg="add del mod">
          <ac:chgData name="Nguyen Chi Son" userId="606856d02e9d83ac" providerId="LiveId" clId="{6D243AD4-F978-4D67-A959-3DC053EDE48D}" dt="2022-05-10T01:11:20.372" v="8477" actId="478"/>
          <ac:graphicFrameMkLst>
            <pc:docMk/>
            <pc:sldMk cId="2806807792" sldId="787"/>
            <ac:graphicFrameMk id="27" creationId="{768A77AD-6AD0-BA58-CBFD-93861754627B}"/>
          </ac:graphicFrameMkLst>
        </pc:graphicFrameChg>
        <pc:graphicFrameChg chg="del">
          <ac:chgData name="Nguyen Chi Son" userId="606856d02e9d83ac" providerId="LiveId" clId="{6D243AD4-F978-4D67-A959-3DC053EDE48D}" dt="2022-05-10T01:10:51.046" v="8449" actId="478"/>
          <ac:graphicFrameMkLst>
            <pc:docMk/>
            <pc:sldMk cId="2806807792" sldId="787"/>
            <ac:graphicFrameMk id="29" creationId="{60465367-521E-40C3-9C99-A0241FCEBE22}"/>
          </ac:graphicFrameMkLst>
        </pc:graphicFrameChg>
        <pc:graphicFrameChg chg="del">
          <ac:chgData name="Nguyen Chi Son" userId="606856d02e9d83ac" providerId="LiveId" clId="{6D243AD4-F978-4D67-A959-3DC053EDE48D}" dt="2022-05-10T01:10:51.046" v="8449" actId="478"/>
          <ac:graphicFrameMkLst>
            <pc:docMk/>
            <pc:sldMk cId="2806807792" sldId="787"/>
            <ac:graphicFrameMk id="30" creationId="{48CE5211-4935-4B8D-8482-9533145DB4F0}"/>
          </ac:graphicFrameMkLst>
        </pc:graphicFrameChg>
        <pc:graphicFrameChg chg="del">
          <ac:chgData name="Nguyen Chi Son" userId="606856d02e9d83ac" providerId="LiveId" clId="{6D243AD4-F978-4D67-A959-3DC053EDE48D}" dt="2022-05-10T01:10:51.046" v="8449" actId="478"/>
          <ac:graphicFrameMkLst>
            <pc:docMk/>
            <pc:sldMk cId="2806807792" sldId="787"/>
            <ac:graphicFrameMk id="31" creationId="{B42BC061-B2F2-4F64-B623-8079C1990613}"/>
          </ac:graphicFrameMkLst>
        </pc:graphicFrameChg>
        <pc:graphicFrameChg chg="del">
          <ac:chgData name="Nguyen Chi Son" userId="606856d02e9d83ac" providerId="LiveId" clId="{6D243AD4-F978-4D67-A959-3DC053EDE48D}" dt="2022-05-10T01:10:51.046" v="8449" actId="478"/>
          <ac:graphicFrameMkLst>
            <pc:docMk/>
            <pc:sldMk cId="2806807792" sldId="787"/>
            <ac:graphicFrameMk id="32" creationId="{9E804F30-297E-4012-9349-A7B32235BB40}"/>
          </ac:graphicFrameMkLst>
        </pc:graphicFrameChg>
        <pc:graphicFrameChg chg="add del mod">
          <ac:chgData name="Nguyen Chi Son" userId="606856d02e9d83ac" providerId="LiveId" clId="{6D243AD4-F978-4D67-A959-3DC053EDE48D}" dt="2022-05-10T01:11:22.450" v="8479"/>
          <ac:graphicFrameMkLst>
            <pc:docMk/>
            <pc:sldMk cId="2806807792" sldId="787"/>
            <ac:graphicFrameMk id="47" creationId="{542F07F6-E0C0-7937-3E54-2F40A73B04B6}"/>
          </ac:graphicFrameMkLst>
        </pc:graphicFrameChg>
        <pc:graphicFrameChg chg="add del mod">
          <ac:chgData name="Nguyen Chi Son" userId="606856d02e9d83ac" providerId="LiveId" clId="{6D243AD4-F978-4D67-A959-3DC053EDE48D}" dt="2022-05-10T01:24:07.392" v="8788" actId="478"/>
          <ac:graphicFrameMkLst>
            <pc:docMk/>
            <pc:sldMk cId="2806807792" sldId="787"/>
            <ac:graphicFrameMk id="54" creationId="{20B7B5DB-DF84-32F2-8B6E-036D74647B88}"/>
          </ac:graphicFrameMkLst>
        </pc:graphicFrameChg>
        <pc:graphicFrameChg chg="add mod">
          <ac:chgData name="Nguyen Chi Son" userId="606856d02e9d83ac" providerId="LiveId" clId="{6D243AD4-F978-4D67-A959-3DC053EDE48D}" dt="2022-05-10T01:25:10.542" v="8877" actId="1035"/>
          <ac:graphicFrameMkLst>
            <pc:docMk/>
            <pc:sldMk cId="2806807792" sldId="787"/>
            <ac:graphicFrameMk id="60" creationId="{6062C9D4-B646-3444-6881-DAB53EAA523E}"/>
          </ac:graphicFrameMkLst>
        </pc:graphicFrameChg>
        <pc:cxnChg chg="add del mod">
          <ac:chgData name="Nguyen Chi Son" userId="606856d02e9d83ac" providerId="LiveId" clId="{6D243AD4-F978-4D67-A959-3DC053EDE48D}" dt="2022-05-10T01:11:20.372" v="8477" actId="478"/>
          <ac:cxnSpMkLst>
            <pc:docMk/>
            <pc:sldMk cId="2806807792" sldId="787"/>
            <ac:cxnSpMk id="39" creationId="{1EE98EA4-3B9A-5AD8-F340-AB9F1EC1BC17}"/>
          </ac:cxnSpMkLst>
        </pc:cxnChg>
        <pc:cxnChg chg="add del mod">
          <ac:chgData name="Nguyen Chi Son" userId="606856d02e9d83ac" providerId="LiveId" clId="{6D243AD4-F978-4D67-A959-3DC053EDE48D}" dt="2022-05-10T01:11:22.450" v="8479"/>
          <ac:cxnSpMkLst>
            <pc:docMk/>
            <pc:sldMk cId="2806807792" sldId="787"/>
            <ac:cxnSpMk id="44" creationId="{9DEE3E3C-2DB1-9056-F5BC-7EFA2E449EF9}"/>
          </ac:cxnSpMkLst>
        </pc:cxnChg>
        <pc:cxnChg chg="add del mod">
          <ac:chgData name="Nguyen Chi Son" userId="606856d02e9d83ac" providerId="LiveId" clId="{6D243AD4-F978-4D67-A959-3DC053EDE48D}" dt="2022-05-10T01:11:22.450" v="8479"/>
          <ac:cxnSpMkLst>
            <pc:docMk/>
            <pc:sldMk cId="2806807792" sldId="787"/>
            <ac:cxnSpMk id="48" creationId="{553AB619-BDC9-392F-A07F-03300E2B4C2C}"/>
          </ac:cxnSpMkLst>
        </pc:cxnChg>
        <pc:cxnChg chg="add del mod">
          <ac:chgData name="Nguyen Chi Son" userId="606856d02e9d83ac" providerId="LiveId" clId="{6D243AD4-F978-4D67-A959-3DC053EDE48D}" dt="2022-05-10T01:22:40.542" v="8761" actId="478"/>
          <ac:cxnSpMkLst>
            <pc:docMk/>
            <pc:sldMk cId="2806807792" sldId="787"/>
            <ac:cxnSpMk id="55" creationId="{AD76FEBE-5373-175E-2183-BE08D6213971}"/>
          </ac:cxnSpMkLst>
        </pc:cxnChg>
      </pc:sldChg>
      <pc:sldChg chg="addSp delSp modSp add mod delAnim modAnim">
        <pc:chgData name="Nguyen Chi Son" userId="606856d02e9d83ac" providerId="LiveId" clId="{6D243AD4-F978-4D67-A959-3DC053EDE48D}" dt="2022-05-10T02:50:26.243" v="11946"/>
        <pc:sldMkLst>
          <pc:docMk/>
          <pc:sldMk cId="2750845603" sldId="788"/>
        </pc:sldMkLst>
        <pc:spChg chg="mod">
          <ac:chgData name="Nguyen Chi Son" userId="606856d02e9d83ac" providerId="LiveId" clId="{6D243AD4-F978-4D67-A959-3DC053EDE48D}" dt="2022-05-10T01:56:28.965" v="9968" actId="20577"/>
          <ac:spMkLst>
            <pc:docMk/>
            <pc:sldMk cId="2750845603" sldId="788"/>
            <ac:spMk id="53" creationId="{112B75AE-5F83-072E-DDA4-D117CFE80B41}"/>
          </ac:spMkLst>
        </pc:spChg>
        <pc:spChg chg="del mod">
          <ac:chgData name="Nguyen Chi Son" userId="606856d02e9d83ac" providerId="LiveId" clId="{6D243AD4-F978-4D67-A959-3DC053EDE48D}" dt="2022-05-10T01:46:02.835" v="9431" actId="478"/>
          <ac:spMkLst>
            <pc:docMk/>
            <pc:sldMk cId="2750845603" sldId="788"/>
            <ac:spMk id="58" creationId="{1681926D-4503-546B-E82D-6A10D2F6CCB5}"/>
          </ac:spMkLst>
        </pc:spChg>
        <pc:graphicFrameChg chg="add mod">
          <ac:chgData name="Nguyen Chi Son" userId="606856d02e9d83ac" providerId="LiveId" clId="{6D243AD4-F978-4D67-A959-3DC053EDE48D}" dt="2022-05-10T01:47:19.973" v="9440" actId="1076"/>
          <ac:graphicFrameMkLst>
            <pc:docMk/>
            <pc:sldMk cId="2750845603" sldId="788"/>
            <ac:graphicFrameMk id="22" creationId="{75DD69D5-86B7-E733-2076-C5531FD2B0D6}"/>
          </ac:graphicFrameMkLst>
        </pc:graphicFrameChg>
      </pc:sldChg>
      <pc:sldChg chg="addSp delSp modSp add mod delAnim modAnim">
        <pc:chgData name="Nguyen Chi Son" userId="606856d02e9d83ac" providerId="LiveId" clId="{6D243AD4-F978-4D67-A959-3DC053EDE48D}" dt="2022-05-10T02:53:12.754" v="12030"/>
        <pc:sldMkLst>
          <pc:docMk/>
          <pc:sldMk cId="1403186154" sldId="789"/>
        </pc:sldMkLst>
        <pc:spChg chg="add mod">
          <ac:chgData name="Nguyen Chi Son" userId="606856d02e9d83ac" providerId="LiveId" clId="{6D243AD4-F978-4D67-A959-3DC053EDE48D}" dt="2022-05-10T02:02:42.107" v="10038" actId="1076"/>
          <ac:spMkLst>
            <pc:docMk/>
            <pc:sldMk cId="1403186154" sldId="789"/>
            <ac:spMk id="16" creationId="{20437F63-991D-4CA1-3CD1-0E0BD2329DF3}"/>
          </ac:spMkLst>
        </pc:spChg>
        <pc:spChg chg="mod">
          <ac:chgData name="Nguyen Chi Son" userId="606856d02e9d83ac" providerId="LiveId" clId="{6D243AD4-F978-4D67-A959-3DC053EDE48D}" dt="2022-05-10T02:33:51.252" v="10982" actId="20577"/>
          <ac:spMkLst>
            <pc:docMk/>
            <pc:sldMk cId="1403186154" sldId="789"/>
            <ac:spMk id="19" creationId="{9C339D16-68E4-43C4-A62E-D0146138D23B}"/>
          </ac:spMkLst>
        </pc:spChg>
        <pc:spChg chg="del">
          <ac:chgData name="Nguyen Chi Son" userId="606856d02e9d83ac" providerId="LiveId" clId="{6D243AD4-F978-4D67-A959-3DC053EDE48D}" dt="2022-05-10T01:48:35.924" v="9442" actId="478"/>
          <ac:spMkLst>
            <pc:docMk/>
            <pc:sldMk cId="1403186154" sldId="789"/>
            <ac:spMk id="20" creationId="{08CE1102-CA77-4608-B428-8C6F1F6A5480}"/>
          </ac:spMkLst>
        </pc:spChg>
        <pc:spChg chg="del">
          <ac:chgData name="Nguyen Chi Son" userId="606856d02e9d83ac" providerId="LiveId" clId="{6D243AD4-F978-4D67-A959-3DC053EDE48D}" dt="2022-05-10T01:48:35.924" v="9442" actId="478"/>
          <ac:spMkLst>
            <pc:docMk/>
            <pc:sldMk cId="1403186154" sldId="789"/>
            <ac:spMk id="21" creationId="{6B00622C-4FBB-4182-9D48-F59B3C49B799}"/>
          </ac:spMkLst>
        </pc:spChg>
        <pc:spChg chg="del">
          <ac:chgData name="Nguyen Chi Son" userId="606856d02e9d83ac" providerId="LiveId" clId="{6D243AD4-F978-4D67-A959-3DC053EDE48D}" dt="2022-05-10T01:48:35.924" v="9442" actId="478"/>
          <ac:spMkLst>
            <pc:docMk/>
            <pc:sldMk cId="1403186154" sldId="789"/>
            <ac:spMk id="28" creationId="{D46309C5-5371-4322-B302-5322A187EB80}"/>
          </ac:spMkLst>
        </pc:spChg>
        <pc:spChg chg="mod">
          <ac:chgData name="Nguyen Chi Son" userId="606856d02e9d83ac" providerId="LiveId" clId="{6D243AD4-F978-4D67-A959-3DC053EDE48D}" dt="2022-05-10T01:50:10.092" v="9814"/>
          <ac:spMkLst>
            <pc:docMk/>
            <pc:sldMk cId="1403186154" sldId="789"/>
            <ac:spMk id="29" creationId="{C9F361D1-4706-619F-B730-50ED4EF75AA1}"/>
          </ac:spMkLst>
        </pc:spChg>
        <pc:spChg chg="mod">
          <ac:chgData name="Nguyen Chi Son" userId="606856d02e9d83ac" providerId="LiveId" clId="{6D243AD4-F978-4D67-A959-3DC053EDE48D}" dt="2022-05-10T01:50:10.092" v="9814"/>
          <ac:spMkLst>
            <pc:docMk/>
            <pc:sldMk cId="1403186154" sldId="789"/>
            <ac:spMk id="30" creationId="{A431CB05-36F5-537C-5E55-E9D5BB539F0A}"/>
          </ac:spMkLst>
        </pc:spChg>
        <pc:spChg chg="mod">
          <ac:chgData name="Nguyen Chi Son" userId="606856d02e9d83ac" providerId="LiveId" clId="{6D243AD4-F978-4D67-A959-3DC053EDE48D}" dt="2022-05-10T01:50:10.092" v="9814"/>
          <ac:spMkLst>
            <pc:docMk/>
            <pc:sldMk cId="1403186154" sldId="789"/>
            <ac:spMk id="31" creationId="{483C1D83-ED28-0E13-0F18-774D45DE05C1}"/>
          </ac:spMkLst>
        </pc:spChg>
        <pc:spChg chg="mod">
          <ac:chgData name="Nguyen Chi Son" userId="606856d02e9d83ac" providerId="LiveId" clId="{6D243AD4-F978-4D67-A959-3DC053EDE48D}" dt="2022-05-10T01:50:10.092" v="9814"/>
          <ac:spMkLst>
            <pc:docMk/>
            <pc:sldMk cId="1403186154" sldId="789"/>
            <ac:spMk id="32" creationId="{AA85FB2B-321C-CF1F-38B0-21CE080A0709}"/>
          </ac:spMkLst>
        </pc:spChg>
        <pc:spChg chg="del">
          <ac:chgData name="Nguyen Chi Son" userId="606856d02e9d83ac" providerId="LiveId" clId="{6D243AD4-F978-4D67-A959-3DC053EDE48D}" dt="2022-05-10T01:48:35.924" v="9442" actId="478"/>
          <ac:spMkLst>
            <pc:docMk/>
            <pc:sldMk cId="1403186154" sldId="789"/>
            <ac:spMk id="35" creationId="{12648DC9-AD67-4470-80FD-2DB5C917A29E}"/>
          </ac:spMkLst>
        </pc:spChg>
        <pc:spChg chg="del">
          <ac:chgData name="Nguyen Chi Son" userId="606856d02e9d83ac" providerId="LiveId" clId="{6D243AD4-F978-4D67-A959-3DC053EDE48D}" dt="2022-05-10T01:48:35.924" v="9442" actId="478"/>
          <ac:spMkLst>
            <pc:docMk/>
            <pc:sldMk cId="1403186154" sldId="789"/>
            <ac:spMk id="36" creationId="{B2B6DEED-D282-4646-8D37-15F782A68155}"/>
          </ac:spMkLst>
        </pc:spChg>
        <pc:spChg chg="add mod">
          <ac:chgData name="Nguyen Chi Son" userId="606856d02e9d83ac" providerId="LiveId" clId="{6D243AD4-F978-4D67-A959-3DC053EDE48D}" dt="2022-05-10T02:02:42.107" v="10038" actId="1076"/>
          <ac:spMkLst>
            <pc:docMk/>
            <pc:sldMk cId="1403186154" sldId="789"/>
            <ac:spMk id="44" creationId="{97DD0C62-89EE-FF79-4251-EB10549FF2C6}"/>
          </ac:spMkLst>
        </pc:spChg>
        <pc:spChg chg="add mod">
          <ac:chgData name="Nguyen Chi Son" userId="606856d02e9d83ac" providerId="LiveId" clId="{6D243AD4-F978-4D67-A959-3DC053EDE48D}" dt="2022-05-10T02:02:42.107" v="10038" actId="1076"/>
          <ac:spMkLst>
            <pc:docMk/>
            <pc:sldMk cId="1403186154" sldId="789"/>
            <ac:spMk id="45" creationId="{D50724F1-DF2A-C42D-F6A8-5B4F2ECA330D}"/>
          </ac:spMkLst>
        </pc:spChg>
        <pc:spChg chg="add mod">
          <ac:chgData name="Nguyen Chi Son" userId="606856d02e9d83ac" providerId="LiveId" clId="{6D243AD4-F978-4D67-A959-3DC053EDE48D}" dt="2022-05-10T02:02:42.107" v="10038" actId="1076"/>
          <ac:spMkLst>
            <pc:docMk/>
            <pc:sldMk cId="1403186154" sldId="789"/>
            <ac:spMk id="46" creationId="{8394DF36-28D1-B206-FDC9-149899BE412A}"/>
          </ac:spMkLst>
        </pc:spChg>
        <pc:spChg chg="add mod">
          <ac:chgData name="Nguyen Chi Son" userId="606856d02e9d83ac" providerId="LiveId" clId="{6D243AD4-F978-4D67-A959-3DC053EDE48D}" dt="2022-05-10T01:57:16.292" v="9970" actId="20577"/>
          <ac:spMkLst>
            <pc:docMk/>
            <pc:sldMk cId="1403186154" sldId="789"/>
            <ac:spMk id="47" creationId="{D1AC618F-D4ED-1F7A-F034-0AF41593FE0D}"/>
          </ac:spMkLst>
        </pc:spChg>
        <pc:spChg chg="add mod">
          <ac:chgData name="Nguyen Chi Son" userId="606856d02e9d83ac" providerId="LiveId" clId="{6D243AD4-F978-4D67-A959-3DC053EDE48D}" dt="2022-05-10T01:54:44.487" v="9920" actId="1036"/>
          <ac:spMkLst>
            <pc:docMk/>
            <pc:sldMk cId="1403186154" sldId="789"/>
            <ac:spMk id="48" creationId="{2D81715E-118B-473E-3CFA-0BB269611525}"/>
          </ac:spMkLst>
        </pc:spChg>
        <pc:spChg chg="add mod">
          <ac:chgData name="Nguyen Chi Son" userId="606856d02e9d83ac" providerId="LiveId" clId="{6D243AD4-F978-4D67-A959-3DC053EDE48D}" dt="2022-05-10T02:00:19.961" v="9992" actId="1076"/>
          <ac:spMkLst>
            <pc:docMk/>
            <pc:sldMk cId="1403186154" sldId="789"/>
            <ac:spMk id="49" creationId="{293C1D68-9E4F-40E3-7CB5-A4D2799D6AE3}"/>
          </ac:spMkLst>
        </pc:spChg>
        <pc:spChg chg="del">
          <ac:chgData name="Nguyen Chi Son" userId="606856d02e9d83ac" providerId="LiveId" clId="{6D243AD4-F978-4D67-A959-3DC053EDE48D}" dt="2022-05-10T01:48:37.330" v="9443" actId="478"/>
          <ac:spMkLst>
            <pc:docMk/>
            <pc:sldMk cId="1403186154" sldId="789"/>
            <ac:spMk id="53" creationId="{112B75AE-5F83-072E-DDA4-D117CFE80B41}"/>
          </ac:spMkLst>
        </pc:spChg>
        <pc:spChg chg="add mod">
          <ac:chgData name="Nguyen Chi Son" userId="606856d02e9d83ac" providerId="LiveId" clId="{6D243AD4-F978-4D67-A959-3DC053EDE48D}" dt="2022-05-10T02:02:42.107" v="10038" actId="1076"/>
          <ac:spMkLst>
            <pc:docMk/>
            <pc:sldMk cId="1403186154" sldId="789"/>
            <ac:spMk id="55" creationId="{92B2D4DD-5245-9644-74AC-7DD7C544FB92}"/>
          </ac:spMkLst>
        </pc:spChg>
        <pc:spChg chg="del">
          <ac:chgData name="Nguyen Chi Son" userId="606856d02e9d83ac" providerId="LiveId" clId="{6D243AD4-F978-4D67-A959-3DC053EDE48D}" dt="2022-05-10T01:48:37.330" v="9443" actId="478"/>
          <ac:spMkLst>
            <pc:docMk/>
            <pc:sldMk cId="1403186154" sldId="789"/>
            <ac:spMk id="57" creationId="{626428BF-997B-2047-41B3-465B44887A9D}"/>
          </ac:spMkLst>
        </pc:spChg>
        <pc:spChg chg="add mod">
          <ac:chgData name="Nguyen Chi Son" userId="606856d02e9d83ac" providerId="LiveId" clId="{6D243AD4-F978-4D67-A959-3DC053EDE48D}" dt="2022-05-10T02:05:28.726" v="10334" actId="122"/>
          <ac:spMkLst>
            <pc:docMk/>
            <pc:sldMk cId="1403186154" sldId="789"/>
            <ac:spMk id="58" creationId="{0D8FA050-45AB-89C2-7ED6-0F7BA3D6CCF5}"/>
          </ac:spMkLst>
        </pc:spChg>
        <pc:spChg chg="del">
          <ac:chgData name="Nguyen Chi Son" userId="606856d02e9d83ac" providerId="LiveId" clId="{6D243AD4-F978-4D67-A959-3DC053EDE48D}" dt="2022-05-10T01:48:37.330" v="9443" actId="478"/>
          <ac:spMkLst>
            <pc:docMk/>
            <pc:sldMk cId="1403186154" sldId="789"/>
            <ac:spMk id="59" creationId="{4B008929-5AF6-8988-9DD2-B4F2BA64DF2B}"/>
          </ac:spMkLst>
        </pc:spChg>
        <pc:grpChg chg="add mod">
          <ac:chgData name="Nguyen Chi Son" userId="606856d02e9d83ac" providerId="LiveId" clId="{6D243AD4-F978-4D67-A959-3DC053EDE48D}" dt="2022-05-10T02:02:42.107" v="10038" actId="1076"/>
          <ac:grpSpMkLst>
            <pc:docMk/>
            <pc:sldMk cId="1403186154" sldId="789"/>
            <ac:grpSpMk id="24" creationId="{E502A5D6-D9F7-39CD-5849-F05B413D616E}"/>
          </ac:grpSpMkLst>
        </pc:grpChg>
        <pc:graphicFrameChg chg="del">
          <ac:chgData name="Nguyen Chi Son" userId="606856d02e9d83ac" providerId="LiveId" clId="{6D243AD4-F978-4D67-A959-3DC053EDE48D}" dt="2022-05-10T01:48:37.330" v="9443" actId="478"/>
          <ac:graphicFrameMkLst>
            <pc:docMk/>
            <pc:sldMk cId="1403186154" sldId="789"/>
            <ac:graphicFrameMk id="22" creationId="{75DD69D5-86B7-E733-2076-C5531FD2B0D6}"/>
          </ac:graphicFrameMkLst>
        </pc:graphicFrameChg>
        <pc:graphicFrameChg chg="add mod">
          <ac:chgData name="Nguyen Chi Son" userId="606856d02e9d83ac" providerId="LiveId" clId="{6D243AD4-F978-4D67-A959-3DC053EDE48D}" dt="2022-05-10T01:54:44.487" v="9920" actId="1036"/>
          <ac:graphicFrameMkLst>
            <pc:docMk/>
            <pc:sldMk cId="1403186154" sldId="789"/>
            <ac:graphicFrameMk id="50" creationId="{318F2688-D3AA-8FEA-F98D-2084BF571BD3}"/>
          </ac:graphicFrameMkLst>
        </pc:graphicFrameChg>
        <pc:graphicFrameChg chg="add del mod">
          <ac:chgData name="Nguyen Chi Son" userId="606856d02e9d83ac" providerId="LiveId" clId="{6D243AD4-F978-4D67-A959-3DC053EDE48D}" dt="2022-05-10T02:02:24.576" v="10004" actId="478"/>
          <ac:graphicFrameMkLst>
            <pc:docMk/>
            <pc:sldMk cId="1403186154" sldId="789"/>
            <ac:graphicFrameMk id="51" creationId="{A46F51EC-0933-BC58-ABBA-F136FF450CD3}"/>
          </ac:graphicFrameMkLst>
        </pc:graphicFrameChg>
        <pc:graphicFrameChg chg="add mod">
          <ac:chgData name="Nguyen Chi Son" userId="606856d02e9d83ac" providerId="LiveId" clId="{6D243AD4-F978-4D67-A959-3DC053EDE48D}" dt="2022-05-10T01:57:41.978" v="9976" actId="1076"/>
          <ac:graphicFrameMkLst>
            <pc:docMk/>
            <pc:sldMk cId="1403186154" sldId="789"/>
            <ac:graphicFrameMk id="52" creationId="{5BC0D14B-4CE0-E91E-DA3F-2845D042F179}"/>
          </ac:graphicFrameMkLst>
        </pc:graphicFrameChg>
        <pc:graphicFrameChg chg="add mod">
          <ac:chgData name="Nguyen Chi Son" userId="606856d02e9d83ac" providerId="LiveId" clId="{6D243AD4-F978-4D67-A959-3DC053EDE48D}" dt="2022-05-10T02:01:38.796" v="10003" actId="1076"/>
          <ac:graphicFrameMkLst>
            <pc:docMk/>
            <pc:sldMk cId="1403186154" sldId="789"/>
            <ac:graphicFrameMk id="56" creationId="{FABCC503-6001-8CF7-AD1E-09A1A7557A48}"/>
          </ac:graphicFrameMkLst>
        </pc:graphicFrameChg>
        <pc:graphicFrameChg chg="del">
          <ac:chgData name="Nguyen Chi Son" userId="606856d02e9d83ac" providerId="LiveId" clId="{6D243AD4-F978-4D67-A959-3DC053EDE48D}" dt="2022-05-10T01:48:37.330" v="9443" actId="478"/>
          <ac:graphicFrameMkLst>
            <pc:docMk/>
            <pc:sldMk cId="1403186154" sldId="789"/>
            <ac:graphicFrameMk id="60" creationId="{6062C9D4-B646-3444-6881-DAB53EAA523E}"/>
          </ac:graphicFrameMkLst>
        </pc:graphicFrameChg>
        <pc:graphicFrameChg chg="add mod">
          <ac:chgData name="Nguyen Chi Son" userId="606856d02e9d83ac" providerId="LiveId" clId="{6D243AD4-F978-4D67-A959-3DC053EDE48D}" dt="2022-05-10T02:05:33.101" v="10335" actId="1076"/>
          <ac:graphicFrameMkLst>
            <pc:docMk/>
            <pc:sldMk cId="1403186154" sldId="789"/>
            <ac:graphicFrameMk id="61" creationId="{7538B784-45F9-9E10-398D-2C3920FCEFE0}"/>
          </ac:graphicFrameMkLst>
        </pc:graphicFrameChg>
        <pc:graphicFrameChg chg="add mod">
          <ac:chgData name="Nguyen Chi Son" userId="606856d02e9d83ac" providerId="LiveId" clId="{6D243AD4-F978-4D67-A959-3DC053EDE48D}" dt="2022-05-10T02:05:35.335" v="10336" actId="1076"/>
          <ac:graphicFrameMkLst>
            <pc:docMk/>
            <pc:sldMk cId="1403186154" sldId="789"/>
            <ac:graphicFrameMk id="62" creationId="{8C765F35-8239-F049-F457-8A3170F8AC28}"/>
          </ac:graphicFrameMkLst>
        </pc:graphicFrameChg>
        <pc:picChg chg="del">
          <ac:chgData name="Nguyen Chi Son" userId="606856d02e9d83ac" providerId="LiveId" clId="{6D243AD4-F978-4D67-A959-3DC053EDE48D}" dt="2022-05-10T01:48:35.924" v="9442" actId="478"/>
          <ac:picMkLst>
            <pc:docMk/>
            <pc:sldMk cId="1403186154" sldId="789"/>
            <ac:picMk id="3" creationId="{C8BAF591-ACD5-4041-8C99-FF414519E7B6}"/>
          </ac:picMkLst>
        </pc:picChg>
        <pc:cxnChg chg="add mod">
          <ac:chgData name="Nguyen Chi Son" userId="606856d02e9d83ac" providerId="LiveId" clId="{6D243AD4-F978-4D67-A959-3DC053EDE48D}" dt="2022-05-10T02:02:42.107" v="10038" actId="1076"/>
          <ac:cxnSpMkLst>
            <pc:docMk/>
            <pc:sldMk cId="1403186154" sldId="789"/>
            <ac:cxnSpMk id="7" creationId="{5BD2C236-0A7C-5161-6F70-EE0D5CB89468}"/>
          </ac:cxnSpMkLst>
        </pc:cxnChg>
        <pc:cxnChg chg="del">
          <ac:chgData name="Nguyen Chi Son" userId="606856d02e9d83ac" providerId="LiveId" clId="{6D243AD4-F978-4D67-A959-3DC053EDE48D}" dt="2022-05-10T01:48:35.924" v="9442" actId="478"/>
          <ac:cxnSpMkLst>
            <pc:docMk/>
            <pc:sldMk cId="1403186154" sldId="789"/>
            <ac:cxnSpMk id="23" creationId="{114C8995-A5D7-4266-A516-E579DE200D89}"/>
          </ac:cxnSpMkLst>
        </pc:cxnChg>
        <pc:cxnChg chg="del">
          <ac:chgData name="Nguyen Chi Son" userId="606856d02e9d83ac" providerId="LiveId" clId="{6D243AD4-F978-4D67-A959-3DC053EDE48D}" dt="2022-05-10T01:48:35.924" v="9442" actId="478"/>
          <ac:cxnSpMkLst>
            <pc:docMk/>
            <pc:sldMk cId="1403186154" sldId="789"/>
            <ac:cxnSpMk id="25" creationId="{067A58F0-19DE-4B01-9F1B-68DEAE604BEA}"/>
          </ac:cxnSpMkLst>
        </pc:cxnChg>
        <pc:cxnChg chg="mod">
          <ac:chgData name="Nguyen Chi Son" userId="606856d02e9d83ac" providerId="LiveId" clId="{6D243AD4-F978-4D67-A959-3DC053EDE48D}" dt="2022-05-10T01:50:10.092" v="9814"/>
          <ac:cxnSpMkLst>
            <pc:docMk/>
            <pc:sldMk cId="1403186154" sldId="789"/>
            <ac:cxnSpMk id="26" creationId="{963E055D-8B53-1189-2975-E0685A1E3BD1}"/>
          </ac:cxnSpMkLst>
        </pc:cxnChg>
        <pc:cxnChg chg="mod">
          <ac:chgData name="Nguyen Chi Son" userId="606856d02e9d83ac" providerId="LiveId" clId="{6D243AD4-F978-4D67-A959-3DC053EDE48D}" dt="2022-05-10T01:50:10.092" v="9814"/>
          <ac:cxnSpMkLst>
            <pc:docMk/>
            <pc:sldMk cId="1403186154" sldId="789"/>
            <ac:cxnSpMk id="27" creationId="{5E826FC0-B653-F4C3-7A64-4E8A2E9DF61B}"/>
          </ac:cxnSpMkLst>
        </pc:cxnChg>
        <pc:cxnChg chg="del">
          <ac:chgData name="Nguyen Chi Son" userId="606856d02e9d83ac" providerId="LiveId" clId="{6D243AD4-F978-4D67-A959-3DC053EDE48D}" dt="2022-05-10T01:48:35.924" v="9442" actId="478"/>
          <ac:cxnSpMkLst>
            <pc:docMk/>
            <pc:sldMk cId="1403186154" sldId="789"/>
            <ac:cxnSpMk id="33" creationId="{32D256AE-D2E2-4E22-86CE-C50D8D8F7E27}"/>
          </ac:cxnSpMkLst>
        </pc:cxnChg>
        <pc:cxnChg chg="del">
          <ac:chgData name="Nguyen Chi Son" userId="606856d02e9d83ac" providerId="LiveId" clId="{6D243AD4-F978-4D67-A959-3DC053EDE48D}" dt="2022-05-10T01:48:35.924" v="9442" actId="478"/>
          <ac:cxnSpMkLst>
            <pc:docMk/>
            <pc:sldMk cId="1403186154" sldId="789"/>
            <ac:cxnSpMk id="34" creationId="{2CB1A771-DE62-4E4F-8D8D-47D947996DE1}"/>
          </ac:cxnSpMkLst>
        </pc:cxnChg>
        <pc:cxnChg chg="del">
          <ac:chgData name="Nguyen Chi Son" userId="606856d02e9d83ac" providerId="LiveId" clId="{6D243AD4-F978-4D67-A959-3DC053EDE48D}" dt="2022-05-10T01:48:35.924" v="9442" actId="478"/>
          <ac:cxnSpMkLst>
            <pc:docMk/>
            <pc:sldMk cId="1403186154" sldId="789"/>
            <ac:cxnSpMk id="37" creationId="{9DD49A1A-2835-44BD-9659-379AF9E79631}"/>
          </ac:cxnSpMkLst>
        </pc:cxnChg>
        <pc:cxnChg chg="add mod">
          <ac:chgData name="Nguyen Chi Son" userId="606856d02e9d83ac" providerId="LiveId" clId="{6D243AD4-F978-4D67-A959-3DC053EDE48D}" dt="2022-05-10T02:02:42.107" v="10038" actId="1076"/>
          <ac:cxnSpMkLst>
            <pc:docMk/>
            <pc:sldMk cId="1403186154" sldId="789"/>
            <ac:cxnSpMk id="38" creationId="{78855FDB-C3B8-8693-99D8-C9FA9165A1A4}"/>
          </ac:cxnSpMkLst>
        </pc:cxnChg>
        <pc:cxnChg chg="add mod">
          <ac:chgData name="Nguyen Chi Son" userId="606856d02e9d83ac" providerId="LiveId" clId="{6D243AD4-F978-4D67-A959-3DC053EDE48D}" dt="2022-05-10T02:02:42.107" v="10038" actId="1076"/>
          <ac:cxnSpMkLst>
            <pc:docMk/>
            <pc:sldMk cId="1403186154" sldId="789"/>
            <ac:cxnSpMk id="39" creationId="{EE6E8337-B049-548F-3A93-795BE432C708}"/>
          </ac:cxnSpMkLst>
        </pc:cxnChg>
        <pc:cxnChg chg="add mod">
          <ac:chgData name="Nguyen Chi Son" userId="606856d02e9d83ac" providerId="LiveId" clId="{6D243AD4-F978-4D67-A959-3DC053EDE48D}" dt="2022-05-10T01:52:14.351" v="9833" actId="571"/>
          <ac:cxnSpMkLst>
            <pc:docMk/>
            <pc:sldMk cId="1403186154" sldId="789"/>
            <ac:cxnSpMk id="40" creationId="{0B1DF62A-6944-182B-6B97-5CA18FABD383}"/>
          </ac:cxnSpMkLst>
        </pc:cxnChg>
        <pc:cxnChg chg="add del mod">
          <ac:chgData name="Nguyen Chi Son" userId="606856d02e9d83ac" providerId="LiveId" clId="{6D243AD4-F978-4D67-A959-3DC053EDE48D}" dt="2022-05-10T01:52:36.428" v="9838" actId="478"/>
          <ac:cxnSpMkLst>
            <pc:docMk/>
            <pc:sldMk cId="1403186154" sldId="789"/>
            <ac:cxnSpMk id="41" creationId="{504C5FD5-7275-C410-2D67-2C4E58A0739C}"/>
          </ac:cxnSpMkLst>
        </pc:cxnChg>
        <pc:cxnChg chg="add mod">
          <ac:chgData name="Nguyen Chi Son" userId="606856d02e9d83ac" providerId="LiveId" clId="{6D243AD4-F978-4D67-A959-3DC053EDE48D}" dt="2022-05-10T02:02:42.107" v="10038" actId="1076"/>
          <ac:cxnSpMkLst>
            <pc:docMk/>
            <pc:sldMk cId="1403186154" sldId="789"/>
            <ac:cxnSpMk id="42" creationId="{C3727681-2328-78AC-77DA-CD3F6E2D787C}"/>
          </ac:cxnSpMkLst>
        </pc:cxnChg>
        <pc:cxnChg chg="add mod">
          <ac:chgData name="Nguyen Chi Son" userId="606856d02e9d83ac" providerId="LiveId" clId="{6D243AD4-F978-4D67-A959-3DC053EDE48D}" dt="2022-05-10T02:02:42.107" v="10038" actId="1076"/>
          <ac:cxnSpMkLst>
            <pc:docMk/>
            <pc:sldMk cId="1403186154" sldId="789"/>
            <ac:cxnSpMk id="43" creationId="{625C08AE-2AC8-14B0-02CF-E6F7EEF11B9B}"/>
          </ac:cxnSpMkLst>
        </pc:cxnChg>
      </pc:sldChg>
      <pc:sldChg chg="add del">
        <pc:chgData name="Nguyen Chi Son" userId="606856d02e9d83ac" providerId="LiveId" clId="{6D243AD4-F978-4D67-A959-3DC053EDE48D}" dt="2022-05-10T02:07:26.242" v="10338"/>
        <pc:sldMkLst>
          <pc:docMk/>
          <pc:sldMk cId="614925116" sldId="790"/>
        </pc:sldMkLst>
      </pc:sldChg>
      <pc:sldChg chg="addSp delSp modSp add mod delAnim modAnim">
        <pc:chgData name="Nguyen Chi Son" userId="606856d02e9d83ac" providerId="LiveId" clId="{6D243AD4-F978-4D67-A959-3DC053EDE48D}" dt="2022-05-10T02:54:07.463" v="12035"/>
        <pc:sldMkLst>
          <pc:docMk/>
          <pc:sldMk cId="822980392" sldId="790"/>
        </pc:sldMkLst>
        <pc:spChg chg="add del mod">
          <ac:chgData name="Nguyen Chi Son" userId="606856d02e9d83ac" providerId="LiveId" clId="{6D243AD4-F978-4D67-A959-3DC053EDE48D}" dt="2022-05-10T02:43:08.386" v="11714" actId="478"/>
          <ac:spMkLst>
            <pc:docMk/>
            <pc:sldMk cId="822980392" sldId="790"/>
            <ac:spMk id="14" creationId="{2DE3EEFE-3574-AA91-AB6B-669CBE490FD2}"/>
          </ac:spMkLst>
        </pc:spChg>
        <pc:spChg chg="del">
          <ac:chgData name="Nguyen Chi Son" userId="606856d02e9d83ac" providerId="LiveId" clId="{6D243AD4-F978-4D67-A959-3DC053EDE48D}" dt="2022-05-10T02:35:07.157" v="11504" actId="478"/>
          <ac:spMkLst>
            <pc:docMk/>
            <pc:sldMk cId="822980392" sldId="790"/>
            <ac:spMk id="16" creationId="{20437F63-991D-4CA1-3CD1-0E0BD2329DF3}"/>
          </ac:spMkLst>
        </pc:spChg>
        <pc:spChg chg="mod">
          <ac:chgData name="Nguyen Chi Son" userId="606856d02e9d83ac" providerId="LiveId" clId="{6D243AD4-F978-4D67-A959-3DC053EDE48D}" dt="2022-05-10T02:35:13.526" v="11519" actId="20577"/>
          <ac:spMkLst>
            <pc:docMk/>
            <pc:sldMk cId="822980392" sldId="790"/>
            <ac:spMk id="19" creationId="{9C339D16-68E4-43C4-A62E-D0146138D23B}"/>
          </ac:spMkLst>
        </pc:spChg>
        <pc:spChg chg="add mod">
          <ac:chgData name="Nguyen Chi Son" userId="606856d02e9d83ac" providerId="LiveId" clId="{6D243AD4-F978-4D67-A959-3DC053EDE48D}" dt="2022-05-10T02:43:37.209" v="11768" actId="1582"/>
          <ac:spMkLst>
            <pc:docMk/>
            <pc:sldMk cId="822980392" sldId="790"/>
            <ac:spMk id="23" creationId="{FB22FE36-4B2A-6742-9E23-20416FC7B352}"/>
          </ac:spMkLst>
        </pc:spChg>
        <pc:spChg chg="mod">
          <ac:chgData name="Nguyen Chi Son" userId="606856d02e9d83ac" providerId="LiveId" clId="{6D243AD4-F978-4D67-A959-3DC053EDE48D}" dt="2022-05-10T02:35:27.423" v="11520"/>
          <ac:spMkLst>
            <pc:docMk/>
            <pc:sldMk cId="822980392" sldId="790"/>
            <ac:spMk id="36" creationId="{3E311FC6-08E6-9C13-0E36-7F37FB12CC37}"/>
          </ac:spMkLst>
        </pc:spChg>
        <pc:spChg chg="mod">
          <ac:chgData name="Nguyen Chi Son" userId="606856d02e9d83ac" providerId="LiveId" clId="{6D243AD4-F978-4D67-A959-3DC053EDE48D}" dt="2022-05-10T02:35:27.423" v="11520"/>
          <ac:spMkLst>
            <pc:docMk/>
            <pc:sldMk cId="822980392" sldId="790"/>
            <ac:spMk id="37" creationId="{47269ED1-D147-8BE1-5BD1-6F65809BC57F}"/>
          </ac:spMkLst>
        </pc:spChg>
        <pc:spChg chg="mod">
          <ac:chgData name="Nguyen Chi Son" userId="606856d02e9d83ac" providerId="LiveId" clId="{6D243AD4-F978-4D67-A959-3DC053EDE48D}" dt="2022-05-10T02:35:27.423" v="11520"/>
          <ac:spMkLst>
            <pc:docMk/>
            <pc:sldMk cId="822980392" sldId="790"/>
            <ac:spMk id="40" creationId="{64187A75-A05A-9043-290C-B2C5A081C777}"/>
          </ac:spMkLst>
        </pc:spChg>
        <pc:spChg chg="mod">
          <ac:chgData name="Nguyen Chi Son" userId="606856d02e9d83ac" providerId="LiveId" clId="{6D243AD4-F978-4D67-A959-3DC053EDE48D}" dt="2022-05-10T02:35:27.423" v="11520"/>
          <ac:spMkLst>
            <pc:docMk/>
            <pc:sldMk cId="822980392" sldId="790"/>
            <ac:spMk id="41" creationId="{DBA715E9-9B83-0F8B-FD6E-D710BA82C1BD}"/>
          </ac:spMkLst>
        </pc:spChg>
        <pc:spChg chg="del">
          <ac:chgData name="Nguyen Chi Son" userId="606856d02e9d83ac" providerId="LiveId" clId="{6D243AD4-F978-4D67-A959-3DC053EDE48D}" dt="2022-05-10T02:35:09.684" v="11506" actId="478"/>
          <ac:spMkLst>
            <pc:docMk/>
            <pc:sldMk cId="822980392" sldId="790"/>
            <ac:spMk id="44" creationId="{97DD0C62-89EE-FF79-4251-EB10549FF2C6}"/>
          </ac:spMkLst>
        </pc:spChg>
        <pc:spChg chg="del">
          <ac:chgData name="Nguyen Chi Son" userId="606856d02e9d83ac" providerId="LiveId" clId="{6D243AD4-F978-4D67-A959-3DC053EDE48D}" dt="2022-05-10T02:35:07.157" v="11504" actId="478"/>
          <ac:spMkLst>
            <pc:docMk/>
            <pc:sldMk cId="822980392" sldId="790"/>
            <ac:spMk id="45" creationId="{D50724F1-DF2A-C42D-F6A8-5B4F2ECA330D}"/>
          </ac:spMkLst>
        </pc:spChg>
        <pc:spChg chg="del">
          <ac:chgData name="Nguyen Chi Son" userId="606856d02e9d83ac" providerId="LiveId" clId="{6D243AD4-F978-4D67-A959-3DC053EDE48D}" dt="2022-05-10T02:35:07.157" v="11504" actId="478"/>
          <ac:spMkLst>
            <pc:docMk/>
            <pc:sldMk cId="822980392" sldId="790"/>
            <ac:spMk id="46" creationId="{8394DF36-28D1-B206-FDC9-149899BE412A}"/>
          </ac:spMkLst>
        </pc:spChg>
        <pc:spChg chg="del">
          <ac:chgData name="Nguyen Chi Son" userId="606856d02e9d83ac" providerId="LiveId" clId="{6D243AD4-F978-4D67-A959-3DC053EDE48D}" dt="2022-05-10T02:35:07.157" v="11504" actId="478"/>
          <ac:spMkLst>
            <pc:docMk/>
            <pc:sldMk cId="822980392" sldId="790"/>
            <ac:spMk id="47" creationId="{D1AC618F-D4ED-1F7A-F034-0AF41593FE0D}"/>
          </ac:spMkLst>
        </pc:spChg>
        <pc:spChg chg="del">
          <ac:chgData name="Nguyen Chi Son" userId="606856d02e9d83ac" providerId="LiveId" clId="{6D243AD4-F978-4D67-A959-3DC053EDE48D}" dt="2022-05-10T02:35:07.157" v="11504" actId="478"/>
          <ac:spMkLst>
            <pc:docMk/>
            <pc:sldMk cId="822980392" sldId="790"/>
            <ac:spMk id="48" creationId="{2D81715E-118B-473E-3CFA-0BB269611525}"/>
          </ac:spMkLst>
        </pc:spChg>
        <pc:spChg chg="del">
          <ac:chgData name="Nguyen Chi Son" userId="606856d02e9d83ac" providerId="LiveId" clId="{6D243AD4-F978-4D67-A959-3DC053EDE48D}" dt="2022-05-10T02:35:08.342" v="11505" actId="478"/>
          <ac:spMkLst>
            <pc:docMk/>
            <pc:sldMk cId="822980392" sldId="790"/>
            <ac:spMk id="49" creationId="{293C1D68-9E4F-40E3-7CB5-A4D2799D6AE3}"/>
          </ac:spMkLst>
        </pc:spChg>
        <pc:spChg chg="mod">
          <ac:chgData name="Nguyen Chi Son" userId="606856d02e9d83ac" providerId="LiveId" clId="{6D243AD4-F978-4D67-A959-3DC053EDE48D}" dt="2022-05-10T02:36:24.857" v="11522"/>
          <ac:spMkLst>
            <pc:docMk/>
            <pc:sldMk cId="822980392" sldId="790"/>
            <ac:spMk id="53" creationId="{2240FCCE-53C6-2851-D669-303563F148F8}"/>
          </ac:spMkLst>
        </pc:spChg>
        <pc:spChg chg="mod">
          <ac:chgData name="Nguyen Chi Son" userId="606856d02e9d83ac" providerId="LiveId" clId="{6D243AD4-F978-4D67-A959-3DC053EDE48D}" dt="2022-05-10T02:36:24.857" v="11522"/>
          <ac:spMkLst>
            <pc:docMk/>
            <pc:sldMk cId="822980392" sldId="790"/>
            <ac:spMk id="54" creationId="{421B747B-A7E3-2F38-893B-AA2B36C06D13}"/>
          </ac:spMkLst>
        </pc:spChg>
        <pc:spChg chg="del">
          <ac:chgData name="Nguyen Chi Son" userId="606856d02e9d83ac" providerId="LiveId" clId="{6D243AD4-F978-4D67-A959-3DC053EDE48D}" dt="2022-05-10T02:35:07.157" v="11504" actId="478"/>
          <ac:spMkLst>
            <pc:docMk/>
            <pc:sldMk cId="822980392" sldId="790"/>
            <ac:spMk id="55" creationId="{92B2D4DD-5245-9644-74AC-7DD7C544FB92}"/>
          </ac:spMkLst>
        </pc:spChg>
        <pc:spChg chg="del">
          <ac:chgData name="Nguyen Chi Son" userId="606856d02e9d83ac" providerId="LiveId" clId="{6D243AD4-F978-4D67-A959-3DC053EDE48D}" dt="2022-05-10T02:35:07.157" v="11504" actId="478"/>
          <ac:spMkLst>
            <pc:docMk/>
            <pc:sldMk cId="822980392" sldId="790"/>
            <ac:spMk id="58" creationId="{0D8FA050-45AB-89C2-7ED6-0F7BA3D6CCF5}"/>
          </ac:spMkLst>
        </pc:spChg>
        <pc:spChg chg="mod">
          <ac:chgData name="Nguyen Chi Son" userId="606856d02e9d83ac" providerId="LiveId" clId="{6D243AD4-F978-4D67-A959-3DC053EDE48D}" dt="2022-05-10T02:36:24.857" v="11522"/>
          <ac:spMkLst>
            <pc:docMk/>
            <pc:sldMk cId="822980392" sldId="790"/>
            <ac:spMk id="60" creationId="{1D8843DC-636F-C3C8-B0EF-CA5A01206E2C}"/>
          </ac:spMkLst>
        </pc:spChg>
        <pc:spChg chg="add mod">
          <ac:chgData name="Nguyen Chi Son" userId="606856d02e9d83ac" providerId="LiveId" clId="{6D243AD4-F978-4D67-A959-3DC053EDE48D}" dt="2022-05-10T02:43:23.179" v="11765" actId="1036"/>
          <ac:spMkLst>
            <pc:docMk/>
            <pc:sldMk cId="822980392" sldId="790"/>
            <ac:spMk id="68" creationId="{7898064C-E0BC-9FDF-520C-27A395FFCD55}"/>
          </ac:spMkLst>
        </pc:spChg>
        <pc:spChg chg="mod">
          <ac:chgData name="Nguyen Chi Son" userId="606856d02e9d83ac" providerId="LiveId" clId="{6D243AD4-F978-4D67-A959-3DC053EDE48D}" dt="2022-05-10T02:38:37.733" v="11574" actId="571"/>
          <ac:spMkLst>
            <pc:docMk/>
            <pc:sldMk cId="822980392" sldId="790"/>
            <ac:spMk id="70" creationId="{C75CC6A5-5110-C083-C6EF-FE6DC3C426E8}"/>
          </ac:spMkLst>
        </pc:spChg>
        <pc:spChg chg="mod">
          <ac:chgData name="Nguyen Chi Son" userId="606856d02e9d83ac" providerId="LiveId" clId="{6D243AD4-F978-4D67-A959-3DC053EDE48D}" dt="2022-05-10T02:38:37.733" v="11574" actId="571"/>
          <ac:spMkLst>
            <pc:docMk/>
            <pc:sldMk cId="822980392" sldId="790"/>
            <ac:spMk id="71" creationId="{E24F7770-9449-A6D5-C5A5-F2CF49F2409F}"/>
          </ac:spMkLst>
        </pc:spChg>
        <pc:spChg chg="mod">
          <ac:chgData name="Nguyen Chi Son" userId="606856d02e9d83ac" providerId="LiveId" clId="{6D243AD4-F978-4D67-A959-3DC053EDE48D}" dt="2022-05-10T02:38:37.733" v="11574" actId="571"/>
          <ac:spMkLst>
            <pc:docMk/>
            <pc:sldMk cId="822980392" sldId="790"/>
            <ac:spMk id="74" creationId="{D077F354-9FF7-4F0A-99F7-FF82C3D0D32D}"/>
          </ac:spMkLst>
        </pc:spChg>
        <pc:spChg chg="add mod">
          <ac:chgData name="Nguyen Chi Son" userId="606856d02e9d83ac" providerId="LiveId" clId="{6D243AD4-F978-4D67-A959-3DC053EDE48D}" dt="2022-05-10T02:38:37.733" v="11574" actId="571"/>
          <ac:spMkLst>
            <pc:docMk/>
            <pc:sldMk cId="822980392" sldId="790"/>
            <ac:spMk id="75" creationId="{5522456D-CF2E-A4A2-DEC1-4593B8C3D0D0}"/>
          </ac:spMkLst>
        </pc:spChg>
        <pc:spChg chg="add mod">
          <ac:chgData name="Nguyen Chi Son" userId="606856d02e9d83ac" providerId="LiveId" clId="{6D243AD4-F978-4D67-A959-3DC053EDE48D}" dt="2022-05-10T02:43:23.179" v="11765" actId="1036"/>
          <ac:spMkLst>
            <pc:docMk/>
            <pc:sldMk cId="822980392" sldId="790"/>
            <ac:spMk id="76" creationId="{1923F38A-186F-1A6E-12C3-DFCEC2624AC8}"/>
          </ac:spMkLst>
        </pc:spChg>
        <pc:spChg chg="add mod">
          <ac:chgData name="Nguyen Chi Son" userId="606856d02e9d83ac" providerId="LiveId" clId="{6D243AD4-F978-4D67-A959-3DC053EDE48D}" dt="2022-05-10T02:43:23.179" v="11765" actId="1036"/>
          <ac:spMkLst>
            <pc:docMk/>
            <pc:sldMk cId="822980392" sldId="790"/>
            <ac:spMk id="77" creationId="{3D0CAB1C-4D69-9BE7-A412-3003DC13F621}"/>
          </ac:spMkLst>
        </pc:spChg>
        <pc:spChg chg="add mod">
          <ac:chgData name="Nguyen Chi Son" userId="606856d02e9d83ac" providerId="LiveId" clId="{6D243AD4-F978-4D67-A959-3DC053EDE48D}" dt="2022-05-10T02:43:40.640" v="11769" actId="1076"/>
          <ac:spMkLst>
            <pc:docMk/>
            <pc:sldMk cId="822980392" sldId="790"/>
            <ac:spMk id="78" creationId="{4C28E4CC-D3B9-BB17-2769-4D0B7FE2703A}"/>
          </ac:spMkLst>
        </pc:spChg>
        <pc:spChg chg="add mod">
          <ac:chgData name="Nguyen Chi Son" userId="606856d02e9d83ac" providerId="LiveId" clId="{6D243AD4-F978-4D67-A959-3DC053EDE48D}" dt="2022-05-10T02:43:54.435" v="11792" actId="1037"/>
          <ac:spMkLst>
            <pc:docMk/>
            <pc:sldMk cId="822980392" sldId="790"/>
            <ac:spMk id="79" creationId="{DB16C062-64AB-D138-124D-C6717175FFFD}"/>
          </ac:spMkLst>
        </pc:spChg>
        <pc:spChg chg="add mod">
          <ac:chgData name="Nguyen Chi Son" userId="606856d02e9d83ac" providerId="LiveId" clId="{6D243AD4-F978-4D67-A959-3DC053EDE48D}" dt="2022-05-10T02:43:54.435" v="11792" actId="1037"/>
          <ac:spMkLst>
            <pc:docMk/>
            <pc:sldMk cId="822980392" sldId="790"/>
            <ac:spMk id="80" creationId="{8F043139-D025-7136-7116-3DD627A4D179}"/>
          </ac:spMkLst>
        </pc:spChg>
        <pc:spChg chg="add mod">
          <ac:chgData name="Nguyen Chi Son" userId="606856d02e9d83ac" providerId="LiveId" clId="{6D243AD4-F978-4D67-A959-3DC053EDE48D}" dt="2022-05-10T02:44:29.119" v="11830" actId="1035"/>
          <ac:spMkLst>
            <pc:docMk/>
            <pc:sldMk cId="822980392" sldId="790"/>
            <ac:spMk id="84" creationId="{3623380C-6AC3-9EAA-4D36-06D02C457E17}"/>
          </ac:spMkLst>
        </pc:spChg>
        <pc:spChg chg="add mod">
          <ac:chgData name="Nguyen Chi Son" userId="606856d02e9d83ac" providerId="LiveId" clId="{6D243AD4-F978-4D67-A959-3DC053EDE48D}" dt="2022-05-10T02:51:41.276" v="12014" actId="20577"/>
          <ac:spMkLst>
            <pc:docMk/>
            <pc:sldMk cId="822980392" sldId="790"/>
            <ac:spMk id="85" creationId="{91E5F6F1-0106-FB61-0894-BCCD3E1754C0}"/>
          </ac:spMkLst>
        </pc:spChg>
        <pc:spChg chg="add mod">
          <ac:chgData name="Nguyen Chi Son" userId="606856d02e9d83ac" providerId="LiveId" clId="{6D243AD4-F978-4D67-A959-3DC053EDE48D}" dt="2022-05-10T02:51:26.128" v="11969" actId="20577"/>
          <ac:spMkLst>
            <pc:docMk/>
            <pc:sldMk cId="822980392" sldId="790"/>
            <ac:spMk id="86" creationId="{8168C402-F47A-B21A-B70B-6204F5E08B15}"/>
          </ac:spMkLst>
        </pc:spChg>
        <pc:grpChg chg="del">
          <ac:chgData name="Nguyen Chi Son" userId="606856d02e9d83ac" providerId="LiveId" clId="{6D243AD4-F978-4D67-A959-3DC053EDE48D}" dt="2022-05-10T02:35:07.157" v="11504" actId="478"/>
          <ac:grpSpMkLst>
            <pc:docMk/>
            <pc:sldMk cId="822980392" sldId="790"/>
            <ac:grpSpMk id="24" creationId="{E502A5D6-D9F7-39CD-5849-F05B413D616E}"/>
          </ac:grpSpMkLst>
        </pc:grpChg>
        <pc:grpChg chg="add mod">
          <ac:chgData name="Nguyen Chi Son" userId="606856d02e9d83ac" providerId="LiveId" clId="{6D243AD4-F978-4D67-A959-3DC053EDE48D}" dt="2022-05-10T02:41:43.434" v="11600" actId="1076"/>
          <ac:grpSpMkLst>
            <pc:docMk/>
            <pc:sldMk cId="822980392" sldId="790"/>
            <ac:grpSpMk id="33" creationId="{68504F95-43CE-76EE-7C28-724982A034CE}"/>
          </ac:grpSpMkLst>
        </pc:grpChg>
        <pc:grpChg chg="add mod">
          <ac:chgData name="Nguyen Chi Son" userId="606856d02e9d83ac" providerId="LiveId" clId="{6D243AD4-F978-4D67-A959-3DC053EDE48D}" dt="2022-05-10T02:43:15.945" v="11729" actId="1035"/>
          <ac:grpSpMkLst>
            <pc:docMk/>
            <pc:sldMk cId="822980392" sldId="790"/>
            <ac:grpSpMk id="51" creationId="{15ED2645-8C69-D115-39CB-26B91550E8CD}"/>
          </ac:grpSpMkLst>
        </pc:grpChg>
        <pc:grpChg chg="add mod">
          <ac:chgData name="Nguyen Chi Son" userId="606856d02e9d83ac" providerId="LiveId" clId="{6D243AD4-F978-4D67-A959-3DC053EDE48D}" dt="2022-05-10T02:38:37.733" v="11574" actId="571"/>
          <ac:grpSpMkLst>
            <pc:docMk/>
            <pc:sldMk cId="822980392" sldId="790"/>
            <ac:grpSpMk id="69" creationId="{BC6A4070-9D19-27D1-ECE6-F8720ED4DDF0}"/>
          </ac:grpSpMkLst>
        </pc:grpChg>
        <pc:graphicFrameChg chg="del">
          <ac:chgData name="Nguyen Chi Son" userId="606856d02e9d83ac" providerId="LiveId" clId="{6D243AD4-F978-4D67-A959-3DC053EDE48D}" dt="2022-05-10T02:35:07.157" v="11504" actId="478"/>
          <ac:graphicFrameMkLst>
            <pc:docMk/>
            <pc:sldMk cId="822980392" sldId="790"/>
            <ac:graphicFrameMk id="50" creationId="{318F2688-D3AA-8FEA-F98D-2084BF571BD3}"/>
          </ac:graphicFrameMkLst>
        </pc:graphicFrameChg>
        <pc:graphicFrameChg chg="del">
          <ac:chgData name="Nguyen Chi Son" userId="606856d02e9d83ac" providerId="LiveId" clId="{6D243AD4-F978-4D67-A959-3DC053EDE48D}" dt="2022-05-10T02:35:07.157" v="11504" actId="478"/>
          <ac:graphicFrameMkLst>
            <pc:docMk/>
            <pc:sldMk cId="822980392" sldId="790"/>
            <ac:graphicFrameMk id="52" creationId="{5BC0D14B-4CE0-E91E-DA3F-2845D042F179}"/>
          </ac:graphicFrameMkLst>
        </pc:graphicFrameChg>
        <pc:graphicFrameChg chg="del">
          <ac:chgData name="Nguyen Chi Son" userId="606856d02e9d83ac" providerId="LiveId" clId="{6D243AD4-F978-4D67-A959-3DC053EDE48D}" dt="2022-05-10T02:35:07.157" v="11504" actId="478"/>
          <ac:graphicFrameMkLst>
            <pc:docMk/>
            <pc:sldMk cId="822980392" sldId="790"/>
            <ac:graphicFrameMk id="56" creationId="{FABCC503-6001-8CF7-AD1E-09A1A7557A48}"/>
          </ac:graphicFrameMkLst>
        </pc:graphicFrameChg>
        <pc:graphicFrameChg chg="del">
          <ac:chgData name="Nguyen Chi Son" userId="606856d02e9d83ac" providerId="LiveId" clId="{6D243AD4-F978-4D67-A959-3DC053EDE48D}" dt="2022-05-10T02:35:07.157" v="11504" actId="478"/>
          <ac:graphicFrameMkLst>
            <pc:docMk/>
            <pc:sldMk cId="822980392" sldId="790"/>
            <ac:graphicFrameMk id="61" creationId="{7538B784-45F9-9E10-398D-2C3920FCEFE0}"/>
          </ac:graphicFrameMkLst>
        </pc:graphicFrameChg>
        <pc:graphicFrameChg chg="del">
          <ac:chgData name="Nguyen Chi Son" userId="606856d02e9d83ac" providerId="LiveId" clId="{6D243AD4-F978-4D67-A959-3DC053EDE48D}" dt="2022-05-10T02:35:07.157" v="11504" actId="478"/>
          <ac:graphicFrameMkLst>
            <pc:docMk/>
            <pc:sldMk cId="822980392" sldId="790"/>
            <ac:graphicFrameMk id="62" creationId="{8C765F35-8239-F049-F457-8A3170F8AC28}"/>
          </ac:graphicFrameMkLst>
        </pc:graphicFrameChg>
        <pc:graphicFrameChg chg="add mod">
          <ac:chgData name="Nguyen Chi Son" userId="606856d02e9d83ac" providerId="LiveId" clId="{6D243AD4-F978-4D67-A959-3DC053EDE48D}" dt="2022-05-10T02:43:54.435" v="11792" actId="1037"/>
          <ac:graphicFrameMkLst>
            <pc:docMk/>
            <pc:sldMk cId="822980392" sldId="790"/>
            <ac:graphicFrameMk id="81" creationId="{9981C088-EC7E-786A-28DA-DACC06067F82}"/>
          </ac:graphicFrameMkLst>
        </pc:graphicFrameChg>
        <pc:graphicFrameChg chg="add mod">
          <ac:chgData name="Nguyen Chi Son" userId="606856d02e9d83ac" providerId="LiveId" clId="{6D243AD4-F978-4D67-A959-3DC053EDE48D}" dt="2022-05-10T02:43:54.435" v="11792" actId="1037"/>
          <ac:graphicFrameMkLst>
            <pc:docMk/>
            <pc:sldMk cId="822980392" sldId="790"/>
            <ac:graphicFrameMk id="82" creationId="{5DD963A0-7040-D832-F739-CBA16C3A5EA1}"/>
          </ac:graphicFrameMkLst>
        </pc:graphicFrameChg>
        <pc:graphicFrameChg chg="add mod">
          <ac:chgData name="Nguyen Chi Son" userId="606856d02e9d83ac" providerId="LiveId" clId="{6D243AD4-F978-4D67-A959-3DC053EDE48D}" dt="2022-05-10T02:44:12.568" v="11797" actId="1076"/>
          <ac:graphicFrameMkLst>
            <pc:docMk/>
            <pc:sldMk cId="822980392" sldId="790"/>
            <ac:graphicFrameMk id="83" creationId="{1CA83B98-8355-AFC4-B2EF-12DC1C0AD434}"/>
          </ac:graphicFrameMkLst>
        </pc:graphicFrameChg>
        <pc:graphicFrameChg chg="add mod">
          <ac:chgData name="Nguyen Chi Son" userId="606856d02e9d83ac" providerId="LiveId" clId="{6D243AD4-F978-4D67-A959-3DC053EDE48D}" dt="2022-05-10T02:51:45.387" v="12015" actId="1076"/>
          <ac:graphicFrameMkLst>
            <pc:docMk/>
            <pc:sldMk cId="822980392" sldId="790"/>
            <ac:graphicFrameMk id="87" creationId="{4B9E8971-4137-1C3E-F814-0F319C023DDC}"/>
          </ac:graphicFrameMkLst>
        </pc:graphicFrameChg>
        <pc:graphicFrameChg chg="add del mod">
          <ac:chgData name="Nguyen Chi Son" userId="606856d02e9d83ac" providerId="LiveId" clId="{6D243AD4-F978-4D67-A959-3DC053EDE48D}" dt="2022-05-10T02:51:31.888" v="11981" actId="478"/>
          <ac:graphicFrameMkLst>
            <pc:docMk/>
            <pc:sldMk cId="822980392" sldId="790"/>
            <ac:graphicFrameMk id="88" creationId="{9E98B358-F249-185C-CAA3-BAC943F38BAE}"/>
          </ac:graphicFrameMkLst>
        </pc:graphicFrameChg>
        <pc:graphicFrameChg chg="add mod">
          <ac:chgData name="Nguyen Chi Son" userId="606856d02e9d83ac" providerId="LiveId" clId="{6D243AD4-F978-4D67-A959-3DC053EDE48D}" dt="2022-05-10T02:51:29.909" v="11980" actId="1038"/>
          <ac:graphicFrameMkLst>
            <pc:docMk/>
            <pc:sldMk cId="822980392" sldId="790"/>
            <ac:graphicFrameMk id="89" creationId="{3671DF9D-92BF-4A2B-9498-06087E125BDD}"/>
          </ac:graphicFrameMkLst>
        </pc:graphicFrameChg>
        <pc:cxnChg chg="del">
          <ac:chgData name="Nguyen Chi Son" userId="606856d02e9d83ac" providerId="LiveId" clId="{6D243AD4-F978-4D67-A959-3DC053EDE48D}" dt="2022-05-10T02:35:07.157" v="11504" actId="478"/>
          <ac:cxnSpMkLst>
            <pc:docMk/>
            <pc:sldMk cId="822980392" sldId="790"/>
            <ac:cxnSpMk id="7" creationId="{5BD2C236-0A7C-5161-6F70-EE0D5CB89468}"/>
          </ac:cxnSpMkLst>
        </pc:cxnChg>
        <pc:cxnChg chg="mod">
          <ac:chgData name="Nguyen Chi Son" userId="606856d02e9d83ac" providerId="LiveId" clId="{6D243AD4-F978-4D67-A959-3DC053EDE48D}" dt="2022-05-10T02:35:27.423" v="11520"/>
          <ac:cxnSpMkLst>
            <pc:docMk/>
            <pc:sldMk cId="822980392" sldId="790"/>
            <ac:cxnSpMk id="34" creationId="{C3A37E8B-C312-2E6E-A594-8575A6CF5E0D}"/>
          </ac:cxnSpMkLst>
        </pc:cxnChg>
        <pc:cxnChg chg="mod">
          <ac:chgData name="Nguyen Chi Son" userId="606856d02e9d83ac" providerId="LiveId" clId="{6D243AD4-F978-4D67-A959-3DC053EDE48D}" dt="2022-05-10T02:35:27.423" v="11520"/>
          <ac:cxnSpMkLst>
            <pc:docMk/>
            <pc:sldMk cId="822980392" sldId="790"/>
            <ac:cxnSpMk id="35" creationId="{FD008D6C-B13C-EBAF-650F-6386F34C40E8}"/>
          </ac:cxnSpMkLst>
        </pc:cxnChg>
        <pc:cxnChg chg="del">
          <ac:chgData name="Nguyen Chi Son" userId="606856d02e9d83ac" providerId="LiveId" clId="{6D243AD4-F978-4D67-A959-3DC053EDE48D}" dt="2022-05-10T02:35:07.157" v="11504" actId="478"/>
          <ac:cxnSpMkLst>
            <pc:docMk/>
            <pc:sldMk cId="822980392" sldId="790"/>
            <ac:cxnSpMk id="38" creationId="{78855FDB-C3B8-8693-99D8-C9FA9165A1A4}"/>
          </ac:cxnSpMkLst>
        </pc:cxnChg>
        <pc:cxnChg chg="del">
          <ac:chgData name="Nguyen Chi Son" userId="606856d02e9d83ac" providerId="LiveId" clId="{6D243AD4-F978-4D67-A959-3DC053EDE48D}" dt="2022-05-10T02:35:07.157" v="11504" actId="478"/>
          <ac:cxnSpMkLst>
            <pc:docMk/>
            <pc:sldMk cId="822980392" sldId="790"/>
            <ac:cxnSpMk id="39" creationId="{EE6E8337-B049-548F-3A93-795BE432C708}"/>
          </ac:cxnSpMkLst>
        </pc:cxnChg>
        <pc:cxnChg chg="del">
          <ac:chgData name="Nguyen Chi Son" userId="606856d02e9d83ac" providerId="LiveId" clId="{6D243AD4-F978-4D67-A959-3DC053EDE48D}" dt="2022-05-10T02:35:07.157" v="11504" actId="478"/>
          <ac:cxnSpMkLst>
            <pc:docMk/>
            <pc:sldMk cId="822980392" sldId="790"/>
            <ac:cxnSpMk id="42" creationId="{C3727681-2328-78AC-77DA-CD3F6E2D787C}"/>
          </ac:cxnSpMkLst>
        </pc:cxnChg>
        <pc:cxnChg chg="del">
          <ac:chgData name="Nguyen Chi Son" userId="606856d02e9d83ac" providerId="LiveId" clId="{6D243AD4-F978-4D67-A959-3DC053EDE48D}" dt="2022-05-10T02:35:07.157" v="11504" actId="478"/>
          <ac:cxnSpMkLst>
            <pc:docMk/>
            <pc:sldMk cId="822980392" sldId="790"/>
            <ac:cxnSpMk id="43" creationId="{625C08AE-2AC8-14B0-02CF-E6F7EEF11B9B}"/>
          </ac:cxnSpMkLst>
        </pc:cxnChg>
        <pc:cxnChg chg="mod">
          <ac:chgData name="Nguyen Chi Son" userId="606856d02e9d83ac" providerId="LiveId" clId="{6D243AD4-F978-4D67-A959-3DC053EDE48D}" dt="2022-05-10T02:36:24.857" v="11522"/>
          <ac:cxnSpMkLst>
            <pc:docMk/>
            <pc:sldMk cId="822980392" sldId="790"/>
            <ac:cxnSpMk id="57" creationId="{FEBE1FC5-A053-DBBB-99EF-1742FE143D3B}"/>
          </ac:cxnSpMkLst>
        </pc:cxnChg>
        <pc:cxnChg chg="mod">
          <ac:chgData name="Nguyen Chi Son" userId="606856d02e9d83ac" providerId="LiveId" clId="{6D243AD4-F978-4D67-A959-3DC053EDE48D}" dt="2022-05-10T02:36:24.857" v="11522"/>
          <ac:cxnSpMkLst>
            <pc:docMk/>
            <pc:sldMk cId="822980392" sldId="790"/>
            <ac:cxnSpMk id="59" creationId="{2EBF8E76-E50C-B246-D6D2-3A00B61613D9}"/>
          </ac:cxnSpMkLst>
        </pc:cxnChg>
        <pc:cxnChg chg="add mod">
          <ac:chgData name="Nguyen Chi Son" userId="606856d02e9d83ac" providerId="LiveId" clId="{6D243AD4-F978-4D67-A959-3DC053EDE48D}" dt="2022-05-10T02:43:23.179" v="11765" actId="1036"/>
          <ac:cxnSpMkLst>
            <pc:docMk/>
            <pc:sldMk cId="822980392" sldId="790"/>
            <ac:cxnSpMk id="63" creationId="{7D48CF74-E719-B882-875F-062C8C7EFCF4}"/>
          </ac:cxnSpMkLst>
        </pc:cxnChg>
        <pc:cxnChg chg="add mod">
          <ac:chgData name="Nguyen Chi Son" userId="606856d02e9d83ac" providerId="LiveId" clId="{6D243AD4-F978-4D67-A959-3DC053EDE48D}" dt="2022-05-10T02:43:23.179" v="11765" actId="1036"/>
          <ac:cxnSpMkLst>
            <pc:docMk/>
            <pc:sldMk cId="822980392" sldId="790"/>
            <ac:cxnSpMk id="64" creationId="{5CC9011F-0536-910F-6987-CF76982B6196}"/>
          </ac:cxnSpMkLst>
        </pc:cxnChg>
        <pc:cxnChg chg="add mod">
          <ac:chgData name="Nguyen Chi Son" userId="606856d02e9d83ac" providerId="LiveId" clId="{6D243AD4-F978-4D67-A959-3DC053EDE48D}" dt="2022-05-10T02:43:23.179" v="11765" actId="1036"/>
          <ac:cxnSpMkLst>
            <pc:docMk/>
            <pc:sldMk cId="822980392" sldId="790"/>
            <ac:cxnSpMk id="65" creationId="{8AD9C7E0-6DC3-CB52-F10E-E4214FF5C5DF}"/>
          </ac:cxnSpMkLst>
        </pc:cxnChg>
        <pc:cxnChg chg="add mod">
          <ac:chgData name="Nguyen Chi Son" userId="606856d02e9d83ac" providerId="LiveId" clId="{6D243AD4-F978-4D67-A959-3DC053EDE48D}" dt="2022-05-10T02:43:23.179" v="11765" actId="1036"/>
          <ac:cxnSpMkLst>
            <pc:docMk/>
            <pc:sldMk cId="822980392" sldId="790"/>
            <ac:cxnSpMk id="66" creationId="{B406E3BF-83ED-EBAC-F286-850E5E6AED3F}"/>
          </ac:cxnSpMkLst>
        </pc:cxnChg>
        <pc:cxnChg chg="add mod">
          <ac:chgData name="Nguyen Chi Son" userId="606856d02e9d83ac" providerId="LiveId" clId="{6D243AD4-F978-4D67-A959-3DC053EDE48D}" dt="2022-05-10T02:43:23.179" v="11765" actId="1036"/>
          <ac:cxnSpMkLst>
            <pc:docMk/>
            <pc:sldMk cId="822980392" sldId="790"/>
            <ac:cxnSpMk id="67" creationId="{0E086082-995B-8157-0437-3BCC97A9BFC5}"/>
          </ac:cxnSpMkLst>
        </pc:cxnChg>
        <pc:cxnChg chg="mod">
          <ac:chgData name="Nguyen Chi Son" userId="606856d02e9d83ac" providerId="LiveId" clId="{6D243AD4-F978-4D67-A959-3DC053EDE48D}" dt="2022-05-10T02:38:37.733" v="11574" actId="571"/>
          <ac:cxnSpMkLst>
            <pc:docMk/>
            <pc:sldMk cId="822980392" sldId="790"/>
            <ac:cxnSpMk id="72" creationId="{F845673E-5705-6075-7A6B-28A0EF43E3E8}"/>
          </ac:cxnSpMkLst>
        </pc:cxnChg>
        <pc:cxnChg chg="mod">
          <ac:chgData name="Nguyen Chi Son" userId="606856d02e9d83ac" providerId="LiveId" clId="{6D243AD4-F978-4D67-A959-3DC053EDE48D}" dt="2022-05-10T02:38:37.733" v="11574" actId="571"/>
          <ac:cxnSpMkLst>
            <pc:docMk/>
            <pc:sldMk cId="822980392" sldId="790"/>
            <ac:cxnSpMk id="73" creationId="{40F95A96-4139-0893-FFA7-EFA6B7071D30}"/>
          </ac:cxnSpMkLst>
        </pc:cxnChg>
      </pc:sldChg>
      <pc:sldChg chg="addSp delSp modSp add del mod delAnim modAnim">
        <pc:chgData name="Nguyen Chi Son" userId="606856d02e9d83ac" providerId="LiveId" clId="{6D243AD4-F978-4D67-A959-3DC053EDE48D}" dt="2022-05-10T02:33:29.871" v="10980" actId="47"/>
        <pc:sldMkLst>
          <pc:docMk/>
          <pc:sldMk cId="2053085579" sldId="790"/>
        </pc:sldMkLst>
        <pc:spChg chg="add mod">
          <ac:chgData name="Nguyen Chi Son" userId="606856d02e9d83ac" providerId="LiveId" clId="{6D243AD4-F978-4D67-A959-3DC053EDE48D}" dt="2022-05-10T02:14:50.893" v="10977" actId="1076"/>
          <ac:spMkLst>
            <pc:docMk/>
            <pc:sldMk cId="2053085579" sldId="790"/>
            <ac:spMk id="10" creationId="{8A5E42E7-1B96-7DCD-FD6A-8C56B095EC5A}"/>
          </ac:spMkLst>
        </pc:spChg>
        <pc:spChg chg="del">
          <ac:chgData name="Nguyen Chi Son" userId="606856d02e9d83ac" providerId="LiveId" clId="{6D243AD4-F978-4D67-A959-3DC053EDE48D}" dt="2022-05-10T02:07:36.116" v="10341" actId="478"/>
          <ac:spMkLst>
            <pc:docMk/>
            <pc:sldMk cId="2053085579" sldId="790"/>
            <ac:spMk id="16" creationId="{20437F63-991D-4CA1-3CD1-0E0BD2329DF3}"/>
          </ac:spMkLst>
        </pc:spChg>
        <pc:spChg chg="mod">
          <ac:chgData name="Nguyen Chi Son" userId="606856d02e9d83ac" providerId="LiveId" clId="{6D243AD4-F978-4D67-A959-3DC053EDE48D}" dt="2022-05-10T02:08:47.782" v="10895" actId="57"/>
          <ac:spMkLst>
            <pc:docMk/>
            <pc:sldMk cId="2053085579" sldId="790"/>
            <ac:spMk id="19" creationId="{9C339D16-68E4-43C4-A62E-D0146138D23B}"/>
          </ac:spMkLst>
        </pc:spChg>
        <pc:spChg chg="mod">
          <ac:chgData name="Nguyen Chi Son" userId="606856d02e9d83ac" providerId="LiveId" clId="{6D243AD4-F978-4D67-A959-3DC053EDE48D}" dt="2022-05-10T02:08:54.517" v="10896"/>
          <ac:spMkLst>
            <pc:docMk/>
            <pc:sldMk cId="2053085579" sldId="790"/>
            <ac:spMk id="36" creationId="{C8E7EE57-47CE-D8C1-9B72-B9BC26D2AF93}"/>
          </ac:spMkLst>
        </pc:spChg>
        <pc:spChg chg="mod">
          <ac:chgData name="Nguyen Chi Son" userId="606856d02e9d83ac" providerId="LiveId" clId="{6D243AD4-F978-4D67-A959-3DC053EDE48D}" dt="2022-05-10T02:08:54.517" v="10896"/>
          <ac:spMkLst>
            <pc:docMk/>
            <pc:sldMk cId="2053085579" sldId="790"/>
            <ac:spMk id="37" creationId="{1394EC31-5105-1BA5-A612-26E1B46B181C}"/>
          </ac:spMkLst>
        </pc:spChg>
        <pc:spChg chg="mod">
          <ac:chgData name="Nguyen Chi Son" userId="606856d02e9d83ac" providerId="LiveId" clId="{6D243AD4-F978-4D67-A959-3DC053EDE48D}" dt="2022-05-10T02:08:54.517" v="10896"/>
          <ac:spMkLst>
            <pc:docMk/>
            <pc:sldMk cId="2053085579" sldId="790"/>
            <ac:spMk id="40" creationId="{402EAF35-16F4-03A3-EC39-DC8C1BBD2D87}"/>
          </ac:spMkLst>
        </pc:spChg>
        <pc:spChg chg="mod">
          <ac:chgData name="Nguyen Chi Son" userId="606856d02e9d83ac" providerId="LiveId" clId="{6D243AD4-F978-4D67-A959-3DC053EDE48D}" dt="2022-05-10T02:08:54.517" v="10896"/>
          <ac:spMkLst>
            <pc:docMk/>
            <pc:sldMk cId="2053085579" sldId="790"/>
            <ac:spMk id="41" creationId="{2CC662A1-D1AC-E4E0-F954-A1C41E38C7BD}"/>
          </ac:spMkLst>
        </pc:spChg>
        <pc:spChg chg="del">
          <ac:chgData name="Nguyen Chi Son" userId="606856d02e9d83ac" providerId="LiveId" clId="{6D243AD4-F978-4D67-A959-3DC053EDE48D}" dt="2022-05-10T02:07:37.851" v="10342" actId="478"/>
          <ac:spMkLst>
            <pc:docMk/>
            <pc:sldMk cId="2053085579" sldId="790"/>
            <ac:spMk id="44" creationId="{97DD0C62-89EE-FF79-4251-EB10549FF2C6}"/>
          </ac:spMkLst>
        </pc:spChg>
        <pc:spChg chg="del">
          <ac:chgData name="Nguyen Chi Son" userId="606856d02e9d83ac" providerId="LiveId" clId="{6D243AD4-F978-4D67-A959-3DC053EDE48D}" dt="2022-05-10T02:07:36.116" v="10341" actId="478"/>
          <ac:spMkLst>
            <pc:docMk/>
            <pc:sldMk cId="2053085579" sldId="790"/>
            <ac:spMk id="45" creationId="{D50724F1-DF2A-C42D-F6A8-5B4F2ECA330D}"/>
          </ac:spMkLst>
        </pc:spChg>
        <pc:spChg chg="del">
          <ac:chgData name="Nguyen Chi Son" userId="606856d02e9d83ac" providerId="LiveId" clId="{6D243AD4-F978-4D67-A959-3DC053EDE48D}" dt="2022-05-10T02:07:36.116" v="10341" actId="478"/>
          <ac:spMkLst>
            <pc:docMk/>
            <pc:sldMk cId="2053085579" sldId="790"/>
            <ac:spMk id="46" creationId="{8394DF36-28D1-B206-FDC9-149899BE412A}"/>
          </ac:spMkLst>
        </pc:spChg>
        <pc:spChg chg="del">
          <ac:chgData name="Nguyen Chi Son" userId="606856d02e9d83ac" providerId="LiveId" clId="{6D243AD4-F978-4D67-A959-3DC053EDE48D}" dt="2022-05-10T02:07:36.116" v="10341" actId="478"/>
          <ac:spMkLst>
            <pc:docMk/>
            <pc:sldMk cId="2053085579" sldId="790"/>
            <ac:spMk id="47" creationId="{D1AC618F-D4ED-1F7A-F034-0AF41593FE0D}"/>
          </ac:spMkLst>
        </pc:spChg>
        <pc:spChg chg="del">
          <ac:chgData name="Nguyen Chi Son" userId="606856d02e9d83ac" providerId="LiveId" clId="{6D243AD4-F978-4D67-A959-3DC053EDE48D}" dt="2022-05-10T02:07:36.116" v="10341" actId="478"/>
          <ac:spMkLst>
            <pc:docMk/>
            <pc:sldMk cId="2053085579" sldId="790"/>
            <ac:spMk id="48" creationId="{2D81715E-118B-473E-3CFA-0BB269611525}"/>
          </ac:spMkLst>
        </pc:spChg>
        <pc:spChg chg="del">
          <ac:chgData name="Nguyen Chi Son" userId="606856d02e9d83ac" providerId="LiveId" clId="{6D243AD4-F978-4D67-A959-3DC053EDE48D}" dt="2022-05-10T02:07:36.116" v="10341" actId="478"/>
          <ac:spMkLst>
            <pc:docMk/>
            <pc:sldMk cId="2053085579" sldId="790"/>
            <ac:spMk id="49" creationId="{293C1D68-9E4F-40E3-7CB5-A4D2799D6AE3}"/>
          </ac:spMkLst>
        </pc:spChg>
        <pc:spChg chg="del">
          <ac:chgData name="Nguyen Chi Son" userId="606856d02e9d83ac" providerId="LiveId" clId="{6D243AD4-F978-4D67-A959-3DC053EDE48D}" dt="2022-05-10T02:07:36.116" v="10341" actId="478"/>
          <ac:spMkLst>
            <pc:docMk/>
            <pc:sldMk cId="2053085579" sldId="790"/>
            <ac:spMk id="55" creationId="{92B2D4DD-5245-9644-74AC-7DD7C544FB92}"/>
          </ac:spMkLst>
        </pc:spChg>
        <pc:spChg chg="del">
          <ac:chgData name="Nguyen Chi Son" userId="606856d02e9d83ac" providerId="LiveId" clId="{6D243AD4-F978-4D67-A959-3DC053EDE48D}" dt="2022-05-10T02:07:36.116" v="10341" actId="478"/>
          <ac:spMkLst>
            <pc:docMk/>
            <pc:sldMk cId="2053085579" sldId="790"/>
            <ac:spMk id="58" creationId="{0D8FA050-45AB-89C2-7ED6-0F7BA3D6CCF5}"/>
          </ac:spMkLst>
        </pc:spChg>
        <pc:spChg chg="add mod">
          <ac:chgData name="Nguyen Chi Son" userId="606856d02e9d83ac" providerId="LiveId" clId="{6D243AD4-F978-4D67-A959-3DC053EDE48D}" dt="2022-05-10T02:14:50.893" v="10977" actId="1076"/>
          <ac:spMkLst>
            <pc:docMk/>
            <pc:sldMk cId="2053085579" sldId="790"/>
            <ac:spMk id="60" creationId="{6EB431E9-2EE8-D216-999E-92C697AFC68E}"/>
          </ac:spMkLst>
        </pc:spChg>
        <pc:spChg chg="add mod">
          <ac:chgData name="Nguyen Chi Son" userId="606856d02e9d83ac" providerId="LiveId" clId="{6D243AD4-F978-4D67-A959-3DC053EDE48D}" dt="2022-05-10T02:15:22.482" v="10979" actId="20577"/>
          <ac:spMkLst>
            <pc:docMk/>
            <pc:sldMk cId="2053085579" sldId="790"/>
            <ac:spMk id="63" creationId="{39EFDBFE-89BC-027A-15DC-1C80164148E2}"/>
          </ac:spMkLst>
        </pc:spChg>
        <pc:spChg chg="add mod">
          <ac:chgData name="Nguyen Chi Son" userId="606856d02e9d83ac" providerId="LiveId" clId="{6D243AD4-F978-4D67-A959-3DC053EDE48D}" dt="2022-05-10T02:15:21.090" v="10978" actId="20577"/>
          <ac:spMkLst>
            <pc:docMk/>
            <pc:sldMk cId="2053085579" sldId="790"/>
            <ac:spMk id="64" creationId="{A75B393F-D279-E6FE-F8B5-7417BE6CF922}"/>
          </ac:spMkLst>
        </pc:spChg>
        <pc:spChg chg="add mod">
          <ac:chgData name="Nguyen Chi Son" userId="606856d02e9d83ac" providerId="LiveId" clId="{6D243AD4-F978-4D67-A959-3DC053EDE48D}" dt="2022-05-10T02:14:50.893" v="10977" actId="1076"/>
          <ac:spMkLst>
            <pc:docMk/>
            <pc:sldMk cId="2053085579" sldId="790"/>
            <ac:spMk id="65" creationId="{AC66C1D6-CB6D-01D1-B160-240B5F8BF485}"/>
          </ac:spMkLst>
        </pc:spChg>
        <pc:spChg chg="add mod">
          <ac:chgData name="Nguyen Chi Son" userId="606856d02e9d83ac" providerId="LiveId" clId="{6D243AD4-F978-4D67-A959-3DC053EDE48D}" dt="2022-05-10T02:14:50.893" v="10977" actId="1076"/>
          <ac:spMkLst>
            <pc:docMk/>
            <pc:sldMk cId="2053085579" sldId="790"/>
            <ac:spMk id="66" creationId="{8D9044CF-FE56-1A02-0782-7787A377DCC9}"/>
          </ac:spMkLst>
        </pc:spChg>
        <pc:spChg chg="add mod">
          <ac:chgData name="Nguyen Chi Son" userId="606856d02e9d83ac" providerId="LiveId" clId="{6D243AD4-F978-4D67-A959-3DC053EDE48D}" dt="2022-05-10T02:14:50.893" v="10977" actId="1076"/>
          <ac:spMkLst>
            <pc:docMk/>
            <pc:sldMk cId="2053085579" sldId="790"/>
            <ac:spMk id="67" creationId="{05D90816-CAEF-DC9A-258A-309F5F4E75F4}"/>
          </ac:spMkLst>
        </pc:spChg>
        <pc:spChg chg="add mod">
          <ac:chgData name="Nguyen Chi Son" userId="606856d02e9d83ac" providerId="LiveId" clId="{6D243AD4-F978-4D67-A959-3DC053EDE48D}" dt="2022-05-10T02:14:50.893" v="10977" actId="1076"/>
          <ac:spMkLst>
            <pc:docMk/>
            <pc:sldMk cId="2053085579" sldId="790"/>
            <ac:spMk id="68" creationId="{40C68D3C-27EC-CAE4-9CF3-A001C4FAC93C}"/>
          </ac:spMkLst>
        </pc:spChg>
        <pc:grpChg chg="del">
          <ac:chgData name="Nguyen Chi Son" userId="606856d02e9d83ac" providerId="LiveId" clId="{6D243AD4-F978-4D67-A959-3DC053EDE48D}" dt="2022-05-10T02:07:36.116" v="10341" actId="478"/>
          <ac:grpSpMkLst>
            <pc:docMk/>
            <pc:sldMk cId="2053085579" sldId="790"/>
            <ac:grpSpMk id="24" creationId="{E502A5D6-D9F7-39CD-5849-F05B413D616E}"/>
          </ac:grpSpMkLst>
        </pc:grpChg>
        <pc:grpChg chg="add mod">
          <ac:chgData name="Nguyen Chi Son" userId="606856d02e9d83ac" providerId="LiveId" clId="{6D243AD4-F978-4D67-A959-3DC053EDE48D}" dt="2022-05-10T02:14:33.573" v="10974" actId="1076"/>
          <ac:grpSpMkLst>
            <pc:docMk/>
            <pc:sldMk cId="2053085579" sldId="790"/>
            <ac:grpSpMk id="33" creationId="{23BBC81C-AFEF-A77B-398F-F38B50C63F47}"/>
          </ac:grpSpMkLst>
        </pc:grpChg>
        <pc:graphicFrameChg chg="del">
          <ac:chgData name="Nguyen Chi Son" userId="606856d02e9d83ac" providerId="LiveId" clId="{6D243AD4-F978-4D67-A959-3DC053EDE48D}" dt="2022-05-10T02:07:36.116" v="10341" actId="478"/>
          <ac:graphicFrameMkLst>
            <pc:docMk/>
            <pc:sldMk cId="2053085579" sldId="790"/>
            <ac:graphicFrameMk id="50" creationId="{318F2688-D3AA-8FEA-F98D-2084BF571BD3}"/>
          </ac:graphicFrameMkLst>
        </pc:graphicFrameChg>
        <pc:graphicFrameChg chg="del">
          <ac:chgData name="Nguyen Chi Son" userId="606856d02e9d83ac" providerId="LiveId" clId="{6D243AD4-F978-4D67-A959-3DC053EDE48D}" dt="2022-05-10T02:07:36.116" v="10341" actId="478"/>
          <ac:graphicFrameMkLst>
            <pc:docMk/>
            <pc:sldMk cId="2053085579" sldId="790"/>
            <ac:graphicFrameMk id="52" creationId="{5BC0D14B-4CE0-E91E-DA3F-2845D042F179}"/>
          </ac:graphicFrameMkLst>
        </pc:graphicFrameChg>
        <pc:graphicFrameChg chg="del">
          <ac:chgData name="Nguyen Chi Son" userId="606856d02e9d83ac" providerId="LiveId" clId="{6D243AD4-F978-4D67-A959-3DC053EDE48D}" dt="2022-05-10T02:07:36.116" v="10341" actId="478"/>
          <ac:graphicFrameMkLst>
            <pc:docMk/>
            <pc:sldMk cId="2053085579" sldId="790"/>
            <ac:graphicFrameMk id="56" creationId="{FABCC503-6001-8CF7-AD1E-09A1A7557A48}"/>
          </ac:graphicFrameMkLst>
        </pc:graphicFrameChg>
        <pc:graphicFrameChg chg="del">
          <ac:chgData name="Nguyen Chi Son" userId="606856d02e9d83ac" providerId="LiveId" clId="{6D243AD4-F978-4D67-A959-3DC053EDE48D}" dt="2022-05-10T02:07:36.116" v="10341" actId="478"/>
          <ac:graphicFrameMkLst>
            <pc:docMk/>
            <pc:sldMk cId="2053085579" sldId="790"/>
            <ac:graphicFrameMk id="61" creationId="{7538B784-45F9-9E10-398D-2C3920FCEFE0}"/>
          </ac:graphicFrameMkLst>
        </pc:graphicFrameChg>
        <pc:graphicFrameChg chg="del">
          <ac:chgData name="Nguyen Chi Son" userId="606856d02e9d83ac" providerId="LiveId" clId="{6D243AD4-F978-4D67-A959-3DC053EDE48D}" dt="2022-05-10T02:07:36.116" v="10341" actId="478"/>
          <ac:graphicFrameMkLst>
            <pc:docMk/>
            <pc:sldMk cId="2053085579" sldId="790"/>
            <ac:graphicFrameMk id="62" creationId="{8C765F35-8239-F049-F457-8A3170F8AC28}"/>
          </ac:graphicFrameMkLst>
        </pc:graphicFrameChg>
        <pc:cxnChg chg="del">
          <ac:chgData name="Nguyen Chi Son" userId="606856d02e9d83ac" providerId="LiveId" clId="{6D243AD4-F978-4D67-A959-3DC053EDE48D}" dt="2022-05-10T02:07:36.116" v="10341" actId="478"/>
          <ac:cxnSpMkLst>
            <pc:docMk/>
            <pc:sldMk cId="2053085579" sldId="790"/>
            <ac:cxnSpMk id="7" creationId="{5BD2C236-0A7C-5161-6F70-EE0D5CB89468}"/>
          </ac:cxnSpMkLst>
        </pc:cxnChg>
        <pc:cxnChg chg="mod">
          <ac:chgData name="Nguyen Chi Son" userId="606856d02e9d83ac" providerId="LiveId" clId="{6D243AD4-F978-4D67-A959-3DC053EDE48D}" dt="2022-05-10T02:08:54.517" v="10896"/>
          <ac:cxnSpMkLst>
            <pc:docMk/>
            <pc:sldMk cId="2053085579" sldId="790"/>
            <ac:cxnSpMk id="34" creationId="{3ECA3CCC-AAFF-2E64-041B-7F76E8C10EFE}"/>
          </ac:cxnSpMkLst>
        </pc:cxnChg>
        <pc:cxnChg chg="mod">
          <ac:chgData name="Nguyen Chi Son" userId="606856d02e9d83ac" providerId="LiveId" clId="{6D243AD4-F978-4D67-A959-3DC053EDE48D}" dt="2022-05-10T02:08:54.517" v="10896"/>
          <ac:cxnSpMkLst>
            <pc:docMk/>
            <pc:sldMk cId="2053085579" sldId="790"/>
            <ac:cxnSpMk id="35" creationId="{B4FE328D-8C0F-D382-6399-F0EE4B8A21E0}"/>
          </ac:cxnSpMkLst>
        </pc:cxnChg>
        <pc:cxnChg chg="del">
          <ac:chgData name="Nguyen Chi Son" userId="606856d02e9d83ac" providerId="LiveId" clId="{6D243AD4-F978-4D67-A959-3DC053EDE48D}" dt="2022-05-10T02:07:36.116" v="10341" actId="478"/>
          <ac:cxnSpMkLst>
            <pc:docMk/>
            <pc:sldMk cId="2053085579" sldId="790"/>
            <ac:cxnSpMk id="38" creationId="{78855FDB-C3B8-8693-99D8-C9FA9165A1A4}"/>
          </ac:cxnSpMkLst>
        </pc:cxnChg>
        <pc:cxnChg chg="del">
          <ac:chgData name="Nguyen Chi Son" userId="606856d02e9d83ac" providerId="LiveId" clId="{6D243AD4-F978-4D67-A959-3DC053EDE48D}" dt="2022-05-10T02:07:36.116" v="10341" actId="478"/>
          <ac:cxnSpMkLst>
            <pc:docMk/>
            <pc:sldMk cId="2053085579" sldId="790"/>
            <ac:cxnSpMk id="39" creationId="{EE6E8337-B049-548F-3A93-795BE432C708}"/>
          </ac:cxnSpMkLst>
        </pc:cxnChg>
        <pc:cxnChg chg="del">
          <ac:chgData name="Nguyen Chi Son" userId="606856d02e9d83ac" providerId="LiveId" clId="{6D243AD4-F978-4D67-A959-3DC053EDE48D}" dt="2022-05-10T02:07:36.116" v="10341" actId="478"/>
          <ac:cxnSpMkLst>
            <pc:docMk/>
            <pc:sldMk cId="2053085579" sldId="790"/>
            <ac:cxnSpMk id="42" creationId="{C3727681-2328-78AC-77DA-CD3F6E2D787C}"/>
          </ac:cxnSpMkLst>
        </pc:cxnChg>
        <pc:cxnChg chg="del">
          <ac:chgData name="Nguyen Chi Son" userId="606856d02e9d83ac" providerId="LiveId" clId="{6D243AD4-F978-4D67-A959-3DC053EDE48D}" dt="2022-05-10T02:07:36.116" v="10341" actId="478"/>
          <ac:cxnSpMkLst>
            <pc:docMk/>
            <pc:sldMk cId="2053085579" sldId="790"/>
            <ac:cxnSpMk id="43" creationId="{625C08AE-2AC8-14B0-02CF-E6F7EEF11B9B}"/>
          </ac:cxnSpMkLst>
        </pc:cxnChg>
        <pc:cxnChg chg="add mod">
          <ac:chgData name="Nguyen Chi Son" userId="606856d02e9d83ac" providerId="LiveId" clId="{6D243AD4-F978-4D67-A959-3DC053EDE48D}" dt="2022-05-10T02:14:50.893" v="10977" actId="1076"/>
          <ac:cxnSpMkLst>
            <pc:docMk/>
            <pc:sldMk cId="2053085579" sldId="790"/>
            <ac:cxnSpMk id="51" creationId="{2FD2C1CA-288F-4FCC-0518-525BE3C342F4}"/>
          </ac:cxnSpMkLst>
        </pc:cxnChg>
        <pc:cxnChg chg="add mod">
          <ac:chgData name="Nguyen Chi Son" userId="606856d02e9d83ac" providerId="LiveId" clId="{6D243AD4-F978-4D67-A959-3DC053EDE48D}" dt="2022-05-10T02:14:50.893" v="10977" actId="1076"/>
          <ac:cxnSpMkLst>
            <pc:docMk/>
            <pc:sldMk cId="2053085579" sldId="790"/>
            <ac:cxnSpMk id="53" creationId="{C242F8D1-3A87-C56A-D2B4-FC03C4198C7F}"/>
          </ac:cxnSpMkLst>
        </pc:cxnChg>
        <pc:cxnChg chg="add mod">
          <ac:chgData name="Nguyen Chi Son" userId="606856d02e9d83ac" providerId="LiveId" clId="{6D243AD4-F978-4D67-A959-3DC053EDE48D}" dt="2022-05-10T02:14:50.893" v="10977" actId="1076"/>
          <ac:cxnSpMkLst>
            <pc:docMk/>
            <pc:sldMk cId="2053085579" sldId="790"/>
            <ac:cxnSpMk id="54" creationId="{726863A2-8026-2DBC-2351-B857D5141A09}"/>
          </ac:cxnSpMkLst>
        </pc:cxnChg>
        <pc:cxnChg chg="add mod">
          <ac:chgData name="Nguyen Chi Son" userId="606856d02e9d83ac" providerId="LiveId" clId="{6D243AD4-F978-4D67-A959-3DC053EDE48D}" dt="2022-05-10T02:14:50.893" v="10977" actId="1076"/>
          <ac:cxnSpMkLst>
            <pc:docMk/>
            <pc:sldMk cId="2053085579" sldId="790"/>
            <ac:cxnSpMk id="57" creationId="{7E5776FD-4F4C-7561-B20A-6F7DF794283E}"/>
          </ac:cxnSpMkLst>
        </pc:cxnChg>
        <pc:cxnChg chg="add mod">
          <ac:chgData name="Nguyen Chi Son" userId="606856d02e9d83ac" providerId="LiveId" clId="{6D243AD4-F978-4D67-A959-3DC053EDE48D}" dt="2022-05-10T02:14:50.893" v="10977" actId="1076"/>
          <ac:cxnSpMkLst>
            <pc:docMk/>
            <pc:sldMk cId="2053085579" sldId="790"/>
            <ac:cxnSpMk id="59" creationId="{D3C01E67-FB77-0660-2820-EBD54561A5E4}"/>
          </ac:cxnSpMkLst>
        </pc:cxnChg>
      </pc:sldChg>
    </pc:docChg>
  </pc:docChgLst>
  <pc:docChgLst>
    <pc:chgData name="Nguyen Chi Son" userId="606856d02e9d83ac" providerId="LiveId" clId="{D004948A-28F6-4C2A-98E3-B11E1532C4FA}"/>
    <pc:docChg chg="undo custSel addSld delSld modSld">
      <pc:chgData name="Nguyen Chi Son" userId="606856d02e9d83ac" providerId="LiveId" clId="{D004948A-28F6-4C2A-98E3-B11E1532C4FA}" dt="2022-05-17T16:24:01.970" v="6985"/>
      <pc:docMkLst>
        <pc:docMk/>
      </pc:docMkLst>
      <pc:sldChg chg="modSp mod">
        <pc:chgData name="Nguyen Chi Son" userId="606856d02e9d83ac" providerId="LiveId" clId="{D004948A-28F6-4C2A-98E3-B11E1532C4FA}" dt="2022-05-17T03:53:14.938" v="44" actId="255"/>
        <pc:sldMkLst>
          <pc:docMk/>
          <pc:sldMk cId="2922349590" sldId="256"/>
        </pc:sldMkLst>
        <pc:spChg chg="mod">
          <ac:chgData name="Nguyen Chi Son" userId="606856d02e9d83ac" providerId="LiveId" clId="{D004948A-28F6-4C2A-98E3-B11E1532C4FA}" dt="2022-05-17T03:53:14.938" v="44" actId="255"/>
          <ac:spMkLst>
            <pc:docMk/>
            <pc:sldMk cId="2922349590" sldId="256"/>
            <ac:spMk id="136" creationId="{C574B640-0199-463F-87CA-8E3956B46E10}"/>
          </ac:spMkLst>
        </pc:spChg>
      </pc:sldChg>
      <pc:sldChg chg="modSp mod">
        <pc:chgData name="Nguyen Chi Son" userId="606856d02e9d83ac" providerId="LiveId" clId="{D004948A-28F6-4C2A-98E3-B11E1532C4FA}" dt="2022-05-17T04:06:42.094" v="897" actId="20577"/>
        <pc:sldMkLst>
          <pc:docMk/>
          <pc:sldMk cId="3319126272" sldId="622"/>
        </pc:sldMkLst>
        <pc:spChg chg="mod">
          <ac:chgData name="Nguyen Chi Son" userId="606856d02e9d83ac" providerId="LiveId" clId="{D004948A-28F6-4C2A-98E3-B11E1532C4FA}" dt="2022-05-17T04:06:42.094" v="897" actId="20577"/>
          <ac:spMkLst>
            <pc:docMk/>
            <pc:sldMk cId="3319126272" sldId="622"/>
            <ac:spMk id="2" creationId="{DAF08EC2-5D0D-48D9-855C-A59C0E5ED55B}"/>
          </ac:spMkLst>
        </pc:spChg>
      </pc:sldChg>
      <pc:sldChg chg="modSp mod">
        <pc:chgData name="Nguyen Chi Son" userId="606856d02e9d83ac" providerId="LiveId" clId="{D004948A-28F6-4C2A-98E3-B11E1532C4FA}" dt="2022-05-17T03:53:38.599" v="87" actId="20577"/>
        <pc:sldMkLst>
          <pc:docMk/>
          <pc:sldMk cId="1033004166" sldId="675"/>
        </pc:sldMkLst>
        <pc:spChg chg="mod">
          <ac:chgData name="Nguyen Chi Son" userId="606856d02e9d83ac" providerId="LiveId" clId="{D004948A-28F6-4C2A-98E3-B11E1532C4FA}" dt="2022-05-17T03:53:38.599" v="87" actId="20577"/>
          <ac:spMkLst>
            <pc:docMk/>
            <pc:sldMk cId="1033004166" sldId="675"/>
            <ac:spMk id="2" creationId="{DAF08EC2-5D0D-48D9-855C-A59C0E5ED55B}"/>
          </ac:spMkLst>
        </pc:spChg>
      </pc:sldChg>
      <pc:sldChg chg="addSp delSp modSp mod">
        <pc:chgData name="Nguyen Chi Son" userId="606856d02e9d83ac" providerId="LiveId" clId="{D004948A-28F6-4C2A-98E3-B11E1532C4FA}" dt="2022-05-17T04:13:04.892" v="2237" actId="1076"/>
        <pc:sldMkLst>
          <pc:docMk/>
          <pc:sldMk cId="3014091475" sldId="782"/>
        </pc:sldMkLst>
        <pc:spChg chg="mod">
          <ac:chgData name="Nguyen Chi Son" userId="606856d02e9d83ac" providerId="LiveId" clId="{D004948A-28F6-4C2A-98E3-B11E1532C4FA}" dt="2022-05-17T04:07:54.656" v="1403" actId="20577"/>
          <ac:spMkLst>
            <pc:docMk/>
            <pc:sldMk cId="3014091475" sldId="782"/>
            <ac:spMk id="2" creationId="{BA8A6260-CA4B-46A9-A06E-C71EE59E6992}"/>
          </ac:spMkLst>
        </pc:spChg>
        <pc:spChg chg="del">
          <ac:chgData name="Nguyen Chi Son" userId="606856d02e9d83ac" providerId="LiveId" clId="{D004948A-28F6-4C2A-98E3-B11E1532C4FA}" dt="2022-05-17T04:06:47.711" v="900" actId="478"/>
          <ac:spMkLst>
            <pc:docMk/>
            <pc:sldMk cId="3014091475" sldId="782"/>
            <ac:spMk id="7" creationId="{BC955902-ACF9-970D-B1AE-4DDAB861205F}"/>
          </ac:spMkLst>
        </pc:spChg>
        <pc:spChg chg="del">
          <ac:chgData name="Nguyen Chi Son" userId="606856d02e9d83ac" providerId="LiveId" clId="{D004948A-28F6-4C2A-98E3-B11E1532C4FA}" dt="2022-05-17T04:06:47.711" v="900" actId="478"/>
          <ac:spMkLst>
            <pc:docMk/>
            <pc:sldMk cId="3014091475" sldId="782"/>
            <ac:spMk id="9" creationId="{A53E5BCB-823A-4C55-8FCD-4B7F2E76626A}"/>
          </ac:spMkLst>
        </pc:spChg>
        <pc:spChg chg="add mod">
          <ac:chgData name="Nguyen Chi Son" userId="606856d02e9d83ac" providerId="LiveId" clId="{D004948A-28F6-4C2A-98E3-B11E1532C4FA}" dt="2022-05-17T04:12:47.694" v="2231" actId="1035"/>
          <ac:spMkLst>
            <pc:docMk/>
            <pc:sldMk cId="3014091475" sldId="782"/>
            <ac:spMk id="13" creationId="{E501F4AA-0C97-89C1-4462-FFF45B0CA31A}"/>
          </ac:spMkLst>
        </pc:spChg>
        <pc:spChg chg="add mod">
          <ac:chgData name="Nguyen Chi Son" userId="606856d02e9d83ac" providerId="LiveId" clId="{D004948A-28F6-4C2A-98E3-B11E1532C4FA}" dt="2022-05-17T04:12:47.694" v="2231" actId="1035"/>
          <ac:spMkLst>
            <pc:docMk/>
            <pc:sldMk cId="3014091475" sldId="782"/>
            <ac:spMk id="14" creationId="{8100FBBD-93FA-13CD-E1EC-E28165D74D5A}"/>
          </ac:spMkLst>
        </pc:spChg>
        <pc:graphicFrameChg chg="del">
          <ac:chgData name="Nguyen Chi Son" userId="606856d02e9d83ac" providerId="LiveId" clId="{D004948A-28F6-4C2A-98E3-B11E1532C4FA}" dt="2022-05-17T04:06:47.711" v="900" actId="478"/>
          <ac:graphicFrameMkLst>
            <pc:docMk/>
            <pc:sldMk cId="3014091475" sldId="782"/>
            <ac:graphicFrameMk id="10" creationId="{A9186D06-8FA5-8D62-189E-A5992CD89819}"/>
          </ac:graphicFrameMkLst>
        </pc:graphicFrameChg>
        <pc:graphicFrameChg chg="del">
          <ac:chgData name="Nguyen Chi Son" userId="606856d02e9d83ac" providerId="LiveId" clId="{D004948A-28F6-4C2A-98E3-B11E1532C4FA}" dt="2022-05-17T04:06:47.711" v="900" actId="478"/>
          <ac:graphicFrameMkLst>
            <pc:docMk/>
            <pc:sldMk cId="3014091475" sldId="782"/>
            <ac:graphicFrameMk id="11" creationId="{05F9B701-508E-4C9E-9DD8-DBDE3D9B5FE0}"/>
          </ac:graphicFrameMkLst>
        </pc:graphicFrameChg>
        <pc:picChg chg="add mod">
          <ac:chgData name="Nguyen Chi Son" userId="606856d02e9d83ac" providerId="LiveId" clId="{D004948A-28F6-4C2A-98E3-B11E1532C4FA}" dt="2022-05-17T04:13:04.892" v="2237" actId="1076"/>
          <ac:picMkLst>
            <pc:docMk/>
            <pc:sldMk cId="3014091475" sldId="782"/>
            <ac:picMk id="4" creationId="{88FC1075-9846-B149-83C3-FBC33EC11FD5}"/>
          </ac:picMkLst>
        </pc:picChg>
        <pc:picChg chg="del">
          <ac:chgData name="Nguyen Chi Son" userId="606856d02e9d83ac" providerId="LiveId" clId="{D004948A-28F6-4C2A-98E3-B11E1532C4FA}" dt="2022-05-17T04:06:45.059" v="898" actId="478"/>
          <ac:picMkLst>
            <pc:docMk/>
            <pc:sldMk cId="3014091475" sldId="782"/>
            <ac:picMk id="5" creationId="{411D717A-CE10-2900-614F-98F4F13F5A1D}"/>
          </ac:picMkLst>
        </pc:picChg>
        <pc:picChg chg="del">
          <ac:chgData name="Nguyen Chi Son" userId="606856d02e9d83ac" providerId="LiveId" clId="{D004948A-28F6-4C2A-98E3-B11E1532C4FA}" dt="2022-05-17T04:06:45.476" v="899" actId="478"/>
          <ac:picMkLst>
            <pc:docMk/>
            <pc:sldMk cId="3014091475" sldId="782"/>
            <ac:picMk id="6" creationId="{CD0E0A5B-1157-3688-980C-62A9D883B070}"/>
          </ac:picMkLst>
        </pc:picChg>
        <pc:picChg chg="add mod">
          <ac:chgData name="Nguyen Chi Son" userId="606856d02e9d83ac" providerId="LiveId" clId="{D004948A-28F6-4C2A-98E3-B11E1532C4FA}" dt="2022-05-17T04:12:56.301" v="2235" actId="1076"/>
          <ac:picMkLst>
            <pc:docMk/>
            <pc:sldMk cId="3014091475" sldId="782"/>
            <ac:picMk id="12" creationId="{F106AAC9-BD46-E5C3-D6F7-CDF89889A21B}"/>
          </ac:picMkLst>
        </pc:picChg>
      </pc:sldChg>
      <pc:sldChg chg="del">
        <pc:chgData name="Nguyen Chi Son" userId="606856d02e9d83ac" providerId="LiveId" clId="{D004948A-28F6-4C2A-98E3-B11E1532C4FA}" dt="2022-05-17T04:06:35.150" v="864" actId="47"/>
        <pc:sldMkLst>
          <pc:docMk/>
          <pc:sldMk cId="3990194128" sldId="837"/>
        </pc:sldMkLst>
      </pc:sldChg>
      <pc:sldChg chg="del">
        <pc:chgData name="Nguyen Chi Son" userId="606856d02e9d83ac" providerId="LiveId" clId="{D004948A-28F6-4C2A-98E3-B11E1532C4FA}" dt="2022-05-17T04:06:35.150" v="864" actId="47"/>
        <pc:sldMkLst>
          <pc:docMk/>
          <pc:sldMk cId="2469390445" sldId="839"/>
        </pc:sldMkLst>
      </pc:sldChg>
      <pc:sldChg chg="del">
        <pc:chgData name="Nguyen Chi Son" userId="606856d02e9d83ac" providerId="LiveId" clId="{D004948A-28F6-4C2A-98E3-B11E1532C4FA}" dt="2022-05-17T04:13:49.800" v="2238" actId="47"/>
        <pc:sldMkLst>
          <pc:docMk/>
          <pc:sldMk cId="733565035" sldId="842"/>
        </pc:sldMkLst>
      </pc:sldChg>
      <pc:sldChg chg="del">
        <pc:chgData name="Nguyen Chi Son" userId="606856d02e9d83ac" providerId="LiveId" clId="{D004948A-28F6-4C2A-98E3-B11E1532C4FA}" dt="2022-05-17T04:13:49.800" v="2238" actId="47"/>
        <pc:sldMkLst>
          <pc:docMk/>
          <pc:sldMk cId="2177373405" sldId="843"/>
        </pc:sldMkLst>
      </pc:sldChg>
      <pc:sldChg chg="del">
        <pc:chgData name="Nguyen Chi Son" userId="606856d02e9d83ac" providerId="LiveId" clId="{D004948A-28F6-4C2A-98E3-B11E1532C4FA}" dt="2022-05-17T04:13:49.800" v="2238" actId="47"/>
        <pc:sldMkLst>
          <pc:docMk/>
          <pc:sldMk cId="1462173169" sldId="844"/>
        </pc:sldMkLst>
      </pc:sldChg>
      <pc:sldChg chg="addSp delSp modSp mod">
        <pc:chgData name="Nguyen Chi Son" userId="606856d02e9d83ac" providerId="LiveId" clId="{D004948A-28F6-4C2A-98E3-B11E1532C4FA}" dt="2022-05-17T04:06:23.096" v="863" actId="14100"/>
        <pc:sldMkLst>
          <pc:docMk/>
          <pc:sldMk cId="4090454743" sldId="854"/>
        </pc:sldMkLst>
        <pc:spChg chg="mod">
          <ac:chgData name="Nguyen Chi Son" userId="606856d02e9d83ac" providerId="LiveId" clId="{D004948A-28F6-4C2A-98E3-B11E1532C4FA}" dt="2022-05-17T03:59:09.454" v="233" actId="20577"/>
          <ac:spMkLst>
            <pc:docMk/>
            <pc:sldMk cId="4090454743" sldId="854"/>
            <ac:spMk id="2" creationId="{BA8A6260-CA4B-46A9-A06E-C71EE59E6992}"/>
          </ac:spMkLst>
        </pc:spChg>
        <pc:spChg chg="add del mod">
          <ac:chgData name="Nguyen Chi Son" userId="606856d02e9d83ac" providerId="LiveId" clId="{D004948A-28F6-4C2A-98E3-B11E1532C4FA}" dt="2022-05-17T04:02:46.076" v="543" actId="478"/>
          <ac:spMkLst>
            <pc:docMk/>
            <pc:sldMk cId="4090454743" sldId="854"/>
            <ac:spMk id="12" creationId="{124040B2-9076-6B22-DB8D-5B2E0DA0BE1B}"/>
          </ac:spMkLst>
        </pc:spChg>
        <pc:spChg chg="add mod">
          <ac:chgData name="Nguyen Chi Son" userId="606856d02e9d83ac" providerId="LiveId" clId="{D004948A-28F6-4C2A-98E3-B11E1532C4FA}" dt="2022-05-17T04:06:19.472" v="862" actId="14100"/>
          <ac:spMkLst>
            <pc:docMk/>
            <pc:sldMk cId="4090454743" sldId="854"/>
            <ac:spMk id="13" creationId="{6BB0CAA7-8B55-95D2-DC5C-C6F2B471D8D5}"/>
          </ac:spMkLst>
        </pc:spChg>
        <pc:spChg chg="add mod">
          <ac:chgData name="Nguyen Chi Son" userId="606856d02e9d83ac" providerId="LiveId" clId="{D004948A-28F6-4C2A-98E3-B11E1532C4FA}" dt="2022-05-17T04:06:23.096" v="863" actId="14100"/>
          <ac:spMkLst>
            <pc:docMk/>
            <pc:sldMk cId="4090454743" sldId="854"/>
            <ac:spMk id="14" creationId="{9DD867F1-DFA9-92A9-1DBE-D5E885823439}"/>
          </ac:spMkLst>
        </pc:spChg>
        <pc:spChg chg="mod">
          <ac:chgData name="Nguyen Chi Son" userId="606856d02e9d83ac" providerId="LiveId" clId="{D004948A-28F6-4C2A-98E3-B11E1532C4FA}" dt="2022-05-17T04:06:06.040" v="860" actId="552"/>
          <ac:spMkLst>
            <pc:docMk/>
            <pc:sldMk cId="4090454743" sldId="854"/>
            <ac:spMk id="15" creationId="{D4A11C5C-895C-BC35-F8FA-178D9F3E9B51}"/>
          </ac:spMkLst>
        </pc:spChg>
        <pc:graphicFrameChg chg="del">
          <ac:chgData name="Nguyen Chi Son" userId="606856d02e9d83ac" providerId="LiveId" clId="{D004948A-28F6-4C2A-98E3-B11E1532C4FA}" dt="2022-05-17T03:53:41.699" v="89" actId="478"/>
          <ac:graphicFrameMkLst>
            <pc:docMk/>
            <pc:sldMk cId="4090454743" sldId="854"/>
            <ac:graphicFrameMk id="5" creationId="{B6F6A9BB-BB5A-B235-4C55-485CB6B6D69A}"/>
          </ac:graphicFrameMkLst>
        </pc:graphicFrameChg>
        <pc:picChg chg="del">
          <ac:chgData name="Nguyen Chi Son" userId="606856d02e9d83ac" providerId="LiveId" clId="{D004948A-28F6-4C2A-98E3-B11E1532C4FA}" dt="2022-05-17T03:53:41.087" v="88" actId="478"/>
          <ac:picMkLst>
            <pc:docMk/>
            <pc:sldMk cId="4090454743" sldId="854"/>
            <ac:picMk id="4" creationId="{5C03EDDA-00CB-8E15-274C-86DACDCE6D39}"/>
          </ac:picMkLst>
        </pc:picChg>
        <pc:picChg chg="add mod">
          <ac:chgData name="Nguyen Chi Son" userId="606856d02e9d83ac" providerId="LiveId" clId="{D004948A-28F6-4C2A-98E3-B11E1532C4FA}" dt="2022-05-17T04:01:08.611" v="259" actId="12788"/>
          <ac:picMkLst>
            <pc:docMk/>
            <pc:sldMk cId="4090454743" sldId="854"/>
            <ac:picMk id="6" creationId="{DF36FC4B-D002-CC24-817C-A01B397EDDB0}"/>
          </ac:picMkLst>
        </pc:picChg>
        <pc:picChg chg="add mod">
          <ac:chgData name="Nguyen Chi Son" userId="606856d02e9d83ac" providerId="LiveId" clId="{D004948A-28F6-4C2A-98E3-B11E1532C4FA}" dt="2022-05-17T04:01:10.930" v="260" actId="465"/>
          <ac:picMkLst>
            <pc:docMk/>
            <pc:sldMk cId="4090454743" sldId="854"/>
            <ac:picMk id="8" creationId="{7A0ED39F-1C10-CB95-BC8E-55C76431D851}"/>
          </ac:picMkLst>
        </pc:picChg>
        <pc:picChg chg="add mod">
          <ac:chgData name="Nguyen Chi Son" userId="606856d02e9d83ac" providerId="LiveId" clId="{D004948A-28F6-4C2A-98E3-B11E1532C4FA}" dt="2022-05-17T04:01:08.611" v="259" actId="12788"/>
          <ac:picMkLst>
            <pc:docMk/>
            <pc:sldMk cId="4090454743" sldId="854"/>
            <ac:picMk id="10" creationId="{449EC04E-66FA-B7A9-4152-17B0D793D8C3}"/>
          </ac:picMkLst>
        </pc:picChg>
      </pc:sldChg>
      <pc:sldChg chg="del">
        <pc:chgData name="Nguyen Chi Son" userId="606856d02e9d83ac" providerId="LiveId" clId="{D004948A-28F6-4C2A-98E3-B11E1532C4FA}" dt="2022-05-17T04:06:35.150" v="864" actId="47"/>
        <pc:sldMkLst>
          <pc:docMk/>
          <pc:sldMk cId="2955188893" sldId="855"/>
        </pc:sldMkLst>
      </pc:sldChg>
      <pc:sldChg chg="del">
        <pc:chgData name="Nguyen Chi Son" userId="606856d02e9d83ac" providerId="LiveId" clId="{D004948A-28F6-4C2A-98E3-B11E1532C4FA}" dt="2022-05-17T04:06:35.150" v="864" actId="47"/>
        <pc:sldMkLst>
          <pc:docMk/>
          <pc:sldMk cId="4108640045" sldId="856"/>
        </pc:sldMkLst>
      </pc:sldChg>
      <pc:sldChg chg="del">
        <pc:chgData name="Nguyen Chi Son" userId="606856d02e9d83ac" providerId="LiveId" clId="{D004948A-28F6-4C2A-98E3-B11E1532C4FA}" dt="2022-05-17T04:06:35.150" v="864" actId="47"/>
        <pc:sldMkLst>
          <pc:docMk/>
          <pc:sldMk cId="541331996" sldId="857"/>
        </pc:sldMkLst>
      </pc:sldChg>
      <pc:sldChg chg="modSp mod">
        <pc:chgData name="Nguyen Chi Son" userId="606856d02e9d83ac" providerId="LiveId" clId="{D004948A-28F6-4C2A-98E3-B11E1532C4FA}" dt="2022-05-17T04:13:55.322" v="2262" actId="20577"/>
        <pc:sldMkLst>
          <pc:docMk/>
          <pc:sldMk cId="3465111237" sldId="858"/>
        </pc:sldMkLst>
        <pc:spChg chg="mod">
          <ac:chgData name="Nguyen Chi Son" userId="606856d02e9d83ac" providerId="LiveId" clId="{D004948A-28F6-4C2A-98E3-B11E1532C4FA}" dt="2022-05-17T04:13:55.322" v="2262" actId="20577"/>
          <ac:spMkLst>
            <pc:docMk/>
            <pc:sldMk cId="3465111237" sldId="858"/>
            <ac:spMk id="2" creationId="{DAF08EC2-5D0D-48D9-855C-A59C0E5ED55B}"/>
          </ac:spMkLst>
        </pc:spChg>
      </pc:sldChg>
      <pc:sldChg chg="addSp delSp modSp mod delAnim">
        <pc:chgData name="Nguyen Chi Son" userId="606856d02e9d83ac" providerId="LiveId" clId="{D004948A-28F6-4C2A-98E3-B11E1532C4FA}" dt="2022-05-17T04:25:10.007" v="3151" actId="14100"/>
        <pc:sldMkLst>
          <pc:docMk/>
          <pc:sldMk cId="2564726876" sldId="859"/>
        </pc:sldMkLst>
        <pc:spChg chg="mod">
          <ac:chgData name="Nguyen Chi Son" userId="606856d02e9d83ac" providerId="LiveId" clId="{D004948A-28F6-4C2A-98E3-B11E1532C4FA}" dt="2022-05-17T04:15:36.957" v="2722" actId="20577"/>
          <ac:spMkLst>
            <pc:docMk/>
            <pc:sldMk cId="2564726876" sldId="859"/>
            <ac:spMk id="2" creationId="{BA8A6260-CA4B-46A9-A06E-C71EE59E6992}"/>
          </ac:spMkLst>
        </pc:spChg>
        <pc:spChg chg="del">
          <ac:chgData name="Nguyen Chi Son" userId="606856d02e9d83ac" providerId="LiveId" clId="{D004948A-28F6-4C2A-98E3-B11E1532C4FA}" dt="2022-05-17T04:13:59.122" v="2263" actId="478"/>
          <ac:spMkLst>
            <pc:docMk/>
            <pc:sldMk cId="2564726876" sldId="859"/>
            <ac:spMk id="24" creationId="{4261F9AE-7B0A-46D6-474E-7B1A22C3EB92}"/>
          </ac:spMkLst>
        </pc:spChg>
        <pc:spChg chg="del">
          <ac:chgData name="Nguyen Chi Son" userId="606856d02e9d83ac" providerId="LiveId" clId="{D004948A-28F6-4C2A-98E3-B11E1532C4FA}" dt="2022-05-17T04:13:59.122" v="2263" actId="478"/>
          <ac:spMkLst>
            <pc:docMk/>
            <pc:sldMk cId="2564726876" sldId="859"/>
            <ac:spMk id="25" creationId="{A6531B30-AD18-E797-F189-AF329CE23D78}"/>
          </ac:spMkLst>
        </pc:spChg>
        <pc:spChg chg="del">
          <ac:chgData name="Nguyen Chi Son" userId="606856d02e9d83ac" providerId="LiveId" clId="{D004948A-28F6-4C2A-98E3-B11E1532C4FA}" dt="2022-05-17T04:13:59.122" v="2263" actId="478"/>
          <ac:spMkLst>
            <pc:docMk/>
            <pc:sldMk cId="2564726876" sldId="859"/>
            <ac:spMk id="26" creationId="{B234ADF1-CDD2-3070-33C2-E074C0D2D47F}"/>
          </ac:spMkLst>
        </pc:spChg>
        <pc:spChg chg="add mod">
          <ac:chgData name="Nguyen Chi Son" userId="606856d02e9d83ac" providerId="LiveId" clId="{D004948A-28F6-4C2A-98E3-B11E1532C4FA}" dt="2022-05-17T04:25:10.007" v="3151" actId="14100"/>
          <ac:spMkLst>
            <pc:docMk/>
            <pc:sldMk cId="2564726876" sldId="859"/>
            <ac:spMk id="28" creationId="{F67F464B-483E-CF5A-2994-A58046AE5E13}"/>
          </ac:spMkLst>
        </pc:spChg>
        <pc:spChg chg="del">
          <ac:chgData name="Nguyen Chi Son" userId="606856d02e9d83ac" providerId="LiveId" clId="{D004948A-28F6-4C2A-98E3-B11E1532C4FA}" dt="2022-05-17T04:13:59.122" v="2263" actId="478"/>
          <ac:spMkLst>
            <pc:docMk/>
            <pc:sldMk cId="2564726876" sldId="859"/>
            <ac:spMk id="60" creationId="{D3416F60-6BC8-F5F8-E8BA-65C161711182}"/>
          </ac:spMkLst>
        </pc:spChg>
        <pc:graphicFrameChg chg="del">
          <ac:chgData name="Nguyen Chi Son" userId="606856d02e9d83ac" providerId="LiveId" clId="{D004948A-28F6-4C2A-98E3-B11E1532C4FA}" dt="2022-05-17T04:13:59.122" v="2263" actId="478"/>
          <ac:graphicFrameMkLst>
            <pc:docMk/>
            <pc:sldMk cId="2564726876" sldId="859"/>
            <ac:graphicFrameMk id="14" creationId="{BBE69F05-358D-60EC-89DE-EC7E23151D91}"/>
          </ac:graphicFrameMkLst>
        </pc:graphicFrameChg>
        <pc:graphicFrameChg chg="del">
          <ac:chgData name="Nguyen Chi Son" userId="606856d02e9d83ac" providerId="LiveId" clId="{D004948A-28F6-4C2A-98E3-B11E1532C4FA}" dt="2022-05-17T04:13:59.122" v="2263" actId="478"/>
          <ac:graphicFrameMkLst>
            <pc:docMk/>
            <pc:sldMk cId="2564726876" sldId="859"/>
            <ac:graphicFrameMk id="15" creationId="{BFA5AF2C-39CE-D4DA-CEB1-710B57A2A3F2}"/>
          </ac:graphicFrameMkLst>
        </pc:graphicFrameChg>
        <pc:graphicFrameChg chg="del">
          <ac:chgData name="Nguyen Chi Son" userId="606856d02e9d83ac" providerId="LiveId" clId="{D004948A-28F6-4C2A-98E3-B11E1532C4FA}" dt="2022-05-17T04:13:59.122" v="2263" actId="478"/>
          <ac:graphicFrameMkLst>
            <pc:docMk/>
            <pc:sldMk cId="2564726876" sldId="859"/>
            <ac:graphicFrameMk id="16" creationId="{C2493D8B-E40A-07AF-98C7-CA518A2E23EC}"/>
          </ac:graphicFrameMkLst>
        </pc:graphicFrameChg>
        <pc:graphicFrameChg chg="del">
          <ac:chgData name="Nguyen Chi Son" userId="606856d02e9d83ac" providerId="LiveId" clId="{D004948A-28F6-4C2A-98E3-B11E1532C4FA}" dt="2022-05-17T04:13:59.122" v="2263" actId="478"/>
          <ac:graphicFrameMkLst>
            <pc:docMk/>
            <pc:sldMk cId="2564726876" sldId="859"/>
            <ac:graphicFrameMk id="56" creationId="{3060449E-CD69-E927-D4F9-92F118D0466B}"/>
          </ac:graphicFrameMkLst>
        </pc:graphicFrameChg>
        <pc:graphicFrameChg chg="del">
          <ac:chgData name="Nguyen Chi Son" userId="606856d02e9d83ac" providerId="LiveId" clId="{D004948A-28F6-4C2A-98E3-B11E1532C4FA}" dt="2022-05-17T04:13:59.122" v="2263" actId="478"/>
          <ac:graphicFrameMkLst>
            <pc:docMk/>
            <pc:sldMk cId="2564726876" sldId="859"/>
            <ac:graphicFrameMk id="57" creationId="{C4439102-5567-5D1F-BE57-DB020B8421CA}"/>
          </ac:graphicFrameMkLst>
        </pc:graphicFrameChg>
        <pc:graphicFrameChg chg="del">
          <ac:chgData name="Nguyen Chi Son" userId="606856d02e9d83ac" providerId="LiveId" clId="{D004948A-28F6-4C2A-98E3-B11E1532C4FA}" dt="2022-05-17T04:13:59.122" v="2263" actId="478"/>
          <ac:graphicFrameMkLst>
            <pc:docMk/>
            <pc:sldMk cId="2564726876" sldId="859"/>
            <ac:graphicFrameMk id="58" creationId="{A05EEF02-FDC0-4F54-799F-BD6574244191}"/>
          </ac:graphicFrameMkLst>
        </pc:graphicFrameChg>
        <pc:picChg chg="add mod">
          <ac:chgData name="Nguyen Chi Son" userId="606856d02e9d83ac" providerId="LiveId" clId="{D004948A-28F6-4C2A-98E3-B11E1532C4FA}" dt="2022-05-17T04:25:04.230" v="3149" actId="1076"/>
          <ac:picMkLst>
            <pc:docMk/>
            <pc:sldMk cId="2564726876" sldId="859"/>
            <ac:picMk id="4" creationId="{78D2FF77-2ED6-254F-10D4-CAD342DEE804}"/>
          </ac:picMkLst>
        </pc:picChg>
        <pc:cxnChg chg="del">
          <ac:chgData name="Nguyen Chi Son" userId="606856d02e9d83ac" providerId="LiveId" clId="{D004948A-28F6-4C2A-98E3-B11E1532C4FA}" dt="2022-05-17T04:13:59.122" v="2263" actId="478"/>
          <ac:cxnSpMkLst>
            <pc:docMk/>
            <pc:sldMk cId="2564726876" sldId="859"/>
            <ac:cxnSpMk id="19" creationId="{B55452E7-C0E1-E761-168C-F8A4DE7B5432}"/>
          </ac:cxnSpMkLst>
        </pc:cxnChg>
        <pc:cxnChg chg="del">
          <ac:chgData name="Nguyen Chi Son" userId="606856d02e9d83ac" providerId="LiveId" clId="{D004948A-28F6-4C2A-98E3-B11E1532C4FA}" dt="2022-05-17T04:13:59.122" v="2263" actId="478"/>
          <ac:cxnSpMkLst>
            <pc:docMk/>
            <pc:sldMk cId="2564726876" sldId="859"/>
            <ac:cxnSpMk id="20" creationId="{A8A88D4A-D01C-E5E1-F0DF-D150492C4735}"/>
          </ac:cxnSpMkLst>
        </pc:cxnChg>
        <pc:cxnChg chg="del">
          <ac:chgData name="Nguyen Chi Son" userId="606856d02e9d83ac" providerId="LiveId" clId="{D004948A-28F6-4C2A-98E3-B11E1532C4FA}" dt="2022-05-17T04:13:59.122" v="2263" actId="478"/>
          <ac:cxnSpMkLst>
            <pc:docMk/>
            <pc:sldMk cId="2564726876" sldId="859"/>
            <ac:cxnSpMk id="21" creationId="{6D9001AE-9F01-111F-80D8-9EF6015B9E07}"/>
          </ac:cxnSpMkLst>
        </pc:cxnChg>
        <pc:cxnChg chg="del">
          <ac:chgData name="Nguyen Chi Son" userId="606856d02e9d83ac" providerId="LiveId" clId="{D004948A-28F6-4C2A-98E3-B11E1532C4FA}" dt="2022-05-17T04:13:59.122" v="2263" actId="478"/>
          <ac:cxnSpMkLst>
            <pc:docMk/>
            <pc:sldMk cId="2564726876" sldId="859"/>
            <ac:cxnSpMk id="22" creationId="{CF399881-8327-0202-2DD2-2C10D9870483}"/>
          </ac:cxnSpMkLst>
        </pc:cxnChg>
        <pc:cxnChg chg="del">
          <ac:chgData name="Nguyen Chi Son" userId="606856d02e9d83ac" providerId="LiveId" clId="{D004948A-28F6-4C2A-98E3-B11E1532C4FA}" dt="2022-05-17T04:13:59.122" v="2263" actId="478"/>
          <ac:cxnSpMkLst>
            <pc:docMk/>
            <pc:sldMk cId="2564726876" sldId="859"/>
            <ac:cxnSpMk id="23" creationId="{F323DF30-4FB7-44F3-64AC-879AE107EB93}"/>
          </ac:cxnSpMkLst>
        </pc:cxnChg>
        <pc:cxnChg chg="del">
          <ac:chgData name="Nguyen Chi Son" userId="606856d02e9d83ac" providerId="LiveId" clId="{D004948A-28F6-4C2A-98E3-B11E1532C4FA}" dt="2022-05-17T04:13:59.122" v="2263" actId="478"/>
          <ac:cxnSpMkLst>
            <pc:docMk/>
            <pc:sldMk cId="2564726876" sldId="859"/>
            <ac:cxnSpMk id="27" creationId="{8FF92587-93DB-6AD8-658B-69C3AA9E360E}"/>
          </ac:cxnSpMkLst>
        </pc:cxnChg>
        <pc:cxnChg chg="del">
          <ac:chgData name="Nguyen Chi Son" userId="606856d02e9d83ac" providerId="LiveId" clId="{D004948A-28F6-4C2A-98E3-B11E1532C4FA}" dt="2022-05-17T04:13:59.122" v="2263" actId="478"/>
          <ac:cxnSpMkLst>
            <pc:docMk/>
            <pc:sldMk cId="2564726876" sldId="859"/>
            <ac:cxnSpMk id="35" creationId="{BCE84180-F970-0112-8DE4-2682B0428FAA}"/>
          </ac:cxnSpMkLst>
        </pc:cxnChg>
        <pc:cxnChg chg="del">
          <ac:chgData name="Nguyen Chi Son" userId="606856d02e9d83ac" providerId="LiveId" clId="{D004948A-28F6-4C2A-98E3-B11E1532C4FA}" dt="2022-05-17T04:13:59.122" v="2263" actId="478"/>
          <ac:cxnSpMkLst>
            <pc:docMk/>
            <pc:sldMk cId="2564726876" sldId="859"/>
            <ac:cxnSpMk id="37" creationId="{2E60CECB-EC63-9401-1153-793B9B46B153}"/>
          </ac:cxnSpMkLst>
        </pc:cxnChg>
        <pc:cxnChg chg="del">
          <ac:chgData name="Nguyen Chi Son" userId="606856d02e9d83ac" providerId="LiveId" clId="{D004948A-28F6-4C2A-98E3-B11E1532C4FA}" dt="2022-05-17T04:13:59.122" v="2263" actId="478"/>
          <ac:cxnSpMkLst>
            <pc:docMk/>
            <pc:sldMk cId="2564726876" sldId="859"/>
            <ac:cxnSpMk id="40" creationId="{4AE47CBD-E572-3E6A-47EB-2161D82E8467}"/>
          </ac:cxnSpMkLst>
        </pc:cxnChg>
        <pc:cxnChg chg="del">
          <ac:chgData name="Nguyen Chi Son" userId="606856d02e9d83ac" providerId="LiveId" clId="{D004948A-28F6-4C2A-98E3-B11E1532C4FA}" dt="2022-05-17T04:13:59.122" v="2263" actId="478"/>
          <ac:cxnSpMkLst>
            <pc:docMk/>
            <pc:sldMk cId="2564726876" sldId="859"/>
            <ac:cxnSpMk id="49" creationId="{D5F4B614-6215-103A-D109-A2B5BE003F9F}"/>
          </ac:cxnSpMkLst>
        </pc:cxnChg>
      </pc:sldChg>
      <pc:sldChg chg="delSp modSp mod delAnim modAnim">
        <pc:chgData name="Nguyen Chi Son" userId="606856d02e9d83ac" providerId="LiveId" clId="{D004948A-28F6-4C2A-98E3-B11E1532C4FA}" dt="2022-05-17T16:13:37.143" v="4089" actId="12788"/>
        <pc:sldMkLst>
          <pc:docMk/>
          <pc:sldMk cId="2522316162" sldId="860"/>
        </pc:sldMkLst>
        <pc:spChg chg="mod">
          <ac:chgData name="Nguyen Chi Son" userId="606856d02e9d83ac" providerId="LiveId" clId="{D004948A-28F6-4C2A-98E3-B11E1532C4FA}" dt="2022-05-17T16:13:37.143" v="4089" actId="12788"/>
          <ac:spMkLst>
            <pc:docMk/>
            <pc:sldMk cId="2522316162" sldId="860"/>
            <ac:spMk id="11" creationId="{0E84CBE1-4AB0-CA68-65C2-AC68692AACAA}"/>
          </ac:spMkLst>
        </pc:spChg>
        <pc:spChg chg="mod">
          <ac:chgData name="Nguyen Chi Son" userId="606856d02e9d83ac" providerId="LiveId" clId="{D004948A-28F6-4C2A-98E3-B11E1532C4FA}" dt="2022-05-17T16:13:26.545" v="4088" actId="14100"/>
          <ac:spMkLst>
            <pc:docMk/>
            <pc:sldMk cId="2522316162" sldId="860"/>
            <ac:spMk id="12" creationId="{5B8A6D26-E571-DC15-930E-F272FC43E0DD}"/>
          </ac:spMkLst>
        </pc:spChg>
        <pc:spChg chg="mod">
          <ac:chgData name="Nguyen Chi Son" userId="606856d02e9d83ac" providerId="LiveId" clId="{D004948A-28F6-4C2A-98E3-B11E1532C4FA}" dt="2022-05-17T16:11:28.845" v="3472" actId="20577"/>
          <ac:spMkLst>
            <pc:docMk/>
            <pc:sldMk cId="2522316162" sldId="860"/>
            <ac:spMk id="19" creationId="{9C339D16-68E4-43C4-A62E-D0146138D23B}"/>
          </ac:spMkLst>
        </pc:spChg>
        <pc:graphicFrameChg chg="del">
          <ac:chgData name="Nguyen Chi Son" userId="606856d02e9d83ac" providerId="LiveId" clId="{D004948A-28F6-4C2A-98E3-B11E1532C4FA}" dt="2022-05-17T16:10:18.051" v="3153" actId="478"/>
          <ac:graphicFrameMkLst>
            <pc:docMk/>
            <pc:sldMk cId="2522316162" sldId="860"/>
            <ac:graphicFrameMk id="17" creationId="{27A4E5E8-9513-3D60-3E0E-A8D2556462CA}"/>
          </ac:graphicFrameMkLst>
        </pc:graphicFrameChg>
        <pc:graphicFrameChg chg="del">
          <ac:chgData name="Nguyen Chi Son" userId="606856d02e9d83ac" providerId="LiveId" clId="{D004948A-28F6-4C2A-98E3-B11E1532C4FA}" dt="2022-05-17T16:10:18.051" v="3153" actId="478"/>
          <ac:graphicFrameMkLst>
            <pc:docMk/>
            <pc:sldMk cId="2522316162" sldId="860"/>
            <ac:graphicFrameMk id="18" creationId="{7708AE41-6C49-1B8E-07BE-679B8CC75BAD}"/>
          </ac:graphicFrameMkLst>
        </pc:graphicFrameChg>
        <pc:graphicFrameChg chg="del">
          <ac:chgData name="Nguyen Chi Son" userId="606856d02e9d83ac" providerId="LiveId" clId="{D004948A-28F6-4C2A-98E3-B11E1532C4FA}" dt="2022-05-17T16:10:18.051" v="3153" actId="478"/>
          <ac:graphicFrameMkLst>
            <pc:docMk/>
            <pc:sldMk cId="2522316162" sldId="860"/>
            <ac:graphicFrameMk id="20" creationId="{020F3519-CA4A-A72A-6AA0-BDCFB95945F6}"/>
          </ac:graphicFrameMkLst>
        </pc:graphicFrameChg>
        <pc:graphicFrameChg chg="del">
          <ac:chgData name="Nguyen Chi Son" userId="606856d02e9d83ac" providerId="LiveId" clId="{D004948A-28F6-4C2A-98E3-B11E1532C4FA}" dt="2022-05-17T16:10:18.051" v="3153" actId="478"/>
          <ac:graphicFrameMkLst>
            <pc:docMk/>
            <pc:sldMk cId="2522316162" sldId="860"/>
            <ac:graphicFrameMk id="37" creationId="{DD7A7BB9-A6B2-7487-826E-2709AADC7388}"/>
          </ac:graphicFrameMkLst>
        </pc:graphicFrameChg>
        <pc:graphicFrameChg chg="del">
          <ac:chgData name="Nguyen Chi Son" userId="606856d02e9d83ac" providerId="LiveId" clId="{D004948A-28F6-4C2A-98E3-B11E1532C4FA}" dt="2022-05-17T16:10:18.051" v="3153" actId="478"/>
          <ac:graphicFrameMkLst>
            <pc:docMk/>
            <pc:sldMk cId="2522316162" sldId="860"/>
            <ac:graphicFrameMk id="38" creationId="{5FD35F41-C0B7-21FE-8B4D-C407972A1889}"/>
          </ac:graphicFrameMkLst>
        </pc:graphicFrameChg>
        <pc:picChg chg="del">
          <ac:chgData name="Nguyen Chi Son" userId="606856d02e9d83ac" providerId="LiveId" clId="{D004948A-28F6-4C2A-98E3-B11E1532C4FA}" dt="2022-05-17T16:10:15.709" v="3152" actId="478"/>
          <ac:picMkLst>
            <pc:docMk/>
            <pc:sldMk cId="2522316162" sldId="860"/>
            <ac:picMk id="4" creationId="{6DDA9FC3-E92F-C359-300C-AE84CEB26A36}"/>
          </ac:picMkLst>
        </pc:picChg>
        <pc:cxnChg chg="del">
          <ac:chgData name="Nguyen Chi Son" userId="606856d02e9d83ac" providerId="LiveId" clId="{D004948A-28F6-4C2A-98E3-B11E1532C4FA}" dt="2022-05-17T16:10:18.051" v="3153" actId="478"/>
          <ac:cxnSpMkLst>
            <pc:docMk/>
            <pc:sldMk cId="2522316162" sldId="860"/>
            <ac:cxnSpMk id="14" creationId="{769DEBE9-3AFD-9782-1A0E-30A70E2AAF3C}"/>
          </ac:cxnSpMkLst>
        </pc:cxnChg>
        <pc:cxnChg chg="del">
          <ac:chgData name="Nguyen Chi Son" userId="606856d02e9d83ac" providerId="LiveId" clId="{D004948A-28F6-4C2A-98E3-B11E1532C4FA}" dt="2022-05-17T16:10:18.051" v="3153" actId="478"/>
          <ac:cxnSpMkLst>
            <pc:docMk/>
            <pc:sldMk cId="2522316162" sldId="860"/>
            <ac:cxnSpMk id="15" creationId="{51D1A4B3-D87E-8DC5-0246-76D7CE58775C}"/>
          </ac:cxnSpMkLst>
        </pc:cxnChg>
        <pc:cxnChg chg="del">
          <ac:chgData name="Nguyen Chi Son" userId="606856d02e9d83ac" providerId="LiveId" clId="{D004948A-28F6-4C2A-98E3-B11E1532C4FA}" dt="2022-05-17T16:10:18.051" v="3153" actId="478"/>
          <ac:cxnSpMkLst>
            <pc:docMk/>
            <pc:sldMk cId="2522316162" sldId="860"/>
            <ac:cxnSpMk id="16" creationId="{6C685B89-BCE9-23CD-EEAD-EF8B171DEFE4}"/>
          </ac:cxnSpMkLst>
        </pc:cxnChg>
        <pc:cxnChg chg="del">
          <ac:chgData name="Nguyen Chi Son" userId="606856d02e9d83ac" providerId="LiveId" clId="{D004948A-28F6-4C2A-98E3-B11E1532C4FA}" dt="2022-05-17T16:10:18.051" v="3153" actId="478"/>
          <ac:cxnSpMkLst>
            <pc:docMk/>
            <pc:sldMk cId="2522316162" sldId="860"/>
            <ac:cxnSpMk id="21" creationId="{5440C945-DB14-AF17-E3B3-ECF8DDCB5151}"/>
          </ac:cxnSpMkLst>
        </pc:cxnChg>
        <pc:cxnChg chg="del">
          <ac:chgData name="Nguyen Chi Son" userId="606856d02e9d83ac" providerId="LiveId" clId="{D004948A-28F6-4C2A-98E3-B11E1532C4FA}" dt="2022-05-17T16:10:18.051" v="3153" actId="478"/>
          <ac:cxnSpMkLst>
            <pc:docMk/>
            <pc:sldMk cId="2522316162" sldId="860"/>
            <ac:cxnSpMk id="23" creationId="{23DB22D1-F5C5-59CE-2C26-BF3A407A7432}"/>
          </ac:cxnSpMkLst>
        </pc:cxnChg>
        <pc:cxnChg chg="del">
          <ac:chgData name="Nguyen Chi Son" userId="606856d02e9d83ac" providerId="LiveId" clId="{D004948A-28F6-4C2A-98E3-B11E1532C4FA}" dt="2022-05-17T16:10:18.051" v="3153" actId="478"/>
          <ac:cxnSpMkLst>
            <pc:docMk/>
            <pc:sldMk cId="2522316162" sldId="860"/>
            <ac:cxnSpMk id="28" creationId="{FA067217-AF63-4569-B6DA-4D242171F05C}"/>
          </ac:cxnSpMkLst>
        </pc:cxnChg>
        <pc:cxnChg chg="del">
          <ac:chgData name="Nguyen Chi Son" userId="606856d02e9d83ac" providerId="LiveId" clId="{D004948A-28F6-4C2A-98E3-B11E1532C4FA}" dt="2022-05-17T16:10:18.051" v="3153" actId="478"/>
          <ac:cxnSpMkLst>
            <pc:docMk/>
            <pc:sldMk cId="2522316162" sldId="860"/>
            <ac:cxnSpMk id="31" creationId="{EB77BD7E-0405-5BE2-B6F6-668D5A0CBF2E}"/>
          </ac:cxnSpMkLst>
        </pc:cxnChg>
      </pc:sldChg>
      <pc:sldChg chg="modSp add mod modAnim">
        <pc:chgData name="Nguyen Chi Son" userId="606856d02e9d83ac" providerId="LiveId" clId="{D004948A-28F6-4C2A-98E3-B11E1532C4FA}" dt="2022-05-17T16:23:50.708" v="6983"/>
        <pc:sldMkLst>
          <pc:docMk/>
          <pc:sldMk cId="2661812338" sldId="861"/>
        </pc:sldMkLst>
        <pc:spChg chg="mod">
          <ac:chgData name="Nguyen Chi Son" userId="606856d02e9d83ac" providerId="LiveId" clId="{D004948A-28F6-4C2A-98E3-B11E1532C4FA}" dt="2022-05-17T16:14:58.638" v="4688" actId="1036"/>
          <ac:spMkLst>
            <pc:docMk/>
            <pc:sldMk cId="2661812338" sldId="861"/>
            <ac:spMk id="11" creationId="{0E84CBE1-4AB0-CA68-65C2-AC68692AACAA}"/>
          </ac:spMkLst>
        </pc:spChg>
        <pc:spChg chg="mod">
          <ac:chgData name="Nguyen Chi Son" userId="606856d02e9d83ac" providerId="LiveId" clId="{D004948A-28F6-4C2A-98E3-B11E1532C4FA}" dt="2022-05-17T16:16:03.061" v="4999" actId="20577"/>
          <ac:spMkLst>
            <pc:docMk/>
            <pc:sldMk cId="2661812338" sldId="861"/>
            <ac:spMk id="12" creationId="{5B8A6D26-E571-DC15-930E-F272FC43E0DD}"/>
          </ac:spMkLst>
        </pc:spChg>
        <pc:spChg chg="mod">
          <ac:chgData name="Nguyen Chi Son" userId="606856d02e9d83ac" providerId="LiveId" clId="{D004948A-28F6-4C2A-98E3-B11E1532C4FA}" dt="2022-05-17T16:15:07.859" v="4709" actId="20577"/>
          <ac:spMkLst>
            <pc:docMk/>
            <pc:sldMk cId="2661812338" sldId="861"/>
            <ac:spMk id="19" creationId="{9C339D16-68E4-43C4-A62E-D0146138D23B}"/>
          </ac:spMkLst>
        </pc:spChg>
      </pc:sldChg>
      <pc:sldChg chg="addSp modSp add mod modAnim">
        <pc:chgData name="Nguyen Chi Son" userId="606856d02e9d83ac" providerId="LiveId" clId="{D004948A-28F6-4C2A-98E3-B11E1532C4FA}" dt="2022-05-17T16:23:56.770" v="6984"/>
        <pc:sldMkLst>
          <pc:docMk/>
          <pc:sldMk cId="4032949450" sldId="862"/>
        </pc:sldMkLst>
        <pc:spChg chg="mod">
          <ac:chgData name="Nguyen Chi Son" userId="606856d02e9d83ac" providerId="LiveId" clId="{D004948A-28F6-4C2A-98E3-B11E1532C4FA}" dt="2022-05-17T16:17:42.085" v="5649" actId="20577"/>
          <ac:spMkLst>
            <pc:docMk/>
            <pc:sldMk cId="4032949450" sldId="862"/>
            <ac:spMk id="12" creationId="{5B8A6D26-E571-DC15-930E-F272FC43E0DD}"/>
          </ac:spMkLst>
        </pc:spChg>
        <pc:spChg chg="mod">
          <ac:chgData name="Nguyen Chi Son" userId="606856d02e9d83ac" providerId="LiveId" clId="{D004948A-28F6-4C2A-98E3-B11E1532C4FA}" dt="2022-05-17T16:18:17.769" v="5666" actId="20577"/>
          <ac:spMkLst>
            <pc:docMk/>
            <pc:sldMk cId="4032949450" sldId="862"/>
            <ac:spMk id="19" creationId="{9C339D16-68E4-43C4-A62E-D0146138D23B}"/>
          </ac:spMkLst>
        </pc:spChg>
        <pc:picChg chg="add mod">
          <ac:chgData name="Nguyen Chi Son" userId="606856d02e9d83ac" providerId="LiveId" clId="{D004948A-28F6-4C2A-98E3-B11E1532C4FA}" dt="2022-05-17T16:18:07.479" v="5650"/>
          <ac:picMkLst>
            <pc:docMk/>
            <pc:sldMk cId="4032949450" sldId="862"/>
            <ac:picMk id="6" creationId="{EA83912F-6DE4-5C8F-E38A-CC072A42509B}"/>
          </ac:picMkLst>
        </pc:picChg>
      </pc:sldChg>
      <pc:sldChg chg="delSp modSp add mod modAnim">
        <pc:chgData name="Nguyen Chi Son" userId="606856d02e9d83ac" providerId="LiveId" clId="{D004948A-28F6-4C2A-98E3-B11E1532C4FA}" dt="2022-05-17T16:20:35.158" v="6312" actId="1035"/>
        <pc:sldMkLst>
          <pc:docMk/>
          <pc:sldMk cId="822007567" sldId="863"/>
        </pc:sldMkLst>
        <pc:spChg chg="mod">
          <ac:chgData name="Nguyen Chi Son" userId="606856d02e9d83ac" providerId="LiveId" clId="{D004948A-28F6-4C2A-98E3-B11E1532C4FA}" dt="2022-05-17T16:20:35.158" v="6312" actId="1035"/>
          <ac:spMkLst>
            <pc:docMk/>
            <pc:sldMk cId="822007567" sldId="863"/>
            <ac:spMk id="11" creationId="{0E84CBE1-4AB0-CA68-65C2-AC68692AACAA}"/>
          </ac:spMkLst>
        </pc:spChg>
        <pc:spChg chg="mod">
          <ac:chgData name="Nguyen Chi Son" userId="606856d02e9d83ac" providerId="LiveId" clId="{D004948A-28F6-4C2A-98E3-B11E1532C4FA}" dt="2022-05-17T16:20:35.158" v="6312" actId="1035"/>
          <ac:spMkLst>
            <pc:docMk/>
            <pc:sldMk cId="822007567" sldId="863"/>
            <ac:spMk id="12" creationId="{5B8A6D26-E571-DC15-930E-F272FC43E0DD}"/>
          </ac:spMkLst>
        </pc:spChg>
        <pc:spChg chg="mod">
          <ac:chgData name="Nguyen Chi Son" userId="606856d02e9d83ac" providerId="LiveId" clId="{D004948A-28F6-4C2A-98E3-B11E1532C4FA}" dt="2022-05-17T16:19:04.944" v="5954" actId="20577"/>
          <ac:spMkLst>
            <pc:docMk/>
            <pc:sldMk cId="822007567" sldId="863"/>
            <ac:spMk id="19" creationId="{9C339D16-68E4-43C4-A62E-D0146138D23B}"/>
          </ac:spMkLst>
        </pc:spChg>
        <pc:picChg chg="del">
          <ac:chgData name="Nguyen Chi Son" userId="606856d02e9d83ac" providerId="LiveId" clId="{D004948A-28F6-4C2A-98E3-B11E1532C4FA}" dt="2022-05-17T16:18:29.840" v="5668" actId="478"/>
          <ac:picMkLst>
            <pc:docMk/>
            <pc:sldMk cId="822007567" sldId="863"/>
            <ac:picMk id="6" creationId="{EA83912F-6DE4-5C8F-E38A-CC072A42509B}"/>
          </ac:picMkLst>
        </pc:picChg>
      </pc:sldChg>
      <pc:sldChg chg="addSp modSp add mod modAnim">
        <pc:chgData name="Nguyen Chi Son" userId="606856d02e9d83ac" providerId="LiveId" clId="{D004948A-28F6-4C2A-98E3-B11E1532C4FA}" dt="2022-05-17T16:24:01.970" v="6985"/>
        <pc:sldMkLst>
          <pc:docMk/>
          <pc:sldMk cId="4073695413" sldId="864"/>
        </pc:sldMkLst>
        <pc:spChg chg="mod">
          <ac:chgData name="Nguyen Chi Son" userId="606856d02e9d83ac" providerId="LiveId" clId="{D004948A-28F6-4C2A-98E3-B11E1532C4FA}" dt="2022-05-17T16:23:09.064" v="6978" actId="1035"/>
          <ac:spMkLst>
            <pc:docMk/>
            <pc:sldMk cId="4073695413" sldId="864"/>
            <ac:spMk id="11" creationId="{0E84CBE1-4AB0-CA68-65C2-AC68692AACAA}"/>
          </ac:spMkLst>
        </pc:spChg>
        <pc:spChg chg="mod">
          <ac:chgData name="Nguyen Chi Son" userId="606856d02e9d83ac" providerId="LiveId" clId="{D004948A-28F6-4C2A-98E3-B11E1532C4FA}" dt="2022-05-17T16:23:09.064" v="6978" actId="1035"/>
          <ac:spMkLst>
            <pc:docMk/>
            <pc:sldMk cId="4073695413" sldId="864"/>
            <ac:spMk id="12" creationId="{5B8A6D26-E571-DC15-930E-F272FC43E0DD}"/>
          </ac:spMkLst>
        </pc:spChg>
        <pc:spChg chg="mod">
          <ac:chgData name="Nguyen Chi Son" userId="606856d02e9d83ac" providerId="LiveId" clId="{D004948A-28F6-4C2A-98E3-B11E1532C4FA}" dt="2022-05-17T16:22:18.193" v="6693" actId="20577"/>
          <ac:spMkLst>
            <pc:docMk/>
            <pc:sldMk cId="4073695413" sldId="864"/>
            <ac:spMk id="19" creationId="{9C339D16-68E4-43C4-A62E-D0146138D23B}"/>
          </ac:spMkLst>
        </pc:spChg>
        <pc:picChg chg="add mod">
          <ac:chgData name="Nguyen Chi Son" userId="606856d02e9d83ac" providerId="LiveId" clId="{D004948A-28F6-4C2A-98E3-B11E1532C4FA}" dt="2022-05-17T16:22:13.092" v="6680" actId="1076"/>
          <ac:picMkLst>
            <pc:docMk/>
            <pc:sldMk cId="4073695413" sldId="864"/>
            <ac:picMk id="3" creationId="{85E57C96-571D-2B7A-09AB-1473295D2C47}"/>
          </ac:picMkLst>
        </pc:picChg>
      </pc:sldChg>
    </pc:docChg>
  </pc:docChgLst>
  <pc:docChgLst>
    <pc:chgData name="Nguyen Chi Son" userId="606856d02e9d83ac" providerId="LiveId" clId="{0561CFAE-45B4-437B-85D1-4FEA9A842165}"/>
    <pc:docChg chg="custSel addSld delSld modSld">
      <pc:chgData name="Nguyen Chi Son" userId="606856d02e9d83ac" providerId="LiveId" clId="{0561CFAE-45B4-437B-85D1-4FEA9A842165}" dt="2021-11-01T07:42:09.196" v="1986"/>
      <pc:docMkLst>
        <pc:docMk/>
      </pc:docMkLst>
      <pc:sldChg chg="modSp mod">
        <pc:chgData name="Nguyen Chi Son" userId="606856d02e9d83ac" providerId="LiveId" clId="{0561CFAE-45B4-437B-85D1-4FEA9A842165}" dt="2021-11-01T06:22:21.416" v="28" actId="255"/>
        <pc:sldMkLst>
          <pc:docMk/>
          <pc:sldMk cId="2922349590" sldId="256"/>
        </pc:sldMkLst>
        <pc:spChg chg="mod">
          <ac:chgData name="Nguyen Chi Son" userId="606856d02e9d83ac" providerId="LiveId" clId="{0561CFAE-45B4-437B-85D1-4FEA9A842165}" dt="2021-11-01T06:22:21.416" v="28" actId="255"/>
          <ac:spMkLst>
            <pc:docMk/>
            <pc:sldMk cId="2922349590" sldId="256"/>
            <ac:spMk id="136" creationId="{C574B640-0199-463F-87CA-8E3956B46E10}"/>
          </ac:spMkLst>
        </pc:spChg>
      </pc:sldChg>
      <pc:sldChg chg="modSp mod">
        <pc:chgData name="Nguyen Chi Son" userId="606856d02e9d83ac" providerId="LiveId" clId="{0561CFAE-45B4-437B-85D1-4FEA9A842165}" dt="2021-11-01T06:39:48.408" v="1735" actId="1035"/>
        <pc:sldMkLst>
          <pc:docMk/>
          <pc:sldMk cId="3319126272" sldId="622"/>
        </pc:sldMkLst>
        <pc:spChg chg="mod">
          <ac:chgData name="Nguyen Chi Son" userId="606856d02e9d83ac" providerId="LiveId" clId="{0561CFAE-45B4-437B-85D1-4FEA9A842165}" dt="2021-11-01T06:39:41.446" v="1708" actId="20577"/>
          <ac:spMkLst>
            <pc:docMk/>
            <pc:sldMk cId="3319126272" sldId="622"/>
            <ac:spMk id="2" creationId="{DAF08EC2-5D0D-48D9-855C-A59C0E5ED55B}"/>
          </ac:spMkLst>
        </pc:spChg>
        <pc:spChg chg="mod">
          <ac:chgData name="Nguyen Chi Son" userId="606856d02e9d83ac" providerId="LiveId" clId="{0561CFAE-45B4-437B-85D1-4FEA9A842165}" dt="2021-11-01T06:39:48.408" v="1735" actId="1035"/>
          <ac:spMkLst>
            <pc:docMk/>
            <pc:sldMk cId="3319126272" sldId="622"/>
            <ac:spMk id="3" creationId="{8CD51C9F-FCB0-4185-93E6-835FC05E1B10}"/>
          </ac:spMkLst>
        </pc:spChg>
      </pc:sldChg>
      <pc:sldChg chg="del">
        <pc:chgData name="Nguyen Chi Son" userId="606856d02e9d83ac" providerId="LiveId" clId="{0561CFAE-45B4-437B-85D1-4FEA9A842165}" dt="2021-11-01T06:39:51.308" v="1736" actId="47"/>
        <pc:sldMkLst>
          <pc:docMk/>
          <pc:sldMk cId="213563098" sldId="623"/>
        </pc:sldMkLst>
      </pc:sldChg>
      <pc:sldChg chg="modSp mod">
        <pc:chgData name="Nguyen Chi Son" userId="606856d02e9d83ac" providerId="LiveId" clId="{0561CFAE-45B4-437B-85D1-4FEA9A842165}" dt="2021-11-01T06:22:34.982" v="101" actId="20577"/>
        <pc:sldMkLst>
          <pc:docMk/>
          <pc:sldMk cId="1033004166" sldId="675"/>
        </pc:sldMkLst>
        <pc:spChg chg="mod">
          <ac:chgData name="Nguyen Chi Son" userId="606856d02e9d83ac" providerId="LiveId" clId="{0561CFAE-45B4-437B-85D1-4FEA9A842165}" dt="2021-11-01T06:22:34.982" v="101" actId="20577"/>
          <ac:spMkLst>
            <pc:docMk/>
            <pc:sldMk cId="1033004166" sldId="675"/>
            <ac:spMk id="2" creationId="{DAF08EC2-5D0D-48D9-855C-A59C0E5ED55B}"/>
          </ac:spMkLst>
        </pc:spChg>
      </pc:sldChg>
      <pc:sldChg chg="addSp delSp modSp mod">
        <pc:chgData name="Nguyen Chi Son" userId="606856d02e9d83ac" providerId="LiveId" clId="{0561CFAE-45B4-437B-85D1-4FEA9A842165}" dt="2021-11-01T06:28:28.994" v="688" actId="1076"/>
        <pc:sldMkLst>
          <pc:docMk/>
          <pc:sldMk cId="470225863" sldId="691"/>
        </pc:sldMkLst>
        <pc:spChg chg="mod">
          <ac:chgData name="Nguyen Chi Son" userId="606856d02e9d83ac" providerId="LiveId" clId="{0561CFAE-45B4-437B-85D1-4FEA9A842165}" dt="2021-11-01T06:26:29.343" v="672" actId="20577"/>
          <ac:spMkLst>
            <pc:docMk/>
            <pc:sldMk cId="470225863" sldId="691"/>
            <ac:spMk id="2" creationId="{BA8A6260-CA4B-46A9-A06E-C71EE59E6992}"/>
          </ac:spMkLst>
        </pc:spChg>
        <pc:picChg chg="del">
          <ac:chgData name="Nguyen Chi Son" userId="606856d02e9d83ac" providerId="LiveId" clId="{0561CFAE-45B4-437B-85D1-4FEA9A842165}" dt="2021-11-01T06:22:39.594" v="102" actId="478"/>
          <ac:picMkLst>
            <pc:docMk/>
            <pc:sldMk cId="470225863" sldId="691"/>
            <ac:picMk id="4" creationId="{4CC9391A-E529-47AD-9FC1-2BFB4D078BC2}"/>
          </ac:picMkLst>
        </pc:picChg>
        <pc:picChg chg="add mod">
          <ac:chgData name="Nguyen Chi Son" userId="606856d02e9d83ac" providerId="LiveId" clId="{0561CFAE-45B4-437B-85D1-4FEA9A842165}" dt="2021-11-01T06:28:26.197" v="687" actId="1076"/>
          <ac:picMkLst>
            <pc:docMk/>
            <pc:sldMk cId="470225863" sldId="691"/>
            <ac:picMk id="5" creationId="{EECB857D-87EA-4AA3-BCCC-8FFB2263A8DF}"/>
          </ac:picMkLst>
        </pc:picChg>
        <pc:picChg chg="del">
          <ac:chgData name="Nguyen Chi Son" userId="606856d02e9d83ac" providerId="LiveId" clId="{0561CFAE-45B4-437B-85D1-4FEA9A842165}" dt="2021-11-01T06:22:40.610" v="103" actId="478"/>
          <ac:picMkLst>
            <pc:docMk/>
            <pc:sldMk cId="470225863" sldId="691"/>
            <ac:picMk id="6" creationId="{F5AED2C0-06F4-4871-95CA-26B8E09C9799}"/>
          </ac:picMkLst>
        </pc:picChg>
        <pc:picChg chg="add mod">
          <ac:chgData name="Nguyen Chi Son" userId="606856d02e9d83ac" providerId="LiveId" clId="{0561CFAE-45B4-437B-85D1-4FEA9A842165}" dt="2021-11-01T06:28:28.994" v="688" actId="1076"/>
          <ac:picMkLst>
            <pc:docMk/>
            <pc:sldMk cId="470225863" sldId="691"/>
            <ac:picMk id="1026" creationId="{BD052236-8C9C-4644-9B56-0A7A5EC523BE}"/>
          </ac:picMkLst>
        </pc:picChg>
      </pc:sldChg>
      <pc:sldChg chg="addSp delSp modSp mod delAnim modAnim">
        <pc:chgData name="Nguyen Chi Son" userId="606856d02e9d83ac" providerId="LiveId" clId="{0561CFAE-45B4-437B-85D1-4FEA9A842165}" dt="2021-11-01T07:41:56.346" v="1982"/>
        <pc:sldMkLst>
          <pc:docMk/>
          <pc:sldMk cId="3964383563" sldId="722"/>
        </pc:sldMkLst>
        <pc:spChg chg="add mod">
          <ac:chgData name="Nguyen Chi Son" userId="606856d02e9d83ac" providerId="LiveId" clId="{0561CFAE-45B4-437B-85D1-4FEA9A842165}" dt="2021-11-01T06:38:14.673" v="1400" actId="1035"/>
          <ac:spMkLst>
            <pc:docMk/>
            <pc:sldMk cId="3964383563" sldId="722"/>
            <ac:spMk id="8" creationId="{DD66AC26-ABC1-445C-BCC6-73B3E78B51B5}"/>
          </ac:spMkLst>
        </pc:spChg>
        <pc:spChg chg="add mod">
          <ac:chgData name="Nguyen Chi Son" userId="606856d02e9d83ac" providerId="LiveId" clId="{0561CFAE-45B4-437B-85D1-4FEA9A842165}" dt="2021-11-01T06:38:14.673" v="1400" actId="1035"/>
          <ac:spMkLst>
            <pc:docMk/>
            <pc:sldMk cId="3964383563" sldId="722"/>
            <ac:spMk id="10" creationId="{1EF6E1EB-2752-494E-8938-BF0FB37D9303}"/>
          </ac:spMkLst>
        </pc:spChg>
        <pc:spChg chg="add mod">
          <ac:chgData name="Nguyen Chi Son" userId="606856d02e9d83ac" providerId="LiveId" clId="{0561CFAE-45B4-437B-85D1-4FEA9A842165}" dt="2021-11-01T06:38:14.673" v="1400" actId="1035"/>
          <ac:spMkLst>
            <pc:docMk/>
            <pc:sldMk cId="3964383563" sldId="722"/>
            <ac:spMk id="11" creationId="{F0D070B8-264A-4FFD-AD77-E2CBFF89622B}"/>
          </ac:spMkLst>
        </pc:spChg>
        <pc:spChg chg="add mod">
          <ac:chgData name="Nguyen Chi Son" userId="606856d02e9d83ac" providerId="LiveId" clId="{0561CFAE-45B4-437B-85D1-4FEA9A842165}" dt="2021-11-01T06:38:14.673" v="1400" actId="1035"/>
          <ac:spMkLst>
            <pc:docMk/>
            <pc:sldMk cId="3964383563" sldId="722"/>
            <ac:spMk id="12" creationId="{27BF2373-85B0-4470-8563-2E54D85806F6}"/>
          </ac:spMkLst>
        </pc:spChg>
        <pc:spChg chg="add mod">
          <ac:chgData name="Nguyen Chi Son" userId="606856d02e9d83ac" providerId="LiveId" clId="{0561CFAE-45B4-437B-85D1-4FEA9A842165}" dt="2021-11-01T06:38:14.673" v="1400" actId="1035"/>
          <ac:spMkLst>
            <pc:docMk/>
            <pc:sldMk cId="3964383563" sldId="722"/>
            <ac:spMk id="13" creationId="{DD355E48-A90C-4F99-BC76-BF9E1585273E}"/>
          </ac:spMkLst>
        </pc:spChg>
        <pc:spChg chg="mod">
          <ac:chgData name="Nguyen Chi Son" userId="606856d02e9d83ac" providerId="LiveId" clId="{0561CFAE-45B4-437B-85D1-4FEA9A842165}" dt="2021-11-01T06:38:18.211" v="1411" actId="1035"/>
          <ac:spMkLst>
            <pc:docMk/>
            <pc:sldMk cId="3964383563" sldId="722"/>
            <ac:spMk id="14" creationId="{A530074C-9975-4D4F-AC15-005B11433C74}"/>
          </ac:spMkLst>
        </pc:spChg>
        <pc:spChg chg="mod">
          <ac:chgData name="Nguyen Chi Son" userId="606856d02e9d83ac" providerId="LiveId" clId="{0561CFAE-45B4-437B-85D1-4FEA9A842165}" dt="2021-11-01T06:38:18.211" v="1411" actId="1035"/>
          <ac:spMkLst>
            <pc:docMk/>
            <pc:sldMk cId="3964383563" sldId="722"/>
            <ac:spMk id="15" creationId="{EC5263CE-BE2F-44C4-BD89-2666D2873C33}"/>
          </ac:spMkLst>
        </pc:spChg>
        <pc:spChg chg="add mod">
          <ac:chgData name="Nguyen Chi Son" userId="606856d02e9d83ac" providerId="LiveId" clId="{0561CFAE-45B4-437B-85D1-4FEA9A842165}" dt="2021-11-01T06:38:14.673" v="1400" actId="1035"/>
          <ac:spMkLst>
            <pc:docMk/>
            <pc:sldMk cId="3964383563" sldId="722"/>
            <ac:spMk id="16" creationId="{44F3ED1A-FBB3-4931-BAFB-40D4CD1A00ED}"/>
          </ac:spMkLst>
        </pc:spChg>
        <pc:spChg chg="add mod">
          <ac:chgData name="Nguyen Chi Son" userId="606856d02e9d83ac" providerId="LiveId" clId="{0561CFAE-45B4-437B-85D1-4FEA9A842165}" dt="2021-11-01T06:38:14.673" v="1400" actId="1035"/>
          <ac:spMkLst>
            <pc:docMk/>
            <pc:sldMk cId="3964383563" sldId="722"/>
            <ac:spMk id="17" creationId="{50DAF8D3-8A2D-43F4-866B-F21C7D87011C}"/>
          </ac:spMkLst>
        </pc:spChg>
        <pc:spChg chg="add mod">
          <ac:chgData name="Nguyen Chi Son" userId="606856d02e9d83ac" providerId="LiveId" clId="{0561CFAE-45B4-437B-85D1-4FEA9A842165}" dt="2021-11-01T06:38:14.673" v="1400" actId="1035"/>
          <ac:spMkLst>
            <pc:docMk/>
            <pc:sldMk cId="3964383563" sldId="722"/>
            <ac:spMk id="18" creationId="{3EF77CDA-8BAC-4020-8FD6-BA8F93C67FBD}"/>
          </ac:spMkLst>
        </pc:spChg>
        <pc:spChg chg="mod">
          <ac:chgData name="Nguyen Chi Son" userId="606856d02e9d83ac" providerId="LiveId" clId="{0561CFAE-45B4-437B-85D1-4FEA9A842165}" dt="2021-11-01T06:35:31.577" v="1178" actId="20577"/>
          <ac:spMkLst>
            <pc:docMk/>
            <pc:sldMk cId="3964383563" sldId="722"/>
            <ac:spMk id="19" creationId="{9C339D16-68E4-43C4-A62E-D0146138D23B}"/>
          </ac:spMkLst>
        </pc:spChg>
        <pc:picChg chg="del">
          <ac:chgData name="Nguyen Chi Son" userId="606856d02e9d83ac" providerId="LiveId" clId="{0561CFAE-45B4-437B-85D1-4FEA9A842165}" dt="2021-11-01T06:35:11.800" v="1024" actId="478"/>
          <ac:picMkLst>
            <pc:docMk/>
            <pc:sldMk cId="3964383563" sldId="722"/>
            <ac:picMk id="3" creationId="{55FAB2E2-1702-4C13-8FD9-FFB0DA86431D}"/>
          </ac:picMkLst>
        </pc:picChg>
        <pc:picChg chg="add mod">
          <ac:chgData name="Nguyen Chi Son" userId="606856d02e9d83ac" providerId="LiveId" clId="{0561CFAE-45B4-437B-85D1-4FEA9A842165}" dt="2021-11-01T06:38:14.673" v="1400" actId="1035"/>
          <ac:picMkLst>
            <pc:docMk/>
            <pc:sldMk cId="3964383563" sldId="722"/>
            <ac:picMk id="7" creationId="{EF59C926-E75D-4C7D-A502-8294CA70E302}"/>
          </ac:picMkLst>
        </pc:picChg>
      </pc:sldChg>
      <pc:sldChg chg="modSp add mod">
        <pc:chgData name="Nguyen Chi Son" userId="606856d02e9d83ac" providerId="LiveId" clId="{0561CFAE-45B4-437B-85D1-4FEA9A842165}" dt="2021-11-01T07:39:31.195" v="1960"/>
        <pc:sldMkLst>
          <pc:docMk/>
          <pc:sldMk cId="2892549664" sldId="726"/>
        </pc:sldMkLst>
        <pc:spChg chg="mod">
          <ac:chgData name="Nguyen Chi Son" userId="606856d02e9d83ac" providerId="LiveId" clId="{0561CFAE-45B4-437B-85D1-4FEA9A842165}" dt="2021-11-01T07:39:31.195" v="1960"/>
          <ac:spMkLst>
            <pc:docMk/>
            <pc:sldMk cId="2892549664" sldId="726"/>
            <ac:spMk id="2" creationId="{BA8A6260-CA4B-46A9-A06E-C71EE59E6992}"/>
          </ac:spMkLst>
        </pc:spChg>
      </pc:sldChg>
      <pc:sldChg chg="modSp add del mod">
        <pc:chgData name="Nguyen Chi Son" userId="606856d02e9d83ac" providerId="LiveId" clId="{0561CFAE-45B4-437B-85D1-4FEA9A842165}" dt="2021-11-01T07:40:46.363" v="1970" actId="47"/>
        <pc:sldMkLst>
          <pc:docMk/>
          <pc:sldMk cId="3063874512" sldId="728"/>
        </pc:sldMkLst>
        <pc:spChg chg="mod">
          <ac:chgData name="Nguyen Chi Son" userId="606856d02e9d83ac" providerId="LiveId" clId="{0561CFAE-45B4-437B-85D1-4FEA9A842165}" dt="2021-11-01T07:39:35.628" v="1962"/>
          <ac:spMkLst>
            <pc:docMk/>
            <pc:sldMk cId="3063874512" sldId="728"/>
            <ac:spMk id="2" creationId="{BA8A6260-CA4B-46A9-A06E-C71EE59E6992}"/>
          </ac:spMkLst>
        </pc:spChg>
      </pc:sldChg>
      <pc:sldChg chg="modSp add del mod">
        <pc:chgData name="Nguyen Chi Son" userId="606856d02e9d83ac" providerId="LiveId" clId="{0561CFAE-45B4-437B-85D1-4FEA9A842165}" dt="2021-11-01T07:40:46.363" v="1970" actId="47"/>
        <pc:sldMkLst>
          <pc:docMk/>
          <pc:sldMk cId="1689561130" sldId="729"/>
        </pc:sldMkLst>
        <pc:spChg chg="mod">
          <ac:chgData name="Nguyen Chi Son" userId="606856d02e9d83ac" providerId="LiveId" clId="{0561CFAE-45B4-437B-85D1-4FEA9A842165}" dt="2021-11-01T07:39:37.796" v="1963"/>
          <ac:spMkLst>
            <pc:docMk/>
            <pc:sldMk cId="1689561130" sldId="729"/>
            <ac:spMk id="2" creationId="{BA8A6260-CA4B-46A9-A06E-C71EE59E6992}"/>
          </ac:spMkLst>
        </pc:spChg>
      </pc:sldChg>
      <pc:sldChg chg="modSp add del mod">
        <pc:chgData name="Nguyen Chi Son" userId="606856d02e9d83ac" providerId="LiveId" clId="{0561CFAE-45B4-437B-85D1-4FEA9A842165}" dt="2021-11-01T07:40:57.151" v="1974"/>
        <pc:sldMkLst>
          <pc:docMk/>
          <pc:sldMk cId="34617006" sldId="730"/>
        </pc:sldMkLst>
        <pc:spChg chg="mod">
          <ac:chgData name="Nguyen Chi Son" userId="606856d02e9d83ac" providerId="LiveId" clId="{0561CFAE-45B4-437B-85D1-4FEA9A842165}" dt="2021-11-01T07:40:57.151" v="1974"/>
          <ac:spMkLst>
            <pc:docMk/>
            <pc:sldMk cId="34617006" sldId="730"/>
            <ac:spMk id="2" creationId="{BA8A6260-CA4B-46A9-A06E-C71EE59E6992}"/>
          </ac:spMkLst>
        </pc:spChg>
      </pc:sldChg>
      <pc:sldChg chg="modSp add del mod">
        <pc:chgData name="Nguyen Chi Son" userId="606856d02e9d83ac" providerId="LiveId" clId="{0561CFAE-45B4-437B-85D1-4FEA9A842165}" dt="2021-11-01T07:40:59.084" v="1975"/>
        <pc:sldMkLst>
          <pc:docMk/>
          <pc:sldMk cId="3752595071" sldId="731"/>
        </pc:sldMkLst>
        <pc:spChg chg="mod">
          <ac:chgData name="Nguyen Chi Son" userId="606856d02e9d83ac" providerId="LiveId" clId="{0561CFAE-45B4-437B-85D1-4FEA9A842165}" dt="2021-11-01T07:40:59.084" v="1975"/>
          <ac:spMkLst>
            <pc:docMk/>
            <pc:sldMk cId="3752595071" sldId="731"/>
            <ac:spMk id="2" creationId="{BA8A6260-CA4B-46A9-A06E-C71EE59E6992}"/>
          </ac:spMkLst>
        </pc:spChg>
      </pc:sldChg>
      <pc:sldChg chg="addSp delSp modSp mod delAnim modAnim">
        <pc:chgData name="Nguyen Chi Son" userId="606856d02e9d83ac" providerId="LiveId" clId="{0561CFAE-45B4-437B-85D1-4FEA9A842165}" dt="2021-11-01T07:42:09.196" v="1986"/>
        <pc:sldMkLst>
          <pc:docMk/>
          <pc:sldMk cId="4013739178" sldId="742"/>
        </pc:sldMkLst>
        <pc:spChg chg="add mod">
          <ac:chgData name="Nguyen Chi Son" userId="606856d02e9d83ac" providerId="LiveId" clId="{0561CFAE-45B4-437B-85D1-4FEA9A842165}" dt="2021-11-01T06:39:05.523" v="1582" actId="1036"/>
          <ac:spMkLst>
            <pc:docMk/>
            <pc:sldMk cId="4013739178" sldId="742"/>
            <ac:spMk id="10" creationId="{3F5334AF-1A55-4CFE-8ADA-EF60ACBD200F}"/>
          </ac:spMkLst>
        </pc:spChg>
        <pc:spChg chg="add mod">
          <ac:chgData name="Nguyen Chi Son" userId="606856d02e9d83ac" providerId="LiveId" clId="{0561CFAE-45B4-437B-85D1-4FEA9A842165}" dt="2021-11-01T06:39:05.523" v="1582" actId="1036"/>
          <ac:spMkLst>
            <pc:docMk/>
            <pc:sldMk cId="4013739178" sldId="742"/>
            <ac:spMk id="11" creationId="{19DEFDEC-BF90-4787-8E5F-066D06B672D7}"/>
          </ac:spMkLst>
        </pc:spChg>
        <pc:spChg chg="add mod">
          <ac:chgData name="Nguyen Chi Son" userId="606856d02e9d83ac" providerId="LiveId" clId="{0561CFAE-45B4-437B-85D1-4FEA9A842165}" dt="2021-11-01T06:39:05.523" v="1582" actId="1036"/>
          <ac:spMkLst>
            <pc:docMk/>
            <pc:sldMk cId="4013739178" sldId="742"/>
            <ac:spMk id="12" creationId="{899CC4CE-AF6C-4B62-8350-E5EC3021E944}"/>
          </ac:spMkLst>
        </pc:spChg>
        <pc:spChg chg="add mod">
          <ac:chgData name="Nguyen Chi Son" userId="606856d02e9d83ac" providerId="LiveId" clId="{0561CFAE-45B4-437B-85D1-4FEA9A842165}" dt="2021-11-01T06:39:05.523" v="1582" actId="1036"/>
          <ac:spMkLst>
            <pc:docMk/>
            <pc:sldMk cId="4013739178" sldId="742"/>
            <ac:spMk id="13" creationId="{6C6ECA58-769D-4722-B51B-3DF7B44ECE0C}"/>
          </ac:spMkLst>
        </pc:spChg>
        <pc:spChg chg="mod">
          <ac:chgData name="Nguyen Chi Son" userId="606856d02e9d83ac" providerId="LiveId" clId="{0561CFAE-45B4-437B-85D1-4FEA9A842165}" dt="2021-11-01T06:39:12.726" v="1586" actId="1036"/>
          <ac:spMkLst>
            <pc:docMk/>
            <pc:sldMk cId="4013739178" sldId="742"/>
            <ac:spMk id="14" creationId="{A530074C-9975-4D4F-AC15-005B11433C74}"/>
          </ac:spMkLst>
        </pc:spChg>
        <pc:spChg chg="mod">
          <ac:chgData name="Nguyen Chi Son" userId="606856d02e9d83ac" providerId="LiveId" clId="{0561CFAE-45B4-437B-85D1-4FEA9A842165}" dt="2021-11-01T06:39:12.726" v="1586" actId="1036"/>
          <ac:spMkLst>
            <pc:docMk/>
            <pc:sldMk cId="4013739178" sldId="742"/>
            <ac:spMk id="15" creationId="{EC5263CE-BE2F-44C4-BD89-2666D2873C33}"/>
          </ac:spMkLst>
        </pc:spChg>
        <pc:spChg chg="add mod">
          <ac:chgData name="Nguyen Chi Son" userId="606856d02e9d83ac" providerId="LiveId" clId="{0561CFAE-45B4-437B-85D1-4FEA9A842165}" dt="2021-11-01T06:39:05.523" v="1582" actId="1036"/>
          <ac:spMkLst>
            <pc:docMk/>
            <pc:sldMk cId="4013739178" sldId="742"/>
            <ac:spMk id="16" creationId="{CD0B2DD5-451F-4B1F-BE02-8E89BD8C3DE5}"/>
          </ac:spMkLst>
        </pc:spChg>
        <pc:spChg chg="add mod">
          <ac:chgData name="Nguyen Chi Son" userId="606856d02e9d83ac" providerId="LiveId" clId="{0561CFAE-45B4-437B-85D1-4FEA9A842165}" dt="2021-11-01T06:39:05.523" v="1582" actId="1036"/>
          <ac:spMkLst>
            <pc:docMk/>
            <pc:sldMk cId="4013739178" sldId="742"/>
            <ac:spMk id="17" creationId="{0CB102D9-EF7A-4F61-AD04-48D7E6A49478}"/>
          </ac:spMkLst>
        </pc:spChg>
        <pc:spChg chg="add mod">
          <ac:chgData name="Nguyen Chi Son" userId="606856d02e9d83ac" providerId="LiveId" clId="{0561CFAE-45B4-437B-85D1-4FEA9A842165}" dt="2021-11-01T06:39:05.523" v="1582" actId="1036"/>
          <ac:spMkLst>
            <pc:docMk/>
            <pc:sldMk cId="4013739178" sldId="742"/>
            <ac:spMk id="18" creationId="{17D8010F-DE70-4942-B939-2425FCB1BF4C}"/>
          </ac:spMkLst>
        </pc:spChg>
        <pc:spChg chg="mod">
          <ac:chgData name="Nguyen Chi Son" userId="606856d02e9d83ac" providerId="LiveId" clId="{0561CFAE-45B4-437B-85D1-4FEA9A842165}" dt="2021-11-01T06:38:40.608" v="1519" actId="20577"/>
          <ac:spMkLst>
            <pc:docMk/>
            <pc:sldMk cId="4013739178" sldId="742"/>
            <ac:spMk id="19" creationId="{9C339D16-68E4-43C4-A62E-D0146138D23B}"/>
          </ac:spMkLst>
        </pc:spChg>
        <pc:spChg chg="add mod">
          <ac:chgData name="Nguyen Chi Son" userId="606856d02e9d83ac" providerId="LiveId" clId="{0561CFAE-45B4-437B-85D1-4FEA9A842165}" dt="2021-11-01T06:39:05.523" v="1582" actId="1036"/>
          <ac:spMkLst>
            <pc:docMk/>
            <pc:sldMk cId="4013739178" sldId="742"/>
            <ac:spMk id="20" creationId="{C9975E97-A7E6-4A75-82F5-332191A3812D}"/>
          </ac:spMkLst>
        </pc:spChg>
        <pc:spChg chg="add mod">
          <ac:chgData name="Nguyen Chi Son" userId="606856d02e9d83ac" providerId="LiveId" clId="{0561CFAE-45B4-437B-85D1-4FEA9A842165}" dt="2021-11-01T06:39:05.523" v="1582" actId="1036"/>
          <ac:spMkLst>
            <pc:docMk/>
            <pc:sldMk cId="4013739178" sldId="742"/>
            <ac:spMk id="21" creationId="{6FA495A0-B5EB-49BD-8893-82B6FB17A1E0}"/>
          </ac:spMkLst>
        </pc:spChg>
        <pc:spChg chg="add mod">
          <ac:chgData name="Nguyen Chi Son" userId="606856d02e9d83ac" providerId="LiveId" clId="{0561CFAE-45B4-437B-85D1-4FEA9A842165}" dt="2021-11-01T06:39:05.523" v="1582" actId="1036"/>
          <ac:spMkLst>
            <pc:docMk/>
            <pc:sldMk cId="4013739178" sldId="742"/>
            <ac:spMk id="22" creationId="{BBDD33B4-02D1-4031-B2C5-A11458A42105}"/>
          </ac:spMkLst>
        </pc:spChg>
        <pc:picChg chg="del">
          <ac:chgData name="Nguyen Chi Son" userId="606856d02e9d83ac" providerId="LiveId" clId="{0561CFAE-45B4-437B-85D1-4FEA9A842165}" dt="2021-11-01T06:38:25.282" v="1412" actId="478"/>
          <ac:picMkLst>
            <pc:docMk/>
            <pc:sldMk cId="4013739178" sldId="742"/>
            <ac:picMk id="7" creationId="{6609A9CA-A64D-40EB-9FDB-C3C34C23806A}"/>
          </ac:picMkLst>
        </pc:picChg>
        <pc:picChg chg="add mod">
          <ac:chgData name="Nguyen Chi Son" userId="606856d02e9d83ac" providerId="LiveId" clId="{0561CFAE-45B4-437B-85D1-4FEA9A842165}" dt="2021-11-01T06:39:05.523" v="1582" actId="1036"/>
          <ac:picMkLst>
            <pc:docMk/>
            <pc:sldMk cId="4013739178" sldId="742"/>
            <ac:picMk id="8" creationId="{AED9B85A-6E10-4497-8064-99440C48D1C7}"/>
          </ac:picMkLst>
        </pc:picChg>
      </pc:sldChg>
      <pc:sldChg chg="del">
        <pc:chgData name="Nguyen Chi Son" userId="606856d02e9d83ac" providerId="LiveId" clId="{0561CFAE-45B4-437B-85D1-4FEA9A842165}" dt="2021-11-01T06:39:27.462" v="1587" actId="47"/>
        <pc:sldMkLst>
          <pc:docMk/>
          <pc:sldMk cId="309858905" sldId="743"/>
        </pc:sldMkLst>
      </pc:sldChg>
      <pc:sldChg chg="add del">
        <pc:chgData name="Nguyen Chi Son" userId="606856d02e9d83ac" providerId="LiveId" clId="{0561CFAE-45B4-437B-85D1-4FEA9A842165}" dt="2021-11-01T07:40:41.975" v="1969"/>
        <pc:sldMkLst>
          <pc:docMk/>
          <pc:sldMk cId="1844750851" sldId="743"/>
        </pc:sldMkLst>
      </pc:sldChg>
      <pc:sldChg chg="modSp add mod">
        <pc:chgData name="Nguyen Chi Son" userId="606856d02e9d83ac" providerId="LiveId" clId="{0561CFAE-45B4-437B-85D1-4FEA9A842165}" dt="2021-11-01T07:40:53.048" v="1972"/>
        <pc:sldMkLst>
          <pc:docMk/>
          <pc:sldMk cId="3063874512" sldId="743"/>
        </pc:sldMkLst>
        <pc:spChg chg="mod">
          <ac:chgData name="Nguyen Chi Son" userId="606856d02e9d83ac" providerId="LiveId" clId="{0561CFAE-45B4-437B-85D1-4FEA9A842165}" dt="2021-11-01T07:40:53.048" v="1972"/>
          <ac:spMkLst>
            <pc:docMk/>
            <pc:sldMk cId="3063874512" sldId="743"/>
            <ac:spMk id="2" creationId="{BA8A6260-CA4B-46A9-A06E-C71EE59E6992}"/>
          </ac:spMkLst>
        </pc:spChg>
      </pc:sldChg>
      <pc:sldChg chg="del">
        <pc:chgData name="Nguyen Chi Son" userId="606856d02e9d83ac" providerId="LiveId" clId="{0561CFAE-45B4-437B-85D1-4FEA9A842165}" dt="2021-11-01T07:41:38.136" v="1977" actId="47"/>
        <pc:sldMkLst>
          <pc:docMk/>
          <pc:sldMk cId="4213716247" sldId="744"/>
        </pc:sldMkLst>
      </pc:sldChg>
      <pc:sldChg chg="del">
        <pc:chgData name="Nguyen Chi Son" userId="606856d02e9d83ac" providerId="LiveId" clId="{0561CFAE-45B4-437B-85D1-4FEA9A842165}" dt="2021-11-01T07:41:38.136" v="1977" actId="47"/>
        <pc:sldMkLst>
          <pc:docMk/>
          <pc:sldMk cId="2379730907" sldId="745"/>
        </pc:sldMkLst>
      </pc:sldChg>
      <pc:sldChg chg="del">
        <pc:chgData name="Nguyen Chi Son" userId="606856d02e9d83ac" providerId="LiveId" clId="{0561CFAE-45B4-437B-85D1-4FEA9A842165}" dt="2021-11-01T07:41:38.136" v="1977" actId="47"/>
        <pc:sldMkLst>
          <pc:docMk/>
          <pc:sldMk cId="998579383" sldId="746"/>
        </pc:sldMkLst>
      </pc:sldChg>
      <pc:sldChg chg="del">
        <pc:chgData name="Nguyen Chi Son" userId="606856d02e9d83ac" providerId="LiveId" clId="{0561CFAE-45B4-437B-85D1-4FEA9A842165}" dt="2021-11-01T07:41:38.136" v="1977" actId="47"/>
        <pc:sldMkLst>
          <pc:docMk/>
          <pc:sldMk cId="3232506973" sldId="747"/>
        </pc:sldMkLst>
      </pc:sldChg>
      <pc:sldChg chg="del">
        <pc:chgData name="Nguyen Chi Son" userId="606856d02e9d83ac" providerId="LiveId" clId="{0561CFAE-45B4-437B-85D1-4FEA9A842165}" dt="2021-11-01T07:41:38.136" v="1977" actId="47"/>
        <pc:sldMkLst>
          <pc:docMk/>
          <pc:sldMk cId="2754773967" sldId="748"/>
        </pc:sldMkLst>
      </pc:sldChg>
      <pc:sldChg chg="addSp delSp modSp add mod modAnim">
        <pc:chgData name="Nguyen Chi Son" userId="606856d02e9d83ac" providerId="LiveId" clId="{0561CFAE-45B4-437B-85D1-4FEA9A842165}" dt="2021-11-01T07:41:47.717" v="1978"/>
        <pc:sldMkLst>
          <pc:docMk/>
          <pc:sldMk cId="1095701691" sldId="749"/>
        </pc:sldMkLst>
        <pc:spChg chg="mod">
          <ac:chgData name="Nguyen Chi Son" userId="606856d02e9d83ac" providerId="LiveId" clId="{0561CFAE-45B4-437B-85D1-4FEA9A842165}" dt="2021-11-01T06:29:31.281" v="882" actId="20577"/>
          <ac:spMkLst>
            <pc:docMk/>
            <pc:sldMk cId="1095701691" sldId="749"/>
            <ac:spMk id="2" creationId="{BA8A6260-CA4B-46A9-A06E-C71EE59E6992}"/>
          </ac:spMkLst>
        </pc:spChg>
        <pc:spChg chg="add mod">
          <ac:chgData name="Nguyen Chi Son" userId="606856d02e9d83ac" providerId="LiveId" clId="{0561CFAE-45B4-437B-85D1-4FEA9A842165}" dt="2021-11-01T06:32:47.122" v="1009" actId="1076"/>
          <ac:spMkLst>
            <pc:docMk/>
            <pc:sldMk cId="1095701691" sldId="749"/>
            <ac:spMk id="7" creationId="{5C9352D2-6069-45BE-BD88-B9174D617913}"/>
          </ac:spMkLst>
        </pc:spChg>
        <pc:spChg chg="add mod">
          <ac:chgData name="Nguyen Chi Son" userId="606856d02e9d83ac" providerId="LiveId" clId="{0561CFAE-45B4-437B-85D1-4FEA9A842165}" dt="2021-11-01T06:32:51.215" v="1010" actId="1076"/>
          <ac:spMkLst>
            <pc:docMk/>
            <pc:sldMk cId="1095701691" sldId="749"/>
            <ac:spMk id="8" creationId="{83FECA07-1307-4AF5-84A8-796AC60C9646}"/>
          </ac:spMkLst>
        </pc:spChg>
        <pc:spChg chg="add mod">
          <ac:chgData name="Nguyen Chi Son" userId="606856d02e9d83ac" providerId="LiveId" clId="{0561CFAE-45B4-437B-85D1-4FEA9A842165}" dt="2021-11-01T06:32:57.199" v="1011" actId="1076"/>
          <ac:spMkLst>
            <pc:docMk/>
            <pc:sldMk cId="1095701691" sldId="749"/>
            <ac:spMk id="9" creationId="{36AF8B24-8523-4828-BC77-AF468C5B786B}"/>
          </ac:spMkLst>
        </pc:spChg>
        <pc:spChg chg="add mod">
          <ac:chgData name="Nguyen Chi Son" userId="606856d02e9d83ac" providerId="LiveId" clId="{0561CFAE-45B4-437B-85D1-4FEA9A842165}" dt="2021-11-01T06:33:09.183" v="1014" actId="1076"/>
          <ac:spMkLst>
            <pc:docMk/>
            <pc:sldMk cId="1095701691" sldId="749"/>
            <ac:spMk id="10" creationId="{288CA8E3-FA89-4D0A-B501-D3EBC9B31654}"/>
          </ac:spMkLst>
        </pc:spChg>
        <pc:spChg chg="add mod">
          <ac:chgData name="Nguyen Chi Son" userId="606856d02e9d83ac" providerId="LiveId" clId="{0561CFAE-45B4-437B-85D1-4FEA9A842165}" dt="2021-11-01T06:33:05.746" v="1013" actId="1076"/>
          <ac:spMkLst>
            <pc:docMk/>
            <pc:sldMk cId="1095701691" sldId="749"/>
            <ac:spMk id="11" creationId="{A6CF7E33-B926-4F03-B268-FC0ED79F80E8}"/>
          </ac:spMkLst>
        </pc:spChg>
        <pc:spChg chg="add mod">
          <ac:chgData name="Nguyen Chi Son" userId="606856d02e9d83ac" providerId="LiveId" clId="{0561CFAE-45B4-437B-85D1-4FEA9A842165}" dt="2021-11-01T06:33:12.761" v="1015" actId="571"/>
          <ac:spMkLst>
            <pc:docMk/>
            <pc:sldMk cId="1095701691" sldId="749"/>
            <ac:spMk id="12" creationId="{B7C3F329-6183-47F8-9E34-A29E01BD7AD6}"/>
          </ac:spMkLst>
        </pc:spChg>
        <pc:spChg chg="add mod">
          <ac:chgData name="Nguyen Chi Son" userId="606856d02e9d83ac" providerId="LiveId" clId="{0561CFAE-45B4-437B-85D1-4FEA9A842165}" dt="2021-11-01T06:33:15.386" v="1017" actId="571"/>
          <ac:spMkLst>
            <pc:docMk/>
            <pc:sldMk cId="1095701691" sldId="749"/>
            <ac:spMk id="13" creationId="{AED2A221-1986-4545-B1C6-3AB636F49E9A}"/>
          </ac:spMkLst>
        </pc:spChg>
        <pc:spChg chg="add mod">
          <ac:chgData name="Nguyen Chi Son" userId="606856d02e9d83ac" providerId="LiveId" clId="{0561CFAE-45B4-437B-85D1-4FEA9A842165}" dt="2021-11-01T06:33:19.714" v="1018" actId="571"/>
          <ac:spMkLst>
            <pc:docMk/>
            <pc:sldMk cId="1095701691" sldId="749"/>
            <ac:spMk id="14" creationId="{7D1072B9-0662-429A-B028-9ABEBB00DC0D}"/>
          </ac:spMkLst>
        </pc:spChg>
        <pc:spChg chg="add mod">
          <ac:chgData name="Nguyen Chi Son" userId="606856d02e9d83ac" providerId="LiveId" clId="{0561CFAE-45B4-437B-85D1-4FEA9A842165}" dt="2021-11-01T06:33:24.027" v="1019" actId="571"/>
          <ac:spMkLst>
            <pc:docMk/>
            <pc:sldMk cId="1095701691" sldId="749"/>
            <ac:spMk id="15" creationId="{96B849F8-1363-4B72-A073-03C90D940559}"/>
          </ac:spMkLst>
        </pc:spChg>
        <pc:spChg chg="add mod">
          <ac:chgData name="Nguyen Chi Son" userId="606856d02e9d83ac" providerId="LiveId" clId="{0561CFAE-45B4-437B-85D1-4FEA9A842165}" dt="2021-11-01T06:34:03.619" v="1022" actId="14100"/>
          <ac:spMkLst>
            <pc:docMk/>
            <pc:sldMk cId="1095701691" sldId="749"/>
            <ac:spMk id="16" creationId="{2E6BBA9A-E473-45C8-A671-C0D8D93E6884}"/>
          </ac:spMkLst>
        </pc:spChg>
        <pc:spChg chg="add mod">
          <ac:chgData name="Nguyen Chi Son" userId="606856d02e9d83ac" providerId="LiveId" clId="{0561CFAE-45B4-437B-85D1-4FEA9A842165}" dt="2021-11-01T06:34:06.057" v="1023" actId="1076"/>
          <ac:spMkLst>
            <pc:docMk/>
            <pc:sldMk cId="1095701691" sldId="749"/>
            <ac:spMk id="17" creationId="{E8119A74-7D8B-487C-A596-1D2A467CB9FC}"/>
          </ac:spMkLst>
        </pc:spChg>
        <pc:picChg chg="add mod modCrop">
          <ac:chgData name="Nguyen Chi Son" userId="606856d02e9d83ac" providerId="LiveId" clId="{0561CFAE-45B4-437B-85D1-4FEA9A842165}" dt="2021-11-01T06:31:20.921" v="913" actId="1076"/>
          <ac:picMkLst>
            <pc:docMk/>
            <pc:sldMk cId="1095701691" sldId="749"/>
            <ac:picMk id="4" creationId="{B2E05DB5-3F20-4C00-8AF4-FA351B1B3EC7}"/>
          </ac:picMkLst>
        </pc:picChg>
        <pc:picChg chg="del">
          <ac:chgData name="Nguyen Chi Son" userId="606856d02e9d83ac" providerId="LiveId" clId="{0561CFAE-45B4-437B-85D1-4FEA9A842165}" dt="2021-11-01T06:29:37.327" v="884" actId="478"/>
          <ac:picMkLst>
            <pc:docMk/>
            <pc:sldMk cId="1095701691" sldId="749"/>
            <ac:picMk id="5" creationId="{EECB857D-87EA-4AA3-BCCC-8FFB2263A8DF}"/>
          </ac:picMkLst>
        </pc:picChg>
        <pc:picChg chg="del">
          <ac:chgData name="Nguyen Chi Son" userId="606856d02e9d83ac" providerId="LiveId" clId="{0561CFAE-45B4-437B-85D1-4FEA9A842165}" dt="2021-11-01T06:29:36.718" v="883" actId="478"/>
          <ac:picMkLst>
            <pc:docMk/>
            <pc:sldMk cId="1095701691" sldId="749"/>
            <ac:picMk id="1026" creationId="{BD052236-8C9C-4644-9B56-0A7A5EC523BE}"/>
          </ac:picMkLst>
        </pc:picChg>
      </pc:sldChg>
      <pc:sldChg chg="delSp modSp add del mod">
        <pc:chgData name="Nguyen Chi Son" userId="606856d02e9d83ac" providerId="LiveId" clId="{0561CFAE-45B4-437B-85D1-4FEA9A842165}" dt="2021-11-01T07:39:33.052" v="1961" actId="47"/>
        <pc:sldMkLst>
          <pc:docMk/>
          <pc:sldMk cId="440484621" sldId="750"/>
        </pc:sldMkLst>
        <pc:spChg chg="mod">
          <ac:chgData name="Nguyen Chi Son" userId="606856d02e9d83ac" providerId="LiveId" clId="{0561CFAE-45B4-437B-85D1-4FEA9A842165}" dt="2021-11-01T07:38:52.491" v="1956" actId="20577"/>
          <ac:spMkLst>
            <pc:docMk/>
            <pc:sldMk cId="440484621" sldId="750"/>
            <ac:spMk id="2" creationId="{BA8A6260-CA4B-46A9-A06E-C71EE59E6992}"/>
          </ac:spMkLst>
        </pc:spChg>
        <pc:picChg chg="del">
          <ac:chgData name="Nguyen Chi Son" userId="606856d02e9d83ac" providerId="LiveId" clId="{0561CFAE-45B4-437B-85D1-4FEA9A842165}" dt="2021-11-01T07:38:54.636" v="1958" actId="478"/>
          <ac:picMkLst>
            <pc:docMk/>
            <pc:sldMk cId="440484621" sldId="750"/>
            <ac:picMk id="5" creationId="{EECB857D-87EA-4AA3-BCCC-8FFB2263A8DF}"/>
          </ac:picMkLst>
        </pc:picChg>
        <pc:picChg chg="del">
          <ac:chgData name="Nguyen Chi Son" userId="606856d02e9d83ac" providerId="LiveId" clId="{0561CFAE-45B4-437B-85D1-4FEA9A842165}" dt="2021-11-01T07:38:54.183" v="1957" actId="478"/>
          <ac:picMkLst>
            <pc:docMk/>
            <pc:sldMk cId="440484621" sldId="750"/>
            <ac:picMk id="1026" creationId="{BD052236-8C9C-4644-9B56-0A7A5EC523BE}"/>
          </ac:picMkLst>
        </pc:picChg>
      </pc:sldChg>
      <pc:sldChg chg="modSp add mod">
        <pc:chgData name="Nguyen Chi Son" userId="606856d02e9d83ac" providerId="LiveId" clId="{0561CFAE-45B4-437B-85D1-4FEA9A842165}" dt="2021-11-01T07:40:54.786" v="1973"/>
        <pc:sldMkLst>
          <pc:docMk/>
          <pc:sldMk cId="1689561130" sldId="750"/>
        </pc:sldMkLst>
        <pc:spChg chg="mod">
          <ac:chgData name="Nguyen Chi Son" userId="606856d02e9d83ac" providerId="LiveId" clId="{0561CFAE-45B4-437B-85D1-4FEA9A842165}" dt="2021-11-01T07:40:54.786" v="1973"/>
          <ac:spMkLst>
            <pc:docMk/>
            <pc:sldMk cId="1689561130" sldId="750"/>
            <ac:spMk id="2" creationId="{BA8A6260-CA4B-46A9-A06E-C71EE59E6992}"/>
          </ac:spMkLst>
        </pc:spChg>
      </pc:sldChg>
      <pc:sldChg chg="modSp add del mod">
        <pc:chgData name="Nguyen Chi Son" userId="606856d02e9d83ac" providerId="LiveId" clId="{0561CFAE-45B4-437B-85D1-4FEA9A842165}" dt="2021-11-01T07:40:46.363" v="1970" actId="47"/>
        <pc:sldMkLst>
          <pc:docMk/>
          <pc:sldMk cId="3471225653" sldId="750"/>
        </pc:sldMkLst>
        <pc:spChg chg="mod">
          <ac:chgData name="Nguyen Chi Son" userId="606856d02e9d83ac" providerId="LiveId" clId="{0561CFAE-45B4-437B-85D1-4FEA9A842165}" dt="2021-11-01T07:40:10.487" v="1967"/>
          <ac:spMkLst>
            <pc:docMk/>
            <pc:sldMk cId="3471225653" sldId="750"/>
            <ac:spMk id="2" creationId="{BA8A6260-CA4B-46A9-A06E-C71EE59E6992}"/>
          </ac:spMkLst>
        </pc:spChg>
      </pc:sldChg>
      <pc:sldChg chg="add del">
        <pc:chgData name="Nguyen Chi Son" userId="606856d02e9d83ac" providerId="LiveId" clId="{0561CFAE-45B4-437B-85D1-4FEA9A842165}" dt="2021-11-01T07:40:41.975" v="1969"/>
        <pc:sldMkLst>
          <pc:docMk/>
          <pc:sldMk cId="582115828" sldId="751"/>
        </pc:sldMkLst>
      </pc:sldChg>
      <pc:sldChg chg="modSp add mod">
        <pc:chgData name="Nguyen Chi Son" userId="606856d02e9d83ac" providerId="LiveId" clId="{0561CFAE-45B4-437B-85D1-4FEA9A842165}" dt="2021-11-01T07:41:01.256" v="1976"/>
        <pc:sldMkLst>
          <pc:docMk/>
          <pc:sldMk cId="3471225653" sldId="751"/>
        </pc:sldMkLst>
        <pc:spChg chg="mod">
          <ac:chgData name="Nguyen Chi Son" userId="606856d02e9d83ac" providerId="LiveId" clId="{0561CFAE-45B4-437B-85D1-4FEA9A842165}" dt="2021-11-01T07:41:01.256" v="1976"/>
          <ac:spMkLst>
            <pc:docMk/>
            <pc:sldMk cId="3471225653" sldId="751"/>
            <ac:spMk id="2" creationId="{BA8A6260-CA4B-46A9-A06E-C71EE59E6992}"/>
          </ac:spMkLst>
        </pc:spChg>
      </pc:sldChg>
      <pc:sldChg chg="add del">
        <pc:chgData name="Nguyen Chi Son" userId="606856d02e9d83ac" providerId="LiveId" clId="{0561CFAE-45B4-437B-85D1-4FEA9A842165}" dt="2021-11-01T07:40:41.975" v="1969"/>
        <pc:sldMkLst>
          <pc:docMk/>
          <pc:sldMk cId="1525387830" sldId="752"/>
        </pc:sldMkLst>
      </pc:sldChg>
      <pc:sldChg chg="add del">
        <pc:chgData name="Nguyen Chi Son" userId="606856d02e9d83ac" providerId="LiveId" clId="{0561CFAE-45B4-437B-85D1-4FEA9A842165}" dt="2021-11-01T07:40:41.975" v="1969"/>
        <pc:sldMkLst>
          <pc:docMk/>
          <pc:sldMk cId="370600655" sldId="753"/>
        </pc:sldMkLst>
      </pc:sldChg>
      <pc:sldChg chg="add del">
        <pc:chgData name="Nguyen Chi Son" userId="606856d02e9d83ac" providerId="LiveId" clId="{0561CFAE-45B4-437B-85D1-4FEA9A842165}" dt="2021-11-01T07:40:41.975" v="1969"/>
        <pc:sldMkLst>
          <pc:docMk/>
          <pc:sldMk cId="415443085" sldId="754"/>
        </pc:sldMkLst>
      </pc:sldChg>
    </pc:docChg>
  </pc:docChgLst>
  <pc:docChgLst>
    <pc:chgData name="Nguyen Chi Son" userId="606856d02e9d83ac" providerId="LiveId" clId="{C5C624EB-9BD3-40F2-B005-AAA5676818B9}"/>
    <pc:docChg chg="undo custSel addSld delSld modSld">
      <pc:chgData name="Nguyen Chi Son" userId="606856d02e9d83ac" providerId="LiveId" clId="{C5C624EB-9BD3-40F2-B005-AAA5676818B9}" dt="2021-09-04T10:47:43.593" v="4627"/>
      <pc:docMkLst>
        <pc:docMk/>
      </pc:docMkLst>
      <pc:sldChg chg="modSp mod">
        <pc:chgData name="Nguyen Chi Son" userId="606856d02e9d83ac" providerId="LiveId" clId="{C5C624EB-9BD3-40F2-B005-AAA5676818B9}" dt="2021-09-04T09:33:22.652" v="28" actId="20577"/>
        <pc:sldMkLst>
          <pc:docMk/>
          <pc:sldMk cId="2922349590" sldId="256"/>
        </pc:sldMkLst>
        <pc:spChg chg="mod">
          <ac:chgData name="Nguyen Chi Son" userId="606856d02e9d83ac" providerId="LiveId" clId="{C5C624EB-9BD3-40F2-B005-AAA5676818B9}" dt="2021-09-04T09:33:22.652" v="28" actId="20577"/>
          <ac:spMkLst>
            <pc:docMk/>
            <pc:sldMk cId="2922349590" sldId="256"/>
            <ac:spMk id="136" creationId="{C574B640-0199-463F-87CA-8E3956B46E10}"/>
          </ac:spMkLst>
        </pc:spChg>
      </pc:sldChg>
      <pc:sldChg chg="modSp mod">
        <pc:chgData name="Nguyen Chi Son" userId="606856d02e9d83ac" providerId="LiveId" clId="{C5C624EB-9BD3-40F2-B005-AAA5676818B9}" dt="2021-09-04T09:41:48.410" v="58" actId="20577"/>
        <pc:sldMkLst>
          <pc:docMk/>
          <pc:sldMk cId="2812505328" sldId="362"/>
        </pc:sldMkLst>
        <pc:spChg chg="mod">
          <ac:chgData name="Nguyen Chi Son" userId="606856d02e9d83ac" providerId="LiveId" clId="{C5C624EB-9BD3-40F2-B005-AAA5676818B9}" dt="2021-09-04T09:41:48.410" v="58" actId="20577"/>
          <ac:spMkLst>
            <pc:docMk/>
            <pc:sldMk cId="2812505328" sldId="362"/>
            <ac:spMk id="2" creationId="{DAF08EC2-5D0D-48D9-855C-A59C0E5ED55B}"/>
          </ac:spMkLst>
        </pc:spChg>
      </pc:sldChg>
      <pc:sldChg chg="modSp mod">
        <pc:chgData name="Nguyen Chi Son" userId="606856d02e9d83ac" providerId="LiveId" clId="{C5C624EB-9BD3-40F2-B005-AAA5676818B9}" dt="2021-09-04T09:51:17.991" v="691" actId="20577"/>
        <pc:sldMkLst>
          <pc:docMk/>
          <pc:sldMk cId="3904192345" sldId="502"/>
        </pc:sldMkLst>
        <pc:spChg chg="mod">
          <ac:chgData name="Nguyen Chi Son" userId="606856d02e9d83ac" providerId="LiveId" clId="{C5C624EB-9BD3-40F2-B005-AAA5676818B9}" dt="2021-09-04T09:51:17.991" v="691" actId="20577"/>
          <ac:spMkLst>
            <pc:docMk/>
            <pc:sldMk cId="3904192345" sldId="502"/>
            <ac:spMk id="2" creationId="{DAF08EC2-5D0D-48D9-855C-A59C0E5ED55B}"/>
          </ac:spMkLst>
        </pc:spChg>
      </pc:sldChg>
      <pc:sldChg chg="modSp mod">
        <pc:chgData name="Nguyen Chi Son" userId="606856d02e9d83ac" providerId="LiveId" clId="{C5C624EB-9BD3-40F2-B005-AAA5676818B9}" dt="2021-09-04T10:31:29.861" v="2839" actId="20577"/>
        <pc:sldMkLst>
          <pc:docMk/>
          <pc:sldMk cId="402592958" sldId="540"/>
        </pc:sldMkLst>
        <pc:spChg chg="mod">
          <ac:chgData name="Nguyen Chi Son" userId="606856d02e9d83ac" providerId="LiveId" clId="{C5C624EB-9BD3-40F2-B005-AAA5676818B9}" dt="2021-09-04T10:31:29.861" v="2839" actId="20577"/>
          <ac:spMkLst>
            <pc:docMk/>
            <pc:sldMk cId="402592958" sldId="540"/>
            <ac:spMk id="3" creationId="{8CD51C9F-FCB0-4185-93E6-835FC05E1B10}"/>
          </ac:spMkLst>
        </pc:spChg>
      </pc:sldChg>
      <pc:sldChg chg="addSp delSp modSp mod">
        <pc:chgData name="Nguyen Chi Son" userId="606856d02e9d83ac" providerId="LiveId" clId="{C5C624EB-9BD3-40F2-B005-AAA5676818B9}" dt="2021-09-04T09:51:03.482" v="625" actId="1076"/>
        <pc:sldMkLst>
          <pc:docMk/>
          <pc:sldMk cId="3298182474" sldId="547"/>
        </pc:sldMkLst>
        <pc:spChg chg="mod">
          <ac:chgData name="Nguyen Chi Son" userId="606856d02e9d83ac" providerId="LiveId" clId="{C5C624EB-9BD3-40F2-B005-AAA5676818B9}" dt="2021-09-04T09:47:42.546" v="221" actId="20577"/>
          <ac:spMkLst>
            <pc:docMk/>
            <pc:sldMk cId="3298182474" sldId="547"/>
            <ac:spMk id="2" creationId="{BA8A6260-CA4B-46A9-A06E-C71EE59E6992}"/>
          </ac:spMkLst>
        </pc:spChg>
        <pc:spChg chg="mod">
          <ac:chgData name="Nguyen Chi Son" userId="606856d02e9d83ac" providerId="LiveId" clId="{C5C624EB-9BD3-40F2-B005-AAA5676818B9}" dt="2021-09-04T09:49:56.714" v="614" actId="1076"/>
          <ac:spMkLst>
            <pc:docMk/>
            <pc:sldMk cId="3298182474" sldId="547"/>
            <ac:spMk id="8" creationId="{B5ECF9DA-747A-416C-815D-4FC1A623870D}"/>
          </ac:spMkLst>
        </pc:spChg>
        <pc:spChg chg="del mod">
          <ac:chgData name="Nguyen Chi Son" userId="606856d02e9d83ac" providerId="LiveId" clId="{C5C624EB-9BD3-40F2-B005-AAA5676818B9}" dt="2021-09-04T09:45:13.225" v="65" actId="478"/>
          <ac:spMkLst>
            <pc:docMk/>
            <pc:sldMk cId="3298182474" sldId="547"/>
            <ac:spMk id="9" creationId="{E3CE5C03-A4E7-4DD1-A273-EB4DEB634293}"/>
          </ac:spMkLst>
        </pc:spChg>
        <pc:spChg chg="del">
          <ac:chgData name="Nguyen Chi Son" userId="606856d02e9d83ac" providerId="LiveId" clId="{C5C624EB-9BD3-40F2-B005-AAA5676818B9}" dt="2021-09-04T09:45:15.010" v="66" actId="478"/>
          <ac:spMkLst>
            <pc:docMk/>
            <pc:sldMk cId="3298182474" sldId="547"/>
            <ac:spMk id="10" creationId="{47EC0BF2-5934-474A-94EE-88AC9B35ECF1}"/>
          </ac:spMkLst>
        </pc:spChg>
        <pc:spChg chg="add mod">
          <ac:chgData name="Nguyen Chi Son" userId="606856d02e9d83ac" providerId="LiveId" clId="{C5C624EB-9BD3-40F2-B005-AAA5676818B9}" dt="2021-09-04T09:49:53.777" v="613" actId="1076"/>
          <ac:spMkLst>
            <pc:docMk/>
            <pc:sldMk cId="3298182474" sldId="547"/>
            <ac:spMk id="17" creationId="{388493A2-4842-4806-B794-C152AA81A7B8}"/>
          </ac:spMkLst>
        </pc:spChg>
        <pc:picChg chg="add del mod">
          <ac:chgData name="Nguyen Chi Son" userId="606856d02e9d83ac" providerId="LiveId" clId="{C5C624EB-9BD3-40F2-B005-AAA5676818B9}" dt="2021-09-04T09:47:03.860" v="84" actId="478"/>
          <ac:picMkLst>
            <pc:docMk/>
            <pc:sldMk cId="3298182474" sldId="547"/>
            <ac:picMk id="4" creationId="{33C8F520-A613-4D17-9684-C95FE09DC76C}"/>
          </ac:picMkLst>
        </pc:picChg>
        <pc:picChg chg="del">
          <ac:chgData name="Nguyen Chi Son" userId="606856d02e9d83ac" providerId="LiveId" clId="{C5C624EB-9BD3-40F2-B005-AAA5676818B9}" dt="2021-09-04T09:42:06.612" v="61" actId="478"/>
          <ac:picMkLst>
            <pc:docMk/>
            <pc:sldMk cId="3298182474" sldId="547"/>
            <ac:picMk id="5" creationId="{97D0A7CE-A051-476F-8CFA-5854A1EE74A0}"/>
          </ac:picMkLst>
        </pc:picChg>
        <pc:picChg chg="add del mod">
          <ac:chgData name="Nguyen Chi Son" userId="606856d02e9d83ac" providerId="LiveId" clId="{C5C624EB-9BD3-40F2-B005-AAA5676818B9}" dt="2021-09-04T09:46:04.939" v="79"/>
          <ac:picMkLst>
            <pc:docMk/>
            <pc:sldMk cId="3298182474" sldId="547"/>
            <ac:picMk id="7" creationId="{16310D97-3DC9-43E1-9DFE-BEC66FA8EFA3}"/>
          </ac:picMkLst>
        </pc:picChg>
        <pc:picChg chg="add mod">
          <ac:chgData name="Nguyen Chi Son" userId="606856d02e9d83ac" providerId="LiveId" clId="{C5C624EB-9BD3-40F2-B005-AAA5676818B9}" dt="2021-09-04T09:50:01.968" v="616" actId="1076"/>
          <ac:picMkLst>
            <pc:docMk/>
            <pc:sldMk cId="3298182474" sldId="547"/>
            <ac:picMk id="12" creationId="{E86000CD-A106-4EC9-924E-EFE7A5856A97}"/>
          </ac:picMkLst>
        </pc:picChg>
        <pc:picChg chg="add mod">
          <ac:chgData name="Nguyen Chi Son" userId="606856d02e9d83ac" providerId="LiveId" clId="{C5C624EB-9BD3-40F2-B005-AAA5676818B9}" dt="2021-09-04T09:49:47.651" v="611" actId="1076"/>
          <ac:picMkLst>
            <pc:docMk/>
            <pc:sldMk cId="3298182474" sldId="547"/>
            <ac:picMk id="14" creationId="{C3491FA7-778D-47B0-9063-B38D1B25DA3E}"/>
          </ac:picMkLst>
        </pc:picChg>
        <pc:picChg chg="del">
          <ac:chgData name="Nguyen Chi Son" userId="606856d02e9d83ac" providerId="LiveId" clId="{C5C624EB-9BD3-40F2-B005-AAA5676818B9}" dt="2021-09-04T09:42:05.440" v="59" actId="478"/>
          <ac:picMkLst>
            <pc:docMk/>
            <pc:sldMk cId="3298182474" sldId="547"/>
            <ac:picMk id="1026" creationId="{22B2CB73-A7BF-4593-9C9F-98AE376E84DC}"/>
          </ac:picMkLst>
        </pc:picChg>
        <pc:picChg chg="del">
          <ac:chgData name="Nguyen Chi Son" userId="606856d02e9d83ac" providerId="LiveId" clId="{C5C624EB-9BD3-40F2-B005-AAA5676818B9}" dt="2021-09-04T09:42:05.909" v="60" actId="478"/>
          <ac:picMkLst>
            <pc:docMk/>
            <pc:sldMk cId="3298182474" sldId="547"/>
            <ac:picMk id="1028" creationId="{E6898385-9910-4C76-9D15-5922A0F37FDD}"/>
          </ac:picMkLst>
        </pc:picChg>
        <pc:cxnChg chg="add mod">
          <ac:chgData name="Nguyen Chi Son" userId="606856d02e9d83ac" providerId="LiveId" clId="{C5C624EB-9BD3-40F2-B005-AAA5676818B9}" dt="2021-09-04T09:51:03.482" v="625" actId="1076"/>
          <ac:cxnSpMkLst>
            <pc:docMk/>
            <pc:sldMk cId="3298182474" sldId="547"/>
            <ac:cxnSpMk id="16" creationId="{95ED8E70-BD19-4A6F-8F88-12DF99EBE0D3}"/>
          </ac:cxnSpMkLst>
        </pc:cxnChg>
      </pc:sldChg>
      <pc:sldChg chg="addSp delSp modSp mod">
        <pc:chgData name="Nguyen Chi Son" userId="606856d02e9d83ac" providerId="LiveId" clId="{C5C624EB-9BD3-40F2-B005-AAA5676818B9}" dt="2021-09-04T10:33:43.814" v="3137" actId="478"/>
        <pc:sldMkLst>
          <pc:docMk/>
          <pc:sldMk cId="2951639226" sldId="592"/>
        </pc:sldMkLst>
        <pc:spChg chg="mod">
          <ac:chgData name="Nguyen Chi Son" userId="606856d02e9d83ac" providerId="LiveId" clId="{C5C624EB-9BD3-40F2-B005-AAA5676818B9}" dt="2021-09-04T09:53:09.991" v="841" actId="20577"/>
          <ac:spMkLst>
            <pc:docMk/>
            <pc:sldMk cId="2951639226" sldId="592"/>
            <ac:spMk id="9" creationId="{9F4BC261-4781-4DFE-BA2B-77EE6F751C48}"/>
          </ac:spMkLst>
        </pc:spChg>
        <pc:spChg chg="mod">
          <ac:chgData name="Nguyen Chi Son" userId="606856d02e9d83ac" providerId="LiveId" clId="{C5C624EB-9BD3-40F2-B005-AAA5676818B9}" dt="2021-09-04T09:54:14.921" v="965" actId="20577"/>
          <ac:spMkLst>
            <pc:docMk/>
            <pc:sldMk cId="2951639226" sldId="592"/>
            <ac:spMk id="18" creationId="{F7FD1FDB-7305-4182-AED5-6C5292AFF68F}"/>
          </ac:spMkLst>
        </pc:spChg>
        <pc:spChg chg="mod">
          <ac:chgData name="Nguyen Chi Son" userId="606856d02e9d83ac" providerId="LiveId" clId="{C5C624EB-9BD3-40F2-B005-AAA5676818B9}" dt="2021-09-04T09:54:35.421" v="1126" actId="20577"/>
          <ac:spMkLst>
            <pc:docMk/>
            <pc:sldMk cId="2951639226" sldId="592"/>
            <ac:spMk id="19" creationId="{FB647DC3-9571-464C-9754-D985C784AE47}"/>
          </ac:spMkLst>
        </pc:spChg>
        <pc:picChg chg="del">
          <ac:chgData name="Nguyen Chi Son" userId="606856d02e9d83ac" providerId="LiveId" clId="{C5C624EB-9BD3-40F2-B005-AAA5676818B9}" dt="2021-09-04T09:51:21.685" v="694" actId="478"/>
          <ac:picMkLst>
            <pc:docMk/>
            <pc:sldMk cId="2951639226" sldId="592"/>
            <ac:picMk id="3" creationId="{320CE52F-717F-4257-B2CC-D1A833C805C5}"/>
          </ac:picMkLst>
        </pc:picChg>
        <pc:picChg chg="add mod">
          <ac:chgData name="Nguyen Chi Son" userId="606856d02e9d83ac" providerId="LiveId" clId="{C5C624EB-9BD3-40F2-B005-AAA5676818B9}" dt="2021-09-04T09:52:27.133" v="706" actId="1076"/>
          <ac:picMkLst>
            <pc:docMk/>
            <pc:sldMk cId="2951639226" sldId="592"/>
            <ac:picMk id="4" creationId="{B7AF2093-529D-42C3-8539-B431C0119D5B}"/>
          </ac:picMkLst>
        </pc:picChg>
        <pc:picChg chg="add mod">
          <ac:chgData name="Nguyen Chi Son" userId="606856d02e9d83ac" providerId="LiveId" clId="{C5C624EB-9BD3-40F2-B005-AAA5676818B9}" dt="2021-09-04T09:52:32.149" v="707" actId="1076"/>
          <ac:picMkLst>
            <pc:docMk/>
            <pc:sldMk cId="2951639226" sldId="592"/>
            <ac:picMk id="6" creationId="{A951BE1F-371F-4399-8428-50578D7D9983}"/>
          </ac:picMkLst>
        </pc:picChg>
        <pc:picChg chg="add del mod">
          <ac:chgData name="Nguyen Chi Son" userId="606856d02e9d83ac" providerId="LiveId" clId="{C5C624EB-9BD3-40F2-B005-AAA5676818B9}" dt="2021-09-04T10:05:39.003" v="1427"/>
          <ac:picMkLst>
            <pc:docMk/>
            <pc:sldMk cId="2951639226" sldId="592"/>
            <ac:picMk id="8" creationId="{6D269CFC-8231-43D5-A4BB-F32BF6DE04A8}"/>
          </ac:picMkLst>
        </pc:picChg>
        <pc:picChg chg="add del mod">
          <ac:chgData name="Nguyen Chi Son" userId="606856d02e9d83ac" providerId="LiveId" clId="{C5C624EB-9BD3-40F2-B005-AAA5676818B9}" dt="2021-09-04T10:33:43.814" v="3137" actId="478"/>
          <ac:picMkLst>
            <pc:docMk/>
            <pc:sldMk cId="2951639226" sldId="592"/>
            <ac:picMk id="11" creationId="{38623795-6522-4EAC-ACFF-99A8EA82CAAA}"/>
          </ac:picMkLst>
        </pc:picChg>
        <pc:picChg chg="add del mod">
          <ac:chgData name="Nguyen Chi Son" userId="606856d02e9d83ac" providerId="LiveId" clId="{C5C624EB-9BD3-40F2-B005-AAA5676818B9}" dt="2021-09-04T09:55:52.412" v="1130" actId="478"/>
          <ac:picMkLst>
            <pc:docMk/>
            <pc:sldMk cId="2951639226" sldId="592"/>
            <ac:picMk id="1026" creationId="{3C775FD0-C8C5-4C8B-A414-5243BAB9019D}"/>
          </ac:picMkLst>
        </pc:picChg>
        <pc:picChg chg="del">
          <ac:chgData name="Nguyen Chi Son" userId="606856d02e9d83ac" providerId="LiveId" clId="{C5C624EB-9BD3-40F2-B005-AAA5676818B9}" dt="2021-09-04T09:51:20.778" v="692" actId="478"/>
          <ac:picMkLst>
            <pc:docMk/>
            <pc:sldMk cId="2951639226" sldId="592"/>
            <ac:picMk id="2050" creationId="{AEB51E62-5E3C-43C8-A947-D194A8AF5605}"/>
          </ac:picMkLst>
        </pc:picChg>
        <pc:picChg chg="del">
          <ac:chgData name="Nguyen Chi Son" userId="606856d02e9d83ac" providerId="LiveId" clId="{C5C624EB-9BD3-40F2-B005-AAA5676818B9}" dt="2021-09-04T09:51:21.169" v="693" actId="478"/>
          <ac:picMkLst>
            <pc:docMk/>
            <pc:sldMk cId="2951639226" sldId="592"/>
            <ac:picMk id="2052" creationId="{C299A913-80DF-4993-A84A-76BB977417DE}"/>
          </ac:picMkLst>
        </pc:picChg>
      </pc:sldChg>
      <pc:sldChg chg="modSp mod">
        <pc:chgData name="Nguyen Chi Son" userId="606856d02e9d83ac" providerId="LiveId" clId="{C5C624EB-9BD3-40F2-B005-AAA5676818B9}" dt="2021-09-04T10:46:17.750" v="4415" actId="1035"/>
        <pc:sldMkLst>
          <pc:docMk/>
          <pc:sldMk cId="1953741841" sldId="596"/>
        </pc:sldMkLst>
        <pc:spChg chg="mod">
          <ac:chgData name="Nguyen Chi Son" userId="606856d02e9d83ac" providerId="LiveId" clId="{C5C624EB-9BD3-40F2-B005-AAA5676818B9}" dt="2021-09-04T10:32:00.482" v="2933" actId="20577"/>
          <ac:spMkLst>
            <pc:docMk/>
            <pc:sldMk cId="1953741841" sldId="596"/>
            <ac:spMk id="2" creationId="{BA8A6260-CA4B-46A9-A06E-C71EE59E6992}"/>
          </ac:spMkLst>
        </pc:spChg>
        <pc:spChg chg="mod">
          <ac:chgData name="Nguyen Chi Son" userId="606856d02e9d83ac" providerId="LiveId" clId="{C5C624EB-9BD3-40F2-B005-AAA5676818B9}" dt="2021-09-04T10:46:17.750" v="4415" actId="1035"/>
          <ac:spMkLst>
            <pc:docMk/>
            <pc:sldMk cId="1953741841" sldId="596"/>
            <ac:spMk id="4" creationId="{0D159DDA-BA49-4E92-817D-8988A85A5610}"/>
          </ac:spMkLst>
        </pc:spChg>
        <pc:spChg chg="mod">
          <ac:chgData name="Nguyen Chi Son" userId="606856d02e9d83ac" providerId="LiveId" clId="{C5C624EB-9BD3-40F2-B005-AAA5676818B9}" dt="2021-09-04T10:46:17.750" v="4415" actId="1035"/>
          <ac:spMkLst>
            <pc:docMk/>
            <pc:sldMk cId="1953741841" sldId="596"/>
            <ac:spMk id="5" creationId="{34B18095-2B84-439E-80AD-AC5D4586BEAA}"/>
          </ac:spMkLst>
        </pc:spChg>
        <pc:spChg chg="mod">
          <ac:chgData name="Nguyen Chi Son" userId="606856d02e9d83ac" providerId="LiveId" clId="{C5C624EB-9BD3-40F2-B005-AAA5676818B9}" dt="2021-09-04T10:46:17.750" v="4415" actId="1035"/>
          <ac:spMkLst>
            <pc:docMk/>
            <pc:sldMk cId="1953741841" sldId="596"/>
            <ac:spMk id="11" creationId="{BB94417D-BA64-41A3-A335-F1084FC4EAAB}"/>
          </ac:spMkLst>
        </pc:spChg>
        <pc:spChg chg="mod">
          <ac:chgData name="Nguyen Chi Son" userId="606856d02e9d83ac" providerId="LiveId" clId="{C5C624EB-9BD3-40F2-B005-AAA5676818B9}" dt="2021-09-04T10:46:17.750" v="4415" actId="1035"/>
          <ac:spMkLst>
            <pc:docMk/>
            <pc:sldMk cId="1953741841" sldId="596"/>
            <ac:spMk id="14" creationId="{47690167-AC03-4A6E-8A65-B47A2BE69ACA}"/>
          </ac:spMkLst>
        </pc:spChg>
      </pc:sldChg>
      <pc:sldChg chg="del">
        <pc:chgData name="Nguyen Chi Son" userId="606856d02e9d83ac" providerId="LiveId" clId="{C5C624EB-9BD3-40F2-B005-AAA5676818B9}" dt="2021-09-04T09:56:03.021" v="1131" actId="47"/>
        <pc:sldMkLst>
          <pc:docMk/>
          <pc:sldMk cId="2257398000" sldId="600"/>
        </pc:sldMkLst>
      </pc:sldChg>
      <pc:sldChg chg="del">
        <pc:chgData name="Nguyen Chi Son" userId="606856d02e9d83ac" providerId="LiveId" clId="{C5C624EB-9BD3-40F2-B005-AAA5676818B9}" dt="2021-09-04T10:32:20.086" v="2987" actId="47"/>
        <pc:sldMkLst>
          <pc:docMk/>
          <pc:sldMk cId="1102542394" sldId="601"/>
        </pc:sldMkLst>
      </pc:sldChg>
      <pc:sldChg chg="del">
        <pc:chgData name="Nguyen Chi Son" userId="606856d02e9d83ac" providerId="LiveId" clId="{C5C624EB-9BD3-40F2-B005-AAA5676818B9}" dt="2021-09-04T10:32:20.086" v="2987" actId="47"/>
        <pc:sldMkLst>
          <pc:docMk/>
          <pc:sldMk cId="4122330530" sldId="602"/>
        </pc:sldMkLst>
      </pc:sldChg>
      <pc:sldChg chg="del">
        <pc:chgData name="Nguyen Chi Son" userId="606856d02e9d83ac" providerId="LiveId" clId="{C5C624EB-9BD3-40F2-B005-AAA5676818B9}" dt="2021-09-04T10:32:20.086" v="2987" actId="47"/>
        <pc:sldMkLst>
          <pc:docMk/>
          <pc:sldMk cId="3726558312" sldId="604"/>
        </pc:sldMkLst>
      </pc:sldChg>
      <pc:sldChg chg="del">
        <pc:chgData name="Nguyen Chi Son" userId="606856d02e9d83ac" providerId="LiveId" clId="{C5C624EB-9BD3-40F2-B005-AAA5676818B9}" dt="2021-09-04T10:32:20.086" v="2987" actId="47"/>
        <pc:sldMkLst>
          <pc:docMk/>
          <pc:sldMk cId="1789384619" sldId="605"/>
        </pc:sldMkLst>
      </pc:sldChg>
      <pc:sldChg chg="modSp add mod">
        <pc:chgData name="Nguyen Chi Son" userId="606856d02e9d83ac" providerId="LiveId" clId="{C5C624EB-9BD3-40F2-B005-AAA5676818B9}" dt="2021-09-04T09:56:20.677" v="1251" actId="1035"/>
        <pc:sldMkLst>
          <pc:docMk/>
          <pc:sldMk cId="3686938130" sldId="606"/>
        </pc:sldMkLst>
        <pc:spChg chg="mod">
          <ac:chgData name="Nguyen Chi Son" userId="606856d02e9d83ac" providerId="LiveId" clId="{C5C624EB-9BD3-40F2-B005-AAA5676818B9}" dt="2021-09-04T09:56:17.458" v="1233" actId="20577"/>
          <ac:spMkLst>
            <pc:docMk/>
            <pc:sldMk cId="3686938130" sldId="606"/>
            <ac:spMk id="2" creationId="{DAF08EC2-5D0D-48D9-855C-A59C0E5ED55B}"/>
          </ac:spMkLst>
        </pc:spChg>
        <pc:spChg chg="mod">
          <ac:chgData name="Nguyen Chi Son" userId="606856d02e9d83ac" providerId="LiveId" clId="{C5C624EB-9BD3-40F2-B005-AAA5676818B9}" dt="2021-09-04T09:56:20.677" v="1251" actId="1035"/>
          <ac:spMkLst>
            <pc:docMk/>
            <pc:sldMk cId="3686938130" sldId="606"/>
            <ac:spMk id="3" creationId="{8CD51C9F-FCB0-4185-93E6-835FC05E1B10}"/>
          </ac:spMkLst>
        </pc:spChg>
      </pc:sldChg>
      <pc:sldChg chg="addSp delSp modSp add mod">
        <pc:chgData name="Nguyen Chi Son" userId="606856d02e9d83ac" providerId="LiveId" clId="{C5C624EB-9BD3-40F2-B005-AAA5676818B9}" dt="2021-09-04T10:10:04.140" v="1799" actId="1038"/>
        <pc:sldMkLst>
          <pc:docMk/>
          <pc:sldMk cId="602911421" sldId="607"/>
        </pc:sldMkLst>
        <pc:spChg chg="mod">
          <ac:chgData name="Nguyen Chi Son" userId="606856d02e9d83ac" providerId="LiveId" clId="{C5C624EB-9BD3-40F2-B005-AAA5676818B9}" dt="2021-09-04T09:56:45.833" v="1393" actId="20577"/>
          <ac:spMkLst>
            <pc:docMk/>
            <pc:sldMk cId="602911421" sldId="607"/>
            <ac:spMk id="9" creationId="{9F4BC261-4781-4DFE-BA2B-77EE6F751C48}"/>
          </ac:spMkLst>
        </pc:spChg>
        <pc:spChg chg="mod">
          <ac:chgData name="Nguyen Chi Son" userId="606856d02e9d83ac" providerId="LiveId" clId="{C5C624EB-9BD3-40F2-B005-AAA5676818B9}" dt="2021-09-04T10:10:04.140" v="1799" actId="1038"/>
          <ac:spMkLst>
            <pc:docMk/>
            <pc:sldMk cId="602911421" sldId="607"/>
            <ac:spMk id="18" creationId="{F7FD1FDB-7305-4182-AED5-6C5292AFF68F}"/>
          </ac:spMkLst>
        </pc:spChg>
        <pc:spChg chg="mod">
          <ac:chgData name="Nguyen Chi Son" userId="606856d02e9d83ac" providerId="LiveId" clId="{C5C624EB-9BD3-40F2-B005-AAA5676818B9}" dt="2021-09-04T10:10:04.140" v="1799" actId="1038"/>
          <ac:spMkLst>
            <pc:docMk/>
            <pc:sldMk cId="602911421" sldId="607"/>
            <ac:spMk id="19" creationId="{FB647DC3-9571-464C-9754-D985C784AE47}"/>
          </ac:spMkLst>
        </pc:spChg>
        <pc:picChg chg="add mod modCrop">
          <ac:chgData name="Nguyen Chi Son" userId="606856d02e9d83ac" providerId="LiveId" clId="{C5C624EB-9BD3-40F2-B005-AAA5676818B9}" dt="2021-09-04T10:10:04.140" v="1799" actId="1038"/>
          <ac:picMkLst>
            <pc:docMk/>
            <pc:sldMk cId="602911421" sldId="607"/>
            <ac:picMk id="3" creationId="{55FEA03A-52F4-410B-A963-0E01A81E7789}"/>
          </ac:picMkLst>
        </pc:picChg>
        <pc:picChg chg="del">
          <ac:chgData name="Nguyen Chi Son" userId="606856d02e9d83ac" providerId="LiveId" clId="{C5C624EB-9BD3-40F2-B005-AAA5676818B9}" dt="2021-09-04T10:00:37.203" v="1398" actId="478"/>
          <ac:picMkLst>
            <pc:docMk/>
            <pc:sldMk cId="602911421" sldId="607"/>
            <ac:picMk id="4" creationId="{B7AF2093-529D-42C3-8539-B431C0119D5B}"/>
          </ac:picMkLst>
        </pc:picChg>
        <pc:picChg chg="del">
          <ac:chgData name="Nguyen Chi Son" userId="606856d02e9d83ac" providerId="LiveId" clId="{C5C624EB-9BD3-40F2-B005-AAA5676818B9}" dt="2021-09-04T10:00:37.697" v="1399" actId="478"/>
          <ac:picMkLst>
            <pc:docMk/>
            <pc:sldMk cId="602911421" sldId="607"/>
            <ac:picMk id="6" creationId="{A951BE1F-371F-4399-8428-50578D7D9983}"/>
          </ac:picMkLst>
        </pc:picChg>
        <pc:picChg chg="add del mod">
          <ac:chgData name="Nguyen Chi Son" userId="606856d02e9d83ac" providerId="LiveId" clId="{C5C624EB-9BD3-40F2-B005-AAA5676818B9}" dt="2021-09-04T10:01:22.118" v="1412" actId="478"/>
          <ac:picMkLst>
            <pc:docMk/>
            <pc:sldMk cId="602911421" sldId="607"/>
            <ac:picMk id="7" creationId="{581FF1E1-2ECB-4BAE-9118-E5B7DF243FF9}"/>
          </ac:picMkLst>
        </pc:picChg>
        <pc:picChg chg="add mod modCrop">
          <ac:chgData name="Nguyen Chi Son" userId="606856d02e9d83ac" providerId="LiveId" clId="{C5C624EB-9BD3-40F2-B005-AAA5676818B9}" dt="2021-09-04T10:10:04.140" v="1799" actId="1038"/>
          <ac:picMkLst>
            <pc:docMk/>
            <pc:sldMk cId="602911421" sldId="607"/>
            <ac:picMk id="10" creationId="{9F94FDF2-879A-4859-8DB4-FB5E54D4A910}"/>
          </ac:picMkLst>
        </pc:picChg>
      </pc:sldChg>
      <pc:sldChg chg="addSp delSp modSp add mod modAnim">
        <pc:chgData name="Nguyen Chi Son" userId="606856d02e9d83ac" providerId="LiveId" clId="{C5C624EB-9BD3-40F2-B005-AAA5676818B9}" dt="2021-09-04T10:46:06.256" v="4388"/>
        <pc:sldMkLst>
          <pc:docMk/>
          <pc:sldMk cId="4132042067" sldId="608"/>
        </pc:sldMkLst>
        <pc:spChg chg="add mod">
          <ac:chgData name="Nguyen Chi Son" userId="606856d02e9d83ac" providerId="LiveId" clId="{C5C624EB-9BD3-40F2-B005-AAA5676818B9}" dt="2021-09-04T10:22:31.377" v="1925" actId="207"/>
          <ac:spMkLst>
            <pc:docMk/>
            <pc:sldMk cId="4132042067" sldId="608"/>
            <ac:spMk id="16" creationId="{CE55509A-388F-4870-9BBB-DE8ACEFF365B}"/>
          </ac:spMkLst>
        </pc:spChg>
        <pc:spChg chg="add mod">
          <ac:chgData name="Nguyen Chi Son" userId="606856d02e9d83ac" providerId="LiveId" clId="{C5C624EB-9BD3-40F2-B005-AAA5676818B9}" dt="2021-09-04T10:22:36.727" v="1926" actId="1076"/>
          <ac:spMkLst>
            <pc:docMk/>
            <pc:sldMk cId="4132042067" sldId="608"/>
            <ac:spMk id="17" creationId="{961001C4-1325-4BE0-8ABE-65FB2A368134}"/>
          </ac:spMkLst>
        </pc:spChg>
        <pc:spChg chg="mod">
          <ac:chgData name="Nguyen Chi Son" userId="606856d02e9d83ac" providerId="LiveId" clId="{C5C624EB-9BD3-40F2-B005-AAA5676818B9}" dt="2021-09-04T10:24:16.464" v="2207" actId="1036"/>
          <ac:spMkLst>
            <pc:docMk/>
            <pc:sldMk cId="4132042067" sldId="608"/>
            <ac:spMk id="18" creationId="{F7FD1FDB-7305-4182-AED5-6C5292AFF68F}"/>
          </ac:spMkLst>
        </pc:spChg>
        <pc:spChg chg="mod">
          <ac:chgData name="Nguyen Chi Son" userId="606856d02e9d83ac" providerId="LiveId" clId="{C5C624EB-9BD3-40F2-B005-AAA5676818B9}" dt="2021-09-04T10:25:48.879" v="2456" actId="1076"/>
          <ac:spMkLst>
            <pc:docMk/>
            <pc:sldMk cId="4132042067" sldId="608"/>
            <ac:spMk id="19" creationId="{FB647DC3-9571-464C-9754-D985C784AE47}"/>
          </ac:spMkLst>
        </pc:spChg>
        <pc:picChg chg="del">
          <ac:chgData name="Nguyen Chi Son" userId="606856d02e9d83ac" providerId="LiveId" clId="{C5C624EB-9BD3-40F2-B005-AAA5676818B9}" dt="2021-09-04T10:10:10.725" v="1801" actId="478"/>
          <ac:picMkLst>
            <pc:docMk/>
            <pc:sldMk cId="4132042067" sldId="608"/>
            <ac:picMk id="3" creationId="{55FEA03A-52F4-410B-A963-0E01A81E7789}"/>
          </ac:picMkLst>
        </pc:picChg>
        <pc:picChg chg="add del mod">
          <ac:chgData name="Nguyen Chi Son" userId="606856d02e9d83ac" providerId="LiveId" clId="{C5C624EB-9BD3-40F2-B005-AAA5676818B9}" dt="2021-09-04T10:17:55.472" v="1809" actId="478"/>
          <ac:picMkLst>
            <pc:docMk/>
            <pc:sldMk cId="4132042067" sldId="608"/>
            <ac:picMk id="4" creationId="{CC440D6B-09A6-4E14-9044-058085F221FA}"/>
          </ac:picMkLst>
        </pc:picChg>
        <pc:picChg chg="add mod modCrop">
          <ac:chgData name="Nguyen Chi Son" userId="606856d02e9d83ac" providerId="LiveId" clId="{C5C624EB-9BD3-40F2-B005-AAA5676818B9}" dt="2021-09-04T10:21:05.135" v="1851" actId="1076"/>
          <ac:picMkLst>
            <pc:docMk/>
            <pc:sldMk cId="4132042067" sldId="608"/>
            <ac:picMk id="6" creationId="{C67A36A0-D41D-4070-AEC9-C27885066C9D}"/>
          </ac:picMkLst>
        </pc:picChg>
        <pc:picChg chg="del">
          <ac:chgData name="Nguyen Chi Son" userId="606856d02e9d83ac" providerId="LiveId" clId="{C5C624EB-9BD3-40F2-B005-AAA5676818B9}" dt="2021-09-04T10:10:11.175" v="1802" actId="478"/>
          <ac:picMkLst>
            <pc:docMk/>
            <pc:sldMk cId="4132042067" sldId="608"/>
            <ac:picMk id="10" creationId="{9F94FDF2-879A-4859-8DB4-FB5E54D4A910}"/>
          </ac:picMkLst>
        </pc:picChg>
        <pc:picChg chg="add mod">
          <ac:chgData name="Nguyen Chi Son" userId="606856d02e9d83ac" providerId="LiveId" clId="{C5C624EB-9BD3-40F2-B005-AAA5676818B9}" dt="2021-09-04T10:21:02.863" v="1850" actId="1076"/>
          <ac:picMkLst>
            <pc:docMk/>
            <pc:sldMk cId="4132042067" sldId="608"/>
            <ac:picMk id="2050" creationId="{670CA9E4-16B0-4740-86B8-419909509C4F}"/>
          </ac:picMkLst>
        </pc:picChg>
        <pc:cxnChg chg="add mod">
          <ac:chgData name="Nguyen Chi Son" userId="606856d02e9d83ac" providerId="LiveId" clId="{C5C624EB-9BD3-40F2-B005-AAA5676818B9}" dt="2021-09-04T10:21:54.278" v="1864" actId="1076"/>
          <ac:cxnSpMkLst>
            <pc:docMk/>
            <pc:sldMk cId="4132042067" sldId="608"/>
            <ac:cxnSpMk id="8" creationId="{FC5473CB-AB79-408C-A474-52D75A160384}"/>
          </ac:cxnSpMkLst>
        </pc:cxnChg>
        <pc:cxnChg chg="add mod">
          <ac:chgData name="Nguyen Chi Son" userId="606856d02e9d83ac" providerId="LiveId" clId="{C5C624EB-9BD3-40F2-B005-AAA5676818B9}" dt="2021-09-04T10:21:58.678" v="1865" actId="1076"/>
          <ac:cxnSpMkLst>
            <pc:docMk/>
            <pc:sldMk cId="4132042067" sldId="608"/>
            <ac:cxnSpMk id="15" creationId="{1FE0F3FC-0BC1-4A7C-969F-E8E3FD13431B}"/>
          </ac:cxnSpMkLst>
        </pc:cxnChg>
      </pc:sldChg>
      <pc:sldChg chg="modSp add mod">
        <pc:chgData name="Nguyen Chi Son" userId="606856d02e9d83ac" providerId="LiveId" clId="{C5C624EB-9BD3-40F2-B005-AAA5676818B9}" dt="2021-09-04T10:26:11.243" v="2522" actId="1036"/>
        <pc:sldMkLst>
          <pc:docMk/>
          <pc:sldMk cId="2821762238" sldId="609"/>
        </pc:sldMkLst>
        <pc:spChg chg="mod">
          <ac:chgData name="Nguyen Chi Son" userId="606856d02e9d83ac" providerId="LiveId" clId="{C5C624EB-9BD3-40F2-B005-AAA5676818B9}" dt="2021-09-04T10:26:07.852" v="2505" actId="20577"/>
          <ac:spMkLst>
            <pc:docMk/>
            <pc:sldMk cId="2821762238" sldId="609"/>
            <ac:spMk id="2" creationId="{DAF08EC2-5D0D-48D9-855C-A59C0E5ED55B}"/>
          </ac:spMkLst>
        </pc:spChg>
        <pc:spChg chg="mod">
          <ac:chgData name="Nguyen Chi Son" userId="606856d02e9d83ac" providerId="LiveId" clId="{C5C624EB-9BD3-40F2-B005-AAA5676818B9}" dt="2021-09-04T10:26:11.243" v="2522" actId="1036"/>
          <ac:spMkLst>
            <pc:docMk/>
            <pc:sldMk cId="2821762238" sldId="609"/>
            <ac:spMk id="3" creationId="{8CD51C9F-FCB0-4185-93E6-835FC05E1B10}"/>
          </ac:spMkLst>
        </pc:spChg>
      </pc:sldChg>
      <pc:sldChg chg="addSp delSp modSp add mod">
        <pc:chgData name="Nguyen Chi Son" userId="606856d02e9d83ac" providerId="LiveId" clId="{C5C624EB-9BD3-40F2-B005-AAA5676818B9}" dt="2021-09-04T10:31:16.674" v="2837" actId="1076"/>
        <pc:sldMkLst>
          <pc:docMk/>
          <pc:sldMk cId="49150629" sldId="610"/>
        </pc:sldMkLst>
        <pc:spChg chg="mod">
          <ac:chgData name="Nguyen Chi Son" userId="606856d02e9d83ac" providerId="LiveId" clId="{C5C624EB-9BD3-40F2-B005-AAA5676818B9}" dt="2021-09-04T10:30:42.530" v="2720" actId="1076"/>
          <ac:spMkLst>
            <pc:docMk/>
            <pc:sldMk cId="49150629" sldId="610"/>
            <ac:spMk id="18" creationId="{F7FD1FDB-7305-4182-AED5-6C5292AFF68F}"/>
          </ac:spMkLst>
        </pc:spChg>
        <pc:spChg chg="mod">
          <ac:chgData name="Nguyen Chi Son" userId="606856d02e9d83ac" providerId="LiveId" clId="{C5C624EB-9BD3-40F2-B005-AAA5676818B9}" dt="2021-09-04T10:31:16.674" v="2837" actId="1076"/>
          <ac:spMkLst>
            <pc:docMk/>
            <pc:sldMk cId="49150629" sldId="610"/>
            <ac:spMk id="19" creationId="{FB647DC3-9571-464C-9754-D985C784AE47}"/>
          </ac:spMkLst>
        </pc:spChg>
        <pc:picChg chg="del mod">
          <ac:chgData name="Nguyen Chi Son" userId="606856d02e9d83ac" providerId="LiveId" clId="{C5C624EB-9BD3-40F2-B005-AAA5676818B9}" dt="2021-09-04T10:27:38.637" v="2528" actId="478"/>
          <ac:picMkLst>
            <pc:docMk/>
            <pc:sldMk cId="49150629" sldId="610"/>
            <ac:picMk id="3" creationId="{55FEA03A-52F4-410B-A963-0E01A81E7789}"/>
          </ac:picMkLst>
        </pc:picChg>
        <pc:picChg chg="add del mod">
          <ac:chgData name="Nguyen Chi Son" userId="606856d02e9d83ac" providerId="LiveId" clId="{C5C624EB-9BD3-40F2-B005-AAA5676818B9}" dt="2021-09-04T10:27:45.384" v="2531" actId="478"/>
          <ac:picMkLst>
            <pc:docMk/>
            <pc:sldMk cId="49150629" sldId="610"/>
            <ac:picMk id="4" creationId="{4106F72E-F09F-401A-8F0F-DCB349CD6DEB}"/>
          </ac:picMkLst>
        </pc:picChg>
        <pc:picChg chg="del">
          <ac:chgData name="Nguyen Chi Son" userId="606856d02e9d83ac" providerId="LiveId" clId="{C5C624EB-9BD3-40F2-B005-AAA5676818B9}" dt="2021-09-04T10:27:39.399" v="2529" actId="478"/>
          <ac:picMkLst>
            <pc:docMk/>
            <pc:sldMk cId="49150629" sldId="610"/>
            <ac:picMk id="10" creationId="{9F94FDF2-879A-4859-8DB4-FB5E54D4A910}"/>
          </ac:picMkLst>
        </pc:picChg>
        <pc:picChg chg="add mod">
          <ac:chgData name="Nguyen Chi Son" userId="606856d02e9d83ac" providerId="LiveId" clId="{C5C624EB-9BD3-40F2-B005-AAA5676818B9}" dt="2021-09-04T10:29:45.355" v="2553" actId="1076"/>
          <ac:picMkLst>
            <pc:docMk/>
            <pc:sldMk cId="49150629" sldId="610"/>
            <ac:picMk id="4098" creationId="{0203AABB-81BF-48B2-93A2-640DAEEC17D8}"/>
          </ac:picMkLst>
        </pc:picChg>
        <pc:picChg chg="add mod">
          <ac:chgData name="Nguyen Chi Son" userId="606856d02e9d83ac" providerId="LiveId" clId="{C5C624EB-9BD3-40F2-B005-AAA5676818B9}" dt="2021-09-04T10:29:47.146" v="2554" actId="1076"/>
          <ac:picMkLst>
            <pc:docMk/>
            <pc:sldMk cId="49150629" sldId="610"/>
            <ac:picMk id="4100" creationId="{49F6A95E-3C84-418A-B0F7-97AB87EA28F1}"/>
          </ac:picMkLst>
        </pc:picChg>
        <pc:picChg chg="add mod">
          <ac:chgData name="Nguyen Chi Son" userId="606856d02e9d83ac" providerId="LiveId" clId="{C5C624EB-9BD3-40F2-B005-AAA5676818B9}" dt="2021-09-04T10:29:57.547" v="2558" actId="1076"/>
          <ac:picMkLst>
            <pc:docMk/>
            <pc:sldMk cId="49150629" sldId="610"/>
            <ac:picMk id="4102" creationId="{A4CBF0AA-C50E-491B-9DF7-CF52BAA68AE5}"/>
          </ac:picMkLst>
        </pc:picChg>
      </pc:sldChg>
      <pc:sldChg chg="addSp delSp modSp add mod modAnim">
        <pc:chgData name="Nguyen Chi Son" userId="606856d02e9d83ac" providerId="LiveId" clId="{C5C624EB-9BD3-40F2-B005-AAA5676818B9}" dt="2021-09-04T10:46:23.268" v="4417" actId="1076"/>
        <pc:sldMkLst>
          <pc:docMk/>
          <pc:sldMk cId="4006857089" sldId="611"/>
        </pc:sldMkLst>
        <pc:spChg chg="mod">
          <ac:chgData name="Nguyen Chi Son" userId="606856d02e9d83ac" providerId="LiveId" clId="{C5C624EB-9BD3-40F2-B005-AAA5676818B9}" dt="2021-09-04T10:33:18.276" v="3133" actId="20577"/>
          <ac:spMkLst>
            <pc:docMk/>
            <pc:sldMk cId="4006857089" sldId="611"/>
            <ac:spMk id="2" creationId="{BA8A6260-CA4B-46A9-A06E-C71EE59E6992}"/>
          </ac:spMkLst>
        </pc:spChg>
        <pc:spChg chg="mod">
          <ac:chgData name="Nguyen Chi Son" userId="606856d02e9d83ac" providerId="LiveId" clId="{C5C624EB-9BD3-40F2-B005-AAA5676818B9}" dt="2021-09-04T10:34:49.767" v="3346" actId="20577"/>
          <ac:spMkLst>
            <pc:docMk/>
            <pc:sldMk cId="4006857089" sldId="611"/>
            <ac:spMk id="11" creationId="{BB94417D-BA64-41A3-A335-F1084FC4EAAB}"/>
          </ac:spMkLst>
        </pc:spChg>
        <pc:spChg chg="mod">
          <ac:chgData name="Nguyen Chi Son" userId="606856d02e9d83ac" providerId="LiveId" clId="{C5C624EB-9BD3-40F2-B005-AAA5676818B9}" dt="2021-09-04T10:34:36.126" v="3256" actId="20577"/>
          <ac:spMkLst>
            <pc:docMk/>
            <pc:sldMk cId="4006857089" sldId="611"/>
            <ac:spMk id="14" creationId="{47690167-AC03-4A6E-8A65-B47A2BE69ACA}"/>
          </ac:spMkLst>
        </pc:spChg>
        <pc:picChg chg="add mod modCrop">
          <ac:chgData name="Nguyen Chi Son" userId="606856d02e9d83ac" providerId="LiveId" clId="{C5C624EB-9BD3-40F2-B005-AAA5676818B9}" dt="2021-09-04T10:46:23.268" v="4417" actId="1076"/>
          <ac:picMkLst>
            <pc:docMk/>
            <pc:sldMk cId="4006857089" sldId="611"/>
            <ac:picMk id="6" creationId="{93DB5116-A8D2-41F5-A90E-5639C499C5CC}"/>
          </ac:picMkLst>
        </pc:picChg>
        <pc:picChg chg="add del mod">
          <ac:chgData name="Nguyen Chi Son" userId="606856d02e9d83ac" providerId="LiveId" clId="{C5C624EB-9BD3-40F2-B005-AAA5676818B9}" dt="2021-09-04T10:34:04.163" v="3143" actId="478"/>
          <ac:picMkLst>
            <pc:docMk/>
            <pc:sldMk cId="4006857089" sldId="611"/>
            <ac:picMk id="7" creationId="{332DFF86-63D2-442F-84AD-CA6C53246068}"/>
          </ac:picMkLst>
        </pc:picChg>
      </pc:sldChg>
      <pc:sldChg chg="addSp delSp modSp add mod">
        <pc:chgData name="Nguyen Chi Son" userId="606856d02e9d83ac" providerId="LiveId" clId="{C5C624EB-9BD3-40F2-B005-AAA5676818B9}" dt="2021-09-04T10:47:02.692" v="4543" actId="1035"/>
        <pc:sldMkLst>
          <pc:docMk/>
          <pc:sldMk cId="3728400003" sldId="612"/>
        </pc:sldMkLst>
        <pc:spChg chg="mod">
          <ac:chgData name="Nguyen Chi Son" userId="606856d02e9d83ac" providerId="LiveId" clId="{C5C624EB-9BD3-40F2-B005-AAA5676818B9}" dt="2021-09-04T10:46:36.428" v="4420" actId="14100"/>
          <ac:spMkLst>
            <pc:docMk/>
            <pc:sldMk cId="3728400003" sldId="612"/>
            <ac:spMk id="2" creationId="{BA8A6260-CA4B-46A9-A06E-C71EE59E6992}"/>
          </ac:spMkLst>
        </pc:spChg>
        <pc:spChg chg="mod">
          <ac:chgData name="Nguyen Chi Son" userId="606856d02e9d83ac" providerId="LiveId" clId="{C5C624EB-9BD3-40F2-B005-AAA5676818B9}" dt="2021-09-04T10:47:02.692" v="4543" actId="1035"/>
          <ac:spMkLst>
            <pc:docMk/>
            <pc:sldMk cId="3728400003" sldId="612"/>
            <ac:spMk id="4" creationId="{0D159DDA-BA49-4E92-817D-8988A85A5610}"/>
          </ac:spMkLst>
        </pc:spChg>
        <pc:spChg chg="mod">
          <ac:chgData name="Nguyen Chi Son" userId="606856d02e9d83ac" providerId="LiveId" clId="{C5C624EB-9BD3-40F2-B005-AAA5676818B9}" dt="2021-09-04T10:47:02.692" v="4543" actId="1035"/>
          <ac:spMkLst>
            <pc:docMk/>
            <pc:sldMk cId="3728400003" sldId="612"/>
            <ac:spMk id="5" creationId="{34B18095-2B84-439E-80AD-AC5D4586BEAA}"/>
          </ac:spMkLst>
        </pc:spChg>
        <pc:spChg chg="mod">
          <ac:chgData name="Nguyen Chi Son" userId="606856d02e9d83ac" providerId="LiveId" clId="{C5C624EB-9BD3-40F2-B005-AAA5676818B9}" dt="2021-09-04T10:47:02.692" v="4543" actId="1035"/>
          <ac:spMkLst>
            <pc:docMk/>
            <pc:sldMk cId="3728400003" sldId="612"/>
            <ac:spMk id="11" creationId="{BB94417D-BA64-41A3-A335-F1084FC4EAAB}"/>
          </ac:spMkLst>
        </pc:spChg>
        <pc:spChg chg="mod">
          <ac:chgData name="Nguyen Chi Son" userId="606856d02e9d83ac" providerId="LiveId" clId="{C5C624EB-9BD3-40F2-B005-AAA5676818B9}" dt="2021-09-04T10:47:02.692" v="4543" actId="1035"/>
          <ac:spMkLst>
            <pc:docMk/>
            <pc:sldMk cId="3728400003" sldId="612"/>
            <ac:spMk id="14" creationId="{47690167-AC03-4A6E-8A65-B47A2BE69ACA}"/>
          </ac:spMkLst>
        </pc:spChg>
        <pc:picChg chg="del">
          <ac:chgData name="Nguyen Chi Son" userId="606856d02e9d83ac" providerId="LiveId" clId="{C5C624EB-9BD3-40F2-B005-AAA5676818B9}" dt="2021-09-04T10:35:36.738" v="3348" actId="478"/>
          <ac:picMkLst>
            <pc:docMk/>
            <pc:sldMk cId="3728400003" sldId="612"/>
            <ac:picMk id="6" creationId="{93DB5116-A8D2-41F5-A90E-5639C499C5CC}"/>
          </ac:picMkLst>
        </pc:picChg>
        <pc:picChg chg="add mod">
          <ac:chgData name="Nguyen Chi Son" userId="606856d02e9d83ac" providerId="LiveId" clId="{C5C624EB-9BD3-40F2-B005-AAA5676818B9}" dt="2021-09-04T10:46:32.643" v="4419" actId="1076"/>
          <ac:picMkLst>
            <pc:docMk/>
            <pc:sldMk cId="3728400003" sldId="612"/>
            <ac:picMk id="5122" creationId="{A27DB20A-0B63-4DE6-970E-DCA2223E8ABC}"/>
          </ac:picMkLst>
        </pc:picChg>
      </pc:sldChg>
      <pc:sldChg chg="addSp delSp modSp add mod modAnim">
        <pc:chgData name="Nguyen Chi Son" userId="606856d02e9d83ac" providerId="LiveId" clId="{C5C624EB-9BD3-40F2-B005-AAA5676818B9}" dt="2021-09-04T10:47:43.593" v="4627"/>
        <pc:sldMkLst>
          <pc:docMk/>
          <pc:sldMk cId="3553556330" sldId="613"/>
        </pc:sldMkLst>
        <pc:spChg chg="mod">
          <ac:chgData name="Nguyen Chi Son" userId="606856d02e9d83ac" providerId="LiveId" clId="{C5C624EB-9BD3-40F2-B005-AAA5676818B9}" dt="2021-09-04T10:47:12.747" v="4547" actId="14100"/>
          <ac:spMkLst>
            <pc:docMk/>
            <pc:sldMk cId="3553556330" sldId="613"/>
            <ac:spMk id="2" creationId="{BA8A6260-CA4B-46A9-A06E-C71EE59E6992}"/>
          </ac:spMkLst>
        </pc:spChg>
        <pc:spChg chg="mod">
          <ac:chgData name="Nguyen Chi Son" userId="606856d02e9d83ac" providerId="LiveId" clId="{C5C624EB-9BD3-40F2-B005-AAA5676818B9}" dt="2021-09-04T10:47:31.215" v="4626" actId="1035"/>
          <ac:spMkLst>
            <pc:docMk/>
            <pc:sldMk cId="3553556330" sldId="613"/>
            <ac:spMk id="4" creationId="{0D159DDA-BA49-4E92-817D-8988A85A5610}"/>
          </ac:spMkLst>
        </pc:spChg>
        <pc:spChg chg="mod">
          <ac:chgData name="Nguyen Chi Son" userId="606856d02e9d83ac" providerId="LiveId" clId="{C5C624EB-9BD3-40F2-B005-AAA5676818B9}" dt="2021-09-04T10:47:31.215" v="4626" actId="1035"/>
          <ac:spMkLst>
            <pc:docMk/>
            <pc:sldMk cId="3553556330" sldId="613"/>
            <ac:spMk id="5" creationId="{34B18095-2B84-439E-80AD-AC5D4586BEAA}"/>
          </ac:spMkLst>
        </pc:spChg>
        <pc:spChg chg="mod">
          <ac:chgData name="Nguyen Chi Son" userId="606856d02e9d83ac" providerId="LiveId" clId="{C5C624EB-9BD3-40F2-B005-AAA5676818B9}" dt="2021-09-04T10:47:31.215" v="4626" actId="1035"/>
          <ac:spMkLst>
            <pc:docMk/>
            <pc:sldMk cId="3553556330" sldId="613"/>
            <ac:spMk id="11" creationId="{BB94417D-BA64-41A3-A335-F1084FC4EAAB}"/>
          </ac:spMkLst>
        </pc:spChg>
        <pc:spChg chg="mod">
          <ac:chgData name="Nguyen Chi Son" userId="606856d02e9d83ac" providerId="LiveId" clId="{C5C624EB-9BD3-40F2-B005-AAA5676818B9}" dt="2021-09-04T10:47:31.215" v="4626" actId="1035"/>
          <ac:spMkLst>
            <pc:docMk/>
            <pc:sldMk cId="3553556330" sldId="613"/>
            <ac:spMk id="14" creationId="{47690167-AC03-4A6E-8A65-B47A2BE69ACA}"/>
          </ac:spMkLst>
        </pc:spChg>
        <pc:picChg chg="add mod">
          <ac:chgData name="Nguyen Chi Son" userId="606856d02e9d83ac" providerId="LiveId" clId="{C5C624EB-9BD3-40F2-B005-AAA5676818B9}" dt="2021-09-04T10:47:09.547" v="4546" actId="1076"/>
          <ac:picMkLst>
            <pc:docMk/>
            <pc:sldMk cId="3553556330" sldId="613"/>
            <ac:picMk id="6" creationId="{F402D843-2E94-4368-87AB-A576E8CB251D}"/>
          </ac:picMkLst>
        </pc:picChg>
        <pc:picChg chg="del">
          <ac:chgData name="Nguyen Chi Son" userId="606856d02e9d83ac" providerId="LiveId" clId="{C5C624EB-9BD3-40F2-B005-AAA5676818B9}" dt="2021-09-04T10:39:46.225" v="3869" actId="478"/>
          <ac:picMkLst>
            <pc:docMk/>
            <pc:sldMk cId="3553556330" sldId="613"/>
            <ac:picMk id="5122" creationId="{A27DB20A-0B63-4DE6-970E-DCA2223E8ABC}"/>
          </ac:picMkLst>
        </pc:picChg>
      </pc:sldChg>
    </pc:docChg>
  </pc:docChgLst>
  <pc:docChgLst>
    <pc:chgData name="Nguyen Chi Son" userId="606856d02e9d83ac" providerId="LiveId" clId="{5E196E5C-79B4-4C16-AF71-DACFD4EE292C}"/>
    <pc:docChg chg="undo custSel addSld delSld modSld sldOrd">
      <pc:chgData name="Nguyen Chi Son" userId="606856d02e9d83ac" providerId="LiveId" clId="{5E196E5C-79B4-4C16-AF71-DACFD4EE292C}" dt="2021-08-31T05:14:50.026" v="5421"/>
      <pc:docMkLst>
        <pc:docMk/>
      </pc:docMkLst>
      <pc:sldChg chg="modSp mod">
        <pc:chgData name="Nguyen Chi Son" userId="606856d02e9d83ac" providerId="LiveId" clId="{5E196E5C-79B4-4C16-AF71-DACFD4EE292C}" dt="2021-08-30T14:35:36.747" v="28" actId="20577"/>
        <pc:sldMkLst>
          <pc:docMk/>
          <pc:sldMk cId="2922349590" sldId="256"/>
        </pc:sldMkLst>
        <pc:spChg chg="mod">
          <ac:chgData name="Nguyen Chi Son" userId="606856d02e9d83ac" providerId="LiveId" clId="{5E196E5C-79B4-4C16-AF71-DACFD4EE292C}" dt="2021-08-30T14:35:36.747" v="28" actId="20577"/>
          <ac:spMkLst>
            <pc:docMk/>
            <pc:sldMk cId="2922349590" sldId="256"/>
            <ac:spMk id="136" creationId="{C574B640-0199-463F-87CA-8E3956B46E10}"/>
          </ac:spMkLst>
        </pc:spChg>
      </pc:sldChg>
      <pc:sldChg chg="modSp mod">
        <pc:chgData name="Nguyen Chi Son" userId="606856d02e9d83ac" providerId="LiveId" clId="{5E196E5C-79B4-4C16-AF71-DACFD4EE292C}" dt="2021-08-30T14:47:46.086" v="69" actId="20577"/>
        <pc:sldMkLst>
          <pc:docMk/>
          <pc:sldMk cId="2812505328" sldId="362"/>
        </pc:sldMkLst>
        <pc:spChg chg="mod">
          <ac:chgData name="Nguyen Chi Son" userId="606856d02e9d83ac" providerId="LiveId" clId="{5E196E5C-79B4-4C16-AF71-DACFD4EE292C}" dt="2021-08-30T14:47:46.086" v="69" actId="20577"/>
          <ac:spMkLst>
            <pc:docMk/>
            <pc:sldMk cId="2812505328" sldId="362"/>
            <ac:spMk id="2" creationId="{DAF08EC2-5D0D-48D9-855C-A59C0E5ED55B}"/>
          </ac:spMkLst>
        </pc:spChg>
      </pc:sldChg>
      <pc:sldChg chg="modSp mod">
        <pc:chgData name="Nguyen Chi Son" userId="606856d02e9d83ac" providerId="LiveId" clId="{5E196E5C-79B4-4C16-AF71-DACFD4EE292C}" dt="2021-08-30T14:50:11.352" v="361" actId="20577"/>
        <pc:sldMkLst>
          <pc:docMk/>
          <pc:sldMk cId="3904192345" sldId="502"/>
        </pc:sldMkLst>
        <pc:spChg chg="mod">
          <ac:chgData name="Nguyen Chi Son" userId="606856d02e9d83ac" providerId="LiveId" clId="{5E196E5C-79B4-4C16-AF71-DACFD4EE292C}" dt="2021-08-30T14:50:11.352" v="361" actId="20577"/>
          <ac:spMkLst>
            <pc:docMk/>
            <pc:sldMk cId="3904192345" sldId="502"/>
            <ac:spMk id="2" creationId="{DAF08EC2-5D0D-48D9-855C-A59C0E5ED55B}"/>
          </ac:spMkLst>
        </pc:spChg>
      </pc:sldChg>
      <pc:sldChg chg="addSp delSp modSp del mod">
        <pc:chgData name="Nguyen Chi Son" userId="606856d02e9d83ac" providerId="LiveId" clId="{5E196E5C-79B4-4C16-AF71-DACFD4EE292C}" dt="2021-08-30T15:13:43.405" v="1779" actId="47"/>
        <pc:sldMkLst>
          <pc:docMk/>
          <pc:sldMk cId="56853071" sldId="510"/>
        </pc:sldMkLst>
        <pc:spChg chg="mod">
          <ac:chgData name="Nguyen Chi Son" userId="606856d02e9d83ac" providerId="LiveId" clId="{5E196E5C-79B4-4C16-AF71-DACFD4EE292C}" dt="2021-08-30T14:51:02.855" v="577" actId="20577"/>
          <ac:spMkLst>
            <pc:docMk/>
            <pc:sldMk cId="56853071" sldId="510"/>
            <ac:spMk id="9" creationId="{9F4BC261-4781-4DFE-BA2B-77EE6F751C48}"/>
          </ac:spMkLst>
        </pc:spChg>
        <pc:spChg chg="del">
          <ac:chgData name="Nguyen Chi Son" userId="606856d02e9d83ac" providerId="LiveId" clId="{5E196E5C-79B4-4C16-AF71-DACFD4EE292C}" dt="2021-08-30T14:51:14.105" v="578" actId="478"/>
          <ac:spMkLst>
            <pc:docMk/>
            <pc:sldMk cId="56853071" sldId="510"/>
            <ac:spMk id="12" creationId="{FB176921-2E16-4EF6-BE76-A36379B5EDC5}"/>
          </ac:spMkLst>
        </pc:spChg>
        <pc:spChg chg="mod">
          <ac:chgData name="Nguyen Chi Son" userId="606856d02e9d83ac" providerId="LiveId" clId="{5E196E5C-79B4-4C16-AF71-DACFD4EE292C}" dt="2021-08-30T15:07:01.028" v="802" actId="20577"/>
          <ac:spMkLst>
            <pc:docMk/>
            <pc:sldMk cId="56853071" sldId="510"/>
            <ac:spMk id="13" creationId="{6D2DFB58-1EB9-4656-85EA-F3D4AAB8D17D}"/>
          </ac:spMkLst>
        </pc:spChg>
        <pc:picChg chg="del">
          <ac:chgData name="Nguyen Chi Son" userId="606856d02e9d83ac" providerId="LiveId" clId="{5E196E5C-79B4-4C16-AF71-DACFD4EE292C}" dt="2021-08-30T14:50:15.092" v="362" actId="478"/>
          <ac:picMkLst>
            <pc:docMk/>
            <pc:sldMk cId="56853071" sldId="510"/>
            <ac:picMk id="3" creationId="{61EA38DF-6ACB-4555-8E4D-9C6F5660DB30}"/>
          </ac:picMkLst>
        </pc:picChg>
        <pc:picChg chg="add del mod">
          <ac:chgData name="Nguyen Chi Son" userId="606856d02e9d83ac" providerId="LiveId" clId="{5E196E5C-79B4-4C16-AF71-DACFD4EE292C}" dt="2021-08-30T14:51:43.795" v="583" actId="22"/>
          <ac:picMkLst>
            <pc:docMk/>
            <pc:sldMk cId="56853071" sldId="510"/>
            <ac:picMk id="4" creationId="{FE044C66-666A-4CE0-8A38-5FC21E24DCE4}"/>
          </ac:picMkLst>
        </pc:picChg>
        <pc:picChg chg="del">
          <ac:chgData name="Nguyen Chi Son" userId="606856d02e9d83ac" providerId="LiveId" clId="{5E196E5C-79B4-4C16-AF71-DACFD4EE292C}" dt="2021-08-30T14:50:15.498" v="363" actId="478"/>
          <ac:picMkLst>
            <pc:docMk/>
            <pc:sldMk cId="56853071" sldId="510"/>
            <ac:picMk id="6" creationId="{4B176720-6422-42ED-ADDF-A8CFDCBE61C4}"/>
          </ac:picMkLst>
        </pc:picChg>
        <pc:picChg chg="add mod">
          <ac:chgData name="Nguyen Chi Son" userId="606856d02e9d83ac" providerId="LiveId" clId="{5E196E5C-79B4-4C16-AF71-DACFD4EE292C}" dt="2021-08-30T15:03:20.292" v="627" actId="554"/>
          <ac:picMkLst>
            <pc:docMk/>
            <pc:sldMk cId="56853071" sldId="510"/>
            <ac:picMk id="7" creationId="{B5E6B8F5-D545-41C6-AE9D-C0E19C163CDB}"/>
          </ac:picMkLst>
        </pc:picChg>
        <pc:picChg chg="add mod">
          <ac:chgData name="Nguyen Chi Son" userId="606856d02e9d83ac" providerId="LiveId" clId="{5E196E5C-79B4-4C16-AF71-DACFD4EE292C}" dt="2021-08-30T15:03:22.086" v="628" actId="408"/>
          <ac:picMkLst>
            <pc:docMk/>
            <pc:sldMk cId="56853071" sldId="510"/>
            <ac:picMk id="10" creationId="{F81FB6DF-02B5-49B6-BB1F-F94270D5449E}"/>
          </ac:picMkLst>
        </pc:picChg>
        <pc:picChg chg="add mod">
          <ac:chgData name="Nguyen Chi Son" userId="606856d02e9d83ac" providerId="LiveId" clId="{5E196E5C-79B4-4C16-AF71-DACFD4EE292C}" dt="2021-08-30T15:06:35.913" v="644" actId="1076"/>
          <ac:picMkLst>
            <pc:docMk/>
            <pc:sldMk cId="56853071" sldId="510"/>
            <ac:picMk id="14" creationId="{3E8EA6AE-9082-4D29-8E24-4EA1A9CAAEE6}"/>
          </ac:picMkLst>
        </pc:picChg>
        <pc:picChg chg="add mod">
          <ac:chgData name="Nguyen Chi Son" userId="606856d02e9d83ac" providerId="LiveId" clId="{5E196E5C-79B4-4C16-AF71-DACFD4EE292C}" dt="2021-08-30T15:03:20.292" v="627" actId="554"/>
          <ac:picMkLst>
            <pc:docMk/>
            <pc:sldMk cId="56853071" sldId="510"/>
            <ac:picMk id="16" creationId="{B0B8AB01-9C44-42E9-8097-980C82CDFF87}"/>
          </ac:picMkLst>
        </pc:picChg>
        <pc:picChg chg="add mod">
          <ac:chgData name="Nguyen Chi Son" userId="606856d02e9d83ac" providerId="LiveId" clId="{5E196E5C-79B4-4C16-AF71-DACFD4EE292C}" dt="2021-08-30T15:03:22.086" v="628" actId="408"/>
          <ac:picMkLst>
            <pc:docMk/>
            <pc:sldMk cId="56853071" sldId="510"/>
            <ac:picMk id="18" creationId="{2F78D172-C1DB-47DF-9AB3-D9CAAFFFE645}"/>
          </ac:picMkLst>
        </pc:picChg>
      </pc:sldChg>
      <pc:sldChg chg="modSp mod">
        <pc:chgData name="Nguyen Chi Son" userId="606856d02e9d83ac" providerId="LiveId" clId="{5E196E5C-79B4-4C16-AF71-DACFD4EE292C}" dt="2021-08-31T04:55:57.737" v="2648" actId="20577"/>
        <pc:sldMkLst>
          <pc:docMk/>
          <pc:sldMk cId="402592958" sldId="540"/>
        </pc:sldMkLst>
        <pc:spChg chg="mod">
          <ac:chgData name="Nguyen Chi Son" userId="606856d02e9d83ac" providerId="LiveId" clId="{5E196E5C-79B4-4C16-AF71-DACFD4EE292C}" dt="2021-08-31T04:55:57.737" v="2648" actId="20577"/>
          <ac:spMkLst>
            <pc:docMk/>
            <pc:sldMk cId="402592958" sldId="540"/>
            <ac:spMk id="3" creationId="{8CD51C9F-FCB0-4185-93E6-835FC05E1B10}"/>
          </ac:spMkLst>
        </pc:spChg>
      </pc:sldChg>
      <pc:sldChg chg="addSp delSp modSp mod">
        <pc:chgData name="Nguyen Chi Son" userId="606856d02e9d83ac" providerId="LiveId" clId="{5E196E5C-79B4-4C16-AF71-DACFD4EE292C}" dt="2021-08-30T14:50:04.979" v="326" actId="1036"/>
        <pc:sldMkLst>
          <pc:docMk/>
          <pc:sldMk cId="3298182474" sldId="547"/>
        </pc:sldMkLst>
        <pc:spChg chg="mod">
          <ac:chgData name="Nguyen Chi Son" userId="606856d02e9d83ac" providerId="LiveId" clId="{5E196E5C-79B4-4C16-AF71-DACFD4EE292C}" dt="2021-08-30T14:48:24.941" v="186" actId="20577"/>
          <ac:spMkLst>
            <pc:docMk/>
            <pc:sldMk cId="3298182474" sldId="547"/>
            <ac:spMk id="2" creationId="{BA8A6260-CA4B-46A9-A06E-C71EE59E6992}"/>
          </ac:spMkLst>
        </pc:spChg>
        <pc:spChg chg="mod">
          <ac:chgData name="Nguyen Chi Son" userId="606856d02e9d83ac" providerId="LiveId" clId="{5E196E5C-79B4-4C16-AF71-DACFD4EE292C}" dt="2021-08-30T14:50:04.979" v="326" actId="1036"/>
          <ac:spMkLst>
            <pc:docMk/>
            <pc:sldMk cId="3298182474" sldId="547"/>
            <ac:spMk id="6" creationId="{B3F8CA32-1402-4A26-97CE-93BF5A5072FC}"/>
          </ac:spMkLst>
        </pc:spChg>
        <pc:spChg chg="del">
          <ac:chgData name="Nguyen Chi Son" userId="606856d02e9d83ac" providerId="LiveId" clId="{5E196E5C-79B4-4C16-AF71-DACFD4EE292C}" dt="2021-08-30T14:48:53.488" v="307" actId="478"/>
          <ac:spMkLst>
            <pc:docMk/>
            <pc:sldMk cId="3298182474" sldId="547"/>
            <ac:spMk id="7" creationId="{F01F71BB-D5D4-4F91-8E9D-881AEFD95BD7}"/>
          </ac:spMkLst>
        </pc:spChg>
        <pc:picChg chg="add mod">
          <ac:chgData name="Nguyen Chi Son" userId="606856d02e9d83ac" providerId="LiveId" clId="{5E196E5C-79B4-4C16-AF71-DACFD4EE292C}" dt="2021-08-30T14:50:04.979" v="326" actId="1036"/>
          <ac:picMkLst>
            <pc:docMk/>
            <pc:sldMk cId="3298182474" sldId="547"/>
            <ac:picMk id="4" creationId="{47509A67-6438-4649-B5D8-F5E8A1B3F128}"/>
          </ac:picMkLst>
        </pc:picChg>
        <pc:picChg chg="del">
          <ac:chgData name="Nguyen Chi Son" userId="606856d02e9d83ac" providerId="LiveId" clId="{5E196E5C-79B4-4C16-AF71-DACFD4EE292C}" dt="2021-08-30T14:47:49.306" v="70" actId="478"/>
          <ac:picMkLst>
            <pc:docMk/>
            <pc:sldMk cId="3298182474" sldId="547"/>
            <ac:picMk id="1026" creationId="{48D4713D-8C19-4B57-9D94-2CDF2965BD92}"/>
          </ac:picMkLst>
        </pc:picChg>
        <pc:picChg chg="del">
          <ac:chgData name="Nguyen Chi Son" userId="606856d02e9d83ac" providerId="LiveId" clId="{5E196E5C-79B4-4C16-AF71-DACFD4EE292C}" dt="2021-08-30T14:47:49.759" v="71" actId="478"/>
          <ac:picMkLst>
            <pc:docMk/>
            <pc:sldMk cId="3298182474" sldId="547"/>
            <ac:picMk id="1028" creationId="{305A1CCE-66CA-41C7-AEC4-D99E203147C6}"/>
          </ac:picMkLst>
        </pc:picChg>
      </pc:sldChg>
      <pc:sldChg chg="del">
        <pc:chgData name="Nguyen Chi Son" userId="606856d02e9d83ac" providerId="LiveId" clId="{5E196E5C-79B4-4C16-AF71-DACFD4EE292C}" dt="2021-08-30T15:16:12.181" v="2073" actId="47"/>
        <pc:sldMkLst>
          <pc:docMk/>
          <pc:sldMk cId="1727019307" sldId="548"/>
        </pc:sldMkLst>
      </pc:sldChg>
      <pc:sldChg chg="addSp delSp modSp mod modAnim">
        <pc:chgData name="Nguyen Chi Son" userId="606856d02e9d83ac" providerId="LiveId" clId="{5E196E5C-79B4-4C16-AF71-DACFD4EE292C}" dt="2021-08-31T05:14:25.386" v="5410"/>
        <pc:sldMkLst>
          <pc:docMk/>
          <pc:sldMk cId="3213348296" sldId="549"/>
        </pc:sldMkLst>
        <pc:spChg chg="mod">
          <ac:chgData name="Nguyen Chi Son" userId="606856d02e9d83ac" providerId="LiveId" clId="{5E196E5C-79B4-4C16-AF71-DACFD4EE292C}" dt="2021-08-31T04:46:19.684" v="2163" actId="20577"/>
          <ac:spMkLst>
            <pc:docMk/>
            <pc:sldMk cId="3213348296" sldId="549"/>
            <ac:spMk id="9" creationId="{9F4BC261-4781-4DFE-BA2B-77EE6F751C48}"/>
          </ac:spMkLst>
        </pc:spChg>
        <pc:spChg chg="add mod">
          <ac:chgData name="Nguyen Chi Son" userId="606856d02e9d83ac" providerId="LiveId" clId="{5E196E5C-79B4-4C16-AF71-DACFD4EE292C}" dt="2021-08-31T04:53:09.395" v="2642" actId="1076"/>
          <ac:spMkLst>
            <pc:docMk/>
            <pc:sldMk cId="3213348296" sldId="549"/>
            <ac:spMk id="14" creationId="{60E06B87-669F-4D88-B1FC-A5A2F50A8ABF}"/>
          </ac:spMkLst>
        </pc:spChg>
        <pc:spChg chg="add mod">
          <ac:chgData name="Nguyen Chi Son" userId="606856d02e9d83ac" providerId="LiveId" clId="{5E196E5C-79B4-4C16-AF71-DACFD4EE292C}" dt="2021-08-31T04:53:22.536" v="2645" actId="1076"/>
          <ac:spMkLst>
            <pc:docMk/>
            <pc:sldMk cId="3213348296" sldId="549"/>
            <ac:spMk id="15" creationId="{EE4B5588-1117-4F51-A7A7-0875205D83FE}"/>
          </ac:spMkLst>
        </pc:spChg>
        <pc:spChg chg="del">
          <ac:chgData name="Nguyen Chi Son" userId="606856d02e9d83ac" providerId="LiveId" clId="{5E196E5C-79B4-4C16-AF71-DACFD4EE292C}" dt="2021-08-30T15:16:17.040" v="2074" actId="478"/>
          <ac:spMkLst>
            <pc:docMk/>
            <pc:sldMk cId="3213348296" sldId="549"/>
            <ac:spMk id="17" creationId="{D99CFF06-38DF-4FA7-8520-EF27FE42C529}"/>
          </ac:spMkLst>
        </pc:spChg>
        <pc:spChg chg="del">
          <ac:chgData name="Nguyen Chi Son" userId="606856d02e9d83ac" providerId="LiveId" clId="{5E196E5C-79B4-4C16-AF71-DACFD4EE292C}" dt="2021-08-30T15:16:17.040" v="2074" actId="478"/>
          <ac:spMkLst>
            <pc:docMk/>
            <pc:sldMk cId="3213348296" sldId="549"/>
            <ac:spMk id="20" creationId="{CB498DE6-09E2-44B9-A188-39CC48040C4B}"/>
          </ac:spMkLst>
        </pc:spChg>
        <pc:spChg chg="del">
          <ac:chgData name="Nguyen Chi Son" userId="606856d02e9d83ac" providerId="LiveId" clId="{5E196E5C-79B4-4C16-AF71-DACFD4EE292C}" dt="2021-08-30T15:16:17.040" v="2074" actId="478"/>
          <ac:spMkLst>
            <pc:docMk/>
            <pc:sldMk cId="3213348296" sldId="549"/>
            <ac:spMk id="21" creationId="{7634D9E7-4EA5-402D-9FF9-D5A176E48A27}"/>
          </ac:spMkLst>
        </pc:spChg>
        <pc:spChg chg="del">
          <ac:chgData name="Nguyen Chi Son" userId="606856d02e9d83ac" providerId="LiveId" clId="{5E196E5C-79B4-4C16-AF71-DACFD4EE292C}" dt="2021-08-30T15:16:17.040" v="2074" actId="478"/>
          <ac:spMkLst>
            <pc:docMk/>
            <pc:sldMk cId="3213348296" sldId="549"/>
            <ac:spMk id="22" creationId="{2CF77141-1193-4CDF-9779-89762C1ADD8E}"/>
          </ac:spMkLst>
        </pc:spChg>
        <pc:spChg chg="del">
          <ac:chgData name="Nguyen Chi Son" userId="606856d02e9d83ac" providerId="LiveId" clId="{5E196E5C-79B4-4C16-AF71-DACFD4EE292C}" dt="2021-08-30T15:16:17.040" v="2074" actId="478"/>
          <ac:spMkLst>
            <pc:docMk/>
            <pc:sldMk cId="3213348296" sldId="549"/>
            <ac:spMk id="23" creationId="{24430B93-6E24-4EC7-A349-8CF049C3840B}"/>
          </ac:spMkLst>
        </pc:spChg>
        <pc:graphicFrameChg chg="add mod modGraphic">
          <ac:chgData name="Nguyen Chi Son" userId="606856d02e9d83ac" providerId="LiveId" clId="{5E196E5C-79B4-4C16-AF71-DACFD4EE292C}" dt="2021-08-31T04:51:58.254" v="2461" actId="1076"/>
          <ac:graphicFrameMkLst>
            <pc:docMk/>
            <pc:sldMk cId="3213348296" sldId="549"/>
            <ac:graphicFrameMk id="2" creationId="{17A62E1B-D548-47D9-BC20-C95248EBE291}"/>
          </ac:graphicFrameMkLst>
        </pc:graphicFrameChg>
        <pc:picChg chg="add del mod">
          <ac:chgData name="Nguyen Chi Son" userId="606856d02e9d83ac" providerId="LiveId" clId="{5E196E5C-79B4-4C16-AF71-DACFD4EE292C}" dt="2021-08-31T04:49:09.896" v="2443" actId="478"/>
          <ac:picMkLst>
            <pc:docMk/>
            <pc:sldMk cId="3213348296" sldId="549"/>
            <ac:picMk id="4" creationId="{399B655D-2623-41AF-AD3A-98ED033A4B56}"/>
          </ac:picMkLst>
        </pc:picChg>
        <pc:picChg chg="add del mod">
          <ac:chgData name="Nguyen Chi Son" userId="606856d02e9d83ac" providerId="LiveId" clId="{5E196E5C-79B4-4C16-AF71-DACFD4EE292C}" dt="2021-08-31T04:49:34.118" v="2448" actId="478"/>
          <ac:picMkLst>
            <pc:docMk/>
            <pc:sldMk cId="3213348296" sldId="549"/>
            <ac:picMk id="6" creationId="{E75B423C-C1C1-4161-B58D-444D888513B4}"/>
          </ac:picMkLst>
        </pc:picChg>
        <pc:picChg chg="add mod">
          <ac:chgData name="Nguyen Chi Son" userId="606856d02e9d83ac" providerId="LiveId" clId="{5E196E5C-79B4-4C16-AF71-DACFD4EE292C}" dt="2021-08-31T04:53:04.528" v="2640" actId="1076"/>
          <ac:picMkLst>
            <pc:docMk/>
            <pc:sldMk cId="3213348296" sldId="549"/>
            <ac:picMk id="8" creationId="{07254165-4E84-4D19-97A8-663C980226BE}"/>
          </ac:picMkLst>
        </pc:picChg>
        <pc:picChg chg="add mod">
          <ac:chgData name="Nguyen Chi Son" userId="606856d02e9d83ac" providerId="LiveId" clId="{5E196E5C-79B4-4C16-AF71-DACFD4EE292C}" dt="2021-08-31T04:53:11.519" v="2643" actId="1076"/>
          <ac:picMkLst>
            <pc:docMk/>
            <pc:sldMk cId="3213348296" sldId="549"/>
            <ac:picMk id="11" creationId="{E987A8AC-2A7D-4B7A-8DD0-ABDD3A74CA20}"/>
          </ac:picMkLst>
        </pc:picChg>
        <pc:picChg chg="add mod">
          <ac:chgData name="Nguyen Chi Son" userId="606856d02e9d83ac" providerId="LiveId" clId="{5E196E5C-79B4-4C16-AF71-DACFD4EE292C}" dt="2021-08-31T04:53:12.988" v="2644" actId="1076"/>
          <ac:picMkLst>
            <pc:docMk/>
            <pc:sldMk cId="3213348296" sldId="549"/>
            <ac:picMk id="13" creationId="{40E13D61-072E-4F64-889A-C2F858FC3675}"/>
          </ac:picMkLst>
        </pc:picChg>
        <pc:picChg chg="del">
          <ac:chgData name="Nguyen Chi Son" userId="606856d02e9d83ac" providerId="LiveId" clId="{5E196E5C-79B4-4C16-AF71-DACFD4EE292C}" dt="2021-08-30T15:16:17.040" v="2074" actId="478"/>
          <ac:picMkLst>
            <pc:docMk/>
            <pc:sldMk cId="3213348296" sldId="549"/>
            <ac:picMk id="4098" creationId="{1F85B0C3-0AA9-4C5C-BAA4-D51FE97B9BC5}"/>
          </ac:picMkLst>
        </pc:picChg>
        <pc:picChg chg="del">
          <ac:chgData name="Nguyen Chi Son" userId="606856d02e9d83ac" providerId="LiveId" clId="{5E196E5C-79B4-4C16-AF71-DACFD4EE292C}" dt="2021-08-30T15:16:17.040" v="2074" actId="478"/>
          <ac:picMkLst>
            <pc:docMk/>
            <pc:sldMk cId="3213348296" sldId="549"/>
            <ac:picMk id="4100" creationId="{1D931E04-4C46-489A-9D37-B4BACDFFAEF0}"/>
          </ac:picMkLst>
        </pc:picChg>
        <pc:picChg chg="del">
          <ac:chgData name="Nguyen Chi Son" userId="606856d02e9d83ac" providerId="LiveId" clId="{5E196E5C-79B4-4C16-AF71-DACFD4EE292C}" dt="2021-08-30T15:16:17.040" v="2074" actId="478"/>
          <ac:picMkLst>
            <pc:docMk/>
            <pc:sldMk cId="3213348296" sldId="549"/>
            <ac:picMk id="4102" creationId="{D170D7C7-DD3D-44DB-9E68-9BA7FF4C008C}"/>
          </ac:picMkLst>
        </pc:picChg>
        <pc:picChg chg="del">
          <ac:chgData name="Nguyen Chi Son" userId="606856d02e9d83ac" providerId="LiveId" clId="{5E196E5C-79B4-4C16-AF71-DACFD4EE292C}" dt="2021-08-30T15:16:17.040" v="2074" actId="478"/>
          <ac:picMkLst>
            <pc:docMk/>
            <pc:sldMk cId="3213348296" sldId="549"/>
            <ac:picMk id="4104" creationId="{A0802B69-C951-4372-91B4-1C48DF454C32}"/>
          </ac:picMkLst>
        </pc:picChg>
        <pc:picChg chg="del">
          <ac:chgData name="Nguyen Chi Son" userId="606856d02e9d83ac" providerId="LiveId" clId="{5E196E5C-79B4-4C16-AF71-DACFD4EE292C}" dt="2021-08-30T15:16:17.040" v="2074" actId="478"/>
          <ac:picMkLst>
            <pc:docMk/>
            <pc:sldMk cId="3213348296" sldId="549"/>
            <ac:picMk id="4106" creationId="{5055E888-A18E-46EE-A1A6-91E513DAE773}"/>
          </ac:picMkLst>
        </pc:picChg>
      </pc:sldChg>
      <pc:sldChg chg="del">
        <pc:chgData name="Nguyen Chi Son" userId="606856d02e9d83ac" providerId="LiveId" clId="{5E196E5C-79B4-4C16-AF71-DACFD4EE292C}" dt="2021-08-31T04:56:00.643" v="2649" actId="47"/>
        <pc:sldMkLst>
          <pc:docMk/>
          <pc:sldMk cId="1281628929" sldId="554"/>
        </pc:sldMkLst>
      </pc:sldChg>
      <pc:sldChg chg="del">
        <pc:chgData name="Nguyen Chi Son" userId="606856d02e9d83ac" providerId="LiveId" clId="{5E196E5C-79B4-4C16-AF71-DACFD4EE292C}" dt="2021-08-31T04:55:52.546" v="2646" actId="47"/>
        <pc:sldMkLst>
          <pc:docMk/>
          <pc:sldMk cId="2965832764" sldId="577"/>
        </pc:sldMkLst>
      </pc:sldChg>
      <pc:sldChg chg="del">
        <pc:chgData name="Nguyen Chi Son" userId="606856d02e9d83ac" providerId="LiveId" clId="{5E196E5C-79B4-4C16-AF71-DACFD4EE292C}" dt="2021-08-31T04:55:52.546" v="2646" actId="47"/>
        <pc:sldMkLst>
          <pc:docMk/>
          <pc:sldMk cId="1109864056" sldId="578"/>
        </pc:sldMkLst>
      </pc:sldChg>
      <pc:sldChg chg="del">
        <pc:chgData name="Nguyen Chi Son" userId="606856d02e9d83ac" providerId="LiveId" clId="{5E196E5C-79B4-4C16-AF71-DACFD4EE292C}" dt="2021-08-31T04:55:52.546" v="2646" actId="47"/>
        <pc:sldMkLst>
          <pc:docMk/>
          <pc:sldMk cId="3451199178" sldId="579"/>
        </pc:sldMkLst>
      </pc:sldChg>
      <pc:sldChg chg="del">
        <pc:chgData name="Nguyen Chi Son" userId="606856d02e9d83ac" providerId="LiveId" clId="{5E196E5C-79B4-4C16-AF71-DACFD4EE292C}" dt="2021-08-30T15:15:56.483" v="2002" actId="47"/>
        <pc:sldMkLst>
          <pc:docMk/>
          <pc:sldMk cId="2237217926" sldId="587"/>
        </pc:sldMkLst>
      </pc:sldChg>
      <pc:sldChg chg="addSp delSp modSp mod delAnim modAnim">
        <pc:chgData name="Nguyen Chi Son" userId="606856d02e9d83ac" providerId="LiveId" clId="{5E196E5C-79B4-4C16-AF71-DACFD4EE292C}" dt="2021-08-31T05:14:35.964" v="5416"/>
        <pc:sldMkLst>
          <pc:docMk/>
          <pc:sldMk cId="2489206367" sldId="588"/>
        </pc:sldMkLst>
        <pc:spChg chg="mod">
          <ac:chgData name="Nguyen Chi Son" userId="606856d02e9d83ac" providerId="LiveId" clId="{5E196E5C-79B4-4C16-AF71-DACFD4EE292C}" dt="2021-08-31T04:58:07.329" v="3151" actId="20577"/>
          <ac:spMkLst>
            <pc:docMk/>
            <pc:sldMk cId="2489206367" sldId="588"/>
            <ac:spMk id="2" creationId="{BA8A6260-CA4B-46A9-A06E-C71EE59E6992}"/>
          </ac:spMkLst>
        </pc:spChg>
        <pc:spChg chg="mod">
          <ac:chgData name="Nguyen Chi Son" userId="606856d02e9d83ac" providerId="LiveId" clId="{5E196E5C-79B4-4C16-AF71-DACFD4EE292C}" dt="2021-08-31T05:13:29.981" v="5377" actId="1035"/>
          <ac:spMkLst>
            <pc:docMk/>
            <pc:sldMk cId="2489206367" sldId="588"/>
            <ac:spMk id="4" creationId="{0D159DDA-BA49-4E92-817D-8988A85A5610}"/>
          </ac:spMkLst>
        </pc:spChg>
        <pc:spChg chg="mod">
          <ac:chgData name="Nguyen Chi Son" userId="606856d02e9d83ac" providerId="LiveId" clId="{5E196E5C-79B4-4C16-AF71-DACFD4EE292C}" dt="2021-08-31T05:13:51.215" v="5403" actId="1036"/>
          <ac:spMkLst>
            <pc:docMk/>
            <pc:sldMk cId="2489206367" sldId="588"/>
            <ac:spMk id="5" creationId="{34B18095-2B84-439E-80AD-AC5D4586BEAA}"/>
          </ac:spMkLst>
        </pc:spChg>
        <pc:spChg chg="del mod">
          <ac:chgData name="Nguyen Chi Son" userId="606856d02e9d83ac" providerId="LiveId" clId="{5E196E5C-79B4-4C16-AF71-DACFD4EE292C}" dt="2021-08-31T05:13:31.278" v="5378" actId="478"/>
          <ac:spMkLst>
            <pc:docMk/>
            <pc:sldMk cId="2489206367" sldId="588"/>
            <ac:spMk id="11" creationId="{BB94417D-BA64-41A3-A335-F1084FC4EAAB}"/>
          </ac:spMkLst>
        </pc:spChg>
        <pc:spChg chg="mod">
          <ac:chgData name="Nguyen Chi Son" userId="606856d02e9d83ac" providerId="LiveId" clId="{5E196E5C-79B4-4C16-AF71-DACFD4EE292C}" dt="2021-08-31T05:13:51.215" v="5403" actId="1036"/>
          <ac:spMkLst>
            <pc:docMk/>
            <pc:sldMk cId="2489206367" sldId="588"/>
            <ac:spMk id="14" creationId="{47690167-AC03-4A6E-8A65-B47A2BE69ACA}"/>
          </ac:spMkLst>
        </pc:spChg>
        <pc:picChg chg="add mod">
          <ac:chgData name="Nguyen Chi Son" userId="606856d02e9d83ac" providerId="LiveId" clId="{5E196E5C-79B4-4C16-AF71-DACFD4EE292C}" dt="2021-08-31T05:13:53.231" v="5404" actId="1076"/>
          <ac:picMkLst>
            <pc:docMk/>
            <pc:sldMk cId="2489206367" sldId="588"/>
            <ac:picMk id="6" creationId="{A60005CE-F15F-46F7-94E4-A5C24D92AFD7}"/>
          </ac:picMkLst>
        </pc:picChg>
        <pc:picChg chg="add mod">
          <ac:chgData name="Nguyen Chi Son" userId="606856d02e9d83ac" providerId="LiveId" clId="{5E196E5C-79B4-4C16-AF71-DACFD4EE292C}" dt="2021-08-31T05:14:04.840" v="5408" actId="1076"/>
          <ac:picMkLst>
            <pc:docMk/>
            <pc:sldMk cId="2489206367" sldId="588"/>
            <ac:picMk id="8" creationId="{B449F272-A4F8-449D-AA83-DA9CDCA051C1}"/>
          </ac:picMkLst>
        </pc:picChg>
        <pc:picChg chg="add mod">
          <ac:chgData name="Nguyen Chi Son" userId="606856d02e9d83ac" providerId="LiveId" clId="{5E196E5C-79B4-4C16-AF71-DACFD4EE292C}" dt="2021-08-31T05:14:00.965" v="5407" actId="1076"/>
          <ac:picMkLst>
            <pc:docMk/>
            <pc:sldMk cId="2489206367" sldId="588"/>
            <ac:picMk id="10" creationId="{64137CEE-E750-4651-BA16-85C0A16FF50C}"/>
          </ac:picMkLst>
        </pc:picChg>
      </pc:sldChg>
      <pc:sldChg chg="del">
        <pc:chgData name="Nguyen Chi Son" userId="606856d02e9d83ac" providerId="LiveId" clId="{5E196E5C-79B4-4C16-AF71-DACFD4EE292C}" dt="2021-08-31T04:56:03.973" v="2650" actId="47"/>
        <pc:sldMkLst>
          <pc:docMk/>
          <pc:sldMk cId="3061758675" sldId="589"/>
        </pc:sldMkLst>
      </pc:sldChg>
      <pc:sldChg chg="del">
        <pc:chgData name="Nguyen Chi Son" userId="606856d02e9d83ac" providerId="LiveId" clId="{5E196E5C-79B4-4C16-AF71-DACFD4EE292C}" dt="2021-08-31T04:56:03.973" v="2650" actId="47"/>
        <pc:sldMkLst>
          <pc:docMk/>
          <pc:sldMk cId="2851031590" sldId="590"/>
        </pc:sldMkLst>
      </pc:sldChg>
      <pc:sldChg chg="del">
        <pc:chgData name="Nguyen Chi Son" userId="606856d02e9d83ac" providerId="LiveId" clId="{5E196E5C-79B4-4C16-AF71-DACFD4EE292C}" dt="2021-08-31T04:56:03.973" v="2650" actId="47"/>
        <pc:sldMkLst>
          <pc:docMk/>
          <pc:sldMk cId="218605917" sldId="591"/>
        </pc:sldMkLst>
      </pc:sldChg>
      <pc:sldChg chg="addSp delSp modSp add mod ord">
        <pc:chgData name="Nguyen Chi Son" userId="606856d02e9d83ac" providerId="LiveId" clId="{5E196E5C-79B4-4C16-AF71-DACFD4EE292C}" dt="2021-08-30T15:13:29.196" v="1774" actId="207"/>
        <pc:sldMkLst>
          <pc:docMk/>
          <pc:sldMk cId="2951639226" sldId="592"/>
        </pc:sldMkLst>
        <pc:spChg chg="add mod">
          <ac:chgData name="Nguyen Chi Son" userId="606856d02e9d83ac" providerId="LiveId" clId="{5E196E5C-79B4-4C16-AF71-DACFD4EE292C}" dt="2021-08-30T15:13:26.202" v="1773" actId="207"/>
          <ac:spMkLst>
            <pc:docMk/>
            <pc:sldMk cId="2951639226" sldId="592"/>
            <ac:spMk id="11" creationId="{79B713A0-B0AA-4990-8520-BDAC1B5902ED}"/>
          </ac:spMkLst>
        </pc:spChg>
        <pc:spChg chg="add del mod">
          <ac:chgData name="Nguyen Chi Son" userId="606856d02e9d83ac" providerId="LiveId" clId="{5E196E5C-79B4-4C16-AF71-DACFD4EE292C}" dt="2021-08-30T15:10:30.399" v="1468" actId="478"/>
          <ac:spMkLst>
            <pc:docMk/>
            <pc:sldMk cId="2951639226" sldId="592"/>
            <ac:spMk id="12" creationId="{48CD4957-C74E-49B8-9B49-FB0F0C93A356}"/>
          </ac:spMkLst>
        </pc:spChg>
        <pc:spChg chg="mod">
          <ac:chgData name="Nguyen Chi Son" userId="606856d02e9d83ac" providerId="LiveId" clId="{5E196E5C-79B4-4C16-AF71-DACFD4EE292C}" dt="2021-08-30T15:13:23.081" v="1772" actId="207"/>
          <ac:spMkLst>
            <pc:docMk/>
            <pc:sldMk cId="2951639226" sldId="592"/>
            <ac:spMk id="13" creationId="{6D2DFB58-1EB9-4656-85EA-F3D4AAB8D17D}"/>
          </ac:spMkLst>
        </pc:spChg>
        <pc:spChg chg="add del mod">
          <ac:chgData name="Nguyen Chi Son" userId="606856d02e9d83ac" providerId="LiveId" clId="{5E196E5C-79B4-4C16-AF71-DACFD4EE292C}" dt="2021-08-30T15:10:31.891" v="1469" actId="478"/>
          <ac:spMkLst>
            <pc:docMk/>
            <pc:sldMk cId="2951639226" sldId="592"/>
            <ac:spMk id="15" creationId="{02587461-1128-41DD-8EDC-1C75391D88CA}"/>
          </ac:spMkLst>
        </pc:spChg>
        <pc:spChg chg="add mod">
          <ac:chgData name="Nguyen Chi Son" userId="606856d02e9d83ac" providerId="LiveId" clId="{5E196E5C-79B4-4C16-AF71-DACFD4EE292C}" dt="2021-08-30T15:13:29.196" v="1774" actId="207"/>
          <ac:spMkLst>
            <pc:docMk/>
            <pc:sldMk cId="2951639226" sldId="592"/>
            <ac:spMk id="19" creationId="{F29950DC-B3ED-4401-97C0-DAC4A4B93272}"/>
          </ac:spMkLst>
        </pc:spChg>
        <pc:picChg chg="mod">
          <ac:chgData name="Nguyen Chi Son" userId="606856d02e9d83ac" providerId="LiveId" clId="{5E196E5C-79B4-4C16-AF71-DACFD4EE292C}" dt="2021-08-30T15:12:10.883" v="1508" actId="554"/>
          <ac:picMkLst>
            <pc:docMk/>
            <pc:sldMk cId="2951639226" sldId="592"/>
            <ac:picMk id="7" creationId="{B5E6B8F5-D545-41C6-AE9D-C0E19C163CDB}"/>
          </ac:picMkLst>
        </pc:picChg>
        <pc:picChg chg="mod">
          <ac:chgData name="Nguyen Chi Son" userId="606856d02e9d83ac" providerId="LiveId" clId="{5E196E5C-79B4-4C16-AF71-DACFD4EE292C}" dt="2021-08-30T15:12:10.883" v="1508" actId="554"/>
          <ac:picMkLst>
            <pc:docMk/>
            <pc:sldMk cId="2951639226" sldId="592"/>
            <ac:picMk id="10" creationId="{F81FB6DF-02B5-49B6-BB1F-F94270D5449E}"/>
          </ac:picMkLst>
        </pc:picChg>
        <pc:picChg chg="del">
          <ac:chgData name="Nguyen Chi Son" userId="606856d02e9d83ac" providerId="LiveId" clId="{5E196E5C-79B4-4C16-AF71-DACFD4EE292C}" dt="2021-08-30T15:07:05.833" v="804" actId="478"/>
          <ac:picMkLst>
            <pc:docMk/>
            <pc:sldMk cId="2951639226" sldId="592"/>
            <ac:picMk id="14" creationId="{3E8EA6AE-9082-4D29-8E24-4EA1A9CAAEE6}"/>
          </ac:picMkLst>
        </pc:picChg>
        <pc:picChg chg="del mod">
          <ac:chgData name="Nguyen Chi Son" userId="606856d02e9d83ac" providerId="LiveId" clId="{5E196E5C-79B4-4C16-AF71-DACFD4EE292C}" dt="2021-08-30T15:10:28.781" v="1467" actId="478"/>
          <ac:picMkLst>
            <pc:docMk/>
            <pc:sldMk cId="2951639226" sldId="592"/>
            <ac:picMk id="16" creationId="{B0B8AB01-9C44-42E9-8097-980C82CDFF87}"/>
          </ac:picMkLst>
        </pc:picChg>
        <pc:picChg chg="add mod">
          <ac:chgData name="Nguyen Chi Son" userId="606856d02e9d83ac" providerId="LiveId" clId="{5E196E5C-79B4-4C16-AF71-DACFD4EE292C}" dt="2021-08-30T15:12:10.883" v="1508" actId="554"/>
          <ac:picMkLst>
            <pc:docMk/>
            <pc:sldMk cId="2951639226" sldId="592"/>
            <ac:picMk id="17" creationId="{B5CEA079-2904-45D3-864F-16E0DA6AE6D3}"/>
          </ac:picMkLst>
        </pc:picChg>
        <pc:picChg chg="del mod">
          <ac:chgData name="Nguyen Chi Son" userId="606856d02e9d83ac" providerId="LiveId" clId="{5E196E5C-79B4-4C16-AF71-DACFD4EE292C}" dt="2021-08-30T15:10:28.206" v="1466" actId="478"/>
          <ac:picMkLst>
            <pc:docMk/>
            <pc:sldMk cId="2951639226" sldId="592"/>
            <ac:picMk id="18" creationId="{2F78D172-C1DB-47DF-9AB3-D9CAAFFFE645}"/>
          </ac:picMkLst>
        </pc:picChg>
      </pc:sldChg>
      <pc:sldChg chg="addSp delSp modSp add mod modAnim">
        <pc:chgData name="Nguyen Chi Son" userId="606856d02e9d83ac" providerId="LiveId" clId="{5E196E5C-79B4-4C16-AF71-DACFD4EE292C}" dt="2021-08-31T05:14:20.464" v="5409"/>
        <pc:sldMkLst>
          <pc:docMk/>
          <pc:sldMk cId="3022789656" sldId="593"/>
        </pc:sldMkLst>
        <pc:spChg chg="del">
          <ac:chgData name="Nguyen Chi Son" userId="606856d02e9d83ac" providerId="LiveId" clId="{5E196E5C-79B4-4C16-AF71-DACFD4EE292C}" dt="2021-08-30T15:11:17.233" v="1491" actId="478"/>
          <ac:spMkLst>
            <pc:docMk/>
            <pc:sldMk cId="3022789656" sldId="593"/>
            <ac:spMk id="11" creationId="{79B713A0-B0AA-4990-8520-BDAC1B5902ED}"/>
          </ac:spMkLst>
        </pc:spChg>
        <pc:spChg chg="del mod">
          <ac:chgData name="Nguyen Chi Son" userId="606856d02e9d83ac" providerId="LiveId" clId="{5E196E5C-79B4-4C16-AF71-DACFD4EE292C}" dt="2021-08-30T15:11:43.155" v="1500" actId="478"/>
          <ac:spMkLst>
            <pc:docMk/>
            <pc:sldMk cId="3022789656" sldId="593"/>
            <ac:spMk id="12" creationId="{48CD4957-C74E-49B8-9B49-FB0F0C93A356}"/>
          </ac:spMkLst>
        </pc:spChg>
        <pc:spChg chg="del">
          <ac:chgData name="Nguyen Chi Son" userId="606856d02e9d83ac" providerId="LiveId" clId="{5E196E5C-79B4-4C16-AF71-DACFD4EE292C}" dt="2021-08-30T15:11:16.216" v="1490" actId="478"/>
          <ac:spMkLst>
            <pc:docMk/>
            <pc:sldMk cId="3022789656" sldId="593"/>
            <ac:spMk id="13" creationId="{6D2DFB58-1EB9-4656-85EA-F3D4AAB8D17D}"/>
          </ac:spMkLst>
        </pc:spChg>
        <pc:spChg chg="mod">
          <ac:chgData name="Nguyen Chi Son" userId="606856d02e9d83ac" providerId="LiveId" clId="{5E196E5C-79B4-4C16-AF71-DACFD4EE292C}" dt="2021-08-30T15:13:35.656" v="1775" actId="207"/>
          <ac:spMkLst>
            <pc:docMk/>
            <pc:sldMk cId="3022789656" sldId="593"/>
            <ac:spMk id="15" creationId="{02587461-1128-41DD-8EDC-1C75391D88CA}"/>
          </ac:spMkLst>
        </pc:spChg>
        <pc:spChg chg="add mod">
          <ac:chgData name="Nguyen Chi Son" userId="606856d02e9d83ac" providerId="LiveId" clId="{5E196E5C-79B4-4C16-AF71-DACFD4EE292C}" dt="2021-08-30T15:15:41.467" v="2001" actId="1076"/>
          <ac:spMkLst>
            <pc:docMk/>
            <pc:sldMk cId="3022789656" sldId="593"/>
            <ac:spMk id="17" creationId="{2785081C-57E7-437B-8DEA-F12634D6342B}"/>
          </ac:spMkLst>
        </pc:spChg>
        <pc:spChg chg="add mod">
          <ac:chgData name="Nguyen Chi Son" userId="606856d02e9d83ac" providerId="LiveId" clId="{5E196E5C-79B4-4C16-AF71-DACFD4EE292C}" dt="2021-08-30T15:15:30.560" v="1988" actId="1076"/>
          <ac:spMkLst>
            <pc:docMk/>
            <pc:sldMk cId="3022789656" sldId="593"/>
            <ac:spMk id="19" creationId="{9774036E-0F18-4EC3-B8A9-00F31E4DECCB}"/>
          </ac:spMkLst>
        </pc:spChg>
        <pc:picChg chg="add mod">
          <ac:chgData name="Nguyen Chi Son" userId="606856d02e9d83ac" providerId="LiveId" clId="{5E196E5C-79B4-4C16-AF71-DACFD4EE292C}" dt="2021-08-30T15:15:21.319" v="1984" actId="1076"/>
          <ac:picMkLst>
            <pc:docMk/>
            <pc:sldMk cId="3022789656" sldId="593"/>
            <ac:picMk id="3" creationId="{7A1A5668-D911-42A7-816A-384E2F54A09D}"/>
          </ac:picMkLst>
        </pc:picChg>
        <pc:picChg chg="add mod">
          <ac:chgData name="Nguyen Chi Son" userId="606856d02e9d83ac" providerId="LiveId" clId="{5E196E5C-79B4-4C16-AF71-DACFD4EE292C}" dt="2021-08-30T15:15:23.132" v="1985" actId="1076"/>
          <ac:picMkLst>
            <pc:docMk/>
            <pc:sldMk cId="3022789656" sldId="593"/>
            <ac:picMk id="5" creationId="{E41CB818-CE65-45A9-9BA4-83BD94E6FAE8}"/>
          </ac:picMkLst>
        </pc:picChg>
        <pc:picChg chg="del">
          <ac:chgData name="Nguyen Chi Son" userId="606856d02e9d83ac" providerId="LiveId" clId="{5E196E5C-79B4-4C16-AF71-DACFD4EE292C}" dt="2021-08-30T15:11:14.638" v="1488" actId="478"/>
          <ac:picMkLst>
            <pc:docMk/>
            <pc:sldMk cId="3022789656" sldId="593"/>
            <ac:picMk id="7" creationId="{B5E6B8F5-D545-41C6-AE9D-C0E19C163CDB}"/>
          </ac:picMkLst>
        </pc:picChg>
        <pc:picChg chg="del">
          <ac:chgData name="Nguyen Chi Son" userId="606856d02e9d83ac" providerId="LiveId" clId="{5E196E5C-79B4-4C16-AF71-DACFD4EE292C}" dt="2021-08-30T15:11:15.076" v="1489" actId="478"/>
          <ac:picMkLst>
            <pc:docMk/>
            <pc:sldMk cId="3022789656" sldId="593"/>
            <ac:picMk id="10" creationId="{F81FB6DF-02B5-49B6-BB1F-F94270D5449E}"/>
          </ac:picMkLst>
        </pc:picChg>
        <pc:picChg chg="add mod">
          <ac:chgData name="Nguyen Chi Son" userId="606856d02e9d83ac" providerId="LiveId" clId="{5E196E5C-79B4-4C16-AF71-DACFD4EE292C}" dt="2021-08-30T15:15:36.987" v="2000" actId="1038"/>
          <ac:picMkLst>
            <pc:docMk/>
            <pc:sldMk cId="3022789656" sldId="593"/>
            <ac:picMk id="14" creationId="{5898438E-2FFF-483D-99A3-50092572545D}"/>
          </ac:picMkLst>
        </pc:picChg>
        <pc:picChg chg="mod">
          <ac:chgData name="Nguyen Chi Son" userId="606856d02e9d83ac" providerId="LiveId" clId="{5E196E5C-79B4-4C16-AF71-DACFD4EE292C}" dt="2021-08-30T15:12:20.689" v="1512" actId="1076"/>
          <ac:picMkLst>
            <pc:docMk/>
            <pc:sldMk cId="3022789656" sldId="593"/>
            <ac:picMk id="16" creationId="{B0B8AB01-9C44-42E9-8097-980C82CDFF87}"/>
          </ac:picMkLst>
        </pc:picChg>
        <pc:picChg chg="del mod">
          <ac:chgData name="Nguyen Chi Son" userId="606856d02e9d83ac" providerId="LiveId" clId="{5E196E5C-79B4-4C16-AF71-DACFD4EE292C}" dt="2021-08-30T15:11:18.754" v="1493" actId="478"/>
          <ac:picMkLst>
            <pc:docMk/>
            <pc:sldMk cId="3022789656" sldId="593"/>
            <ac:picMk id="18" creationId="{2F78D172-C1DB-47DF-9AB3-D9CAAFFFE645}"/>
          </ac:picMkLst>
        </pc:picChg>
      </pc:sldChg>
      <pc:sldChg chg="modSp add mod">
        <pc:chgData name="Nguyen Chi Son" userId="606856d02e9d83ac" providerId="LiveId" clId="{5E196E5C-79B4-4C16-AF71-DACFD4EE292C}" dt="2021-08-30T15:16:09.216" v="2072" actId="20577"/>
        <pc:sldMkLst>
          <pc:docMk/>
          <pc:sldMk cId="1291980650" sldId="594"/>
        </pc:sldMkLst>
        <pc:spChg chg="mod">
          <ac:chgData name="Nguyen Chi Son" userId="606856d02e9d83ac" providerId="LiveId" clId="{5E196E5C-79B4-4C16-AF71-DACFD4EE292C}" dt="2021-08-30T15:16:09.216" v="2072" actId="20577"/>
          <ac:spMkLst>
            <pc:docMk/>
            <pc:sldMk cId="1291980650" sldId="594"/>
            <ac:spMk id="2" creationId="{DAF08EC2-5D0D-48D9-855C-A59C0E5ED55B}"/>
          </ac:spMkLst>
        </pc:spChg>
        <pc:spChg chg="mod">
          <ac:chgData name="Nguyen Chi Son" userId="606856d02e9d83ac" providerId="LiveId" clId="{5E196E5C-79B4-4C16-AF71-DACFD4EE292C}" dt="2021-08-30T15:16:01.521" v="2005" actId="20577"/>
          <ac:spMkLst>
            <pc:docMk/>
            <pc:sldMk cId="1291980650" sldId="594"/>
            <ac:spMk id="3" creationId="{8CD51C9F-FCB0-4185-93E6-835FC05E1B10}"/>
          </ac:spMkLst>
        </pc:spChg>
      </pc:sldChg>
      <pc:sldChg chg="addSp delSp modSp add mod modAnim">
        <pc:chgData name="Nguyen Chi Son" userId="606856d02e9d83ac" providerId="LiveId" clId="{5E196E5C-79B4-4C16-AF71-DACFD4EE292C}" dt="2021-08-31T05:14:43.807" v="5420"/>
        <pc:sldMkLst>
          <pc:docMk/>
          <pc:sldMk cId="361782449" sldId="595"/>
        </pc:sldMkLst>
        <pc:spChg chg="mod">
          <ac:chgData name="Nguyen Chi Son" userId="606856d02e9d83ac" providerId="LiveId" clId="{5E196E5C-79B4-4C16-AF71-DACFD4EE292C}" dt="2021-08-31T05:03:01.474" v="4177" actId="20577"/>
          <ac:spMkLst>
            <pc:docMk/>
            <pc:sldMk cId="361782449" sldId="595"/>
            <ac:spMk id="2" creationId="{BA8A6260-CA4B-46A9-A06E-C71EE59E6992}"/>
          </ac:spMkLst>
        </pc:spChg>
        <pc:spChg chg="mod">
          <ac:chgData name="Nguyen Chi Son" userId="606856d02e9d83ac" providerId="LiveId" clId="{5E196E5C-79B4-4C16-AF71-DACFD4EE292C}" dt="2021-08-31T05:13:09.044" v="5312" actId="1076"/>
          <ac:spMkLst>
            <pc:docMk/>
            <pc:sldMk cId="361782449" sldId="595"/>
            <ac:spMk id="4" creationId="{0D159DDA-BA49-4E92-817D-8988A85A5610}"/>
          </ac:spMkLst>
        </pc:spChg>
        <pc:spChg chg="mod">
          <ac:chgData name="Nguyen Chi Son" userId="606856d02e9d83ac" providerId="LiveId" clId="{5E196E5C-79B4-4C16-AF71-DACFD4EE292C}" dt="2021-08-31T05:13:17.419" v="5315" actId="1076"/>
          <ac:spMkLst>
            <pc:docMk/>
            <pc:sldMk cId="361782449" sldId="595"/>
            <ac:spMk id="5" creationId="{34B18095-2B84-439E-80AD-AC5D4586BEAA}"/>
          </ac:spMkLst>
        </pc:spChg>
        <pc:spChg chg="mod">
          <ac:chgData name="Nguyen Chi Son" userId="606856d02e9d83ac" providerId="LiveId" clId="{5E196E5C-79B4-4C16-AF71-DACFD4EE292C}" dt="2021-08-31T05:13:13.185" v="5314" actId="1076"/>
          <ac:spMkLst>
            <pc:docMk/>
            <pc:sldMk cId="361782449" sldId="595"/>
            <ac:spMk id="11" creationId="{BB94417D-BA64-41A3-A335-F1084FC4EAAB}"/>
          </ac:spMkLst>
        </pc:spChg>
        <pc:spChg chg="mod">
          <ac:chgData name="Nguyen Chi Son" userId="606856d02e9d83ac" providerId="LiveId" clId="{5E196E5C-79B4-4C16-AF71-DACFD4EE292C}" dt="2021-08-31T05:13:23.669" v="5346" actId="1036"/>
          <ac:spMkLst>
            <pc:docMk/>
            <pc:sldMk cId="361782449" sldId="595"/>
            <ac:spMk id="14" creationId="{47690167-AC03-4A6E-8A65-B47A2BE69ACA}"/>
          </ac:spMkLst>
        </pc:spChg>
        <pc:picChg chg="del">
          <ac:chgData name="Nguyen Chi Son" userId="606856d02e9d83ac" providerId="LiveId" clId="{5E196E5C-79B4-4C16-AF71-DACFD4EE292C}" dt="2021-08-31T05:00:55.603" v="3905" actId="478"/>
          <ac:picMkLst>
            <pc:docMk/>
            <pc:sldMk cId="361782449" sldId="595"/>
            <ac:picMk id="6" creationId="{A60005CE-F15F-46F7-94E4-A5C24D92AFD7}"/>
          </ac:picMkLst>
        </pc:picChg>
        <pc:picChg chg="del">
          <ac:chgData name="Nguyen Chi Son" userId="606856d02e9d83ac" providerId="LiveId" clId="{5E196E5C-79B4-4C16-AF71-DACFD4EE292C}" dt="2021-08-31T05:00:56.103" v="3906" actId="478"/>
          <ac:picMkLst>
            <pc:docMk/>
            <pc:sldMk cId="361782449" sldId="595"/>
            <ac:picMk id="8" creationId="{B449F272-A4F8-449D-AA83-DA9CDCA051C1}"/>
          </ac:picMkLst>
        </pc:picChg>
        <pc:picChg chg="del">
          <ac:chgData name="Nguyen Chi Son" userId="606856d02e9d83ac" providerId="LiveId" clId="{5E196E5C-79B4-4C16-AF71-DACFD4EE292C}" dt="2021-08-31T05:00:55.212" v="3904" actId="478"/>
          <ac:picMkLst>
            <pc:docMk/>
            <pc:sldMk cId="361782449" sldId="595"/>
            <ac:picMk id="10" creationId="{64137CEE-E750-4651-BA16-85C0A16FF50C}"/>
          </ac:picMkLst>
        </pc:picChg>
        <pc:picChg chg="add mod">
          <ac:chgData name="Nguyen Chi Son" userId="606856d02e9d83ac" providerId="LiveId" clId="{5E196E5C-79B4-4C16-AF71-DACFD4EE292C}" dt="2021-08-31T05:12:37.670" v="5130" actId="1076"/>
          <ac:picMkLst>
            <pc:docMk/>
            <pc:sldMk cId="361782449" sldId="595"/>
            <ac:picMk id="1026" creationId="{2AA9D385-A783-418A-8D34-D7CEB798855E}"/>
          </ac:picMkLst>
        </pc:picChg>
      </pc:sldChg>
      <pc:sldChg chg="addSp delSp modSp add mod modAnim">
        <pc:chgData name="Nguyen Chi Son" userId="606856d02e9d83ac" providerId="LiveId" clId="{5E196E5C-79B4-4C16-AF71-DACFD4EE292C}" dt="2021-08-31T05:14:50.026" v="5421"/>
        <pc:sldMkLst>
          <pc:docMk/>
          <pc:sldMk cId="1953741841" sldId="596"/>
        </pc:sldMkLst>
        <pc:spChg chg="mod">
          <ac:chgData name="Nguyen Chi Son" userId="606856d02e9d83ac" providerId="LiveId" clId="{5E196E5C-79B4-4C16-AF71-DACFD4EE292C}" dt="2021-08-31T05:09:38.593" v="4602" actId="20577"/>
          <ac:spMkLst>
            <pc:docMk/>
            <pc:sldMk cId="1953741841" sldId="596"/>
            <ac:spMk id="2" creationId="{BA8A6260-CA4B-46A9-A06E-C71EE59E6992}"/>
          </ac:spMkLst>
        </pc:spChg>
        <pc:spChg chg="mod">
          <ac:chgData name="Nguyen Chi Son" userId="606856d02e9d83ac" providerId="LiveId" clId="{5E196E5C-79B4-4C16-AF71-DACFD4EE292C}" dt="2021-08-31T05:12:30.671" v="5128" actId="1036"/>
          <ac:spMkLst>
            <pc:docMk/>
            <pc:sldMk cId="1953741841" sldId="596"/>
            <ac:spMk id="4" creationId="{0D159DDA-BA49-4E92-817D-8988A85A5610}"/>
          </ac:spMkLst>
        </pc:spChg>
        <pc:spChg chg="mod">
          <ac:chgData name="Nguyen Chi Son" userId="606856d02e9d83ac" providerId="LiveId" clId="{5E196E5C-79B4-4C16-AF71-DACFD4EE292C}" dt="2021-08-31T05:12:30.671" v="5128" actId="1036"/>
          <ac:spMkLst>
            <pc:docMk/>
            <pc:sldMk cId="1953741841" sldId="596"/>
            <ac:spMk id="5" creationId="{34B18095-2B84-439E-80AD-AC5D4586BEAA}"/>
          </ac:spMkLst>
        </pc:spChg>
        <pc:spChg chg="mod">
          <ac:chgData name="Nguyen Chi Son" userId="606856d02e9d83ac" providerId="LiveId" clId="{5E196E5C-79B4-4C16-AF71-DACFD4EE292C}" dt="2021-08-31T05:12:30.671" v="5128" actId="1036"/>
          <ac:spMkLst>
            <pc:docMk/>
            <pc:sldMk cId="1953741841" sldId="596"/>
            <ac:spMk id="11" creationId="{BB94417D-BA64-41A3-A335-F1084FC4EAAB}"/>
          </ac:spMkLst>
        </pc:spChg>
        <pc:spChg chg="mod">
          <ac:chgData name="Nguyen Chi Son" userId="606856d02e9d83ac" providerId="LiveId" clId="{5E196E5C-79B4-4C16-AF71-DACFD4EE292C}" dt="2021-08-31T05:12:30.671" v="5128" actId="1036"/>
          <ac:spMkLst>
            <pc:docMk/>
            <pc:sldMk cId="1953741841" sldId="596"/>
            <ac:spMk id="14" creationId="{47690167-AC03-4A6E-8A65-B47A2BE69ACA}"/>
          </ac:spMkLst>
        </pc:spChg>
        <pc:picChg chg="add mod">
          <ac:chgData name="Nguyen Chi Son" userId="606856d02e9d83ac" providerId="LiveId" clId="{5E196E5C-79B4-4C16-AF71-DACFD4EE292C}" dt="2021-08-31T05:12:26.764" v="5118" actId="1076"/>
          <ac:picMkLst>
            <pc:docMk/>
            <pc:sldMk cId="1953741841" sldId="596"/>
            <ac:picMk id="6" creationId="{132C6B4C-1510-476A-898C-E58CB016DADD}"/>
          </ac:picMkLst>
        </pc:picChg>
        <pc:picChg chg="del">
          <ac:chgData name="Nguyen Chi Son" userId="606856d02e9d83ac" providerId="LiveId" clId="{5E196E5C-79B4-4C16-AF71-DACFD4EE292C}" dt="2021-08-31T05:09:18.469" v="4432" actId="478"/>
          <ac:picMkLst>
            <pc:docMk/>
            <pc:sldMk cId="1953741841" sldId="596"/>
            <ac:picMk id="1026" creationId="{2AA9D385-A783-418A-8D34-D7CEB798855E}"/>
          </ac:picMkLst>
        </pc:picChg>
      </pc:sldChg>
    </pc:docChg>
  </pc:docChgLst>
  <pc:docChgLst>
    <pc:chgData name="Nguyen Chi Son" userId="606856d02e9d83ac" providerId="LiveId" clId="{EBE80330-3139-4433-B4E3-A12BD067AE14}"/>
    <pc:docChg chg="undo custSel addSld delSld modSld">
      <pc:chgData name="Nguyen Chi Son" userId="606856d02e9d83ac" providerId="LiveId" clId="{EBE80330-3139-4433-B4E3-A12BD067AE14}" dt="2022-05-23T11:49:52.523" v="6039"/>
      <pc:docMkLst>
        <pc:docMk/>
      </pc:docMkLst>
      <pc:sldChg chg="modSp mod">
        <pc:chgData name="Nguyen Chi Son" userId="606856d02e9d83ac" providerId="LiveId" clId="{EBE80330-3139-4433-B4E3-A12BD067AE14}" dt="2022-05-23T06:49:40.062" v="76" actId="20577"/>
        <pc:sldMkLst>
          <pc:docMk/>
          <pc:sldMk cId="2922349590" sldId="256"/>
        </pc:sldMkLst>
        <pc:spChg chg="mod">
          <ac:chgData name="Nguyen Chi Son" userId="606856d02e9d83ac" providerId="LiveId" clId="{EBE80330-3139-4433-B4E3-A12BD067AE14}" dt="2022-05-23T06:49:40.062" v="76" actId="20577"/>
          <ac:spMkLst>
            <pc:docMk/>
            <pc:sldMk cId="2922349590" sldId="256"/>
            <ac:spMk id="136" creationId="{C574B640-0199-463F-87CA-8E3956B46E10}"/>
          </ac:spMkLst>
        </pc:spChg>
      </pc:sldChg>
      <pc:sldChg chg="modSp mod">
        <pc:chgData name="Nguyen Chi Son" userId="606856d02e9d83ac" providerId="LiveId" clId="{EBE80330-3139-4433-B4E3-A12BD067AE14}" dt="2022-05-23T07:55:20.889" v="1990" actId="20577"/>
        <pc:sldMkLst>
          <pc:docMk/>
          <pc:sldMk cId="3319126272" sldId="622"/>
        </pc:sldMkLst>
        <pc:spChg chg="mod">
          <ac:chgData name="Nguyen Chi Son" userId="606856d02e9d83ac" providerId="LiveId" clId="{EBE80330-3139-4433-B4E3-A12BD067AE14}" dt="2022-05-23T07:55:20.889" v="1990" actId="20577"/>
          <ac:spMkLst>
            <pc:docMk/>
            <pc:sldMk cId="3319126272" sldId="622"/>
            <ac:spMk id="2" creationId="{DAF08EC2-5D0D-48D9-855C-A59C0E5ED55B}"/>
          </ac:spMkLst>
        </pc:spChg>
      </pc:sldChg>
      <pc:sldChg chg="modSp mod">
        <pc:chgData name="Nguyen Chi Son" userId="606856d02e9d83ac" providerId="LiveId" clId="{EBE80330-3139-4433-B4E3-A12BD067AE14}" dt="2022-05-23T06:49:45.678" v="91" actId="20577"/>
        <pc:sldMkLst>
          <pc:docMk/>
          <pc:sldMk cId="1033004166" sldId="675"/>
        </pc:sldMkLst>
        <pc:spChg chg="mod">
          <ac:chgData name="Nguyen Chi Son" userId="606856d02e9d83ac" providerId="LiveId" clId="{EBE80330-3139-4433-B4E3-A12BD067AE14}" dt="2022-05-23T06:49:45.678" v="91" actId="20577"/>
          <ac:spMkLst>
            <pc:docMk/>
            <pc:sldMk cId="1033004166" sldId="675"/>
            <ac:spMk id="2" creationId="{DAF08EC2-5D0D-48D9-855C-A59C0E5ED55B}"/>
          </ac:spMkLst>
        </pc:spChg>
      </pc:sldChg>
      <pc:sldChg chg="addSp delSp modSp mod">
        <pc:chgData name="Nguyen Chi Son" userId="606856d02e9d83ac" providerId="LiveId" clId="{EBE80330-3139-4433-B4E3-A12BD067AE14}" dt="2022-05-23T08:07:36.564" v="3308" actId="1076"/>
        <pc:sldMkLst>
          <pc:docMk/>
          <pc:sldMk cId="3014091475" sldId="782"/>
        </pc:sldMkLst>
        <pc:spChg chg="mod">
          <ac:chgData name="Nguyen Chi Son" userId="606856d02e9d83ac" providerId="LiveId" clId="{EBE80330-3139-4433-B4E3-A12BD067AE14}" dt="2022-05-23T07:58:17.632" v="2430" actId="20577"/>
          <ac:spMkLst>
            <pc:docMk/>
            <pc:sldMk cId="3014091475" sldId="782"/>
            <ac:spMk id="2" creationId="{BA8A6260-CA4B-46A9-A06E-C71EE59E6992}"/>
          </ac:spMkLst>
        </pc:spChg>
        <pc:spChg chg="del">
          <ac:chgData name="Nguyen Chi Son" userId="606856d02e9d83ac" providerId="LiveId" clId="{EBE80330-3139-4433-B4E3-A12BD067AE14}" dt="2022-05-23T07:59:48.379" v="2433" actId="478"/>
          <ac:spMkLst>
            <pc:docMk/>
            <pc:sldMk cId="3014091475" sldId="782"/>
            <ac:spMk id="8" creationId="{CBCED125-8E53-ADE2-8F9F-80600B2C144C}"/>
          </ac:spMkLst>
        </pc:spChg>
        <pc:spChg chg="mod">
          <ac:chgData name="Nguyen Chi Son" userId="606856d02e9d83ac" providerId="LiveId" clId="{EBE80330-3139-4433-B4E3-A12BD067AE14}" dt="2022-05-23T08:07:36.564" v="3308" actId="1076"/>
          <ac:spMkLst>
            <pc:docMk/>
            <pc:sldMk cId="3014091475" sldId="782"/>
            <ac:spMk id="9" creationId="{E3A1964F-4B9E-0EEC-7228-640C17629044}"/>
          </ac:spMkLst>
        </pc:spChg>
        <pc:picChg chg="del">
          <ac:chgData name="Nguyen Chi Son" userId="606856d02e9d83ac" providerId="LiveId" clId="{EBE80330-3139-4433-B4E3-A12BD067AE14}" dt="2022-05-23T07:55:23.716" v="1992" actId="478"/>
          <ac:picMkLst>
            <pc:docMk/>
            <pc:sldMk cId="3014091475" sldId="782"/>
            <ac:picMk id="4" creationId="{DF579228-53E5-FD8D-156F-0F2FDEC8D617}"/>
          </ac:picMkLst>
        </pc:picChg>
        <pc:picChg chg="add mod">
          <ac:chgData name="Nguyen Chi Son" userId="606856d02e9d83ac" providerId="LiveId" clId="{EBE80330-3139-4433-B4E3-A12BD067AE14}" dt="2022-05-23T08:05:06.985" v="2683" actId="1076"/>
          <ac:picMkLst>
            <pc:docMk/>
            <pc:sldMk cId="3014091475" sldId="782"/>
            <ac:picMk id="5" creationId="{112F8B35-5FAD-4B0E-ACFC-72BAFBF5BE8B}"/>
          </ac:picMkLst>
        </pc:picChg>
        <pc:picChg chg="del">
          <ac:chgData name="Nguyen Chi Son" userId="606856d02e9d83ac" providerId="LiveId" clId="{EBE80330-3139-4433-B4E3-A12BD067AE14}" dt="2022-05-23T07:55:23.302" v="1991" actId="478"/>
          <ac:picMkLst>
            <pc:docMk/>
            <pc:sldMk cId="3014091475" sldId="782"/>
            <ac:picMk id="7" creationId="{822F4E22-9A9F-0CE8-F770-68562A4ACCB3}"/>
          </ac:picMkLst>
        </pc:picChg>
      </pc:sldChg>
      <pc:sldChg chg="addSp delSp modSp mod modAnim">
        <pc:chgData name="Nguyen Chi Son" userId="606856d02e9d83ac" providerId="LiveId" clId="{EBE80330-3139-4433-B4E3-A12BD067AE14}" dt="2022-05-23T11:48:59.240" v="6027"/>
        <pc:sldMkLst>
          <pc:docMk/>
          <pc:sldMk cId="4090454743" sldId="854"/>
        </pc:sldMkLst>
        <pc:spChg chg="mod">
          <ac:chgData name="Nguyen Chi Son" userId="606856d02e9d83ac" providerId="LiveId" clId="{EBE80330-3139-4433-B4E3-A12BD067AE14}" dt="2022-05-23T07:25:34.638" v="368" actId="20577"/>
          <ac:spMkLst>
            <pc:docMk/>
            <pc:sldMk cId="4090454743" sldId="854"/>
            <ac:spMk id="2" creationId="{BA8A6260-CA4B-46A9-A06E-C71EE59E6992}"/>
          </ac:spMkLst>
        </pc:spChg>
        <pc:spChg chg="add mod">
          <ac:chgData name="Nguyen Chi Son" userId="606856d02e9d83ac" providerId="LiveId" clId="{EBE80330-3139-4433-B4E3-A12BD067AE14}" dt="2022-05-23T07:46:03.450" v="969" actId="1076"/>
          <ac:spMkLst>
            <pc:docMk/>
            <pc:sldMk cId="4090454743" sldId="854"/>
            <ac:spMk id="15" creationId="{7FC42C4A-791D-D439-93DD-4F8CDED36158}"/>
          </ac:spMkLst>
        </pc:spChg>
        <pc:spChg chg="add del mod">
          <ac:chgData name="Nguyen Chi Son" userId="606856d02e9d83ac" providerId="LiveId" clId="{EBE80330-3139-4433-B4E3-A12BD067AE14}" dt="2022-05-23T07:42:00.576" v="843"/>
          <ac:spMkLst>
            <pc:docMk/>
            <pc:sldMk cId="4090454743" sldId="854"/>
            <ac:spMk id="17" creationId="{A688CC7E-24B5-43F1-F917-E8A8DC5A33E5}"/>
          </ac:spMkLst>
        </pc:spChg>
        <pc:spChg chg="del">
          <ac:chgData name="Nguyen Chi Son" userId="606856d02e9d83ac" providerId="LiveId" clId="{EBE80330-3139-4433-B4E3-A12BD067AE14}" dt="2022-05-23T06:49:51.704" v="92" actId="478"/>
          <ac:spMkLst>
            <pc:docMk/>
            <pc:sldMk cId="4090454743" sldId="854"/>
            <ac:spMk id="18" creationId="{6FB222EC-568D-F1E2-85E2-B2D8E02C5C9F}"/>
          </ac:spMkLst>
        </pc:spChg>
        <pc:spChg chg="del">
          <ac:chgData name="Nguyen Chi Son" userId="606856d02e9d83ac" providerId="LiveId" clId="{EBE80330-3139-4433-B4E3-A12BD067AE14}" dt="2022-05-23T06:49:51.704" v="92" actId="478"/>
          <ac:spMkLst>
            <pc:docMk/>
            <pc:sldMk cId="4090454743" sldId="854"/>
            <ac:spMk id="19" creationId="{AFD59EF4-408B-D470-D0B1-674C61F73410}"/>
          </ac:spMkLst>
        </pc:spChg>
        <pc:spChg chg="del">
          <ac:chgData name="Nguyen Chi Son" userId="606856d02e9d83ac" providerId="LiveId" clId="{EBE80330-3139-4433-B4E3-A12BD067AE14}" dt="2022-05-23T06:49:51.704" v="92" actId="478"/>
          <ac:spMkLst>
            <pc:docMk/>
            <pc:sldMk cId="4090454743" sldId="854"/>
            <ac:spMk id="20" creationId="{517FA567-24D6-B97B-A326-F26D28444A85}"/>
          </ac:spMkLst>
        </pc:spChg>
        <pc:spChg chg="del">
          <ac:chgData name="Nguyen Chi Son" userId="606856d02e9d83ac" providerId="LiveId" clId="{EBE80330-3139-4433-B4E3-A12BD067AE14}" dt="2022-05-23T06:49:53.439" v="93" actId="478"/>
          <ac:spMkLst>
            <pc:docMk/>
            <pc:sldMk cId="4090454743" sldId="854"/>
            <ac:spMk id="21" creationId="{6A27FD37-6709-C90C-F7A6-4F75721055C5}"/>
          </ac:spMkLst>
        </pc:spChg>
        <pc:spChg chg="add del mod">
          <ac:chgData name="Nguyen Chi Son" userId="606856d02e9d83ac" providerId="LiveId" clId="{EBE80330-3139-4433-B4E3-A12BD067AE14}" dt="2022-05-23T07:42:00.576" v="843"/>
          <ac:spMkLst>
            <pc:docMk/>
            <pc:sldMk cId="4090454743" sldId="854"/>
            <ac:spMk id="27" creationId="{178823CE-0ADA-CE9A-19CA-B91CBC52D3EC}"/>
          </ac:spMkLst>
        </pc:spChg>
        <pc:spChg chg="add del mod">
          <ac:chgData name="Nguyen Chi Son" userId="606856d02e9d83ac" providerId="LiveId" clId="{EBE80330-3139-4433-B4E3-A12BD067AE14}" dt="2022-05-23T07:42:00.576" v="843"/>
          <ac:spMkLst>
            <pc:docMk/>
            <pc:sldMk cId="4090454743" sldId="854"/>
            <ac:spMk id="28" creationId="{1370700B-7136-728A-F74C-60E703593270}"/>
          </ac:spMkLst>
        </pc:spChg>
        <pc:spChg chg="add del mod">
          <ac:chgData name="Nguyen Chi Son" userId="606856d02e9d83ac" providerId="LiveId" clId="{EBE80330-3139-4433-B4E3-A12BD067AE14}" dt="2022-05-23T07:42:00.576" v="843"/>
          <ac:spMkLst>
            <pc:docMk/>
            <pc:sldMk cId="4090454743" sldId="854"/>
            <ac:spMk id="30" creationId="{6D21F4B9-779C-2EC9-9639-E1B2A03A896B}"/>
          </ac:spMkLst>
        </pc:spChg>
        <pc:spChg chg="add del mod">
          <ac:chgData name="Nguyen Chi Son" userId="606856d02e9d83ac" providerId="LiveId" clId="{EBE80330-3139-4433-B4E3-A12BD067AE14}" dt="2022-05-23T07:42:27.044" v="914" actId="478"/>
          <ac:spMkLst>
            <pc:docMk/>
            <pc:sldMk cId="4090454743" sldId="854"/>
            <ac:spMk id="32" creationId="{8A2099D1-C1F4-EBDF-5FDF-B65F0275F693}"/>
          </ac:spMkLst>
        </pc:spChg>
        <pc:spChg chg="del">
          <ac:chgData name="Nguyen Chi Son" userId="606856d02e9d83ac" providerId="LiveId" clId="{EBE80330-3139-4433-B4E3-A12BD067AE14}" dt="2022-05-23T07:41:31.123" v="831" actId="478"/>
          <ac:spMkLst>
            <pc:docMk/>
            <pc:sldMk cId="4090454743" sldId="854"/>
            <ac:spMk id="35" creationId="{86905E33-4D46-8F36-5CEB-D39A3933A9D3}"/>
          </ac:spMkLst>
        </pc:spChg>
        <pc:spChg chg="add mod">
          <ac:chgData name="Nguyen Chi Son" userId="606856d02e9d83ac" providerId="LiveId" clId="{EBE80330-3139-4433-B4E3-A12BD067AE14}" dt="2022-05-23T07:46:45.058" v="976" actId="207"/>
          <ac:spMkLst>
            <pc:docMk/>
            <pc:sldMk cId="4090454743" sldId="854"/>
            <ac:spMk id="39" creationId="{F1EEC23D-627E-0314-526D-74174DA106DA}"/>
          </ac:spMkLst>
        </pc:spChg>
        <pc:spChg chg="add mod">
          <ac:chgData name="Nguyen Chi Son" userId="606856d02e9d83ac" providerId="LiveId" clId="{EBE80330-3139-4433-B4E3-A12BD067AE14}" dt="2022-05-23T07:46:20.987" v="971" actId="208"/>
          <ac:spMkLst>
            <pc:docMk/>
            <pc:sldMk cId="4090454743" sldId="854"/>
            <ac:spMk id="40" creationId="{358E7EC0-D8F4-7164-A354-E4A80A2D7E3D}"/>
          </ac:spMkLst>
        </pc:spChg>
        <pc:spChg chg="add del mod">
          <ac:chgData name="Nguyen Chi Son" userId="606856d02e9d83ac" providerId="LiveId" clId="{EBE80330-3139-4433-B4E3-A12BD067AE14}" dt="2022-05-23T07:42:35.496" v="916" actId="478"/>
          <ac:spMkLst>
            <pc:docMk/>
            <pc:sldMk cId="4090454743" sldId="854"/>
            <ac:spMk id="42" creationId="{CC05F1D5-6D43-1A53-1E40-0B0E1F19D78B}"/>
          </ac:spMkLst>
        </pc:spChg>
        <pc:spChg chg="add mod">
          <ac:chgData name="Nguyen Chi Son" userId="606856d02e9d83ac" providerId="LiveId" clId="{EBE80330-3139-4433-B4E3-A12BD067AE14}" dt="2022-05-23T07:45:50.051" v="967" actId="1076"/>
          <ac:spMkLst>
            <pc:docMk/>
            <pc:sldMk cId="4090454743" sldId="854"/>
            <ac:spMk id="47" creationId="{D1C68BFA-1AAB-3693-62EE-9547755F3D1F}"/>
          </ac:spMkLst>
        </pc:spChg>
        <pc:spChg chg="add del mod">
          <ac:chgData name="Nguyen Chi Son" userId="606856d02e9d83ac" providerId="LiveId" clId="{EBE80330-3139-4433-B4E3-A12BD067AE14}" dt="2022-05-23T07:45:27.575" v="965" actId="478"/>
          <ac:spMkLst>
            <pc:docMk/>
            <pc:sldMk cId="4090454743" sldId="854"/>
            <ac:spMk id="48" creationId="{7BE41F23-29E1-AADF-9A4D-FD71F92B156B}"/>
          </ac:spMkLst>
        </pc:spChg>
        <pc:spChg chg="add mod">
          <ac:chgData name="Nguyen Chi Son" userId="606856d02e9d83ac" providerId="LiveId" clId="{EBE80330-3139-4433-B4E3-A12BD067AE14}" dt="2022-05-23T07:47:37.640" v="983" actId="688"/>
          <ac:spMkLst>
            <pc:docMk/>
            <pc:sldMk cId="4090454743" sldId="854"/>
            <ac:spMk id="54" creationId="{DF36A575-5C89-0CF2-F8FD-0F8A949903E6}"/>
          </ac:spMkLst>
        </pc:spChg>
        <pc:graphicFrameChg chg="add mod">
          <ac:chgData name="Nguyen Chi Son" userId="606856d02e9d83ac" providerId="LiveId" clId="{EBE80330-3139-4433-B4E3-A12BD067AE14}" dt="2022-05-23T07:47:46.033" v="984" actId="1076"/>
          <ac:graphicFrameMkLst>
            <pc:docMk/>
            <pc:sldMk cId="4090454743" sldId="854"/>
            <ac:graphicFrameMk id="14" creationId="{596BA76F-D322-8907-68E3-C6D58B2623A7}"/>
          </ac:graphicFrameMkLst>
        </pc:graphicFrameChg>
        <pc:graphicFrameChg chg="add del mod">
          <ac:chgData name="Nguyen Chi Son" userId="606856d02e9d83ac" providerId="LiveId" clId="{EBE80330-3139-4433-B4E3-A12BD067AE14}" dt="2022-05-23T07:42:00.576" v="843"/>
          <ac:graphicFrameMkLst>
            <pc:docMk/>
            <pc:sldMk cId="4090454743" sldId="854"/>
            <ac:graphicFrameMk id="24" creationId="{8E1A8C5E-6502-C589-467D-01F870875BF2}"/>
          </ac:graphicFrameMkLst>
        </pc:graphicFrameChg>
        <pc:graphicFrameChg chg="add mod">
          <ac:chgData name="Nguyen Chi Son" userId="606856d02e9d83ac" providerId="LiveId" clId="{EBE80330-3139-4433-B4E3-A12BD067AE14}" dt="2022-05-23T07:46:37.866" v="975" actId="1076"/>
          <ac:graphicFrameMkLst>
            <pc:docMk/>
            <pc:sldMk cId="4090454743" sldId="854"/>
            <ac:graphicFrameMk id="37" creationId="{D566E9DA-8F5A-EB52-E03F-D142E255CF5E}"/>
          </ac:graphicFrameMkLst>
        </pc:graphicFrameChg>
        <pc:graphicFrameChg chg="add mod">
          <ac:chgData name="Nguyen Chi Son" userId="606856d02e9d83ac" providerId="LiveId" clId="{EBE80330-3139-4433-B4E3-A12BD067AE14}" dt="2022-05-23T07:46:56.800" v="979"/>
          <ac:graphicFrameMkLst>
            <pc:docMk/>
            <pc:sldMk cId="4090454743" sldId="854"/>
            <ac:graphicFrameMk id="46" creationId="{D37D4F31-87D3-2556-3BFD-F14AD9B4E4D9}"/>
          </ac:graphicFrameMkLst>
        </pc:graphicFrameChg>
        <pc:picChg chg="del">
          <ac:chgData name="Nguyen Chi Son" userId="606856d02e9d83ac" providerId="LiveId" clId="{EBE80330-3139-4433-B4E3-A12BD067AE14}" dt="2022-05-23T06:49:51.704" v="92" actId="478"/>
          <ac:picMkLst>
            <pc:docMk/>
            <pc:sldMk cId="4090454743" sldId="854"/>
            <ac:picMk id="4" creationId="{D071DF63-8F2D-F0EB-3D57-95A46F1CB44D}"/>
          </ac:picMkLst>
        </pc:picChg>
        <pc:picChg chg="del">
          <ac:chgData name="Nguyen Chi Son" userId="606856d02e9d83ac" providerId="LiveId" clId="{EBE80330-3139-4433-B4E3-A12BD067AE14}" dt="2022-05-23T06:49:51.704" v="92" actId="478"/>
          <ac:picMkLst>
            <pc:docMk/>
            <pc:sldMk cId="4090454743" sldId="854"/>
            <ac:picMk id="6" creationId="{26F8150F-F852-9591-C51F-C296A658E4A9}"/>
          </ac:picMkLst>
        </pc:picChg>
        <pc:picChg chg="del">
          <ac:chgData name="Nguyen Chi Son" userId="606856d02e9d83ac" providerId="LiveId" clId="{EBE80330-3139-4433-B4E3-A12BD067AE14}" dt="2022-05-23T06:49:51.704" v="92" actId="478"/>
          <ac:picMkLst>
            <pc:docMk/>
            <pc:sldMk cId="4090454743" sldId="854"/>
            <ac:picMk id="9" creationId="{DA55235F-7765-77AA-DDD6-93A5D4D51A4E}"/>
          </ac:picMkLst>
        </pc:picChg>
        <pc:picChg chg="del">
          <ac:chgData name="Nguyen Chi Son" userId="606856d02e9d83ac" providerId="LiveId" clId="{EBE80330-3139-4433-B4E3-A12BD067AE14}" dt="2022-05-23T06:49:51.704" v="92" actId="478"/>
          <ac:picMkLst>
            <pc:docMk/>
            <pc:sldMk cId="4090454743" sldId="854"/>
            <ac:picMk id="13" creationId="{760D78CD-9463-29C1-BB1B-7761F7C587DA}"/>
          </ac:picMkLst>
        </pc:picChg>
        <pc:picChg chg="add del mod">
          <ac:chgData name="Nguyen Chi Son" userId="606856d02e9d83ac" providerId="LiveId" clId="{EBE80330-3139-4433-B4E3-A12BD067AE14}" dt="2022-05-23T07:42:00.576" v="843"/>
          <ac:picMkLst>
            <pc:docMk/>
            <pc:sldMk cId="4090454743" sldId="854"/>
            <ac:picMk id="16" creationId="{F848ED50-C6DC-1A71-5CBC-3E45A866BB09}"/>
          </ac:picMkLst>
        </pc:picChg>
        <pc:picChg chg="del">
          <ac:chgData name="Nguyen Chi Son" userId="606856d02e9d83ac" providerId="LiveId" clId="{EBE80330-3139-4433-B4E3-A12BD067AE14}" dt="2022-05-23T06:49:51.704" v="92" actId="478"/>
          <ac:picMkLst>
            <pc:docMk/>
            <pc:sldMk cId="4090454743" sldId="854"/>
            <ac:picMk id="26" creationId="{3FF536CC-C04F-AD09-299A-F95325E4CFCE}"/>
          </ac:picMkLst>
        </pc:picChg>
        <pc:picChg chg="add mod">
          <ac:chgData name="Nguyen Chi Son" userId="606856d02e9d83ac" providerId="LiveId" clId="{EBE80330-3139-4433-B4E3-A12BD067AE14}" dt="2022-05-23T07:43:26.028" v="936" actId="1076"/>
          <ac:picMkLst>
            <pc:docMk/>
            <pc:sldMk cId="4090454743" sldId="854"/>
            <ac:picMk id="31" creationId="{9DA55954-7D70-92C7-5896-2A4C403D9B5A}"/>
          </ac:picMkLst>
        </pc:picChg>
        <pc:picChg chg="del">
          <ac:chgData name="Nguyen Chi Son" userId="606856d02e9d83ac" providerId="LiveId" clId="{EBE80330-3139-4433-B4E3-A12BD067AE14}" dt="2022-05-23T06:49:51.704" v="92" actId="478"/>
          <ac:picMkLst>
            <pc:docMk/>
            <pc:sldMk cId="4090454743" sldId="854"/>
            <ac:picMk id="34" creationId="{1C61670B-C49D-2E30-F99B-2F39532066AA}"/>
          </ac:picMkLst>
        </pc:picChg>
        <pc:picChg chg="add mod">
          <ac:chgData name="Nguyen Chi Son" userId="606856d02e9d83ac" providerId="LiveId" clId="{EBE80330-3139-4433-B4E3-A12BD067AE14}" dt="2022-05-23T07:45:50.051" v="967" actId="1076"/>
          <ac:picMkLst>
            <pc:docMk/>
            <pc:sldMk cId="4090454743" sldId="854"/>
            <ac:picMk id="43" creationId="{491D6FD6-4210-4B82-D6D3-56B2ADEA3B92}"/>
          </ac:picMkLst>
        </pc:picChg>
        <pc:cxnChg chg="add del mod">
          <ac:chgData name="Nguyen Chi Son" userId="606856d02e9d83ac" providerId="LiveId" clId="{EBE80330-3139-4433-B4E3-A12BD067AE14}" dt="2022-05-23T07:42:00.576" v="843"/>
          <ac:cxnSpMkLst>
            <pc:docMk/>
            <pc:sldMk cId="4090454743" sldId="854"/>
            <ac:cxnSpMk id="22" creationId="{9B0515E1-711F-866E-0EA6-1DD1B7B1A9F9}"/>
          </ac:cxnSpMkLst>
        </pc:cxnChg>
        <pc:cxnChg chg="add del mod">
          <ac:chgData name="Nguyen Chi Son" userId="606856d02e9d83ac" providerId="LiveId" clId="{EBE80330-3139-4433-B4E3-A12BD067AE14}" dt="2022-05-23T07:42:00.576" v="843"/>
          <ac:cxnSpMkLst>
            <pc:docMk/>
            <pc:sldMk cId="4090454743" sldId="854"/>
            <ac:cxnSpMk id="23" creationId="{CE088832-0F24-894F-1D6C-C43DE1585E3E}"/>
          </ac:cxnSpMkLst>
        </pc:cxnChg>
        <pc:cxnChg chg="add del mod">
          <ac:chgData name="Nguyen Chi Son" userId="606856d02e9d83ac" providerId="LiveId" clId="{EBE80330-3139-4433-B4E3-A12BD067AE14}" dt="2022-05-23T07:42:00.576" v="843"/>
          <ac:cxnSpMkLst>
            <pc:docMk/>
            <pc:sldMk cId="4090454743" sldId="854"/>
            <ac:cxnSpMk id="25" creationId="{DD043251-14EC-8247-DE82-BC4EA885662C}"/>
          </ac:cxnSpMkLst>
        </pc:cxnChg>
        <pc:cxnChg chg="add del mod">
          <ac:chgData name="Nguyen Chi Son" userId="606856d02e9d83ac" providerId="LiveId" clId="{EBE80330-3139-4433-B4E3-A12BD067AE14}" dt="2022-05-23T07:42:00.576" v="843"/>
          <ac:cxnSpMkLst>
            <pc:docMk/>
            <pc:sldMk cId="4090454743" sldId="854"/>
            <ac:cxnSpMk id="29" creationId="{0D42E4C1-5ED3-A18C-C027-F7E20C93EBFE}"/>
          </ac:cxnSpMkLst>
        </pc:cxnChg>
        <pc:cxnChg chg="add mod">
          <ac:chgData name="Nguyen Chi Son" userId="606856d02e9d83ac" providerId="LiveId" clId="{EBE80330-3139-4433-B4E3-A12BD067AE14}" dt="2022-05-23T07:46:20.987" v="971" actId="208"/>
          <ac:cxnSpMkLst>
            <pc:docMk/>
            <pc:sldMk cId="4090454743" sldId="854"/>
            <ac:cxnSpMk id="33" creationId="{FC4E776E-DD73-6DAC-FCFF-CD1BBC422D77}"/>
          </ac:cxnSpMkLst>
        </pc:cxnChg>
        <pc:cxnChg chg="add mod">
          <ac:chgData name="Nguyen Chi Son" userId="606856d02e9d83ac" providerId="LiveId" clId="{EBE80330-3139-4433-B4E3-A12BD067AE14}" dt="2022-05-23T07:46:10.643" v="970" actId="208"/>
          <ac:cxnSpMkLst>
            <pc:docMk/>
            <pc:sldMk cId="4090454743" sldId="854"/>
            <ac:cxnSpMk id="36" creationId="{EA261DFE-9642-FF1E-1A28-13D38DA6AD4D}"/>
          </ac:cxnSpMkLst>
        </pc:cxnChg>
        <pc:cxnChg chg="add del mod">
          <ac:chgData name="Nguyen Chi Son" userId="606856d02e9d83ac" providerId="LiveId" clId="{EBE80330-3139-4433-B4E3-A12BD067AE14}" dt="2022-05-23T07:42:26.343" v="913" actId="478"/>
          <ac:cxnSpMkLst>
            <pc:docMk/>
            <pc:sldMk cId="4090454743" sldId="854"/>
            <ac:cxnSpMk id="38" creationId="{F2F09B55-5A1F-5D95-89D1-D56738FF6E68}"/>
          </ac:cxnSpMkLst>
        </pc:cxnChg>
        <pc:cxnChg chg="add mod">
          <ac:chgData name="Nguyen Chi Son" userId="606856d02e9d83ac" providerId="LiveId" clId="{EBE80330-3139-4433-B4E3-A12BD067AE14}" dt="2022-05-23T07:46:20.987" v="971" actId="208"/>
          <ac:cxnSpMkLst>
            <pc:docMk/>
            <pc:sldMk cId="4090454743" sldId="854"/>
            <ac:cxnSpMk id="41" creationId="{C9E088C1-8E6D-135E-FF34-DBAA703B1112}"/>
          </ac:cxnSpMkLst>
        </pc:cxnChg>
        <pc:cxnChg chg="add mod">
          <ac:chgData name="Nguyen Chi Son" userId="606856d02e9d83ac" providerId="LiveId" clId="{EBE80330-3139-4433-B4E3-A12BD067AE14}" dt="2022-05-23T07:46:52.050" v="977" actId="208"/>
          <ac:cxnSpMkLst>
            <pc:docMk/>
            <pc:sldMk cId="4090454743" sldId="854"/>
            <ac:cxnSpMk id="44" creationId="{2700CA92-403F-CF1E-1BE2-604C490E0930}"/>
          </ac:cxnSpMkLst>
        </pc:cxnChg>
        <pc:cxnChg chg="add mod">
          <ac:chgData name="Nguyen Chi Son" userId="606856d02e9d83ac" providerId="LiveId" clId="{EBE80330-3139-4433-B4E3-A12BD067AE14}" dt="2022-05-23T07:46:52.050" v="977" actId="208"/>
          <ac:cxnSpMkLst>
            <pc:docMk/>
            <pc:sldMk cId="4090454743" sldId="854"/>
            <ac:cxnSpMk id="45" creationId="{C4150935-3456-F577-A9A7-9B8DB489402F}"/>
          </ac:cxnSpMkLst>
        </pc:cxnChg>
        <pc:cxnChg chg="add del mod">
          <ac:chgData name="Nguyen Chi Son" userId="606856d02e9d83ac" providerId="LiveId" clId="{EBE80330-3139-4433-B4E3-A12BD067AE14}" dt="2022-05-23T07:43:42.807" v="940" actId="478"/>
          <ac:cxnSpMkLst>
            <pc:docMk/>
            <pc:sldMk cId="4090454743" sldId="854"/>
            <ac:cxnSpMk id="49" creationId="{46A58C43-2A5D-AA8B-D415-A85D02BB6DCD}"/>
          </ac:cxnSpMkLst>
        </pc:cxnChg>
        <pc:cxnChg chg="add mod">
          <ac:chgData name="Nguyen Chi Son" userId="606856d02e9d83ac" providerId="LiveId" clId="{EBE80330-3139-4433-B4E3-A12BD067AE14}" dt="2022-05-23T07:46:52.050" v="977" actId="208"/>
          <ac:cxnSpMkLst>
            <pc:docMk/>
            <pc:sldMk cId="4090454743" sldId="854"/>
            <ac:cxnSpMk id="50" creationId="{094E4570-9774-4F50-6DF2-FEB657159DE3}"/>
          </ac:cxnSpMkLst>
        </pc:cxnChg>
        <pc:cxnChg chg="add mod">
          <ac:chgData name="Nguyen Chi Son" userId="606856d02e9d83ac" providerId="LiveId" clId="{EBE80330-3139-4433-B4E3-A12BD067AE14}" dt="2022-05-23T07:45:50.051" v="967" actId="1076"/>
          <ac:cxnSpMkLst>
            <pc:docMk/>
            <pc:sldMk cId="4090454743" sldId="854"/>
            <ac:cxnSpMk id="51" creationId="{B0CFC144-0BF5-BCCB-5070-56E7AF776322}"/>
          </ac:cxnSpMkLst>
        </pc:cxnChg>
      </pc:sldChg>
      <pc:sldChg chg="addSp delSp modSp mod addAnim delAnim modAnim">
        <pc:chgData name="Nguyen Chi Son" userId="606856d02e9d83ac" providerId="LiveId" clId="{EBE80330-3139-4433-B4E3-A12BD067AE14}" dt="2022-05-23T07:54:54.981" v="1961" actId="1035"/>
        <pc:sldMkLst>
          <pc:docMk/>
          <pc:sldMk cId="3086765662" sldId="871"/>
        </pc:sldMkLst>
        <pc:spChg chg="add mod">
          <ac:chgData name="Nguyen Chi Son" userId="606856d02e9d83ac" providerId="LiveId" clId="{EBE80330-3139-4433-B4E3-A12BD067AE14}" dt="2022-05-23T07:54:54.981" v="1961" actId="1035"/>
          <ac:spMkLst>
            <pc:docMk/>
            <pc:sldMk cId="3086765662" sldId="871"/>
            <ac:spMk id="10" creationId="{CF0C9446-2F26-D40E-C1C6-5F5C203DDE36}"/>
          </ac:spMkLst>
        </pc:spChg>
        <pc:spChg chg="add mod">
          <ac:chgData name="Nguyen Chi Son" userId="606856d02e9d83ac" providerId="LiveId" clId="{EBE80330-3139-4433-B4E3-A12BD067AE14}" dt="2022-05-23T07:54:54.981" v="1961" actId="1035"/>
          <ac:spMkLst>
            <pc:docMk/>
            <pc:sldMk cId="3086765662" sldId="871"/>
            <ac:spMk id="11" creationId="{782A46CE-0E90-1D77-1860-B2FF85583504}"/>
          </ac:spMkLst>
        </pc:spChg>
        <pc:spChg chg="add mod">
          <ac:chgData name="Nguyen Chi Son" userId="606856d02e9d83ac" providerId="LiveId" clId="{EBE80330-3139-4433-B4E3-A12BD067AE14}" dt="2022-05-23T07:54:54.981" v="1961" actId="1035"/>
          <ac:spMkLst>
            <pc:docMk/>
            <pc:sldMk cId="3086765662" sldId="871"/>
            <ac:spMk id="12" creationId="{064DFD11-7DE4-9735-5E71-34E806CCF01F}"/>
          </ac:spMkLst>
        </pc:spChg>
        <pc:spChg chg="add mod">
          <ac:chgData name="Nguyen Chi Son" userId="606856d02e9d83ac" providerId="LiveId" clId="{EBE80330-3139-4433-B4E3-A12BD067AE14}" dt="2022-05-23T07:54:54.981" v="1961" actId="1035"/>
          <ac:spMkLst>
            <pc:docMk/>
            <pc:sldMk cId="3086765662" sldId="871"/>
            <ac:spMk id="13" creationId="{0A928B56-61A0-E917-8C51-3338CF1DF709}"/>
          </ac:spMkLst>
        </pc:spChg>
        <pc:spChg chg="mod">
          <ac:chgData name="Nguyen Chi Son" userId="606856d02e9d83ac" providerId="LiveId" clId="{EBE80330-3139-4433-B4E3-A12BD067AE14}" dt="2022-05-23T07:50:26.152" v="1559" actId="5793"/>
          <ac:spMkLst>
            <pc:docMk/>
            <pc:sldMk cId="3086765662" sldId="871"/>
            <ac:spMk id="19" creationId="{9C339D16-68E4-43C4-A62E-D0146138D23B}"/>
          </ac:spMkLst>
        </pc:spChg>
        <pc:spChg chg="del">
          <ac:chgData name="Nguyen Chi Son" userId="606856d02e9d83ac" providerId="LiveId" clId="{EBE80330-3139-4433-B4E3-A12BD067AE14}" dt="2022-05-23T07:50:47.977" v="1560" actId="478"/>
          <ac:spMkLst>
            <pc:docMk/>
            <pc:sldMk cId="3086765662" sldId="871"/>
            <ac:spMk id="20" creationId="{AA812A8D-1184-096F-7DA1-2E4382EF0D68}"/>
          </ac:spMkLst>
        </pc:spChg>
        <pc:spChg chg="del">
          <ac:chgData name="Nguyen Chi Son" userId="606856d02e9d83ac" providerId="LiveId" clId="{EBE80330-3139-4433-B4E3-A12BD067AE14}" dt="2022-05-23T07:50:47.977" v="1560" actId="478"/>
          <ac:spMkLst>
            <pc:docMk/>
            <pc:sldMk cId="3086765662" sldId="871"/>
            <ac:spMk id="21" creationId="{F9E2EBBC-7647-CD87-6AB5-DE097EE238A8}"/>
          </ac:spMkLst>
        </pc:spChg>
        <pc:graphicFrameChg chg="add del mod">
          <ac:chgData name="Nguyen Chi Son" userId="606856d02e9d83ac" providerId="LiveId" clId="{EBE80330-3139-4433-B4E3-A12BD067AE14}" dt="2022-05-23T07:54:41.083" v="1947" actId="478"/>
          <ac:graphicFrameMkLst>
            <pc:docMk/>
            <pc:sldMk cId="3086765662" sldId="871"/>
            <ac:graphicFrameMk id="14" creationId="{458D7C2D-3FCA-FC03-B969-E65EDCE045A3}"/>
          </ac:graphicFrameMkLst>
        </pc:graphicFrameChg>
        <pc:graphicFrameChg chg="add del mod">
          <ac:chgData name="Nguyen Chi Son" userId="606856d02e9d83ac" providerId="LiveId" clId="{EBE80330-3139-4433-B4E3-A12BD067AE14}" dt="2022-05-23T07:54:40.508" v="1946" actId="478"/>
          <ac:graphicFrameMkLst>
            <pc:docMk/>
            <pc:sldMk cId="3086765662" sldId="871"/>
            <ac:graphicFrameMk id="15" creationId="{61C181A3-1E18-A67E-8FDA-A0DB85F0F9E0}"/>
          </ac:graphicFrameMkLst>
        </pc:graphicFrameChg>
        <pc:graphicFrameChg chg="add del mod">
          <ac:chgData name="Nguyen Chi Son" userId="606856d02e9d83ac" providerId="LiveId" clId="{EBE80330-3139-4433-B4E3-A12BD067AE14}" dt="2022-05-23T07:51:44.933" v="1660" actId="478"/>
          <ac:graphicFrameMkLst>
            <pc:docMk/>
            <pc:sldMk cId="3086765662" sldId="871"/>
            <ac:graphicFrameMk id="16" creationId="{D7BFCBCE-4062-55B2-CF97-CC9E62DC8C04}"/>
          </ac:graphicFrameMkLst>
        </pc:graphicFrameChg>
        <pc:graphicFrameChg chg="add del mod">
          <ac:chgData name="Nguyen Chi Son" userId="606856d02e9d83ac" providerId="LiveId" clId="{EBE80330-3139-4433-B4E3-A12BD067AE14}" dt="2022-05-23T07:51:44.307" v="1659" actId="478"/>
          <ac:graphicFrameMkLst>
            <pc:docMk/>
            <pc:sldMk cId="3086765662" sldId="871"/>
            <ac:graphicFrameMk id="17" creationId="{B8DFADB0-3054-CD73-4608-A70B8BCCCD9B}"/>
          </ac:graphicFrameMkLst>
        </pc:graphicFrameChg>
        <pc:picChg chg="del">
          <ac:chgData name="Nguyen Chi Son" userId="606856d02e9d83ac" providerId="LiveId" clId="{EBE80330-3139-4433-B4E3-A12BD067AE14}" dt="2022-05-23T07:48:13.460" v="985" actId="478"/>
          <ac:picMkLst>
            <pc:docMk/>
            <pc:sldMk cId="3086765662" sldId="871"/>
            <ac:picMk id="3" creationId="{15130B80-4A63-2A52-A735-A6C8EFB0F1C1}"/>
          </ac:picMkLst>
        </pc:picChg>
        <pc:picChg chg="add mod">
          <ac:chgData name="Nguyen Chi Son" userId="606856d02e9d83ac" providerId="LiveId" clId="{EBE80330-3139-4433-B4E3-A12BD067AE14}" dt="2022-05-23T07:50:16.864" v="1541" actId="1076"/>
          <ac:picMkLst>
            <pc:docMk/>
            <pc:sldMk cId="3086765662" sldId="871"/>
            <ac:picMk id="4" creationId="{5C3D952B-62DC-C026-71BE-1A340835EC3B}"/>
          </ac:picMkLst>
        </pc:picChg>
      </pc:sldChg>
      <pc:sldChg chg="addSp delSp modSp mod delAnim modAnim">
        <pc:chgData name="Nguyen Chi Son" userId="606856d02e9d83ac" providerId="LiveId" clId="{EBE80330-3139-4433-B4E3-A12BD067AE14}" dt="2022-05-23T11:49:52.523" v="6039"/>
        <pc:sldMkLst>
          <pc:docMk/>
          <pc:sldMk cId="1193280490" sldId="875"/>
        </pc:sldMkLst>
        <pc:spChg chg="add mod">
          <ac:chgData name="Nguyen Chi Son" userId="606856d02e9d83ac" providerId="LiveId" clId="{EBE80330-3139-4433-B4E3-A12BD067AE14}" dt="2022-05-23T08:12:45.349" v="3874" actId="20577"/>
          <ac:spMkLst>
            <pc:docMk/>
            <pc:sldMk cId="1193280490" sldId="875"/>
            <ac:spMk id="10" creationId="{F4205AE1-636D-BDDB-4225-92233C151819}"/>
          </ac:spMkLst>
        </pc:spChg>
        <pc:spChg chg="add mod">
          <ac:chgData name="Nguyen Chi Son" userId="606856d02e9d83ac" providerId="LiveId" clId="{EBE80330-3139-4433-B4E3-A12BD067AE14}" dt="2022-05-23T08:08:46.401" v="3358" actId="1036"/>
          <ac:spMkLst>
            <pc:docMk/>
            <pc:sldMk cId="1193280490" sldId="875"/>
            <ac:spMk id="11" creationId="{37FD3D5F-6F2A-B0D9-413D-61A29CD4E631}"/>
          </ac:spMkLst>
        </pc:spChg>
        <pc:spChg chg="add mod">
          <ac:chgData name="Nguyen Chi Son" userId="606856d02e9d83ac" providerId="LiveId" clId="{EBE80330-3139-4433-B4E3-A12BD067AE14}" dt="2022-05-23T08:13:13.722" v="3892" actId="58"/>
          <ac:spMkLst>
            <pc:docMk/>
            <pc:sldMk cId="1193280490" sldId="875"/>
            <ac:spMk id="12" creationId="{A09936E7-D4EC-50C5-E56D-BC010AD323C0}"/>
          </ac:spMkLst>
        </pc:spChg>
        <pc:spChg chg="add mod">
          <ac:chgData name="Nguyen Chi Son" userId="606856d02e9d83ac" providerId="LiveId" clId="{EBE80330-3139-4433-B4E3-A12BD067AE14}" dt="2022-05-23T08:08:46.401" v="3358" actId="1036"/>
          <ac:spMkLst>
            <pc:docMk/>
            <pc:sldMk cId="1193280490" sldId="875"/>
            <ac:spMk id="13" creationId="{1689C147-E1D9-D170-B80A-E08C63BA3A52}"/>
          </ac:spMkLst>
        </pc:spChg>
        <pc:spChg chg="mod">
          <ac:chgData name="Nguyen Chi Son" userId="606856d02e9d83ac" providerId="LiveId" clId="{EBE80330-3139-4433-B4E3-A12BD067AE14}" dt="2022-05-23T08:08:33.470" v="3335" actId="20577"/>
          <ac:spMkLst>
            <pc:docMk/>
            <pc:sldMk cId="1193280490" sldId="875"/>
            <ac:spMk id="19" creationId="{9C339D16-68E4-43C4-A62E-D0146138D23B}"/>
          </ac:spMkLst>
        </pc:spChg>
        <pc:spChg chg="del">
          <ac:chgData name="Nguyen Chi Son" userId="606856d02e9d83ac" providerId="LiveId" clId="{EBE80330-3139-4433-B4E3-A12BD067AE14}" dt="2022-05-23T08:07:41.200" v="3309" actId="478"/>
          <ac:spMkLst>
            <pc:docMk/>
            <pc:sldMk cId="1193280490" sldId="875"/>
            <ac:spMk id="20" creationId="{AA812A8D-1184-096F-7DA1-2E4382EF0D68}"/>
          </ac:spMkLst>
        </pc:spChg>
        <pc:spChg chg="del">
          <ac:chgData name="Nguyen Chi Son" userId="606856d02e9d83ac" providerId="LiveId" clId="{EBE80330-3139-4433-B4E3-A12BD067AE14}" dt="2022-05-23T08:07:41.200" v="3309" actId="478"/>
          <ac:spMkLst>
            <pc:docMk/>
            <pc:sldMk cId="1193280490" sldId="875"/>
            <ac:spMk id="21" creationId="{F9E2EBBC-7647-CD87-6AB5-DE097EE238A8}"/>
          </ac:spMkLst>
        </pc:spChg>
        <pc:graphicFrameChg chg="add mod">
          <ac:chgData name="Nguyen Chi Son" userId="606856d02e9d83ac" providerId="LiveId" clId="{EBE80330-3139-4433-B4E3-A12BD067AE14}" dt="2022-05-23T08:10:16.691" v="3467" actId="1076"/>
          <ac:graphicFrameMkLst>
            <pc:docMk/>
            <pc:sldMk cId="1193280490" sldId="875"/>
            <ac:graphicFrameMk id="17" creationId="{8F7E92AE-1962-F9EE-9C1D-008AD59EE0C3}"/>
          </ac:graphicFrameMkLst>
        </pc:graphicFrameChg>
        <pc:graphicFrameChg chg="add mod">
          <ac:chgData name="Nguyen Chi Son" userId="606856d02e9d83ac" providerId="LiveId" clId="{EBE80330-3139-4433-B4E3-A12BD067AE14}" dt="2022-05-23T08:10:30.242" v="3474" actId="1037"/>
          <ac:graphicFrameMkLst>
            <pc:docMk/>
            <pc:sldMk cId="1193280490" sldId="875"/>
            <ac:graphicFrameMk id="18" creationId="{E02672A3-DC99-32FC-0D05-5B1C81745851}"/>
          </ac:graphicFrameMkLst>
        </pc:graphicFrameChg>
        <pc:graphicFrameChg chg="add mod">
          <ac:chgData name="Nguyen Chi Son" userId="606856d02e9d83ac" providerId="LiveId" clId="{EBE80330-3139-4433-B4E3-A12BD067AE14}" dt="2022-05-23T08:12:49.002" v="3875" actId="1076"/>
          <ac:graphicFrameMkLst>
            <pc:docMk/>
            <pc:sldMk cId="1193280490" sldId="875"/>
            <ac:graphicFrameMk id="22" creationId="{7677A667-558C-E6FD-204F-CB18D8AEB9BD}"/>
          </ac:graphicFrameMkLst>
        </pc:graphicFrameChg>
        <pc:graphicFrameChg chg="add mod">
          <ac:chgData name="Nguyen Chi Son" userId="606856d02e9d83ac" providerId="LiveId" clId="{EBE80330-3139-4433-B4E3-A12BD067AE14}" dt="2022-05-23T08:14:49.712" v="3910" actId="1035"/>
          <ac:graphicFrameMkLst>
            <pc:docMk/>
            <pc:sldMk cId="1193280490" sldId="875"/>
            <ac:graphicFrameMk id="23" creationId="{28C1E386-07AB-F59C-9336-964FA158C179}"/>
          </ac:graphicFrameMkLst>
        </pc:graphicFrameChg>
        <pc:picChg chg="del">
          <ac:chgData name="Nguyen Chi Son" userId="606856d02e9d83ac" providerId="LiveId" clId="{EBE80330-3139-4433-B4E3-A12BD067AE14}" dt="2022-05-23T08:05:44.071" v="2685" actId="478"/>
          <ac:picMkLst>
            <pc:docMk/>
            <pc:sldMk cId="1193280490" sldId="875"/>
            <ac:picMk id="3" creationId="{8FC54498-FD53-41A0-BEAC-7C2A0B6294A4}"/>
          </ac:picMkLst>
        </pc:picChg>
        <pc:picChg chg="add mod">
          <ac:chgData name="Nguyen Chi Son" userId="606856d02e9d83ac" providerId="LiveId" clId="{EBE80330-3139-4433-B4E3-A12BD067AE14}" dt="2022-05-23T08:08:14.907" v="3314" actId="1076"/>
          <ac:picMkLst>
            <pc:docMk/>
            <pc:sldMk cId="1193280490" sldId="875"/>
            <ac:picMk id="4" creationId="{D80F3516-19D2-B9F8-AF65-AD2C077014EA}"/>
          </ac:picMkLst>
        </pc:picChg>
        <pc:cxnChg chg="add mod">
          <ac:chgData name="Nguyen Chi Son" userId="606856d02e9d83ac" providerId="LiveId" clId="{EBE80330-3139-4433-B4E3-A12BD067AE14}" dt="2022-05-23T08:09:48.187" v="3461" actId="208"/>
          <ac:cxnSpMkLst>
            <pc:docMk/>
            <pc:sldMk cId="1193280490" sldId="875"/>
            <ac:cxnSpMk id="14" creationId="{FF571E42-CE6D-D119-31B5-23B517169557}"/>
          </ac:cxnSpMkLst>
        </pc:cxnChg>
        <pc:cxnChg chg="add mod">
          <ac:chgData name="Nguyen Chi Son" userId="606856d02e9d83ac" providerId="LiveId" clId="{EBE80330-3139-4433-B4E3-A12BD067AE14}" dt="2022-05-23T08:09:52.483" v="3462" actId="571"/>
          <ac:cxnSpMkLst>
            <pc:docMk/>
            <pc:sldMk cId="1193280490" sldId="875"/>
            <ac:cxnSpMk id="16" creationId="{F55BCC44-D0D5-D936-2E45-E48CE336CFA1}"/>
          </ac:cxnSpMkLst>
        </pc:cxnChg>
      </pc:sldChg>
      <pc:sldChg chg="del">
        <pc:chgData name="Nguyen Chi Son" userId="606856d02e9d83ac" providerId="LiveId" clId="{EBE80330-3139-4433-B4E3-A12BD067AE14}" dt="2022-05-23T08:15:02.136" v="3911" actId="47"/>
        <pc:sldMkLst>
          <pc:docMk/>
          <pc:sldMk cId="2252974847" sldId="876"/>
        </pc:sldMkLst>
      </pc:sldChg>
      <pc:sldChg chg="del">
        <pc:chgData name="Nguyen Chi Son" userId="606856d02e9d83ac" providerId="LiveId" clId="{EBE80330-3139-4433-B4E3-A12BD067AE14}" dt="2022-05-23T08:15:02.136" v="3911" actId="47"/>
        <pc:sldMkLst>
          <pc:docMk/>
          <pc:sldMk cId="2807470781" sldId="878"/>
        </pc:sldMkLst>
      </pc:sldChg>
      <pc:sldChg chg="del">
        <pc:chgData name="Nguyen Chi Son" userId="606856d02e9d83ac" providerId="LiveId" clId="{EBE80330-3139-4433-B4E3-A12BD067AE14}" dt="2022-05-23T08:15:02.136" v="3911" actId="47"/>
        <pc:sldMkLst>
          <pc:docMk/>
          <pc:sldMk cId="1325680507" sldId="879"/>
        </pc:sldMkLst>
      </pc:sldChg>
      <pc:sldChg chg="addSp delSp modSp add mod modAnim">
        <pc:chgData name="Nguyen Chi Son" userId="606856d02e9d83ac" providerId="LiveId" clId="{EBE80330-3139-4433-B4E3-A12BD067AE14}" dt="2022-05-23T11:48:56.207" v="6026"/>
        <pc:sldMkLst>
          <pc:docMk/>
          <pc:sldMk cId="780006894" sldId="880"/>
        </pc:sldMkLst>
        <pc:spChg chg="mod">
          <ac:chgData name="Nguyen Chi Son" userId="606856d02e9d83ac" providerId="LiveId" clId="{EBE80330-3139-4433-B4E3-A12BD067AE14}" dt="2022-05-23T07:25:45.846" v="435" actId="20577"/>
          <ac:spMkLst>
            <pc:docMk/>
            <pc:sldMk cId="780006894" sldId="880"/>
            <ac:spMk id="2" creationId="{BA8A6260-CA4B-46A9-A06E-C71EE59E6992}"/>
          </ac:spMkLst>
        </pc:spChg>
        <pc:spChg chg="add mod">
          <ac:chgData name="Nguyen Chi Son" userId="606856d02e9d83ac" providerId="LiveId" clId="{EBE80330-3139-4433-B4E3-A12BD067AE14}" dt="2022-05-23T07:39:02.219" v="661" actId="1076"/>
          <ac:spMkLst>
            <pc:docMk/>
            <pc:sldMk cId="780006894" sldId="880"/>
            <ac:spMk id="20" creationId="{823CAC3F-A0D2-CCF9-0856-4798DE750E06}"/>
          </ac:spMkLst>
        </pc:spChg>
        <pc:spChg chg="add mod">
          <ac:chgData name="Nguyen Chi Son" userId="606856d02e9d83ac" providerId="LiveId" clId="{EBE80330-3139-4433-B4E3-A12BD067AE14}" dt="2022-05-23T07:38:26.820" v="650" actId="1035"/>
          <ac:spMkLst>
            <pc:docMk/>
            <pc:sldMk cId="780006894" sldId="880"/>
            <ac:spMk id="23" creationId="{AC9534D1-2644-C4BC-6248-AF1058BFE69F}"/>
          </ac:spMkLst>
        </pc:spChg>
        <pc:spChg chg="add mod ord">
          <ac:chgData name="Nguyen Chi Son" userId="606856d02e9d83ac" providerId="LiveId" clId="{EBE80330-3139-4433-B4E3-A12BD067AE14}" dt="2022-05-23T07:38:26.820" v="650" actId="1035"/>
          <ac:spMkLst>
            <pc:docMk/>
            <pc:sldMk cId="780006894" sldId="880"/>
            <ac:spMk id="24" creationId="{19FA1A04-8C5B-3552-0A56-843FBECA8CE8}"/>
          </ac:spMkLst>
        </pc:spChg>
        <pc:spChg chg="add mod">
          <ac:chgData name="Nguyen Chi Son" userId="606856d02e9d83ac" providerId="LiveId" clId="{EBE80330-3139-4433-B4E3-A12BD067AE14}" dt="2022-05-23T07:39:51.763" v="746" actId="1076"/>
          <ac:spMkLst>
            <pc:docMk/>
            <pc:sldMk cId="780006894" sldId="880"/>
            <ac:spMk id="32" creationId="{0095E367-542D-43F8-F174-FD37A44D5A41}"/>
          </ac:spMkLst>
        </pc:spChg>
        <pc:spChg chg="mod">
          <ac:chgData name="Nguyen Chi Son" userId="606856d02e9d83ac" providerId="LiveId" clId="{EBE80330-3139-4433-B4E3-A12BD067AE14}" dt="2022-05-23T07:38:26.820" v="650" actId="1035"/>
          <ac:spMkLst>
            <pc:docMk/>
            <pc:sldMk cId="780006894" sldId="880"/>
            <ac:spMk id="35" creationId="{86905E33-4D46-8F36-5CEB-D39A3933A9D3}"/>
          </ac:spMkLst>
        </pc:spChg>
        <pc:graphicFrameChg chg="add mod">
          <ac:chgData name="Nguyen Chi Son" userId="606856d02e9d83ac" providerId="LiveId" clId="{EBE80330-3139-4433-B4E3-A12BD067AE14}" dt="2022-05-23T07:38:26.820" v="650" actId="1035"/>
          <ac:graphicFrameMkLst>
            <pc:docMk/>
            <pc:sldMk cId="780006894" sldId="880"/>
            <ac:graphicFrameMk id="14" creationId="{1449CE65-FE23-1751-CCE6-B78B3042067A}"/>
          </ac:graphicFrameMkLst>
        </pc:graphicFrameChg>
        <pc:picChg chg="add del mod ord">
          <ac:chgData name="Nguyen Chi Son" userId="606856d02e9d83ac" providerId="LiveId" clId="{EBE80330-3139-4433-B4E3-A12BD067AE14}" dt="2022-05-23T07:33:02.192" v="534" actId="478"/>
          <ac:picMkLst>
            <pc:docMk/>
            <pc:sldMk cId="780006894" sldId="880"/>
            <ac:picMk id="4" creationId="{9F70781B-904E-D439-A1A7-0F46F4BA23E1}"/>
          </ac:picMkLst>
        </pc:picChg>
        <pc:picChg chg="add mod ord">
          <ac:chgData name="Nguyen Chi Son" userId="606856d02e9d83ac" providerId="LiveId" clId="{EBE80330-3139-4433-B4E3-A12BD067AE14}" dt="2022-05-23T07:39:00.888" v="660" actId="1076"/>
          <ac:picMkLst>
            <pc:docMk/>
            <pc:sldMk cId="780006894" sldId="880"/>
            <ac:picMk id="21" creationId="{481D9F4D-F3EF-2209-9280-6D892AB28E92}"/>
          </ac:picMkLst>
        </pc:picChg>
        <pc:cxnChg chg="add mod">
          <ac:chgData name="Nguyen Chi Son" userId="606856d02e9d83ac" providerId="LiveId" clId="{EBE80330-3139-4433-B4E3-A12BD067AE14}" dt="2022-05-23T07:38:26.820" v="650" actId="1035"/>
          <ac:cxnSpMkLst>
            <pc:docMk/>
            <pc:sldMk cId="780006894" sldId="880"/>
            <ac:cxnSpMk id="6" creationId="{F6495F48-1BFE-890F-A984-A0F19368D879}"/>
          </ac:cxnSpMkLst>
        </pc:cxnChg>
        <pc:cxnChg chg="add mod">
          <ac:chgData name="Nguyen Chi Son" userId="606856d02e9d83ac" providerId="LiveId" clId="{EBE80330-3139-4433-B4E3-A12BD067AE14}" dt="2022-05-23T07:38:26.820" v="650" actId="1035"/>
          <ac:cxnSpMkLst>
            <pc:docMk/>
            <pc:sldMk cId="780006894" sldId="880"/>
            <ac:cxnSpMk id="9" creationId="{5B949A35-97FF-07BC-6E9D-FC4969F76FBC}"/>
          </ac:cxnSpMkLst>
        </pc:cxnChg>
        <pc:cxnChg chg="add mod">
          <ac:chgData name="Nguyen Chi Son" userId="606856d02e9d83ac" providerId="LiveId" clId="{EBE80330-3139-4433-B4E3-A12BD067AE14}" dt="2022-05-23T07:38:26.820" v="650" actId="1035"/>
          <ac:cxnSpMkLst>
            <pc:docMk/>
            <pc:sldMk cId="780006894" sldId="880"/>
            <ac:cxnSpMk id="15" creationId="{CDF0AE06-AA39-2C8B-9303-A2A10F17B809}"/>
          </ac:cxnSpMkLst>
        </pc:cxnChg>
        <pc:cxnChg chg="add del mod">
          <ac:chgData name="Nguyen Chi Son" userId="606856d02e9d83ac" providerId="LiveId" clId="{EBE80330-3139-4433-B4E3-A12BD067AE14}" dt="2022-05-23T07:33:42.679" v="575" actId="478"/>
          <ac:cxnSpMkLst>
            <pc:docMk/>
            <pc:sldMk cId="780006894" sldId="880"/>
            <ac:cxnSpMk id="18" creationId="{45529678-DAA7-9C5A-05C2-E4B32B1F7A8E}"/>
          </ac:cxnSpMkLst>
        </pc:cxnChg>
        <pc:cxnChg chg="add mod">
          <ac:chgData name="Nguyen Chi Son" userId="606856d02e9d83ac" providerId="LiveId" clId="{EBE80330-3139-4433-B4E3-A12BD067AE14}" dt="2022-05-23T07:38:33.133" v="652" actId="571"/>
          <ac:cxnSpMkLst>
            <pc:docMk/>
            <pc:sldMk cId="780006894" sldId="880"/>
            <ac:cxnSpMk id="28" creationId="{2A6D1FF7-017C-F21A-31B3-EC85579E6D3D}"/>
          </ac:cxnSpMkLst>
        </pc:cxnChg>
        <pc:cxnChg chg="add mod">
          <ac:chgData name="Nguyen Chi Son" userId="606856d02e9d83ac" providerId="LiveId" clId="{EBE80330-3139-4433-B4E3-A12BD067AE14}" dt="2022-05-23T07:38:57.709" v="658" actId="693"/>
          <ac:cxnSpMkLst>
            <pc:docMk/>
            <pc:sldMk cId="780006894" sldId="880"/>
            <ac:cxnSpMk id="29" creationId="{17067C27-B3CB-97E8-403A-2CE5254316C6}"/>
          </ac:cxnSpMkLst>
        </pc:cxnChg>
      </pc:sldChg>
      <pc:sldChg chg="modSp add mod">
        <pc:chgData name="Nguyen Chi Son" userId="606856d02e9d83ac" providerId="LiveId" clId="{EBE80330-3139-4433-B4E3-A12BD067AE14}" dt="2022-05-23T08:15:12.927" v="3933" actId="20577"/>
        <pc:sldMkLst>
          <pc:docMk/>
          <pc:sldMk cId="1612227362" sldId="881"/>
        </pc:sldMkLst>
        <pc:spChg chg="mod">
          <ac:chgData name="Nguyen Chi Son" userId="606856d02e9d83ac" providerId="LiveId" clId="{EBE80330-3139-4433-B4E3-A12BD067AE14}" dt="2022-05-23T08:15:12.927" v="3933" actId="20577"/>
          <ac:spMkLst>
            <pc:docMk/>
            <pc:sldMk cId="1612227362" sldId="881"/>
            <ac:spMk id="2" creationId="{DAF08EC2-5D0D-48D9-855C-A59C0E5ED55B}"/>
          </ac:spMkLst>
        </pc:spChg>
        <pc:spChg chg="mod">
          <ac:chgData name="Nguyen Chi Son" userId="606856d02e9d83ac" providerId="LiveId" clId="{EBE80330-3139-4433-B4E3-A12BD067AE14}" dt="2022-05-23T08:15:08.774" v="3914" actId="20577"/>
          <ac:spMkLst>
            <pc:docMk/>
            <pc:sldMk cId="1612227362" sldId="881"/>
            <ac:spMk id="3" creationId="{8CD51C9F-FCB0-4185-93E6-835FC05E1B10}"/>
          </ac:spMkLst>
        </pc:spChg>
      </pc:sldChg>
      <pc:sldChg chg="addSp delSp modSp add mod">
        <pc:chgData name="Nguyen Chi Son" userId="606856d02e9d83ac" providerId="LiveId" clId="{EBE80330-3139-4433-B4E3-A12BD067AE14}" dt="2022-05-23T11:18:45.589" v="4792"/>
        <pc:sldMkLst>
          <pc:docMk/>
          <pc:sldMk cId="2380511150" sldId="882"/>
        </pc:sldMkLst>
        <pc:spChg chg="mod">
          <ac:chgData name="Nguyen Chi Son" userId="606856d02e9d83ac" providerId="LiveId" clId="{EBE80330-3139-4433-B4E3-A12BD067AE14}" dt="2022-05-23T08:19:33.977" v="4376" actId="20577"/>
          <ac:spMkLst>
            <pc:docMk/>
            <pc:sldMk cId="2380511150" sldId="882"/>
            <ac:spMk id="2" creationId="{BA8A6260-CA4B-46A9-A06E-C71EE59E6992}"/>
          </ac:spMkLst>
        </pc:spChg>
        <pc:spChg chg="add mod">
          <ac:chgData name="Nguyen Chi Son" userId="606856d02e9d83ac" providerId="LiveId" clId="{EBE80330-3139-4433-B4E3-A12BD067AE14}" dt="2022-05-23T11:16:08.153" v="4440" actId="1076"/>
          <ac:spMkLst>
            <pc:docMk/>
            <pc:sldMk cId="2380511150" sldId="882"/>
            <ac:spMk id="8" creationId="{BD3A41F2-4855-37DB-A0EA-8CF56122A8C2}"/>
          </ac:spMkLst>
        </pc:spChg>
        <pc:spChg chg="del mod">
          <ac:chgData name="Nguyen Chi Son" userId="606856d02e9d83ac" providerId="LiveId" clId="{EBE80330-3139-4433-B4E3-A12BD067AE14}" dt="2022-05-23T11:15:46.109" v="4430" actId="478"/>
          <ac:spMkLst>
            <pc:docMk/>
            <pc:sldMk cId="2380511150" sldId="882"/>
            <ac:spMk id="9" creationId="{E3A1964F-4B9E-0EEC-7228-640C17629044}"/>
          </ac:spMkLst>
        </pc:spChg>
        <pc:graphicFrameChg chg="add mod">
          <ac:chgData name="Nguyen Chi Son" userId="606856d02e9d83ac" providerId="LiveId" clId="{EBE80330-3139-4433-B4E3-A12BD067AE14}" dt="2022-05-23T11:18:45.589" v="4792"/>
          <ac:graphicFrameMkLst>
            <pc:docMk/>
            <pc:sldMk cId="2380511150" sldId="882"/>
            <ac:graphicFrameMk id="7" creationId="{B1DADA15-8C14-60F8-18D9-D5688254E236}"/>
          </ac:graphicFrameMkLst>
        </pc:graphicFrameChg>
        <pc:picChg chg="add del mod">
          <ac:chgData name="Nguyen Chi Son" userId="606856d02e9d83ac" providerId="LiveId" clId="{EBE80330-3139-4433-B4E3-A12BD067AE14}" dt="2022-05-23T11:15:31.664" v="4427" actId="478"/>
          <ac:picMkLst>
            <pc:docMk/>
            <pc:sldMk cId="2380511150" sldId="882"/>
            <ac:picMk id="4" creationId="{0E285A2B-4A9B-D703-2F21-05F51A508A5A}"/>
          </ac:picMkLst>
        </pc:picChg>
        <pc:picChg chg="del">
          <ac:chgData name="Nguyen Chi Son" userId="606856d02e9d83ac" providerId="LiveId" clId="{EBE80330-3139-4433-B4E3-A12BD067AE14}" dt="2022-05-23T08:15:15.724" v="3934" actId="478"/>
          <ac:picMkLst>
            <pc:docMk/>
            <pc:sldMk cId="2380511150" sldId="882"/>
            <ac:picMk id="5" creationId="{112F8B35-5FAD-4B0E-ACFC-72BAFBF5BE8B}"/>
          </ac:picMkLst>
        </pc:picChg>
        <pc:picChg chg="add mod">
          <ac:chgData name="Nguyen Chi Son" userId="606856d02e9d83ac" providerId="LiveId" clId="{EBE80330-3139-4433-B4E3-A12BD067AE14}" dt="2022-05-23T11:16:04.353" v="4438" actId="1076"/>
          <ac:picMkLst>
            <pc:docMk/>
            <pc:sldMk cId="2380511150" sldId="882"/>
            <ac:picMk id="10" creationId="{10722464-D81E-4D1C-096D-162D32B3C5CF}"/>
          </ac:picMkLst>
        </pc:picChg>
      </pc:sldChg>
      <pc:sldChg chg="modSp add mod">
        <pc:chgData name="Nguyen Chi Son" userId="606856d02e9d83ac" providerId="LiveId" clId="{EBE80330-3139-4433-B4E3-A12BD067AE14}" dt="2022-05-23T11:16:46.617" v="4540" actId="12788"/>
        <pc:sldMkLst>
          <pc:docMk/>
          <pc:sldMk cId="236285017" sldId="883"/>
        </pc:sldMkLst>
        <pc:spChg chg="mod">
          <ac:chgData name="Nguyen Chi Son" userId="606856d02e9d83ac" providerId="LiveId" clId="{EBE80330-3139-4433-B4E3-A12BD067AE14}" dt="2022-05-23T11:16:46.617" v="4540" actId="12788"/>
          <ac:spMkLst>
            <pc:docMk/>
            <pc:sldMk cId="236285017" sldId="883"/>
            <ac:spMk id="2" creationId="{DAF08EC2-5D0D-48D9-855C-A59C0E5ED55B}"/>
          </ac:spMkLst>
        </pc:spChg>
        <pc:spChg chg="mod">
          <ac:chgData name="Nguyen Chi Son" userId="606856d02e9d83ac" providerId="LiveId" clId="{EBE80330-3139-4433-B4E3-A12BD067AE14}" dt="2022-05-23T11:16:27.050" v="4443" actId="20577"/>
          <ac:spMkLst>
            <pc:docMk/>
            <pc:sldMk cId="236285017" sldId="883"/>
            <ac:spMk id="3" creationId="{8CD51C9F-FCB0-4185-93E6-835FC05E1B10}"/>
          </ac:spMkLst>
        </pc:spChg>
      </pc:sldChg>
      <pc:sldChg chg="addSp delSp modSp add mod addAnim delAnim modAnim">
        <pc:chgData name="Nguyen Chi Son" userId="606856d02e9d83ac" providerId="LiveId" clId="{EBE80330-3139-4433-B4E3-A12BD067AE14}" dt="2022-05-23T11:47:57.918" v="6025" actId="1035"/>
        <pc:sldMkLst>
          <pc:docMk/>
          <pc:sldMk cId="373218266" sldId="884"/>
        </pc:sldMkLst>
        <pc:spChg chg="mod">
          <ac:chgData name="Nguyen Chi Son" userId="606856d02e9d83ac" providerId="LiveId" clId="{EBE80330-3139-4433-B4E3-A12BD067AE14}" dt="2022-05-23T11:44:34.793" v="5376" actId="20577"/>
          <ac:spMkLst>
            <pc:docMk/>
            <pc:sldMk cId="373218266" sldId="884"/>
            <ac:spMk id="2" creationId="{BA8A6260-CA4B-46A9-A06E-C71EE59E6992}"/>
          </ac:spMkLst>
        </pc:spChg>
        <pc:spChg chg="del">
          <ac:chgData name="Nguyen Chi Son" userId="606856d02e9d83ac" providerId="LiveId" clId="{EBE80330-3139-4433-B4E3-A12BD067AE14}" dt="2022-05-23T11:16:52.863" v="4542" actId="478"/>
          <ac:spMkLst>
            <pc:docMk/>
            <pc:sldMk cId="373218266" sldId="884"/>
            <ac:spMk id="8" creationId="{BD3A41F2-4855-37DB-A0EA-8CF56122A8C2}"/>
          </ac:spMkLst>
        </pc:spChg>
        <pc:spChg chg="add mod">
          <ac:chgData name="Nguyen Chi Son" userId="606856d02e9d83ac" providerId="LiveId" clId="{EBE80330-3139-4433-B4E3-A12BD067AE14}" dt="2022-05-23T11:47:57.918" v="6025" actId="1035"/>
          <ac:spMkLst>
            <pc:docMk/>
            <pc:sldMk cId="373218266" sldId="884"/>
            <ac:spMk id="27" creationId="{91AE6088-8FD2-5A34-5417-3D996691E667}"/>
          </ac:spMkLst>
        </pc:spChg>
        <pc:graphicFrameChg chg="del">
          <ac:chgData name="Nguyen Chi Son" userId="606856d02e9d83ac" providerId="LiveId" clId="{EBE80330-3139-4433-B4E3-A12BD067AE14}" dt="2022-05-23T11:16:52.863" v="4542" actId="478"/>
          <ac:graphicFrameMkLst>
            <pc:docMk/>
            <pc:sldMk cId="373218266" sldId="884"/>
            <ac:graphicFrameMk id="7" creationId="{B1DADA15-8C14-60F8-18D9-D5688254E236}"/>
          </ac:graphicFrameMkLst>
        </pc:graphicFrameChg>
        <pc:graphicFrameChg chg="add del mod">
          <ac:chgData name="Nguyen Chi Son" userId="606856d02e9d83ac" providerId="LiveId" clId="{EBE80330-3139-4433-B4E3-A12BD067AE14}" dt="2022-05-23T11:43:26.689" v="4859" actId="478"/>
          <ac:graphicFrameMkLst>
            <pc:docMk/>
            <pc:sldMk cId="373218266" sldId="884"/>
            <ac:graphicFrameMk id="13" creationId="{985CEFA6-7D53-74EE-EDDB-AD3FF0382C3A}"/>
          </ac:graphicFrameMkLst>
        </pc:graphicFrameChg>
        <pc:graphicFrameChg chg="add del mod">
          <ac:chgData name="Nguyen Chi Son" userId="606856d02e9d83ac" providerId="LiveId" clId="{EBE80330-3139-4433-B4E3-A12BD067AE14}" dt="2022-05-23T11:43:26.689" v="4859" actId="478"/>
          <ac:graphicFrameMkLst>
            <pc:docMk/>
            <pc:sldMk cId="373218266" sldId="884"/>
            <ac:graphicFrameMk id="20" creationId="{61DC73FD-94AB-72D5-5FE8-FD6BE25AF50C}"/>
          </ac:graphicFrameMkLst>
        </pc:graphicFrameChg>
        <pc:graphicFrameChg chg="add del mod">
          <ac:chgData name="Nguyen Chi Son" userId="606856d02e9d83ac" providerId="LiveId" clId="{EBE80330-3139-4433-B4E3-A12BD067AE14}" dt="2022-05-23T11:43:26.689" v="4859" actId="478"/>
          <ac:graphicFrameMkLst>
            <pc:docMk/>
            <pc:sldMk cId="373218266" sldId="884"/>
            <ac:graphicFrameMk id="24" creationId="{4FD0AAEB-C5B1-D177-694B-DC1CE7B6B99F}"/>
          </ac:graphicFrameMkLst>
        </pc:graphicFrameChg>
        <pc:picChg chg="add del mod">
          <ac:chgData name="Nguyen Chi Son" userId="606856d02e9d83ac" providerId="LiveId" clId="{EBE80330-3139-4433-B4E3-A12BD067AE14}" dt="2022-05-23T11:33:25.066" v="4809" actId="478"/>
          <ac:picMkLst>
            <pc:docMk/>
            <pc:sldMk cId="373218266" sldId="884"/>
            <ac:picMk id="4" creationId="{15D84BD7-D69C-C25F-CE46-D7079CF013E8}"/>
          </ac:picMkLst>
        </pc:picChg>
        <pc:picChg chg="add del mod">
          <ac:chgData name="Nguyen Chi Son" userId="606856d02e9d83ac" providerId="LiveId" clId="{EBE80330-3139-4433-B4E3-A12BD067AE14}" dt="2022-05-23T11:38:52.176" v="4826" actId="478"/>
          <ac:picMkLst>
            <pc:docMk/>
            <pc:sldMk cId="373218266" sldId="884"/>
            <ac:picMk id="6" creationId="{0BD0ECEE-6B4B-86AD-2DC7-E729E8B66C3B}"/>
          </ac:picMkLst>
        </pc:picChg>
        <pc:picChg chg="del">
          <ac:chgData name="Nguyen Chi Son" userId="606856d02e9d83ac" providerId="LiveId" clId="{EBE80330-3139-4433-B4E3-A12BD067AE14}" dt="2022-05-23T11:16:52.863" v="4542" actId="478"/>
          <ac:picMkLst>
            <pc:docMk/>
            <pc:sldMk cId="373218266" sldId="884"/>
            <ac:picMk id="10" creationId="{10722464-D81E-4D1C-096D-162D32B3C5CF}"/>
          </ac:picMkLst>
        </pc:picChg>
        <pc:picChg chg="add del mod ord">
          <ac:chgData name="Nguyen Chi Son" userId="606856d02e9d83ac" providerId="LiveId" clId="{EBE80330-3139-4433-B4E3-A12BD067AE14}" dt="2022-05-23T11:43:26.689" v="4859" actId="478"/>
          <ac:picMkLst>
            <pc:docMk/>
            <pc:sldMk cId="373218266" sldId="884"/>
            <ac:picMk id="16" creationId="{763B31A2-C620-5357-7AC4-20BEA536150D}"/>
          </ac:picMkLst>
        </pc:picChg>
        <pc:picChg chg="add mod">
          <ac:chgData name="Nguyen Chi Son" userId="606856d02e9d83ac" providerId="LiveId" clId="{EBE80330-3139-4433-B4E3-A12BD067AE14}" dt="2022-05-23T11:47:57.918" v="6025" actId="1035"/>
          <ac:picMkLst>
            <pc:docMk/>
            <pc:sldMk cId="373218266" sldId="884"/>
            <ac:picMk id="26" creationId="{680CBB14-451F-DF67-BAAE-1F08E3586415}"/>
          </ac:picMkLst>
        </pc:picChg>
        <pc:cxnChg chg="add del mod">
          <ac:chgData name="Nguyen Chi Son" userId="606856d02e9d83ac" providerId="LiveId" clId="{EBE80330-3139-4433-B4E3-A12BD067AE14}" dt="2022-05-23T11:43:26.689" v="4859" actId="478"/>
          <ac:cxnSpMkLst>
            <pc:docMk/>
            <pc:sldMk cId="373218266" sldId="884"/>
            <ac:cxnSpMk id="11" creationId="{EC5C7197-F309-85BC-5247-173121B221BE}"/>
          </ac:cxnSpMkLst>
        </pc:cxnChg>
        <pc:cxnChg chg="add del mod">
          <ac:chgData name="Nguyen Chi Son" userId="606856d02e9d83ac" providerId="LiveId" clId="{EBE80330-3139-4433-B4E3-A12BD067AE14}" dt="2022-05-23T11:34:10.947" v="4825" actId="478"/>
          <ac:cxnSpMkLst>
            <pc:docMk/>
            <pc:sldMk cId="373218266" sldId="884"/>
            <ac:cxnSpMk id="14" creationId="{B1537947-EAC7-A171-82ED-0FF57E88B104}"/>
          </ac:cxnSpMkLst>
        </pc:cxnChg>
        <pc:cxnChg chg="add del mod">
          <ac:chgData name="Nguyen Chi Son" userId="606856d02e9d83ac" providerId="LiveId" clId="{EBE80330-3139-4433-B4E3-A12BD067AE14}" dt="2022-05-23T11:43:26.689" v="4859" actId="478"/>
          <ac:cxnSpMkLst>
            <pc:docMk/>
            <pc:sldMk cId="373218266" sldId="884"/>
            <ac:cxnSpMk id="18" creationId="{5045AFF1-B106-0453-1D2B-B88C03D4B73C}"/>
          </ac:cxnSpMkLst>
        </pc:cxnChg>
        <pc:cxnChg chg="add del mod">
          <ac:chgData name="Nguyen Chi Son" userId="606856d02e9d83ac" providerId="LiveId" clId="{EBE80330-3139-4433-B4E3-A12BD067AE14}" dt="2022-05-23T11:43:26.689" v="4859" actId="478"/>
          <ac:cxnSpMkLst>
            <pc:docMk/>
            <pc:sldMk cId="373218266" sldId="884"/>
            <ac:cxnSpMk id="21" creationId="{E37EE9FB-B88F-F756-F3A9-F374CA58C83C}"/>
          </ac:cxnSpMkLst>
        </pc:cxnChg>
      </pc:sldChg>
    </pc:docChg>
  </pc:docChgLst>
  <pc:docChgLst>
    <pc:chgData name="Nguyen Chi Son" userId="606856d02e9d83ac" providerId="LiveId" clId="{BE16DB02-8C76-4369-B962-4C62D34E4EEA}"/>
    <pc:docChg chg="custSel addSld modSld">
      <pc:chgData name="Nguyen Chi Son" userId="606856d02e9d83ac" providerId="LiveId" clId="{BE16DB02-8C76-4369-B962-4C62D34E4EEA}" dt="2021-10-12T15:50:11.153" v="5497" actId="20577"/>
      <pc:docMkLst>
        <pc:docMk/>
      </pc:docMkLst>
      <pc:sldChg chg="modSp mod">
        <pc:chgData name="Nguyen Chi Son" userId="606856d02e9d83ac" providerId="LiveId" clId="{BE16DB02-8C76-4369-B962-4C62D34E4EEA}" dt="2021-10-12T15:08:20.149" v="82" actId="255"/>
        <pc:sldMkLst>
          <pc:docMk/>
          <pc:sldMk cId="2922349590" sldId="256"/>
        </pc:sldMkLst>
        <pc:spChg chg="mod">
          <ac:chgData name="Nguyen Chi Son" userId="606856d02e9d83ac" providerId="LiveId" clId="{BE16DB02-8C76-4369-B962-4C62D34E4EEA}" dt="2021-10-12T15:08:20.149" v="82" actId="255"/>
          <ac:spMkLst>
            <pc:docMk/>
            <pc:sldMk cId="2922349590" sldId="256"/>
            <ac:spMk id="136" creationId="{C574B640-0199-463F-87CA-8E3956B46E10}"/>
          </ac:spMkLst>
        </pc:spChg>
      </pc:sldChg>
      <pc:sldChg chg="modSp mod">
        <pc:chgData name="Nguyen Chi Son" userId="606856d02e9d83ac" providerId="LiveId" clId="{BE16DB02-8C76-4369-B962-4C62D34E4EEA}" dt="2021-10-12T15:10:37.712" v="105" actId="20577"/>
        <pc:sldMkLst>
          <pc:docMk/>
          <pc:sldMk cId="2812505328" sldId="362"/>
        </pc:sldMkLst>
        <pc:spChg chg="mod">
          <ac:chgData name="Nguyen Chi Son" userId="606856d02e9d83ac" providerId="LiveId" clId="{BE16DB02-8C76-4369-B962-4C62D34E4EEA}" dt="2021-10-12T15:10:37.712" v="105" actId="20577"/>
          <ac:spMkLst>
            <pc:docMk/>
            <pc:sldMk cId="2812505328" sldId="362"/>
            <ac:spMk id="2" creationId="{DAF08EC2-5D0D-48D9-855C-A59C0E5ED55B}"/>
          </ac:spMkLst>
        </pc:spChg>
      </pc:sldChg>
      <pc:sldChg chg="addSp delSp modSp mod">
        <pc:chgData name="Nguyen Chi Son" userId="606856d02e9d83ac" providerId="LiveId" clId="{BE16DB02-8C76-4369-B962-4C62D34E4EEA}" dt="2021-10-12T15:23:49.685" v="1829" actId="20577"/>
        <pc:sldMkLst>
          <pc:docMk/>
          <pc:sldMk cId="3298182474" sldId="547"/>
        </pc:sldMkLst>
        <pc:spChg chg="mod">
          <ac:chgData name="Nguyen Chi Son" userId="606856d02e9d83ac" providerId="LiveId" clId="{BE16DB02-8C76-4369-B962-4C62D34E4EEA}" dt="2021-10-12T15:11:27.435" v="265" actId="20577"/>
          <ac:spMkLst>
            <pc:docMk/>
            <pc:sldMk cId="3298182474" sldId="547"/>
            <ac:spMk id="2" creationId="{BA8A6260-CA4B-46A9-A06E-C71EE59E6992}"/>
          </ac:spMkLst>
        </pc:spChg>
        <pc:spChg chg="mod">
          <ac:chgData name="Nguyen Chi Son" userId="606856d02e9d83ac" providerId="LiveId" clId="{BE16DB02-8C76-4369-B962-4C62D34E4EEA}" dt="2021-10-12T15:21:28.939" v="1023" actId="207"/>
          <ac:spMkLst>
            <pc:docMk/>
            <pc:sldMk cId="3298182474" sldId="547"/>
            <ac:spMk id="7" creationId="{CF632240-EE73-4E45-BA66-6CA6C40409AF}"/>
          </ac:spMkLst>
        </pc:spChg>
        <pc:spChg chg="del">
          <ac:chgData name="Nguyen Chi Son" userId="606856d02e9d83ac" providerId="LiveId" clId="{BE16DB02-8C76-4369-B962-4C62D34E4EEA}" dt="2021-10-12T15:11:14.505" v="135" actId="478"/>
          <ac:spMkLst>
            <pc:docMk/>
            <pc:sldMk cId="3298182474" sldId="547"/>
            <ac:spMk id="8" creationId="{528EE5ED-EA1C-459C-BF71-590A3ADCFD9D}"/>
          </ac:spMkLst>
        </pc:spChg>
        <pc:spChg chg="add mod">
          <ac:chgData name="Nguyen Chi Son" userId="606856d02e9d83ac" providerId="LiveId" clId="{BE16DB02-8C76-4369-B962-4C62D34E4EEA}" dt="2021-10-12T15:16:51.440" v="562" actId="571"/>
          <ac:spMkLst>
            <pc:docMk/>
            <pc:sldMk cId="3298182474" sldId="547"/>
            <ac:spMk id="9" creationId="{40854511-88CB-46AD-B032-86C8945C40D4}"/>
          </ac:spMkLst>
        </pc:spChg>
        <pc:spChg chg="add mod">
          <ac:chgData name="Nguyen Chi Son" userId="606856d02e9d83ac" providerId="LiveId" clId="{BE16DB02-8C76-4369-B962-4C62D34E4EEA}" dt="2021-10-12T15:21:32.986" v="1024" actId="207"/>
          <ac:spMkLst>
            <pc:docMk/>
            <pc:sldMk cId="3298182474" sldId="547"/>
            <ac:spMk id="11" creationId="{0E59A2E7-621A-42C1-8E81-C8083687088B}"/>
          </ac:spMkLst>
        </pc:spChg>
        <pc:spChg chg="add mod">
          <ac:chgData name="Nguyen Chi Son" userId="606856d02e9d83ac" providerId="LiveId" clId="{BE16DB02-8C76-4369-B962-4C62D34E4EEA}" dt="2021-10-12T15:23:49.685" v="1829" actId="20577"/>
          <ac:spMkLst>
            <pc:docMk/>
            <pc:sldMk cId="3298182474" sldId="547"/>
            <ac:spMk id="13" creationId="{A1F05AB6-6F21-4D52-B849-E0B5A3D4629A}"/>
          </ac:spMkLst>
        </pc:spChg>
        <pc:picChg chg="del">
          <ac:chgData name="Nguyen Chi Son" userId="606856d02e9d83ac" providerId="LiveId" clId="{BE16DB02-8C76-4369-B962-4C62D34E4EEA}" dt="2021-10-12T15:11:13.229" v="134" actId="478"/>
          <ac:picMkLst>
            <pc:docMk/>
            <pc:sldMk cId="3298182474" sldId="547"/>
            <ac:picMk id="5" creationId="{5E9AE56D-8530-4F15-B3B2-B1842EEAB76A}"/>
          </ac:picMkLst>
        </pc:picChg>
        <pc:picChg chg="del">
          <ac:chgData name="Nguyen Chi Son" userId="606856d02e9d83ac" providerId="LiveId" clId="{BE16DB02-8C76-4369-B962-4C62D34E4EEA}" dt="2021-10-12T15:11:12.792" v="133" actId="478"/>
          <ac:picMkLst>
            <pc:docMk/>
            <pc:sldMk cId="3298182474" sldId="547"/>
            <ac:picMk id="6" creationId="{F3576036-A3D2-4364-A527-D17001D3E79F}"/>
          </ac:picMkLst>
        </pc:picChg>
        <pc:picChg chg="add mod">
          <ac:chgData name="Nguyen Chi Son" userId="606856d02e9d83ac" providerId="LiveId" clId="{BE16DB02-8C76-4369-B962-4C62D34E4EEA}" dt="2021-10-12T15:16:51.440" v="562" actId="571"/>
          <ac:picMkLst>
            <pc:docMk/>
            <pc:sldMk cId="3298182474" sldId="547"/>
            <ac:picMk id="10" creationId="{BB979E39-2BD8-40AD-8345-ED757D07F8C3}"/>
          </ac:picMkLst>
        </pc:picChg>
        <pc:picChg chg="add mod">
          <ac:chgData name="Nguyen Chi Son" userId="606856d02e9d83ac" providerId="LiveId" clId="{BE16DB02-8C76-4369-B962-4C62D34E4EEA}" dt="2021-10-12T15:21:13.268" v="1018" actId="1035"/>
          <ac:picMkLst>
            <pc:docMk/>
            <pc:sldMk cId="3298182474" sldId="547"/>
            <ac:picMk id="1026" creationId="{738B9090-97ED-476D-B3D4-DB890F7DEF89}"/>
          </ac:picMkLst>
        </pc:picChg>
        <pc:picChg chg="add mod">
          <ac:chgData name="Nguyen Chi Son" userId="606856d02e9d83ac" providerId="LiveId" clId="{BE16DB02-8C76-4369-B962-4C62D34E4EEA}" dt="2021-10-12T15:21:13.268" v="1018" actId="1035"/>
          <ac:picMkLst>
            <pc:docMk/>
            <pc:sldMk cId="3298182474" sldId="547"/>
            <ac:picMk id="1028" creationId="{58F1461E-FC0D-4DA4-B5E8-799D8B592AE5}"/>
          </ac:picMkLst>
        </pc:picChg>
        <pc:picChg chg="add mod">
          <ac:chgData name="Nguyen Chi Son" userId="606856d02e9d83ac" providerId="LiveId" clId="{BE16DB02-8C76-4369-B962-4C62D34E4EEA}" dt="2021-10-12T15:21:13.268" v="1018" actId="1035"/>
          <ac:picMkLst>
            <pc:docMk/>
            <pc:sldMk cId="3298182474" sldId="547"/>
            <ac:picMk id="1030" creationId="{102AA4A5-BA3D-4ED1-BCC6-2F941822B4D1}"/>
          </ac:picMkLst>
        </pc:picChg>
      </pc:sldChg>
      <pc:sldChg chg="addSp delSp modSp mod">
        <pc:chgData name="Nguyen Chi Son" userId="606856d02e9d83ac" providerId="LiveId" clId="{BE16DB02-8C76-4369-B962-4C62D34E4EEA}" dt="2021-10-12T15:33:56.255" v="2721" actId="207"/>
        <pc:sldMkLst>
          <pc:docMk/>
          <pc:sldMk cId="3023646297" sldId="614"/>
        </pc:sldMkLst>
        <pc:spChg chg="mod">
          <ac:chgData name="Nguyen Chi Son" userId="606856d02e9d83ac" providerId="LiveId" clId="{BE16DB02-8C76-4369-B962-4C62D34E4EEA}" dt="2021-10-12T15:28:19.392" v="2187" actId="20577"/>
          <ac:spMkLst>
            <pc:docMk/>
            <pc:sldMk cId="3023646297" sldId="614"/>
            <ac:spMk id="2" creationId="{BA8A6260-CA4B-46A9-A06E-C71EE59E6992}"/>
          </ac:spMkLst>
        </pc:spChg>
        <pc:spChg chg="add mod">
          <ac:chgData name="Nguyen Chi Son" userId="606856d02e9d83ac" providerId="LiveId" clId="{BE16DB02-8C76-4369-B962-4C62D34E4EEA}" dt="2021-10-12T15:33:56.255" v="2721" actId="207"/>
          <ac:spMkLst>
            <pc:docMk/>
            <pc:sldMk cId="3023646297" sldId="614"/>
            <ac:spMk id="9" creationId="{0A435016-268D-49D1-8B57-6BD98FB8EBD9}"/>
          </ac:spMkLst>
        </pc:spChg>
        <pc:picChg chg="add del mod">
          <ac:chgData name="Nguyen Chi Son" userId="606856d02e9d83ac" providerId="LiveId" clId="{BE16DB02-8C76-4369-B962-4C62D34E4EEA}" dt="2021-10-12T15:27:26.754" v="2000" actId="478"/>
          <ac:picMkLst>
            <pc:docMk/>
            <pc:sldMk cId="3023646297" sldId="614"/>
            <ac:picMk id="4" creationId="{0A973C47-5DA8-4D3E-9999-0E91F332F876}"/>
          </ac:picMkLst>
        </pc:picChg>
        <pc:picChg chg="add mod modCrop">
          <ac:chgData name="Nguyen Chi Son" userId="606856d02e9d83ac" providerId="LiveId" clId="{BE16DB02-8C76-4369-B962-4C62D34E4EEA}" dt="2021-10-12T15:33:25.365" v="2714" actId="1076"/>
          <ac:picMkLst>
            <pc:docMk/>
            <pc:sldMk cId="3023646297" sldId="614"/>
            <ac:picMk id="6" creationId="{F4ADB876-31CA-4F54-9853-F72A623A5823}"/>
          </ac:picMkLst>
        </pc:picChg>
        <pc:picChg chg="del">
          <ac:chgData name="Nguyen Chi Son" userId="606856d02e9d83ac" providerId="LiveId" clId="{BE16DB02-8C76-4369-B962-4C62D34E4EEA}" dt="2021-10-12T15:24:16.708" v="1910" actId="478"/>
          <ac:picMkLst>
            <pc:docMk/>
            <pc:sldMk cId="3023646297" sldId="614"/>
            <ac:picMk id="12" creationId="{9B9EC51C-3591-4FF4-ADDB-1CF1D9A9DD81}"/>
          </ac:picMkLst>
        </pc:picChg>
        <pc:picChg chg="del">
          <ac:chgData name="Nguyen Chi Son" userId="606856d02e9d83ac" providerId="LiveId" clId="{BE16DB02-8C76-4369-B962-4C62D34E4EEA}" dt="2021-10-12T15:24:14.216" v="1909" actId="478"/>
          <ac:picMkLst>
            <pc:docMk/>
            <pc:sldMk cId="3023646297" sldId="614"/>
            <ac:picMk id="1026" creationId="{310F6338-0061-4384-AB4B-3E1FC47C01A2}"/>
          </ac:picMkLst>
        </pc:picChg>
      </pc:sldChg>
      <pc:sldChg chg="modSp mod">
        <pc:chgData name="Nguyen Chi Son" userId="606856d02e9d83ac" providerId="LiveId" clId="{BE16DB02-8C76-4369-B962-4C62D34E4EEA}" dt="2021-10-12T15:24:10.091" v="1908" actId="1036"/>
        <pc:sldMkLst>
          <pc:docMk/>
          <pc:sldMk cId="3607990327" sldId="616"/>
        </pc:sldMkLst>
        <pc:spChg chg="mod">
          <ac:chgData name="Nguyen Chi Son" userId="606856d02e9d83ac" providerId="LiveId" clId="{BE16DB02-8C76-4369-B962-4C62D34E4EEA}" dt="2021-10-12T15:24:05.216" v="1884" actId="20577"/>
          <ac:spMkLst>
            <pc:docMk/>
            <pc:sldMk cId="3607990327" sldId="616"/>
            <ac:spMk id="2" creationId="{DAF08EC2-5D0D-48D9-855C-A59C0E5ED55B}"/>
          </ac:spMkLst>
        </pc:spChg>
        <pc:spChg chg="mod">
          <ac:chgData name="Nguyen Chi Son" userId="606856d02e9d83ac" providerId="LiveId" clId="{BE16DB02-8C76-4369-B962-4C62D34E4EEA}" dt="2021-10-12T15:24:10.091" v="1908" actId="1036"/>
          <ac:spMkLst>
            <pc:docMk/>
            <pc:sldMk cId="3607990327" sldId="616"/>
            <ac:spMk id="3" creationId="{8CD51C9F-FCB0-4185-93E6-835FC05E1B10}"/>
          </ac:spMkLst>
        </pc:spChg>
      </pc:sldChg>
      <pc:sldChg chg="addSp modSp mod modAnim">
        <pc:chgData name="Nguyen Chi Son" userId="606856d02e9d83ac" providerId="LiveId" clId="{BE16DB02-8C76-4369-B962-4C62D34E4EEA}" dt="2021-10-12T15:48:52.233" v="5473"/>
        <pc:sldMkLst>
          <pc:docMk/>
          <pc:sldMk cId="3964383563" sldId="716"/>
        </pc:sldMkLst>
        <pc:spChg chg="mod">
          <ac:chgData name="Nguyen Chi Son" userId="606856d02e9d83ac" providerId="LiveId" clId="{BE16DB02-8C76-4369-B962-4C62D34E4EEA}" dt="2021-10-12T15:23:44.326" v="1813" actId="20577"/>
          <ac:spMkLst>
            <pc:docMk/>
            <pc:sldMk cId="3964383563" sldId="716"/>
            <ac:spMk id="14" creationId="{A530074C-9975-4D4F-AC15-005B11433C74}"/>
          </ac:spMkLst>
        </pc:spChg>
        <pc:spChg chg="mod">
          <ac:chgData name="Nguyen Chi Son" userId="606856d02e9d83ac" providerId="LiveId" clId="{BE16DB02-8C76-4369-B962-4C62D34E4EEA}" dt="2021-10-12T15:22:46.322" v="1293" actId="1036"/>
          <ac:spMkLst>
            <pc:docMk/>
            <pc:sldMk cId="3964383563" sldId="716"/>
            <ac:spMk id="15" creationId="{EC5263CE-BE2F-44C4-BD89-2666D2873C33}"/>
          </ac:spMkLst>
        </pc:spChg>
        <pc:spChg chg="mod">
          <ac:chgData name="Nguyen Chi Son" userId="606856d02e9d83ac" providerId="LiveId" clId="{BE16DB02-8C76-4369-B962-4C62D34E4EEA}" dt="2021-10-12T15:22:42.010" v="1283" actId="20577"/>
          <ac:spMkLst>
            <pc:docMk/>
            <pc:sldMk cId="3964383563" sldId="716"/>
            <ac:spMk id="19" creationId="{9C339D16-68E4-43C4-A62E-D0146138D23B}"/>
          </ac:spMkLst>
        </pc:spChg>
        <pc:picChg chg="add mod">
          <ac:chgData name="Nguyen Chi Son" userId="606856d02e9d83ac" providerId="LiveId" clId="{BE16DB02-8C76-4369-B962-4C62D34E4EEA}" dt="2021-10-12T15:48:45.108" v="5471" actId="1076"/>
          <ac:picMkLst>
            <pc:docMk/>
            <pc:sldMk cId="3964383563" sldId="716"/>
            <ac:picMk id="6" creationId="{DE3022AF-48EB-49FE-8CE8-F8A7272039EC}"/>
          </ac:picMkLst>
        </pc:picChg>
        <pc:picChg chg="add mod">
          <ac:chgData name="Nguyen Chi Son" userId="606856d02e9d83ac" providerId="LiveId" clId="{BE16DB02-8C76-4369-B962-4C62D34E4EEA}" dt="2021-10-12T15:48:45.108" v="5471" actId="1076"/>
          <ac:picMkLst>
            <pc:docMk/>
            <pc:sldMk cId="3964383563" sldId="716"/>
            <ac:picMk id="7" creationId="{3A6A3E84-FCB4-4246-801E-AB686CD7FFDE}"/>
          </ac:picMkLst>
        </pc:picChg>
        <pc:picChg chg="add mod">
          <ac:chgData name="Nguyen Chi Son" userId="606856d02e9d83ac" providerId="LiveId" clId="{BE16DB02-8C76-4369-B962-4C62D34E4EEA}" dt="2021-10-12T15:48:45.108" v="5471" actId="1076"/>
          <ac:picMkLst>
            <pc:docMk/>
            <pc:sldMk cId="3964383563" sldId="716"/>
            <ac:picMk id="8" creationId="{C50E3AB7-F288-482A-A051-3F1B40A7A38B}"/>
          </ac:picMkLst>
        </pc:picChg>
      </pc:sldChg>
      <pc:sldChg chg="delSp modSp mod modAnim">
        <pc:chgData name="Nguyen Chi Son" userId="606856d02e9d83ac" providerId="LiveId" clId="{BE16DB02-8C76-4369-B962-4C62D34E4EEA}" dt="2021-10-12T15:49:45.091" v="5496" actId="20577"/>
        <pc:sldMkLst>
          <pc:docMk/>
          <pc:sldMk cId="2132589863" sldId="717"/>
        </pc:sldMkLst>
        <pc:spChg chg="mod">
          <ac:chgData name="Nguyen Chi Son" userId="606856d02e9d83ac" providerId="LiveId" clId="{BE16DB02-8C76-4369-B962-4C62D34E4EEA}" dt="2021-10-12T15:49:45.091" v="5496" actId="20577"/>
          <ac:spMkLst>
            <pc:docMk/>
            <pc:sldMk cId="2132589863" sldId="717"/>
            <ac:spMk id="14" creationId="{A530074C-9975-4D4F-AC15-005B11433C74}"/>
          </ac:spMkLst>
        </pc:spChg>
        <pc:spChg chg="mod">
          <ac:chgData name="Nguyen Chi Son" userId="606856d02e9d83ac" providerId="LiveId" clId="{BE16DB02-8C76-4369-B962-4C62D34E4EEA}" dt="2021-10-12T15:37:41.789" v="4094" actId="1035"/>
          <ac:spMkLst>
            <pc:docMk/>
            <pc:sldMk cId="2132589863" sldId="717"/>
            <ac:spMk id="15" creationId="{EC5263CE-BE2F-44C4-BD89-2666D2873C33}"/>
          </ac:spMkLst>
        </pc:spChg>
        <pc:spChg chg="mod">
          <ac:chgData name="Nguyen Chi Son" userId="606856d02e9d83ac" providerId="LiveId" clId="{BE16DB02-8C76-4369-B962-4C62D34E4EEA}" dt="2021-10-12T15:37:38.243" v="4070" actId="20577"/>
          <ac:spMkLst>
            <pc:docMk/>
            <pc:sldMk cId="2132589863" sldId="717"/>
            <ac:spMk id="19" creationId="{9C339D16-68E4-43C4-A62E-D0146138D23B}"/>
          </ac:spMkLst>
        </pc:spChg>
        <pc:picChg chg="del">
          <ac:chgData name="Nguyen Chi Son" userId="606856d02e9d83ac" providerId="LiveId" clId="{BE16DB02-8C76-4369-B962-4C62D34E4EEA}" dt="2021-10-12T15:34:33.385" v="2722" actId="478"/>
          <ac:picMkLst>
            <pc:docMk/>
            <pc:sldMk cId="2132589863" sldId="717"/>
            <ac:picMk id="6" creationId="{E2DB30ED-A651-4A99-99FF-98B5DFD609B0}"/>
          </ac:picMkLst>
        </pc:picChg>
      </pc:sldChg>
      <pc:sldChg chg="modSp add mod">
        <pc:chgData name="Nguyen Chi Son" userId="606856d02e9d83ac" providerId="LiveId" clId="{BE16DB02-8C76-4369-B962-4C62D34E4EEA}" dt="2021-10-12T15:38:56.872" v="4321" actId="20577"/>
        <pc:sldMkLst>
          <pc:docMk/>
          <pc:sldMk cId="2563395140" sldId="718"/>
        </pc:sldMkLst>
        <pc:spChg chg="mod">
          <ac:chgData name="Nguyen Chi Son" userId="606856d02e9d83ac" providerId="LiveId" clId="{BE16DB02-8C76-4369-B962-4C62D34E4EEA}" dt="2021-10-12T15:38:56.872" v="4321" actId="20577"/>
          <ac:spMkLst>
            <pc:docMk/>
            <pc:sldMk cId="2563395140" sldId="718"/>
            <ac:spMk id="2" creationId="{DAF08EC2-5D0D-48D9-855C-A59C0E5ED55B}"/>
          </ac:spMkLst>
        </pc:spChg>
        <pc:spChg chg="mod">
          <ac:chgData name="Nguyen Chi Son" userId="606856d02e9d83ac" providerId="LiveId" clId="{BE16DB02-8C76-4369-B962-4C62D34E4EEA}" dt="2021-10-12T15:38:52.183" v="4278" actId="20577"/>
          <ac:spMkLst>
            <pc:docMk/>
            <pc:sldMk cId="2563395140" sldId="718"/>
            <ac:spMk id="3" creationId="{8CD51C9F-FCB0-4185-93E6-835FC05E1B10}"/>
          </ac:spMkLst>
        </pc:spChg>
      </pc:sldChg>
      <pc:sldChg chg="addSp delSp modSp add mod modAnim">
        <pc:chgData name="Nguyen Chi Son" userId="606856d02e9d83ac" providerId="LiveId" clId="{BE16DB02-8C76-4369-B962-4C62D34E4EEA}" dt="2021-10-12T15:49:01.082" v="5474"/>
        <pc:sldMkLst>
          <pc:docMk/>
          <pc:sldMk cId="1775800129" sldId="719"/>
        </pc:sldMkLst>
        <pc:spChg chg="mod">
          <ac:chgData name="Nguyen Chi Son" userId="606856d02e9d83ac" providerId="LiveId" clId="{BE16DB02-8C76-4369-B962-4C62D34E4EEA}" dt="2021-10-12T15:39:23.394" v="4486" actId="20577"/>
          <ac:spMkLst>
            <pc:docMk/>
            <pc:sldMk cId="1775800129" sldId="719"/>
            <ac:spMk id="2" creationId="{BA8A6260-CA4B-46A9-A06E-C71EE59E6992}"/>
          </ac:spMkLst>
        </pc:spChg>
        <pc:spChg chg="add mod">
          <ac:chgData name="Nguyen Chi Son" userId="606856d02e9d83ac" providerId="LiveId" clId="{BE16DB02-8C76-4369-B962-4C62D34E4EEA}" dt="2021-10-12T15:42:14.967" v="4865" actId="207"/>
          <ac:spMkLst>
            <pc:docMk/>
            <pc:sldMk cId="1775800129" sldId="719"/>
            <ac:spMk id="8" creationId="{535DF136-E233-4A03-B7AD-044EB6D9A3FE}"/>
          </ac:spMkLst>
        </pc:spChg>
        <pc:spChg chg="mod">
          <ac:chgData name="Nguyen Chi Son" userId="606856d02e9d83ac" providerId="LiveId" clId="{BE16DB02-8C76-4369-B962-4C62D34E4EEA}" dt="2021-10-12T15:42:14.967" v="4865" actId="207"/>
          <ac:spMkLst>
            <pc:docMk/>
            <pc:sldMk cId="1775800129" sldId="719"/>
            <ac:spMk id="9" creationId="{0A435016-268D-49D1-8B57-6BD98FB8EBD9}"/>
          </ac:spMkLst>
        </pc:spChg>
        <pc:picChg chg="add mod">
          <ac:chgData name="Nguyen Chi Son" userId="606856d02e9d83ac" providerId="LiveId" clId="{BE16DB02-8C76-4369-B962-4C62D34E4EEA}" dt="2021-10-12T15:42:00.589" v="4861" actId="1076"/>
          <ac:picMkLst>
            <pc:docMk/>
            <pc:sldMk cId="1775800129" sldId="719"/>
            <ac:picMk id="5" creationId="{941E28AC-C8D1-49F9-B26E-F771C07652D3}"/>
          </ac:picMkLst>
        </pc:picChg>
        <pc:picChg chg="del">
          <ac:chgData name="Nguyen Chi Son" userId="606856d02e9d83ac" providerId="LiveId" clId="{BE16DB02-8C76-4369-B962-4C62D34E4EEA}" dt="2021-10-12T15:39:01.139" v="4323" actId="478"/>
          <ac:picMkLst>
            <pc:docMk/>
            <pc:sldMk cId="1775800129" sldId="719"/>
            <ac:picMk id="6" creationId="{F4ADB876-31CA-4F54-9853-F72A623A5823}"/>
          </ac:picMkLst>
        </pc:picChg>
        <pc:picChg chg="add mod">
          <ac:chgData name="Nguyen Chi Son" userId="606856d02e9d83ac" providerId="LiveId" clId="{BE16DB02-8C76-4369-B962-4C62D34E4EEA}" dt="2021-10-12T15:41:56.287" v="4860" actId="1076"/>
          <ac:picMkLst>
            <pc:docMk/>
            <pc:sldMk cId="1775800129" sldId="719"/>
            <ac:picMk id="7" creationId="{4B536C8D-AEED-4657-845A-BE2DE2B651B9}"/>
          </ac:picMkLst>
        </pc:picChg>
      </pc:sldChg>
      <pc:sldChg chg="addSp delSp modSp add mod modAnim">
        <pc:chgData name="Nguyen Chi Son" userId="606856d02e9d83ac" providerId="LiveId" clId="{BE16DB02-8C76-4369-B962-4C62D34E4EEA}" dt="2021-10-12T15:50:11.153" v="5497" actId="20577"/>
        <pc:sldMkLst>
          <pc:docMk/>
          <pc:sldMk cId="358649922" sldId="720"/>
        </pc:sldMkLst>
        <pc:spChg chg="add del">
          <ac:chgData name="Nguyen Chi Son" userId="606856d02e9d83ac" providerId="LiveId" clId="{BE16DB02-8C76-4369-B962-4C62D34E4EEA}" dt="2021-10-12T15:45:59.313" v="5243" actId="478"/>
          <ac:spMkLst>
            <pc:docMk/>
            <pc:sldMk cId="358649922" sldId="720"/>
            <ac:spMk id="2" creationId="{8283F6B5-1DD6-46A0-B64B-D4BA1128564D}"/>
          </ac:spMkLst>
        </pc:spChg>
        <pc:spChg chg="mod">
          <ac:chgData name="Nguyen Chi Son" userId="606856d02e9d83ac" providerId="LiveId" clId="{BE16DB02-8C76-4369-B962-4C62D34E4EEA}" dt="2021-10-12T15:50:11.153" v="5497" actId="20577"/>
          <ac:spMkLst>
            <pc:docMk/>
            <pc:sldMk cId="358649922" sldId="720"/>
            <ac:spMk id="14" creationId="{A530074C-9975-4D4F-AC15-005B11433C74}"/>
          </ac:spMkLst>
        </pc:spChg>
        <pc:spChg chg="mod">
          <ac:chgData name="Nguyen Chi Son" userId="606856d02e9d83ac" providerId="LiveId" clId="{BE16DB02-8C76-4369-B962-4C62D34E4EEA}" dt="2021-10-12T15:42:38.132" v="5009" actId="1035"/>
          <ac:spMkLst>
            <pc:docMk/>
            <pc:sldMk cId="358649922" sldId="720"/>
            <ac:spMk id="15" creationId="{EC5263CE-BE2F-44C4-BD89-2666D2873C33}"/>
          </ac:spMkLst>
        </pc:spChg>
        <pc:spChg chg="mod">
          <ac:chgData name="Nguyen Chi Son" userId="606856d02e9d83ac" providerId="LiveId" clId="{BE16DB02-8C76-4369-B962-4C62D34E4EEA}" dt="2021-10-12T15:42:34.072" v="4978" actId="20577"/>
          <ac:spMkLst>
            <pc:docMk/>
            <pc:sldMk cId="358649922" sldId="720"/>
            <ac:spMk id="19" creationId="{9C339D16-68E4-43C4-A62E-D0146138D23B}"/>
          </ac:spMkLst>
        </pc:spChg>
        <pc:picChg chg="add mod">
          <ac:chgData name="Nguyen Chi Son" userId="606856d02e9d83ac" providerId="LiveId" clId="{BE16DB02-8C76-4369-B962-4C62D34E4EEA}" dt="2021-10-12T15:47:58.110" v="5458" actId="1076"/>
          <ac:picMkLst>
            <pc:docMk/>
            <pc:sldMk cId="358649922" sldId="720"/>
            <ac:picMk id="6" creationId="{20004E69-971B-42CA-AA9D-0F86947414D1}"/>
          </ac:picMkLst>
        </pc:picChg>
        <pc:picChg chg="add mod">
          <ac:chgData name="Nguyen Chi Son" userId="606856d02e9d83ac" providerId="LiveId" clId="{BE16DB02-8C76-4369-B962-4C62D34E4EEA}" dt="2021-10-12T15:47:55.454" v="5456" actId="1076"/>
          <ac:picMkLst>
            <pc:docMk/>
            <pc:sldMk cId="358649922" sldId="720"/>
            <ac:picMk id="2052" creationId="{F028C028-E2E6-444C-97AA-A2B8CF6E45E6}"/>
          </ac:picMkLst>
        </pc:picChg>
      </pc:sldChg>
    </pc:docChg>
  </pc:docChgLst>
  <pc:docChgLst>
    <pc:chgData name="Nguyen Chi Son" userId="606856d02e9d83ac" providerId="LiveId" clId="{9FC513B0-8B8E-4F9D-B691-50C8BB0F64D2}"/>
    <pc:docChg chg="undo custSel addSld delSld modSld">
      <pc:chgData name="Nguyen Chi Son" userId="606856d02e9d83ac" providerId="LiveId" clId="{9FC513B0-8B8E-4F9D-B691-50C8BB0F64D2}" dt="2022-05-19T08:30:12.531" v="3626"/>
      <pc:docMkLst>
        <pc:docMk/>
      </pc:docMkLst>
      <pc:sldChg chg="modSp mod">
        <pc:chgData name="Nguyen Chi Son" userId="606856d02e9d83ac" providerId="LiveId" clId="{9FC513B0-8B8E-4F9D-B691-50C8BB0F64D2}" dt="2022-05-19T07:42:51.703" v="1" actId="20577"/>
        <pc:sldMkLst>
          <pc:docMk/>
          <pc:sldMk cId="2922349590" sldId="256"/>
        </pc:sldMkLst>
        <pc:spChg chg="mod">
          <ac:chgData name="Nguyen Chi Son" userId="606856d02e9d83ac" providerId="LiveId" clId="{9FC513B0-8B8E-4F9D-B691-50C8BB0F64D2}" dt="2022-05-19T07:42:51.703" v="1" actId="20577"/>
          <ac:spMkLst>
            <pc:docMk/>
            <pc:sldMk cId="2922349590" sldId="256"/>
            <ac:spMk id="136" creationId="{C574B640-0199-463F-87CA-8E3956B46E10}"/>
          </ac:spMkLst>
        </pc:spChg>
      </pc:sldChg>
      <pc:sldChg chg="modSp mod">
        <pc:chgData name="Nguyen Chi Son" userId="606856d02e9d83ac" providerId="LiveId" clId="{9FC513B0-8B8E-4F9D-B691-50C8BB0F64D2}" dt="2022-05-19T07:51:26.009" v="863" actId="20577"/>
        <pc:sldMkLst>
          <pc:docMk/>
          <pc:sldMk cId="3319126272" sldId="622"/>
        </pc:sldMkLst>
        <pc:spChg chg="mod">
          <ac:chgData name="Nguyen Chi Son" userId="606856d02e9d83ac" providerId="LiveId" clId="{9FC513B0-8B8E-4F9D-B691-50C8BB0F64D2}" dt="2022-05-19T07:51:26.009" v="863" actId="20577"/>
          <ac:spMkLst>
            <pc:docMk/>
            <pc:sldMk cId="3319126272" sldId="622"/>
            <ac:spMk id="2" creationId="{DAF08EC2-5D0D-48D9-855C-A59C0E5ED55B}"/>
          </ac:spMkLst>
        </pc:spChg>
        <pc:spChg chg="mod">
          <ac:chgData name="Nguyen Chi Son" userId="606856d02e9d83ac" providerId="LiveId" clId="{9FC513B0-8B8E-4F9D-B691-50C8BB0F64D2}" dt="2022-05-19T07:51:15.884" v="794" actId="20577"/>
          <ac:spMkLst>
            <pc:docMk/>
            <pc:sldMk cId="3319126272" sldId="622"/>
            <ac:spMk id="3" creationId="{8CD51C9F-FCB0-4185-93E6-835FC05E1B10}"/>
          </ac:spMkLst>
        </pc:spChg>
      </pc:sldChg>
      <pc:sldChg chg="modSp mod">
        <pc:chgData name="Nguyen Chi Son" userId="606856d02e9d83ac" providerId="LiveId" clId="{9FC513B0-8B8E-4F9D-B691-50C8BB0F64D2}" dt="2022-05-19T07:43:05.655" v="58" actId="20577"/>
        <pc:sldMkLst>
          <pc:docMk/>
          <pc:sldMk cId="1033004166" sldId="675"/>
        </pc:sldMkLst>
        <pc:spChg chg="mod">
          <ac:chgData name="Nguyen Chi Son" userId="606856d02e9d83ac" providerId="LiveId" clId="{9FC513B0-8B8E-4F9D-B691-50C8BB0F64D2}" dt="2022-05-19T07:43:05.655" v="58" actId="20577"/>
          <ac:spMkLst>
            <pc:docMk/>
            <pc:sldMk cId="1033004166" sldId="675"/>
            <ac:spMk id="2" creationId="{DAF08EC2-5D0D-48D9-855C-A59C0E5ED55B}"/>
          </ac:spMkLst>
        </pc:spChg>
      </pc:sldChg>
      <pc:sldChg chg="addSp delSp modSp mod">
        <pc:chgData name="Nguyen Chi Son" userId="606856d02e9d83ac" providerId="LiveId" clId="{9FC513B0-8B8E-4F9D-B691-50C8BB0F64D2}" dt="2022-05-19T08:14:37.692" v="2190" actId="1076"/>
        <pc:sldMkLst>
          <pc:docMk/>
          <pc:sldMk cId="3014091475" sldId="782"/>
        </pc:sldMkLst>
        <pc:spChg chg="mod">
          <ac:chgData name="Nguyen Chi Son" userId="606856d02e9d83ac" providerId="LiveId" clId="{9FC513B0-8B8E-4F9D-B691-50C8BB0F64D2}" dt="2022-05-19T08:14:10.749" v="2178" actId="20577"/>
          <ac:spMkLst>
            <pc:docMk/>
            <pc:sldMk cId="3014091475" sldId="782"/>
            <ac:spMk id="2" creationId="{BA8A6260-CA4B-46A9-A06E-C71EE59E6992}"/>
          </ac:spMkLst>
        </pc:spChg>
        <pc:spChg chg="del mod">
          <ac:chgData name="Nguyen Chi Son" userId="606856d02e9d83ac" providerId="LiveId" clId="{9FC513B0-8B8E-4F9D-B691-50C8BB0F64D2}" dt="2022-05-19T08:14:14.745" v="2179" actId="478"/>
          <ac:spMkLst>
            <pc:docMk/>
            <pc:sldMk cId="3014091475" sldId="782"/>
            <ac:spMk id="9" creationId="{EC4E9A14-5869-6E45-C2AA-6C023336F424}"/>
          </ac:spMkLst>
        </pc:spChg>
        <pc:spChg chg="del">
          <ac:chgData name="Nguyen Chi Son" userId="606856d02e9d83ac" providerId="LiveId" clId="{9FC513B0-8B8E-4F9D-B691-50C8BB0F64D2}" dt="2022-05-19T07:53:56.826" v="866" actId="478"/>
          <ac:spMkLst>
            <pc:docMk/>
            <pc:sldMk cId="3014091475" sldId="782"/>
            <ac:spMk id="13" creationId="{E501F4AA-0C97-89C1-4462-FFF45B0CA31A}"/>
          </ac:spMkLst>
        </pc:spChg>
        <pc:picChg chg="add mod">
          <ac:chgData name="Nguyen Chi Son" userId="606856d02e9d83ac" providerId="LiveId" clId="{9FC513B0-8B8E-4F9D-B691-50C8BB0F64D2}" dt="2022-05-19T08:14:31.909" v="2189" actId="1076"/>
          <ac:picMkLst>
            <pc:docMk/>
            <pc:sldMk cId="3014091475" sldId="782"/>
            <ac:picMk id="7" creationId="{94B706CA-2F5E-87EE-966F-A6079CA5E5D9}"/>
          </ac:picMkLst>
        </pc:picChg>
        <pc:picChg chg="del">
          <ac:chgData name="Nguyen Chi Son" userId="606856d02e9d83ac" providerId="LiveId" clId="{9FC513B0-8B8E-4F9D-B691-50C8BB0F64D2}" dt="2022-05-19T07:53:55.483" v="865" actId="478"/>
          <ac:picMkLst>
            <pc:docMk/>
            <pc:sldMk cId="3014091475" sldId="782"/>
            <ac:picMk id="8" creationId="{4638A4EF-E253-DE5D-2511-CD2BFCE0ACAA}"/>
          </ac:picMkLst>
        </pc:picChg>
        <pc:picChg chg="add mod">
          <ac:chgData name="Nguyen Chi Son" userId="606856d02e9d83ac" providerId="LiveId" clId="{9FC513B0-8B8E-4F9D-B691-50C8BB0F64D2}" dt="2022-05-19T08:14:37.692" v="2190" actId="1076"/>
          <ac:picMkLst>
            <pc:docMk/>
            <pc:sldMk cId="3014091475" sldId="782"/>
            <ac:picMk id="10" creationId="{27373A48-0CFA-9245-68AE-861614FBB6FD}"/>
          </ac:picMkLst>
        </pc:picChg>
        <pc:picChg chg="add del mod">
          <ac:chgData name="Nguyen Chi Son" userId="606856d02e9d83ac" providerId="LiveId" clId="{9FC513B0-8B8E-4F9D-B691-50C8BB0F64D2}" dt="2022-05-19T08:14:16.960" v="2181" actId="478"/>
          <ac:picMkLst>
            <pc:docMk/>
            <pc:sldMk cId="3014091475" sldId="782"/>
            <ac:picMk id="11" creationId="{C75135CB-23FF-9A9E-FB12-BE8806C5A0F0}"/>
          </ac:picMkLst>
        </pc:picChg>
        <pc:picChg chg="del">
          <ac:chgData name="Nguyen Chi Son" userId="606856d02e9d83ac" providerId="LiveId" clId="{9FC513B0-8B8E-4F9D-B691-50C8BB0F64D2}" dt="2022-05-19T07:53:54.842" v="864" actId="478"/>
          <ac:picMkLst>
            <pc:docMk/>
            <pc:sldMk cId="3014091475" sldId="782"/>
            <ac:picMk id="2050" creationId="{B06717B1-19EF-63E1-9B57-C70603CA8AF3}"/>
          </ac:picMkLst>
        </pc:picChg>
      </pc:sldChg>
      <pc:sldChg chg="addSp delSp modSp mod">
        <pc:chgData name="Nguyen Chi Son" userId="606856d02e9d83ac" providerId="LiveId" clId="{9FC513B0-8B8E-4F9D-B691-50C8BB0F64D2}" dt="2022-05-19T08:28:59.778" v="3613" actId="20577"/>
        <pc:sldMkLst>
          <pc:docMk/>
          <pc:sldMk cId="4090454743" sldId="854"/>
        </pc:sldMkLst>
        <pc:spChg chg="mod">
          <ac:chgData name="Nguyen Chi Son" userId="606856d02e9d83ac" providerId="LiveId" clId="{9FC513B0-8B8E-4F9D-B691-50C8BB0F64D2}" dt="2022-05-19T08:28:59.778" v="3613" actId="20577"/>
          <ac:spMkLst>
            <pc:docMk/>
            <pc:sldMk cId="4090454743" sldId="854"/>
            <ac:spMk id="2" creationId="{BA8A6260-CA4B-46A9-A06E-C71EE59E6992}"/>
          </ac:spMkLst>
        </pc:spChg>
        <pc:spChg chg="del">
          <ac:chgData name="Nguyen Chi Son" userId="606856d02e9d83ac" providerId="LiveId" clId="{9FC513B0-8B8E-4F9D-B691-50C8BB0F64D2}" dt="2022-05-19T07:48:10.277" v="585" actId="478"/>
          <ac:spMkLst>
            <pc:docMk/>
            <pc:sldMk cId="4090454743" sldId="854"/>
            <ac:spMk id="14" creationId="{9DD867F1-DFA9-92A9-1DBE-D5E885823439}"/>
          </ac:spMkLst>
        </pc:spChg>
        <pc:spChg chg="add mod">
          <ac:chgData name="Nguyen Chi Son" userId="606856d02e9d83ac" providerId="LiveId" clId="{9FC513B0-8B8E-4F9D-B691-50C8BB0F64D2}" dt="2022-05-19T07:50:40.198" v="781" actId="1076"/>
          <ac:spMkLst>
            <pc:docMk/>
            <pc:sldMk cId="4090454743" sldId="854"/>
            <ac:spMk id="15" creationId="{AC426AE2-7F47-0E3D-BB54-38C12BD20D73}"/>
          </ac:spMkLst>
        </pc:spChg>
        <pc:graphicFrameChg chg="mod">
          <ac:chgData name="Nguyen Chi Son" userId="606856d02e9d83ac" providerId="LiveId" clId="{9FC513B0-8B8E-4F9D-B691-50C8BB0F64D2}" dt="2022-05-19T07:50:42.198" v="782" actId="1076"/>
          <ac:graphicFrameMkLst>
            <pc:docMk/>
            <pc:sldMk cId="4090454743" sldId="854"/>
            <ac:graphicFrameMk id="9" creationId="{786A72E9-F6BF-1EB6-4466-D8522AC66303}"/>
          </ac:graphicFrameMkLst>
        </pc:graphicFrameChg>
        <pc:graphicFrameChg chg="del">
          <ac:chgData name="Nguyen Chi Son" userId="606856d02e9d83ac" providerId="LiveId" clId="{9FC513B0-8B8E-4F9D-B691-50C8BB0F64D2}" dt="2022-05-19T07:48:10.777" v="586" actId="478"/>
          <ac:graphicFrameMkLst>
            <pc:docMk/>
            <pc:sldMk cId="4090454743" sldId="854"/>
            <ac:graphicFrameMk id="11" creationId="{B068D446-B556-7083-46A1-AD77CDEDF099}"/>
          </ac:graphicFrameMkLst>
        </pc:graphicFrameChg>
        <pc:graphicFrameChg chg="del">
          <ac:chgData name="Nguyen Chi Son" userId="606856d02e9d83ac" providerId="LiveId" clId="{9FC513B0-8B8E-4F9D-B691-50C8BB0F64D2}" dt="2022-05-19T07:45:01.561" v="60" actId="478"/>
          <ac:graphicFrameMkLst>
            <pc:docMk/>
            <pc:sldMk cId="4090454743" sldId="854"/>
            <ac:graphicFrameMk id="17" creationId="{F775CF44-6F76-30C0-1D44-4783CD209E3C}"/>
          </ac:graphicFrameMkLst>
        </pc:graphicFrameChg>
        <pc:graphicFrameChg chg="del">
          <ac:chgData name="Nguyen Chi Son" userId="606856d02e9d83ac" providerId="LiveId" clId="{9FC513B0-8B8E-4F9D-B691-50C8BB0F64D2}" dt="2022-05-19T07:45:01.561" v="60" actId="478"/>
          <ac:graphicFrameMkLst>
            <pc:docMk/>
            <pc:sldMk cId="4090454743" sldId="854"/>
            <ac:graphicFrameMk id="18" creationId="{2F25CDF1-816D-5D39-230D-44232414FA22}"/>
          </ac:graphicFrameMkLst>
        </pc:graphicFrameChg>
        <pc:picChg chg="add mod">
          <ac:chgData name="Nguyen Chi Son" userId="606856d02e9d83ac" providerId="LiveId" clId="{9FC513B0-8B8E-4F9D-B691-50C8BB0F64D2}" dt="2022-05-19T07:50:40.198" v="781" actId="1076"/>
          <ac:picMkLst>
            <pc:docMk/>
            <pc:sldMk cId="4090454743" sldId="854"/>
            <ac:picMk id="5" creationId="{FDABDA9F-5F97-DCCC-A8E6-19F59E7EDEC8}"/>
          </ac:picMkLst>
        </pc:picChg>
        <pc:picChg chg="add del mod">
          <ac:chgData name="Nguyen Chi Son" userId="606856d02e9d83ac" providerId="LiveId" clId="{9FC513B0-8B8E-4F9D-B691-50C8BB0F64D2}" dt="2022-05-19T07:49:13.993" v="596" actId="478"/>
          <ac:picMkLst>
            <pc:docMk/>
            <pc:sldMk cId="4090454743" sldId="854"/>
            <ac:picMk id="7" creationId="{A97E6B1D-847A-EA2C-66BA-1273E0023479}"/>
          </ac:picMkLst>
        </pc:picChg>
        <pc:picChg chg="add mod">
          <ac:chgData name="Nguyen Chi Son" userId="606856d02e9d83ac" providerId="LiveId" clId="{9FC513B0-8B8E-4F9D-B691-50C8BB0F64D2}" dt="2022-05-19T07:50:53.244" v="788" actId="1076"/>
          <ac:picMkLst>
            <pc:docMk/>
            <pc:sldMk cId="4090454743" sldId="854"/>
            <ac:picMk id="10" creationId="{6230151C-B189-BCA5-501E-00DBD936CC40}"/>
          </ac:picMkLst>
        </pc:picChg>
        <pc:picChg chg="add mod">
          <ac:chgData name="Nguyen Chi Son" userId="606856d02e9d83ac" providerId="LiveId" clId="{9FC513B0-8B8E-4F9D-B691-50C8BB0F64D2}" dt="2022-05-19T07:50:55.385" v="789" actId="1076"/>
          <ac:picMkLst>
            <pc:docMk/>
            <pc:sldMk cId="4090454743" sldId="854"/>
            <ac:picMk id="13" creationId="{9012E897-9323-0106-1C68-546028F93637}"/>
          </ac:picMkLst>
        </pc:picChg>
        <pc:picChg chg="del">
          <ac:chgData name="Nguyen Chi Son" userId="606856d02e9d83ac" providerId="LiveId" clId="{9FC513B0-8B8E-4F9D-B691-50C8BB0F64D2}" dt="2022-05-19T07:43:08.186" v="59" actId="478"/>
          <ac:picMkLst>
            <pc:docMk/>
            <pc:sldMk cId="4090454743" sldId="854"/>
            <ac:picMk id="1026" creationId="{C99199C0-3408-D404-5592-A8087DDFE382}"/>
          </ac:picMkLst>
        </pc:picChg>
        <pc:cxnChg chg="del">
          <ac:chgData name="Nguyen Chi Son" userId="606856d02e9d83ac" providerId="LiveId" clId="{9FC513B0-8B8E-4F9D-B691-50C8BB0F64D2}" dt="2022-05-19T07:45:01.561" v="60" actId="478"/>
          <ac:cxnSpMkLst>
            <pc:docMk/>
            <pc:sldMk cId="4090454743" sldId="854"/>
            <ac:cxnSpMk id="4" creationId="{4CBEDF58-F0BD-40DB-6B67-9A6B8D295C89}"/>
          </ac:cxnSpMkLst>
        </pc:cxnChg>
        <pc:cxnChg chg="del">
          <ac:chgData name="Nguyen Chi Son" userId="606856d02e9d83ac" providerId="LiveId" clId="{9FC513B0-8B8E-4F9D-B691-50C8BB0F64D2}" dt="2022-05-19T07:45:01.561" v="60" actId="478"/>
          <ac:cxnSpMkLst>
            <pc:docMk/>
            <pc:sldMk cId="4090454743" sldId="854"/>
            <ac:cxnSpMk id="16" creationId="{D906C4BD-5FDB-9580-0680-E30103CE470A}"/>
          </ac:cxnSpMkLst>
        </pc:cxnChg>
      </pc:sldChg>
      <pc:sldChg chg="del">
        <pc:chgData name="Nguyen Chi Son" userId="606856d02e9d83ac" providerId="LiveId" clId="{9FC513B0-8B8E-4F9D-B691-50C8BB0F64D2}" dt="2022-05-19T08:28:09.310" v="3377" actId="47"/>
        <pc:sldMkLst>
          <pc:docMk/>
          <pc:sldMk cId="3465111237" sldId="858"/>
        </pc:sldMkLst>
      </pc:sldChg>
      <pc:sldChg chg="del">
        <pc:chgData name="Nguyen Chi Son" userId="606856d02e9d83ac" providerId="LiveId" clId="{9FC513B0-8B8E-4F9D-B691-50C8BB0F64D2}" dt="2022-05-19T08:28:09.310" v="3377" actId="47"/>
        <pc:sldMkLst>
          <pc:docMk/>
          <pc:sldMk cId="2564726876" sldId="859"/>
        </pc:sldMkLst>
      </pc:sldChg>
      <pc:sldChg chg="del">
        <pc:chgData name="Nguyen Chi Son" userId="606856d02e9d83ac" providerId="LiveId" clId="{9FC513B0-8B8E-4F9D-B691-50C8BB0F64D2}" dt="2022-05-19T07:51:10.806" v="790" actId="47"/>
        <pc:sldMkLst>
          <pc:docMk/>
          <pc:sldMk cId="2522316162" sldId="860"/>
        </pc:sldMkLst>
      </pc:sldChg>
      <pc:sldChg chg="del">
        <pc:chgData name="Nguyen Chi Son" userId="606856d02e9d83ac" providerId="LiveId" clId="{9FC513B0-8B8E-4F9D-B691-50C8BB0F64D2}" dt="2022-05-19T08:28:09.310" v="3377" actId="47"/>
        <pc:sldMkLst>
          <pc:docMk/>
          <pc:sldMk cId="2661812338" sldId="861"/>
        </pc:sldMkLst>
      </pc:sldChg>
      <pc:sldChg chg="del">
        <pc:chgData name="Nguyen Chi Son" userId="606856d02e9d83ac" providerId="LiveId" clId="{9FC513B0-8B8E-4F9D-B691-50C8BB0F64D2}" dt="2022-05-19T08:28:09.310" v="3377" actId="47"/>
        <pc:sldMkLst>
          <pc:docMk/>
          <pc:sldMk cId="4032949450" sldId="862"/>
        </pc:sldMkLst>
      </pc:sldChg>
      <pc:sldChg chg="del">
        <pc:chgData name="Nguyen Chi Son" userId="606856d02e9d83ac" providerId="LiveId" clId="{9FC513B0-8B8E-4F9D-B691-50C8BB0F64D2}" dt="2022-05-19T08:28:09.310" v="3377" actId="47"/>
        <pc:sldMkLst>
          <pc:docMk/>
          <pc:sldMk cId="822007567" sldId="863"/>
        </pc:sldMkLst>
      </pc:sldChg>
      <pc:sldChg chg="addSp delSp modSp mod delAnim modAnim">
        <pc:chgData name="Nguyen Chi Son" userId="606856d02e9d83ac" providerId="LiveId" clId="{9FC513B0-8B8E-4F9D-B691-50C8BB0F64D2}" dt="2022-05-19T08:29:43.556" v="3621"/>
        <pc:sldMkLst>
          <pc:docMk/>
          <pc:sldMk cId="388516391" sldId="865"/>
        </pc:sldMkLst>
        <pc:spChg chg="del mod">
          <ac:chgData name="Nguyen Chi Son" userId="606856d02e9d83ac" providerId="LiveId" clId="{9FC513B0-8B8E-4F9D-B691-50C8BB0F64D2}" dt="2022-05-19T08:02:01.811" v="1522" actId="478"/>
          <ac:spMkLst>
            <pc:docMk/>
            <pc:sldMk cId="388516391" sldId="865"/>
            <ac:spMk id="8" creationId="{B7487CE1-BE7F-8691-B354-58B28BF06969}"/>
          </ac:spMkLst>
        </pc:spChg>
        <pc:spChg chg="mod">
          <ac:chgData name="Nguyen Chi Son" userId="606856d02e9d83ac" providerId="LiveId" clId="{9FC513B0-8B8E-4F9D-B691-50C8BB0F64D2}" dt="2022-05-19T08:22:33.767" v="2210" actId="1076"/>
          <ac:spMkLst>
            <pc:docMk/>
            <pc:sldMk cId="388516391" sldId="865"/>
            <ac:spMk id="10" creationId="{D98CE14C-9A27-2914-79C0-C7B48EB2DECD}"/>
          </ac:spMkLst>
        </pc:spChg>
        <pc:spChg chg="mod">
          <ac:chgData name="Nguyen Chi Son" userId="606856d02e9d83ac" providerId="LiveId" clId="{9FC513B0-8B8E-4F9D-B691-50C8BB0F64D2}" dt="2022-05-19T08:22:28.846" v="2209" actId="14100"/>
          <ac:spMkLst>
            <pc:docMk/>
            <pc:sldMk cId="388516391" sldId="865"/>
            <ac:spMk id="13" creationId="{8567C54E-DBCB-0D35-F240-006D821F72BD}"/>
          </ac:spMkLst>
        </pc:spChg>
        <pc:spChg chg="del mod">
          <ac:chgData name="Nguyen Chi Son" userId="606856d02e9d83ac" providerId="LiveId" clId="{9FC513B0-8B8E-4F9D-B691-50C8BB0F64D2}" dt="2022-05-19T08:02:01.811" v="1522" actId="478"/>
          <ac:spMkLst>
            <pc:docMk/>
            <pc:sldMk cId="388516391" sldId="865"/>
            <ac:spMk id="14" creationId="{F6ACE9BF-FEFB-C7E1-DA44-57E7C60CE628}"/>
          </ac:spMkLst>
        </pc:spChg>
        <pc:spChg chg="mod">
          <ac:chgData name="Nguyen Chi Son" userId="606856d02e9d83ac" providerId="LiveId" clId="{9FC513B0-8B8E-4F9D-B691-50C8BB0F64D2}" dt="2022-05-19T08:01:49.624" v="1520" actId="20577"/>
          <ac:spMkLst>
            <pc:docMk/>
            <pc:sldMk cId="388516391" sldId="865"/>
            <ac:spMk id="19" creationId="{9C339D16-68E4-43C4-A62E-D0146138D23B}"/>
          </ac:spMkLst>
        </pc:spChg>
        <pc:graphicFrameChg chg="del mod">
          <ac:chgData name="Nguyen Chi Son" userId="606856d02e9d83ac" providerId="LiveId" clId="{9FC513B0-8B8E-4F9D-B691-50C8BB0F64D2}" dt="2022-05-19T08:02:01.811" v="1522" actId="478"/>
          <ac:graphicFrameMkLst>
            <pc:docMk/>
            <pc:sldMk cId="388516391" sldId="865"/>
            <ac:graphicFrameMk id="15" creationId="{9C176E8B-4CDA-7ECE-444C-1B29055D7389}"/>
          </ac:graphicFrameMkLst>
        </pc:graphicFrameChg>
        <pc:graphicFrameChg chg="del mod">
          <ac:chgData name="Nguyen Chi Son" userId="606856d02e9d83ac" providerId="LiveId" clId="{9FC513B0-8B8E-4F9D-B691-50C8BB0F64D2}" dt="2022-05-19T08:07:24.750" v="1527" actId="478"/>
          <ac:graphicFrameMkLst>
            <pc:docMk/>
            <pc:sldMk cId="388516391" sldId="865"/>
            <ac:graphicFrameMk id="16" creationId="{7CBA0B82-8470-12AB-EFE3-0C0B677A690C}"/>
          </ac:graphicFrameMkLst>
        </pc:graphicFrameChg>
        <pc:graphicFrameChg chg="add del mod">
          <ac:chgData name="Nguyen Chi Son" userId="606856d02e9d83ac" providerId="LiveId" clId="{9FC513B0-8B8E-4F9D-B691-50C8BB0F64D2}" dt="2022-05-19T08:11:55.021" v="1881" actId="478"/>
          <ac:graphicFrameMkLst>
            <pc:docMk/>
            <pc:sldMk cId="388516391" sldId="865"/>
            <ac:graphicFrameMk id="25" creationId="{28E20DA4-6EDA-2085-881B-E620C28D7ADC}"/>
          </ac:graphicFrameMkLst>
        </pc:graphicFrameChg>
        <pc:graphicFrameChg chg="add mod">
          <ac:chgData name="Nguyen Chi Son" userId="606856d02e9d83ac" providerId="LiveId" clId="{9FC513B0-8B8E-4F9D-B691-50C8BB0F64D2}" dt="2022-05-19T08:22:05.065" v="2201" actId="1076"/>
          <ac:graphicFrameMkLst>
            <pc:docMk/>
            <pc:sldMk cId="388516391" sldId="865"/>
            <ac:graphicFrameMk id="26" creationId="{EF086FC4-F9A0-6340-C43B-C5EDE97A886E}"/>
          </ac:graphicFrameMkLst>
        </pc:graphicFrameChg>
        <pc:graphicFrameChg chg="add mod">
          <ac:chgData name="Nguyen Chi Son" userId="606856d02e9d83ac" providerId="LiveId" clId="{9FC513B0-8B8E-4F9D-B691-50C8BB0F64D2}" dt="2022-05-19T08:22:12.400" v="2203" actId="1076"/>
          <ac:graphicFrameMkLst>
            <pc:docMk/>
            <pc:sldMk cId="388516391" sldId="865"/>
            <ac:graphicFrameMk id="27" creationId="{F7A5916E-7446-65F6-BB4D-2724CB809F62}"/>
          </ac:graphicFrameMkLst>
        </pc:graphicFrameChg>
        <pc:graphicFrameChg chg="add mod">
          <ac:chgData name="Nguyen Chi Son" userId="606856d02e9d83ac" providerId="LiveId" clId="{9FC513B0-8B8E-4F9D-B691-50C8BB0F64D2}" dt="2022-05-19T08:22:19.912" v="2207" actId="1076"/>
          <ac:graphicFrameMkLst>
            <pc:docMk/>
            <pc:sldMk cId="388516391" sldId="865"/>
            <ac:graphicFrameMk id="28" creationId="{91403DA3-0F34-2902-EB1E-83277D5E211D}"/>
          </ac:graphicFrameMkLst>
        </pc:graphicFrameChg>
        <pc:graphicFrameChg chg="add mod">
          <ac:chgData name="Nguyen Chi Son" userId="606856d02e9d83ac" providerId="LiveId" clId="{9FC513B0-8B8E-4F9D-B691-50C8BB0F64D2}" dt="2022-05-19T08:22:05.065" v="2201" actId="1076"/>
          <ac:graphicFrameMkLst>
            <pc:docMk/>
            <pc:sldMk cId="388516391" sldId="865"/>
            <ac:graphicFrameMk id="29" creationId="{C43DEEB4-F1C2-6BF5-B106-FB1D0BD2EEFA}"/>
          </ac:graphicFrameMkLst>
        </pc:graphicFrameChg>
        <pc:graphicFrameChg chg="add mod">
          <ac:chgData name="Nguyen Chi Son" userId="606856d02e9d83ac" providerId="LiveId" clId="{9FC513B0-8B8E-4F9D-B691-50C8BB0F64D2}" dt="2022-05-19T08:12:02.158" v="1884" actId="571"/>
          <ac:graphicFrameMkLst>
            <pc:docMk/>
            <pc:sldMk cId="388516391" sldId="865"/>
            <ac:graphicFrameMk id="30" creationId="{FCDF0C54-48FA-F262-08A6-63248FE67597}"/>
          </ac:graphicFrameMkLst>
        </pc:graphicFrameChg>
        <pc:picChg chg="del">
          <ac:chgData name="Nguyen Chi Son" userId="606856d02e9d83ac" providerId="LiveId" clId="{9FC513B0-8B8E-4F9D-B691-50C8BB0F64D2}" dt="2022-05-19T08:00:43.782" v="1245" actId="478"/>
          <ac:picMkLst>
            <pc:docMk/>
            <pc:sldMk cId="388516391" sldId="865"/>
            <ac:picMk id="3" creationId="{16CB0135-561B-2462-39F1-F2A1F4A2E790}"/>
          </ac:picMkLst>
        </pc:picChg>
        <pc:picChg chg="add mod">
          <ac:chgData name="Nguyen Chi Son" userId="606856d02e9d83ac" providerId="LiveId" clId="{9FC513B0-8B8E-4F9D-B691-50C8BB0F64D2}" dt="2022-05-19T08:22:05.065" v="2201" actId="1076"/>
          <ac:picMkLst>
            <pc:docMk/>
            <pc:sldMk cId="388516391" sldId="865"/>
            <ac:picMk id="4" creationId="{65D48CDF-8870-1D0A-AC1E-53B03089D5B9}"/>
          </ac:picMkLst>
        </pc:picChg>
        <pc:picChg chg="add del mod">
          <ac:chgData name="Nguyen Chi Son" userId="606856d02e9d83ac" providerId="LiveId" clId="{9FC513B0-8B8E-4F9D-B691-50C8BB0F64D2}" dt="2022-05-19T08:21:40.905" v="2191" actId="478"/>
          <ac:picMkLst>
            <pc:docMk/>
            <pc:sldMk cId="388516391" sldId="865"/>
            <ac:picMk id="6" creationId="{B92A0112-B46F-43C6-4929-5C831E1956ED}"/>
          </ac:picMkLst>
        </pc:picChg>
        <pc:picChg chg="add mod">
          <ac:chgData name="Nguyen Chi Son" userId="606856d02e9d83ac" providerId="LiveId" clId="{9FC513B0-8B8E-4F9D-B691-50C8BB0F64D2}" dt="2022-05-19T08:22:01.103" v="2200" actId="1076"/>
          <ac:picMkLst>
            <pc:docMk/>
            <pc:sldMk cId="388516391" sldId="865"/>
            <ac:picMk id="2050" creationId="{BDF25857-BBC9-1984-25BB-D0E782DE5B68}"/>
          </ac:picMkLst>
        </pc:picChg>
        <pc:cxnChg chg="add mod">
          <ac:chgData name="Nguyen Chi Son" userId="606856d02e9d83ac" providerId="LiveId" clId="{9FC513B0-8B8E-4F9D-B691-50C8BB0F64D2}" dt="2022-05-19T08:22:05.065" v="2201" actId="1076"/>
          <ac:cxnSpMkLst>
            <pc:docMk/>
            <pc:sldMk cId="388516391" sldId="865"/>
            <ac:cxnSpMk id="17" creationId="{573AB9C2-A189-12C4-40E7-596A6DA9EC17}"/>
          </ac:cxnSpMkLst>
        </pc:cxnChg>
        <pc:cxnChg chg="add mod">
          <ac:chgData name="Nguyen Chi Son" userId="606856d02e9d83ac" providerId="LiveId" clId="{9FC513B0-8B8E-4F9D-B691-50C8BB0F64D2}" dt="2022-05-19T08:22:05.065" v="2201" actId="1076"/>
          <ac:cxnSpMkLst>
            <pc:docMk/>
            <pc:sldMk cId="388516391" sldId="865"/>
            <ac:cxnSpMk id="18" creationId="{224648FA-9990-7951-9795-F7B227F7C478}"/>
          </ac:cxnSpMkLst>
        </pc:cxnChg>
        <pc:cxnChg chg="add mod">
          <ac:chgData name="Nguyen Chi Son" userId="606856d02e9d83ac" providerId="LiveId" clId="{9FC513B0-8B8E-4F9D-B691-50C8BB0F64D2}" dt="2022-05-19T08:22:09.823" v="2202" actId="1076"/>
          <ac:cxnSpMkLst>
            <pc:docMk/>
            <pc:sldMk cId="388516391" sldId="865"/>
            <ac:cxnSpMk id="22" creationId="{25CF8F87-08D5-3280-71A8-B29480C42B25}"/>
          </ac:cxnSpMkLst>
        </pc:cxnChg>
        <pc:cxnChg chg="add mod">
          <ac:chgData name="Nguyen Chi Son" userId="606856d02e9d83ac" providerId="LiveId" clId="{9FC513B0-8B8E-4F9D-B691-50C8BB0F64D2}" dt="2022-05-19T08:22:17.677" v="2206" actId="1037"/>
          <ac:cxnSpMkLst>
            <pc:docMk/>
            <pc:sldMk cId="388516391" sldId="865"/>
            <ac:cxnSpMk id="23" creationId="{A623A7EB-7C38-DF63-5028-6FD7BBAFD265}"/>
          </ac:cxnSpMkLst>
        </pc:cxnChg>
      </pc:sldChg>
      <pc:sldChg chg="del">
        <pc:chgData name="Nguyen Chi Son" userId="606856d02e9d83ac" providerId="LiveId" clId="{9FC513B0-8B8E-4F9D-B691-50C8BB0F64D2}" dt="2022-05-19T08:28:09.310" v="3377" actId="47"/>
        <pc:sldMkLst>
          <pc:docMk/>
          <pc:sldMk cId="2165467798" sldId="866"/>
        </pc:sldMkLst>
      </pc:sldChg>
      <pc:sldChg chg="addSp delSp modSp add mod delAnim modAnim">
        <pc:chgData name="Nguyen Chi Son" userId="606856d02e9d83ac" providerId="LiveId" clId="{9FC513B0-8B8E-4F9D-B691-50C8BB0F64D2}" dt="2022-05-19T08:30:12.531" v="3626"/>
        <pc:sldMkLst>
          <pc:docMk/>
          <pc:sldMk cId="3000388248" sldId="867"/>
        </pc:sldMkLst>
        <pc:spChg chg="mod">
          <ac:chgData name="Nguyen Chi Son" userId="606856d02e9d83ac" providerId="LiveId" clId="{9FC513B0-8B8E-4F9D-B691-50C8BB0F64D2}" dt="2022-05-19T08:24:59.262" v="2757" actId="1076"/>
          <ac:spMkLst>
            <pc:docMk/>
            <pc:sldMk cId="3000388248" sldId="867"/>
            <ac:spMk id="10" creationId="{D98CE14C-9A27-2914-79C0-C7B48EB2DECD}"/>
          </ac:spMkLst>
        </pc:spChg>
        <pc:spChg chg="mod">
          <ac:chgData name="Nguyen Chi Son" userId="606856d02e9d83ac" providerId="LiveId" clId="{9FC513B0-8B8E-4F9D-B691-50C8BB0F64D2}" dt="2022-05-19T08:25:06.626" v="2769" actId="1035"/>
          <ac:spMkLst>
            <pc:docMk/>
            <pc:sldMk cId="3000388248" sldId="867"/>
            <ac:spMk id="13" creationId="{8567C54E-DBCB-0D35-F240-006D821F72BD}"/>
          </ac:spMkLst>
        </pc:spChg>
        <pc:spChg chg="mod">
          <ac:chgData name="Nguyen Chi Son" userId="606856d02e9d83ac" providerId="LiveId" clId="{9FC513B0-8B8E-4F9D-B691-50C8BB0F64D2}" dt="2022-05-19T08:23:15.722" v="2407" actId="20577"/>
          <ac:spMkLst>
            <pc:docMk/>
            <pc:sldMk cId="3000388248" sldId="867"/>
            <ac:spMk id="19" creationId="{9C339D16-68E4-43C4-A62E-D0146138D23B}"/>
          </ac:spMkLst>
        </pc:spChg>
        <pc:graphicFrameChg chg="add mod">
          <ac:chgData name="Nguyen Chi Son" userId="606856d02e9d83ac" providerId="LiveId" clId="{9FC513B0-8B8E-4F9D-B691-50C8BB0F64D2}" dt="2022-05-19T08:24:44.910" v="2749" actId="1076"/>
          <ac:graphicFrameMkLst>
            <pc:docMk/>
            <pc:sldMk cId="3000388248" sldId="867"/>
            <ac:graphicFrameMk id="20" creationId="{16AEA1FC-C742-7807-51A9-975974AA0190}"/>
          </ac:graphicFrameMkLst>
        </pc:graphicFrameChg>
        <pc:graphicFrameChg chg="mod">
          <ac:chgData name="Nguyen Chi Son" userId="606856d02e9d83ac" providerId="LiveId" clId="{9FC513B0-8B8E-4F9D-B691-50C8BB0F64D2}" dt="2022-05-19T08:24:51.688" v="2755" actId="1035"/>
          <ac:graphicFrameMkLst>
            <pc:docMk/>
            <pc:sldMk cId="3000388248" sldId="867"/>
            <ac:graphicFrameMk id="26" creationId="{EF086FC4-F9A0-6340-C43B-C5EDE97A886E}"/>
          </ac:graphicFrameMkLst>
        </pc:graphicFrameChg>
        <pc:graphicFrameChg chg="del">
          <ac:chgData name="Nguyen Chi Son" userId="606856d02e9d83ac" providerId="LiveId" clId="{9FC513B0-8B8E-4F9D-B691-50C8BB0F64D2}" dt="2022-05-19T08:22:46.746" v="2213" actId="478"/>
          <ac:graphicFrameMkLst>
            <pc:docMk/>
            <pc:sldMk cId="3000388248" sldId="867"/>
            <ac:graphicFrameMk id="27" creationId="{F7A5916E-7446-65F6-BB4D-2724CB809F62}"/>
          </ac:graphicFrameMkLst>
        </pc:graphicFrameChg>
        <pc:graphicFrameChg chg="del">
          <ac:chgData name="Nguyen Chi Son" userId="606856d02e9d83ac" providerId="LiveId" clId="{9FC513B0-8B8E-4F9D-B691-50C8BB0F64D2}" dt="2022-05-19T08:22:46.746" v="2213" actId="478"/>
          <ac:graphicFrameMkLst>
            <pc:docMk/>
            <pc:sldMk cId="3000388248" sldId="867"/>
            <ac:graphicFrameMk id="28" creationId="{91403DA3-0F34-2902-EB1E-83277D5E211D}"/>
          </ac:graphicFrameMkLst>
        </pc:graphicFrameChg>
        <pc:graphicFrameChg chg="mod">
          <ac:chgData name="Nguyen Chi Son" userId="606856d02e9d83ac" providerId="LiveId" clId="{9FC513B0-8B8E-4F9D-B691-50C8BB0F64D2}" dt="2022-05-19T08:24:32.734" v="2744" actId="1076"/>
          <ac:graphicFrameMkLst>
            <pc:docMk/>
            <pc:sldMk cId="3000388248" sldId="867"/>
            <ac:graphicFrameMk id="29" creationId="{C43DEEB4-F1C2-6BF5-B106-FB1D0BD2EEFA}"/>
          </ac:graphicFrameMkLst>
        </pc:graphicFrameChg>
        <pc:picChg chg="mod">
          <ac:chgData name="Nguyen Chi Son" userId="606856d02e9d83ac" providerId="LiveId" clId="{9FC513B0-8B8E-4F9D-B691-50C8BB0F64D2}" dt="2022-05-19T08:24:10.559" v="2737" actId="1076"/>
          <ac:picMkLst>
            <pc:docMk/>
            <pc:sldMk cId="3000388248" sldId="867"/>
            <ac:picMk id="4" creationId="{65D48CDF-8870-1D0A-AC1E-53B03089D5B9}"/>
          </ac:picMkLst>
        </pc:picChg>
        <pc:picChg chg="del">
          <ac:chgData name="Nguyen Chi Son" userId="606856d02e9d83ac" providerId="LiveId" clId="{9FC513B0-8B8E-4F9D-B691-50C8BB0F64D2}" dt="2022-05-19T08:22:45.383" v="2212" actId="478"/>
          <ac:picMkLst>
            <pc:docMk/>
            <pc:sldMk cId="3000388248" sldId="867"/>
            <ac:picMk id="2050" creationId="{BDF25857-BBC9-1984-25BB-D0E782DE5B68}"/>
          </ac:picMkLst>
        </pc:picChg>
        <pc:cxnChg chg="add mod">
          <ac:chgData name="Nguyen Chi Son" userId="606856d02e9d83ac" providerId="LiveId" clId="{9FC513B0-8B8E-4F9D-B691-50C8BB0F64D2}" dt="2022-05-19T08:24:35.230" v="2745" actId="14100"/>
          <ac:cxnSpMkLst>
            <pc:docMk/>
            <pc:sldMk cId="3000388248" sldId="867"/>
            <ac:cxnSpMk id="16" creationId="{40425266-B60F-30BA-C581-515F3BD2F0B5}"/>
          </ac:cxnSpMkLst>
        </pc:cxnChg>
        <pc:cxnChg chg="mod">
          <ac:chgData name="Nguyen Chi Son" userId="606856d02e9d83ac" providerId="LiveId" clId="{9FC513B0-8B8E-4F9D-B691-50C8BB0F64D2}" dt="2022-05-19T08:24:10.559" v="2737" actId="1076"/>
          <ac:cxnSpMkLst>
            <pc:docMk/>
            <pc:sldMk cId="3000388248" sldId="867"/>
            <ac:cxnSpMk id="17" creationId="{573AB9C2-A189-12C4-40E7-596A6DA9EC17}"/>
          </ac:cxnSpMkLst>
        </pc:cxnChg>
        <pc:cxnChg chg="mod">
          <ac:chgData name="Nguyen Chi Son" userId="606856d02e9d83ac" providerId="LiveId" clId="{9FC513B0-8B8E-4F9D-B691-50C8BB0F64D2}" dt="2022-05-19T08:24:55.854" v="2756" actId="14100"/>
          <ac:cxnSpMkLst>
            <pc:docMk/>
            <pc:sldMk cId="3000388248" sldId="867"/>
            <ac:cxnSpMk id="18" creationId="{224648FA-9990-7951-9795-F7B227F7C478}"/>
          </ac:cxnSpMkLst>
        </pc:cxnChg>
        <pc:cxnChg chg="del">
          <ac:chgData name="Nguyen Chi Son" userId="606856d02e9d83ac" providerId="LiveId" clId="{9FC513B0-8B8E-4F9D-B691-50C8BB0F64D2}" dt="2022-05-19T08:22:46.746" v="2213" actId="478"/>
          <ac:cxnSpMkLst>
            <pc:docMk/>
            <pc:sldMk cId="3000388248" sldId="867"/>
            <ac:cxnSpMk id="22" creationId="{25CF8F87-08D5-3280-71A8-B29480C42B25}"/>
          </ac:cxnSpMkLst>
        </pc:cxnChg>
        <pc:cxnChg chg="del">
          <ac:chgData name="Nguyen Chi Son" userId="606856d02e9d83ac" providerId="LiveId" clId="{9FC513B0-8B8E-4F9D-B691-50C8BB0F64D2}" dt="2022-05-19T08:22:46.746" v="2213" actId="478"/>
          <ac:cxnSpMkLst>
            <pc:docMk/>
            <pc:sldMk cId="3000388248" sldId="867"/>
            <ac:cxnSpMk id="23" creationId="{A623A7EB-7C38-DF63-5028-6FD7BBAFD265}"/>
          </ac:cxnSpMkLst>
        </pc:cxnChg>
      </pc:sldChg>
      <pc:sldChg chg="addSp delSp modSp add mod delAnim modAnim">
        <pc:chgData name="Nguyen Chi Son" userId="606856d02e9d83ac" providerId="LiveId" clId="{9FC513B0-8B8E-4F9D-B691-50C8BB0F64D2}" dt="2022-05-19T08:28:05.639" v="3376" actId="1035"/>
        <pc:sldMkLst>
          <pc:docMk/>
          <pc:sldMk cId="2384085377" sldId="868"/>
        </pc:sldMkLst>
        <pc:spChg chg="mod">
          <ac:chgData name="Nguyen Chi Son" userId="606856d02e9d83ac" providerId="LiveId" clId="{9FC513B0-8B8E-4F9D-B691-50C8BB0F64D2}" dt="2022-05-19T08:28:05.639" v="3376" actId="1035"/>
          <ac:spMkLst>
            <pc:docMk/>
            <pc:sldMk cId="2384085377" sldId="868"/>
            <ac:spMk id="10" creationId="{D98CE14C-9A27-2914-79C0-C7B48EB2DECD}"/>
          </ac:spMkLst>
        </pc:spChg>
        <pc:spChg chg="mod">
          <ac:chgData name="Nguyen Chi Son" userId="606856d02e9d83ac" providerId="LiveId" clId="{9FC513B0-8B8E-4F9D-B691-50C8BB0F64D2}" dt="2022-05-19T08:28:05.639" v="3376" actId="1035"/>
          <ac:spMkLst>
            <pc:docMk/>
            <pc:sldMk cId="2384085377" sldId="868"/>
            <ac:spMk id="13" creationId="{8567C54E-DBCB-0D35-F240-006D821F72BD}"/>
          </ac:spMkLst>
        </pc:spChg>
        <pc:spChg chg="mod">
          <ac:chgData name="Nguyen Chi Son" userId="606856d02e9d83ac" providerId="LiveId" clId="{9FC513B0-8B8E-4F9D-B691-50C8BB0F64D2}" dt="2022-05-19T08:27:44.773" v="3311" actId="20577"/>
          <ac:spMkLst>
            <pc:docMk/>
            <pc:sldMk cId="2384085377" sldId="868"/>
            <ac:spMk id="19" creationId="{9C339D16-68E4-43C4-A62E-D0146138D23B}"/>
          </ac:spMkLst>
        </pc:spChg>
        <pc:graphicFrameChg chg="del">
          <ac:chgData name="Nguyen Chi Son" userId="606856d02e9d83ac" providerId="LiveId" clId="{9FC513B0-8B8E-4F9D-B691-50C8BB0F64D2}" dt="2022-05-19T08:26:14.641" v="3117" actId="478"/>
          <ac:graphicFrameMkLst>
            <pc:docMk/>
            <pc:sldMk cId="2384085377" sldId="868"/>
            <ac:graphicFrameMk id="20" creationId="{16AEA1FC-C742-7807-51A9-975974AA0190}"/>
          </ac:graphicFrameMkLst>
        </pc:graphicFrameChg>
        <pc:graphicFrameChg chg="del">
          <ac:chgData name="Nguyen Chi Son" userId="606856d02e9d83ac" providerId="LiveId" clId="{9FC513B0-8B8E-4F9D-B691-50C8BB0F64D2}" dt="2022-05-19T08:26:14.641" v="3117" actId="478"/>
          <ac:graphicFrameMkLst>
            <pc:docMk/>
            <pc:sldMk cId="2384085377" sldId="868"/>
            <ac:graphicFrameMk id="26" creationId="{EF086FC4-F9A0-6340-C43B-C5EDE97A886E}"/>
          </ac:graphicFrameMkLst>
        </pc:graphicFrameChg>
        <pc:graphicFrameChg chg="del">
          <ac:chgData name="Nguyen Chi Son" userId="606856d02e9d83ac" providerId="LiveId" clId="{9FC513B0-8B8E-4F9D-B691-50C8BB0F64D2}" dt="2022-05-19T08:26:14.641" v="3117" actId="478"/>
          <ac:graphicFrameMkLst>
            <pc:docMk/>
            <pc:sldMk cId="2384085377" sldId="868"/>
            <ac:graphicFrameMk id="29" creationId="{C43DEEB4-F1C2-6BF5-B106-FB1D0BD2EEFA}"/>
          </ac:graphicFrameMkLst>
        </pc:graphicFrameChg>
        <pc:picChg chg="add mod">
          <ac:chgData name="Nguyen Chi Son" userId="606856d02e9d83ac" providerId="LiveId" clId="{9FC513B0-8B8E-4F9D-B691-50C8BB0F64D2}" dt="2022-05-19T08:27:30.917" v="3290" actId="1076"/>
          <ac:picMkLst>
            <pc:docMk/>
            <pc:sldMk cId="2384085377" sldId="868"/>
            <ac:picMk id="3" creationId="{1D49D7E1-BE45-750C-FAE9-9AE0209E39CF}"/>
          </ac:picMkLst>
        </pc:picChg>
        <pc:picChg chg="del">
          <ac:chgData name="Nguyen Chi Son" userId="606856d02e9d83ac" providerId="LiveId" clId="{9FC513B0-8B8E-4F9D-B691-50C8BB0F64D2}" dt="2022-05-19T08:26:13.363" v="3116" actId="478"/>
          <ac:picMkLst>
            <pc:docMk/>
            <pc:sldMk cId="2384085377" sldId="868"/>
            <ac:picMk id="4" creationId="{65D48CDF-8870-1D0A-AC1E-53B03089D5B9}"/>
          </ac:picMkLst>
        </pc:picChg>
        <pc:cxnChg chg="del">
          <ac:chgData name="Nguyen Chi Son" userId="606856d02e9d83ac" providerId="LiveId" clId="{9FC513B0-8B8E-4F9D-B691-50C8BB0F64D2}" dt="2022-05-19T08:26:14.641" v="3117" actId="478"/>
          <ac:cxnSpMkLst>
            <pc:docMk/>
            <pc:sldMk cId="2384085377" sldId="868"/>
            <ac:cxnSpMk id="16" creationId="{40425266-B60F-30BA-C581-515F3BD2F0B5}"/>
          </ac:cxnSpMkLst>
        </pc:cxnChg>
        <pc:cxnChg chg="del">
          <ac:chgData name="Nguyen Chi Son" userId="606856d02e9d83ac" providerId="LiveId" clId="{9FC513B0-8B8E-4F9D-B691-50C8BB0F64D2}" dt="2022-05-19T08:26:14.641" v="3117" actId="478"/>
          <ac:cxnSpMkLst>
            <pc:docMk/>
            <pc:sldMk cId="2384085377" sldId="868"/>
            <ac:cxnSpMk id="17" creationId="{573AB9C2-A189-12C4-40E7-596A6DA9EC17}"/>
          </ac:cxnSpMkLst>
        </pc:cxnChg>
        <pc:cxnChg chg="del">
          <ac:chgData name="Nguyen Chi Son" userId="606856d02e9d83ac" providerId="LiveId" clId="{9FC513B0-8B8E-4F9D-B691-50C8BB0F64D2}" dt="2022-05-19T08:26:14.641" v="3117" actId="478"/>
          <ac:cxnSpMkLst>
            <pc:docMk/>
            <pc:sldMk cId="2384085377" sldId="868"/>
            <ac:cxnSpMk id="18" creationId="{224648FA-9990-7951-9795-F7B227F7C478}"/>
          </ac:cxnSpMkLst>
        </pc:cxnChg>
      </pc:sldChg>
    </pc:docChg>
  </pc:docChgLst>
  <pc:docChgLst>
    <pc:chgData name="Nguyen Chi Son" userId="606856d02e9d83ac" providerId="LiveId" clId="{43411EA5-83AA-4A26-A199-8A8BF982D6DB}"/>
    <pc:docChg chg="undo custSel addSld delSld modSld">
      <pc:chgData name="Nguyen Chi Son" userId="606856d02e9d83ac" providerId="LiveId" clId="{43411EA5-83AA-4A26-A199-8A8BF982D6DB}" dt="2022-05-16T14:09:53.091" v="7786"/>
      <pc:docMkLst>
        <pc:docMk/>
      </pc:docMkLst>
      <pc:sldChg chg="modSp mod">
        <pc:chgData name="Nguyen Chi Son" userId="606856d02e9d83ac" providerId="LiveId" clId="{43411EA5-83AA-4A26-A199-8A8BF982D6DB}" dt="2022-05-14T19:40:29.601" v="100" actId="255"/>
        <pc:sldMkLst>
          <pc:docMk/>
          <pc:sldMk cId="2922349590" sldId="256"/>
        </pc:sldMkLst>
        <pc:spChg chg="mod">
          <ac:chgData name="Nguyen Chi Son" userId="606856d02e9d83ac" providerId="LiveId" clId="{43411EA5-83AA-4A26-A199-8A8BF982D6DB}" dt="2022-05-14T19:40:29.601" v="100" actId="255"/>
          <ac:spMkLst>
            <pc:docMk/>
            <pc:sldMk cId="2922349590" sldId="256"/>
            <ac:spMk id="136" creationId="{C574B640-0199-463F-87CA-8E3956B46E10}"/>
          </ac:spMkLst>
        </pc:spChg>
      </pc:sldChg>
      <pc:sldChg chg="modSp mod">
        <pc:chgData name="Nguyen Chi Son" userId="606856d02e9d83ac" providerId="LiveId" clId="{43411EA5-83AA-4A26-A199-8A8BF982D6DB}" dt="2022-05-14T20:23:34.922" v="3460" actId="20577"/>
        <pc:sldMkLst>
          <pc:docMk/>
          <pc:sldMk cId="3319126272" sldId="622"/>
        </pc:sldMkLst>
        <pc:spChg chg="mod">
          <ac:chgData name="Nguyen Chi Son" userId="606856d02e9d83ac" providerId="LiveId" clId="{43411EA5-83AA-4A26-A199-8A8BF982D6DB}" dt="2022-05-14T20:23:34.922" v="3460" actId="20577"/>
          <ac:spMkLst>
            <pc:docMk/>
            <pc:sldMk cId="3319126272" sldId="622"/>
            <ac:spMk id="2" creationId="{DAF08EC2-5D0D-48D9-855C-A59C0E5ED55B}"/>
          </ac:spMkLst>
        </pc:spChg>
      </pc:sldChg>
      <pc:sldChg chg="modSp mod">
        <pc:chgData name="Nguyen Chi Son" userId="606856d02e9d83ac" providerId="LiveId" clId="{43411EA5-83AA-4A26-A199-8A8BF982D6DB}" dt="2022-05-14T19:40:47.380" v="175" actId="20577"/>
        <pc:sldMkLst>
          <pc:docMk/>
          <pc:sldMk cId="1033004166" sldId="675"/>
        </pc:sldMkLst>
        <pc:spChg chg="mod">
          <ac:chgData name="Nguyen Chi Son" userId="606856d02e9d83ac" providerId="LiveId" clId="{43411EA5-83AA-4A26-A199-8A8BF982D6DB}" dt="2022-05-14T19:40:47.380" v="175" actId="20577"/>
          <ac:spMkLst>
            <pc:docMk/>
            <pc:sldMk cId="1033004166" sldId="675"/>
            <ac:spMk id="2" creationId="{DAF08EC2-5D0D-48D9-855C-A59C0E5ED55B}"/>
          </ac:spMkLst>
        </pc:spChg>
      </pc:sldChg>
      <pc:sldChg chg="addSp delSp modSp del mod">
        <pc:chgData name="Nguyen Chi Son" userId="606856d02e9d83ac" providerId="LiveId" clId="{43411EA5-83AA-4A26-A199-8A8BF982D6DB}" dt="2022-05-14T19:45:36.538" v="698" actId="47"/>
        <pc:sldMkLst>
          <pc:docMk/>
          <pc:sldMk cId="1219282801" sldId="781"/>
        </pc:sldMkLst>
        <pc:spChg chg="mod">
          <ac:chgData name="Nguyen Chi Son" userId="606856d02e9d83ac" providerId="LiveId" clId="{43411EA5-83AA-4A26-A199-8A8BF982D6DB}" dt="2022-05-14T19:41:21.056" v="426" actId="20577"/>
          <ac:spMkLst>
            <pc:docMk/>
            <pc:sldMk cId="1219282801" sldId="781"/>
            <ac:spMk id="2" creationId="{BA8A6260-CA4B-46A9-A06E-C71EE59E6992}"/>
          </ac:spMkLst>
        </pc:spChg>
        <pc:spChg chg="mod">
          <ac:chgData name="Nguyen Chi Son" userId="606856d02e9d83ac" providerId="LiveId" clId="{43411EA5-83AA-4A26-A199-8A8BF982D6DB}" dt="2022-05-14T19:43:58.415" v="614" actId="1076"/>
          <ac:spMkLst>
            <pc:docMk/>
            <pc:sldMk cId="1219282801" sldId="781"/>
            <ac:spMk id="15" creationId="{D4A11C5C-895C-BC35-F8FA-178D9F3E9B51}"/>
          </ac:spMkLst>
        </pc:spChg>
        <pc:spChg chg="del">
          <ac:chgData name="Nguyen Chi Son" userId="606856d02e9d83ac" providerId="LiveId" clId="{43411EA5-83AA-4A26-A199-8A8BF982D6DB}" dt="2022-05-14T19:41:25.927" v="427" actId="478"/>
          <ac:spMkLst>
            <pc:docMk/>
            <pc:sldMk cId="1219282801" sldId="781"/>
            <ac:spMk id="16" creationId="{07A27192-83D3-669D-5A55-49EE6A7FB5CE}"/>
          </ac:spMkLst>
        </pc:spChg>
        <pc:picChg chg="add mod">
          <ac:chgData name="Nguyen Chi Son" userId="606856d02e9d83ac" providerId="LiveId" clId="{43411EA5-83AA-4A26-A199-8A8BF982D6DB}" dt="2022-05-14T19:43:24.385" v="610" actId="1076"/>
          <ac:picMkLst>
            <pc:docMk/>
            <pc:sldMk cId="1219282801" sldId="781"/>
            <ac:picMk id="4" creationId="{5C03EDDA-00CB-8E15-274C-86DACDCE6D39}"/>
          </ac:picMkLst>
        </pc:picChg>
        <pc:picChg chg="del">
          <ac:chgData name="Nguyen Chi Son" userId="606856d02e9d83ac" providerId="LiveId" clId="{43411EA5-83AA-4A26-A199-8A8BF982D6DB}" dt="2022-05-14T19:40:51.638" v="177" actId="478"/>
          <ac:picMkLst>
            <pc:docMk/>
            <pc:sldMk cId="1219282801" sldId="781"/>
            <ac:picMk id="10" creationId="{3FC4DF97-796F-FA5B-90BC-E5A4DF111A52}"/>
          </ac:picMkLst>
        </pc:picChg>
        <pc:picChg chg="del">
          <ac:chgData name="Nguyen Chi Son" userId="606856d02e9d83ac" providerId="LiveId" clId="{43411EA5-83AA-4A26-A199-8A8BF982D6DB}" dt="2022-05-14T19:40:50.296" v="176" actId="478"/>
          <ac:picMkLst>
            <pc:docMk/>
            <pc:sldMk cId="1219282801" sldId="781"/>
            <ac:picMk id="1026" creationId="{B7E3BCBB-E0ED-6C94-733B-A4B4D663A38B}"/>
          </ac:picMkLst>
        </pc:picChg>
      </pc:sldChg>
      <pc:sldChg chg="addSp delSp modSp mod">
        <pc:chgData name="Nguyen Chi Son" userId="606856d02e9d83ac" providerId="LiveId" clId="{43411EA5-83AA-4A26-A199-8A8BF982D6DB}" dt="2022-05-14T20:28:42.543" v="3971" actId="1076"/>
        <pc:sldMkLst>
          <pc:docMk/>
          <pc:sldMk cId="3014091475" sldId="782"/>
        </pc:sldMkLst>
        <pc:spChg chg="mod">
          <ac:chgData name="Nguyen Chi Son" userId="606856d02e9d83ac" providerId="LiveId" clId="{43411EA5-83AA-4A26-A199-8A8BF982D6DB}" dt="2022-05-14T20:25:47.795" v="3877" actId="20577"/>
          <ac:spMkLst>
            <pc:docMk/>
            <pc:sldMk cId="3014091475" sldId="782"/>
            <ac:spMk id="2" creationId="{BA8A6260-CA4B-46A9-A06E-C71EE59E6992}"/>
          </ac:spMkLst>
        </pc:spChg>
        <pc:spChg chg="add mod">
          <ac:chgData name="Nguyen Chi Son" userId="606856d02e9d83ac" providerId="LiveId" clId="{43411EA5-83AA-4A26-A199-8A8BF982D6DB}" dt="2022-05-14T20:28:33.184" v="3956" actId="1036"/>
          <ac:spMkLst>
            <pc:docMk/>
            <pc:sldMk cId="3014091475" sldId="782"/>
            <ac:spMk id="7" creationId="{BC955902-ACF9-970D-B1AE-4DDAB861205F}"/>
          </ac:spMkLst>
        </pc:spChg>
        <pc:spChg chg="add del mod">
          <ac:chgData name="Nguyen Chi Son" userId="606856d02e9d83ac" providerId="LiveId" clId="{43411EA5-83AA-4A26-A199-8A8BF982D6DB}" dt="2022-05-14T20:27:17.623" v="3934" actId="478"/>
          <ac:spMkLst>
            <pc:docMk/>
            <pc:sldMk cId="3014091475" sldId="782"/>
            <ac:spMk id="8" creationId="{1DF3628F-E0B8-0EC3-4BF7-B8A9EF0B29EE}"/>
          </ac:spMkLst>
        </pc:spChg>
        <pc:spChg chg="add mod">
          <ac:chgData name="Nguyen Chi Son" userId="606856d02e9d83ac" providerId="LiveId" clId="{43411EA5-83AA-4A26-A199-8A8BF982D6DB}" dt="2022-05-14T20:28:33.184" v="3956" actId="1036"/>
          <ac:spMkLst>
            <pc:docMk/>
            <pc:sldMk cId="3014091475" sldId="782"/>
            <ac:spMk id="9" creationId="{A53E5BCB-823A-4C55-8FCD-4B7F2E76626A}"/>
          </ac:spMkLst>
        </pc:spChg>
        <pc:graphicFrameChg chg="add mod">
          <ac:chgData name="Nguyen Chi Son" userId="606856d02e9d83ac" providerId="LiveId" clId="{43411EA5-83AA-4A26-A199-8A8BF982D6DB}" dt="2022-05-14T20:28:39.793" v="3970" actId="1076"/>
          <ac:graphicFrameMkLst>
            <pc:docMk/>
            <pc:sldMk cId="3014091475" sldId="782"/>
            <ac:graphicFrameMk id="10" creationId="{A9186D06-8FA5-8D62-189E-A5992CD89819}"/>
          </ac:graphicFrameMkLst>
        </pc:graphicFrameChg>
        <pc:graphicFrameChg chg="add mod">
          <ac:chgData name="Nguyen Chi Son" userId="606856d02e9d83ac" providerId="LiveId" clId="{43411EA5-83AA-4A26-A199-8A8BF982D6DB}" dt="2022-05-14T20:28:42.543" v="3971" actId="1076"/>
          <ac:graphicFrameMkLst>
            <pc:docMk/>
            <pc:sldMk cId="3014091475" sldId="782"/>
            <ac:graphicFrameMk id="11" creationId="{05F9B701-508E-4C9E-9DD8-DBDE3D9B5FE0}"/>
          </ac:graphicFrameMkLst>
        </pc:graphicFrameChg>
        <pc:picChg chg="del">
          <ac:chgData name="Nguyen Chi Son" userId="606856d02e9d83ac" providerId="LiveId" clId="{43411EA5-83AA-4A26-A199-8A8BF982D6DB}" dt="2022-05-14T20:23:37.547" v="3461" actId="478"/>
          <ac:picMkLst>
            <pc:docMk/>
            <pc:sldMk cId="3014091475" sldId="782"/>
            <ac:picMk id="4" creationId="{D35BBBE6-C81C-0FA2-0597-FD36892A762F}"/>
          </ac:picMkLst>
        </pc:picChg>
        <pc:picChg chg="add mod">
          <ac:chgData name="Nguyen Chi Son" userId="606856d02e9d83ac" providerId="LiveId" clId="{43411EA5-83AA-4A26-A199-8A8BF982D6DB}" dt="2022-05-14T20:28:36.730" v="3969" actId="1035"/>
          <ac:picMkLst>
            <pc:docMk/>
            <pc:sldMk cId="3014091475" sldId="782"/>
            <ac:picMk id="5" creationId="{411D717A-CE10-2900-614F-98F4F13F5A1D}"/>
          </ac:picMkLst>
        </pc:picChg>
        <pc:picChg chg="add mod">
          <ac:chgData name="Nguyen Chi Son" userId="606856d02e9d83ac" providerId="LiveId" clId="{43411EA5-83AA-4A26-A199-8A8BF982D6DB}" dt="2022-05-14T20:28:36.730" v="3969" actId="1035"/>
          <ac:picMkLst>
            <pc:docMk/>
            <pc:sldMk cId="3014091475" sldId="782"/>
            <ac:picMk id="6" creationId="{CD0E0A5B-1157-3688-980C-62A9D883B070}"/>
          </ac:picMkLst>
        </pc:picChg>
      </pc:sldChg>
      <pc:sldChg chg="addSp delSp modSp mod delAnim">
        <pc:chgData name="Nguyen Chi Son" userId="606856d02e9d83ac" providerId="LiveId" clId="{43411EA5-83AA-4A26-A199-8A8BF982D6DB}" dt="2022-05-14T19:59:42.976" v="1160" actId="1076"/>
        <pc:sldMkLst>
          <pc:docMk/>
          <pc:sldMk cId="3990194128" sldId="837"/>
        </pc:sldMkLst>
        <pc:spChg chg="mod">
          <ac:chgData name="Nguyen Chi Son" userId="606856d02e9d83ac" providerId="LiveId" clId="{43411EA5-83AA-4A26-A199-8A8BF982D6DB}" dt="2022-05-14T19:48:15.493" v="757" actId="20577"/>
          <ac:spMkLst>
            <pc:docMk/>
            <pc:sldMk cId="3990194128" sldId="837"/>
            <ac:spMk id="2" creationId="{BA8A6260-CA4B-46A9-A06E-C71EE59E6992}"/>
          </ac:spMkLst>
        </pc:spChg>
        <pc:spChg chg="add mod">
          <ac:chgData name="Nguyen Chi Son" userId="606856d02e9d83ac" providerId="LiveId" clId="{43411EA5-83AA-4A26-A199-8A8BF982D6DB}" dt="2022-05-14T19:58:28.716" v="1149" actId="1076"/>
          <ac:spMkLst>
            <pc:docMk/>
            <pc:sldMk cId="3990194128" sldId="837"/>
            <ac:spMk id="7" creationId="{CCCADD67-50AA-6D8A-D43B-1192F7D16393}"/>
          </ac:spMkLst>
        </pc:spChg>
        <pc:spChg chg="del">
          <ac:chgData name="Nguyen Chi Son" userId="606856d02e9d83ac" providerId="LiveId" clId="{43411EA5-83AA-4A26-A199-8A8BF982D6DB}" dt="2022-05-14T19:47:39.798" v="719" actId="478"/>
          <ac:spMkLst>
            <pc:docMk/>
            <pc:sldMk cId="3990194128" sldId="837"/>
            <ac:spMk id="9" creationId="{39E9E660-7C77-522F-DE95-48D46FE6197C}"/>
          </ac:spMkLst>
        </pc:spChg>
        <pc:spChg chg="mod">
          <ac:chgData name="Nguyen Chi Son" userId="606856d02e9d83ac" providerId="LiveId" clId="{43411EA5-83AA-4A26-A199-8A8BF982D6DB}" dt="2022-05-14T19:58:24.228" v="1148" actId="1076"/>
          <ac:spMkLst>
            <pc:docMk/>
            <pc:sldMk cId="3990194128" sldId="837"/>
            <ac:spMk id="11" creationId="{C1E0E65F-66DE-EE13-FFB8-F7640F4B8074}"/>
          </ac:spMkLst>
        </pc:spChg>
        <pc:spChg chg="add mod">
          <ac:chgData name="Nguyen Chi Son" userId="606856d02e9d83ac" providerId="LiveId" clId="{43411EA5-83AA-4A26-A199-8A8BF982D6DB}" dt="2022-05-14T19:58:08.808" v="1144" actId="1076"/>
          <ac:spMkLst>
            <pc:docMk/>
            <pc:sldMk cId="3990194128" sldId="837"/>
            <ac:spMk id="14" creationId="{7B944072-AAFE-234B-EE93-BB0A94A34DAD}"/>
          </ac:spMkLst>
        </pc:spChg>
        <pc:spChg chg="add mod">
          <ac:chgData name="Nguyen Chi Son" userId="606856d02e9d83ac" providerId="LiveId" clId="{43411EA5-83AA-4A26-A199-8A8BF982D6DB}" dt="2022-05-14T19:58:15.245" v="1145" actId="1076"/>
          <ac:spMkLst>
            <pc:docMk/>
            <pc:sldMk cId="3990194128" sldId="837"/>
            <ac:spMk id="15" creationId="{3DF0071F-4D92-A5D6-ED4B-F6440AA406C5}"/>
          </ac:spMkLst>
        </pc:spChg>
        <pc:spChg chg="add mod">
          <ac:chgData name="Nguyen Chi Son" userId="606856d02e9d83ac" providerId="LiveId" clId="{43411EA5-83AA-4A26-A199-8A8BF982D6DB}" dt="2022-05-14T19:58:35.571" v="1151" actId="1076"/>
          <ac:spMkLst>
            <pc:docMk/>
            <pc:sldMk cId="3990194128" sldId="837"/>
            <ac:spMk id="16" creationId="{4A2AF197-85ED-0810-FD7C-063CE61F46BB}"/>
          </ac:spMkLst>
        </pc:spChg>
        <pc:spChg chg="add mod">
          <ac:chgData name="Nguyen Chi Son" userId="606856d02e9d83ac" providerId="LiveId" clId="{43411EA5-83AA-4A26-A199-8A8BF982D6DB}" dt="2022-05-14T19:59:18.954" v="1154" actId="208"/>
          <ac:spMkLst>
            <pc:docMk/>
            <pc:sldMk cId="3990194128" sldId="837"/>
            <ac:spMk id="18" creationId="{D3527BB3-F16D-BD24-0AB5-DE302DBD1833}"/>
          </ac:spMkLst>
        </pc:spChg>
        <pc:spChg chg="add mod">
          <ac:chgData name="Nguyen Chi Son" userId="606856d02e9d83ac" providerId="LiveId" clId="{43411EA5-83AA-4A26-A199-8A8BF982D6DB}" dt="2022-05-14T19:59:42.976" v="1160" actId="1076"/>
          <ac:spMkLst>
            <pc:docMk/>
            <pc:sldMk cId="3990194128" sldId="837"/>
            <ac:spMk id="19" creationId="{CAE0015D-C52A-20ED-C723-52880A687CE2}"/>
          </ac:spMkLst>
        </pc:spChg>
        <pc:graphicFrameChg chg="add del mod">
          <ac:chgData name="Nguyen Chi Son" userId="606856d02e9d83ac" providerId="LiveId" clId="{43411EA5-83AA-4A26-A199-8A8BF982D6DB}" dt="2022-05-14T19:56:43.382" v="1122" actId="478"/>
          <ac:graphicFrameMkLst>
            <pc:docMk/>
            <pc:sldMk cId="3990194128" sldId="837"/>
            <ac:graphicFrameMk id="17" creationId="{914135B4-A6DA-B94C-DF64-FA6711716F5B}"/>
          </ac:graphicFrameMkLst>
        </pc:graphicFrameChg>
        <pc:picChg chg="del">
          <ac:chgData name="Nguyen Chi Son" userId="606856d02e9d83ac" providerId="LiveId" clId="{43411EA5-83AA-4A26-A199-8A8BF982D6DB}" dt="2022-05-14T19:47:37.748" v="717" actId="478"/>
          <ac:picMkLst>
            <pc:docMk/>
            <pc:sldMk cId="3990194128" sldId="837"/>
            <ac:picMk id="3" creationId="{A7784BE9-059B-61B7-4F0A-7B0D6A9F7BA0}"/>
          </ac:picMkLst>
        </pc:picChg>
        <pc:picChg chg="del">
          <ac:chgData name="Nguyen Chi Son" userId="606856d02e9d83ac" providerId="LiveId" clId="{43411EA5-83AA-4A26-A199-8A8BF982D6DB}" dt="2022-05-14T19:47:38.195" v="718" actId="478"/>
          <ac:picMkLst>
            <pc:docMk/>
            <pc:sldMk cId="3990194128" sldId="837"/>
            <ac:picMk id="5" creationId="{F94D2062-3C40-ECEF-7014-64496B04A0F7}"/>
          </ac:picMkLst>
        </pc:picChg>
        <pc:picChg chg="add mod">
          <ac:chgData name="Nguyen Chi Son" userId="606856d02e9d83ac" providerId="LiveId" clId="{43411EA5-83AA-4A26-A199-8A8BF982D6DB}" dt="2022-05-14T19:57:15.051" v="1131" actId="1076"/>
          <ac:picMkLst>
            <pc:docMk/>
            <pc:sldMk cId="3990194128" sldId="837"/>
            <ac:picMk id="6" creationId="{35E8BECB-FF09-EA8F-2458-41858A6990D4}"/>
          </ac:picMkLst>
        </pc:picChg>
        <pc:picChg chg="add mod">
          <ac:chgData name="Nguyen Chi Son" userId="606856d02e9d83ac" providerId="LiveId" clId="{43411EA5-83AA-4A26-A199-8A8BF982D6DB}" dt="2022-05-14T19:57:24.440" v="1134" actId="1076"/>
          <ac:picMkLst>
            <pc:docMk/>
            <pc:sldMk cId="3990194128" sldId="837"/>
            <ac:picMk id="10" creationId="{6B6F9A42-10ED-3C1F-1F17-2EB4B9033D99}"/>
          </ac:picMkLst>
        </pc:picChg>
        <pc:picChg chg="add mod">
          <ac:chgData name="Nguyen Chi Son" userId="606856d02e9d83ac" providerId="LiveId" clId="{43411EA5-83AA-4A26-A199-8A8BF982D6DB}" dt="2022-05-14T19:57:21.183" v="1133" actId="1076"/>
          <ac:picMkLst>
            <pc:docMk/>
            <pc:sldMk cId="3990194128" sldId="837"/>
            <ac:picMk id="13" creationId="{1D2A25E4-C489-50BA-324C-E10E2B432D3E}"/>
          </ac:picMkLst>
        </pc:picChg>
      </pc:sldChg>
      <pc:sldChg chg="del">
        <pc:chgData name="Nguyen Chi Son" userId="606856d02e9d83ac" providerId="LiveId" clId="{43411EA5-83AA-4A26-A199-8A8BF982D6DB}" dt="2022-05-14T20:01:05.515" v="1161" actId="47"/>
        <pc:sldMkLst>
          <pc:docMk/>
          <pc:sldMk cId="3073020842" sldId="838"/>
        </pc:sldMkLst>
      </pc:sldChg>
      <pc:sldChg chg="addSp delSp modSp mod delAnim modAnim">
        <pc:chgData name="Nguyen Chi Son" userId="606856d02e9d83ac" providerId="LiveId" clId="{43411EA5-83AA-4A26-A199-8A8BF982D6DB}" dt="2022-05-16T14:09:53.091" v="7786"/>
        <pc:sldMkLst>
          <pc:docMk/>
          <pc:sldMk cId="2469390445" sldId="839"/>
        </pc:sldMkLst>
        <pc:spChg chg="mod">
          <ac:chgData name="Nguyen Chi Son" userId="606856d02e9d83ac" providerId="LiveId" clId="{43411EA5-83AA-4A26-A199-8A8BF982D6DB}" dt="2022-05-14T20:02:21.283" v="1498" actId="20577"/>
          <ac:spMkLst>
            <pc:docMk/>
            <pc:sldMk cId="2469390445" sldId="839"/>
            <ac:spMk id="10" creationId="{CA7A7645-A7F6-FF0F-6CE7-F7954F96AD24}"/>
          </ac:spMkLst>
        </pc:spChg>
        <pc:spChg chg="mod">
          <ac:chgData name="Nguyen Chi Son" userId="606856d02e9d83ac" providerId="LiveId" clId="{43411EA5-83AA-4A26-A199-8A8BF982D6DB}" dt="2022-05-14T20:02:11.530" v="1479" actId="1035"/>
          <ac:spMkLst>
            <pc:docMk/>
            <pc:sldMk cId="2469390445" sldId="839"/>
            <ac:spMk id="11" creationId="{0E84CBE1-4AB0-CA68-65C2-AC68692AACAA}"/>
          </ac:spMkLst>
        </pc:spChg>
        <pc:spChg chg="mod">
          <ac:chgData name="Nguyen Chi Son" userId="606856d02e9d83ac" providerId="LiveId" clId="{43411EA5-83AA-4A26-A199-8A8BF982D6DB}" dt="2022-05-14T20:04:48.602" v="1564" actId="20577"/>
          <ac:spMkLst>
            <pc:docMk/>
            <pc:sldMk cId="2469390445" sldId="839"/>
            <ac:spMk id="12" creationId="{5B8A6D26-E571-DC15-930E-F272FC43E0DD}"/>
          </ac:spMkLst>
        </pc:spChg>
        <pc:spChg chg="mod">
          <ac:chgData name="Nguyen Chi Son" userId="606856d02e9d83ac" providerId="LiveId" clId="{43411EA5-83AA-4A26-A199-8A8BF982D6DB}" dt="2022-05-14T20:02:11.530" v="1479" actId="1035"/>
          <ac:spMkLst>
            <pc:docMk/>
            <pc:sldMk cId="2469390445" sldId="839"/>
            <ac:spMk id="13" creationId="{1E14587E-DEDE-55E8-CE0F-8FA8A72C11BC}"/>
          </ac:spMkLst>
        </pc:spChg>
        <pc:spChg chg="mod">
          <ac:chgData name="Nguyen Chi Son" userId="606856d02e9d83ac" providerId="LiveId" clId="{43411EA5-83AA-4A26-A199-8A8BF982D6DB}" dt="2022-05-14T20:02:04.702" v="1444" actId="20577"/>
          <ac:spMkLst>
            <pc:docMk/>
            <pc:sldMk cId="2469390445" sldId="839"/>
            <ac:spMk id="19" creationId="{9C339D16-68E4-43C4-A62E-D0146138D23B}"/>
          </ac:spMkLst>
        </pc:spChg>
        <pc:graphicFrameChg chg="mod">
          <ac:chgData name="Nguyen Chi Son" userId="606856d02e9d83ac" providerId="LiveId" clId="{43411EA5-83AA-4A26-A199-8A8BF982D6DB}" dt="2022-05-14T20:02:44.876" v="1503" actId="1076"/>
          <ac:graphicFrameMkLst>
            <pc:docMk/>
            <pc:sldMk cId="2469390445" sldId="839"/>
            <ac:graphicFrameMk id="8" creationId="{8BF6DC18-F4EB-8D5E-8089-0B12B64D162A}"/>
          </ac:graphicFrameMkLst>
        </pc:graphicFrameChg>
        <pc:graphicFrameChg chg="del mod">
          <ac:chgData name="Nguyen Chi Son" userId="606856d02e9d83ac" providerId="LiveId" clId="{43411EA5-83AA-4A26-A199-8A8BF982D6DB}" dt="2022-05-14T20:02:53.675" v="1515" actId="478"/>
          <ac:graphicFrameMkLst>
            <pc:docMk/>
            <pc:sldMk cId="2469390445" sldId="839"/>
            <ac:graphicFrameMk id="14" creationId="{9697F263-F3A4-64F1-443A-56CEA12BC2A9}"/>
          </ac:graphicFrameMkLst>
        </pc:graphicFrameChg>
        <pc:graphicFrameChg chg="add mod">
          <ac:chgData name="Nguyen Chi Son" userId="606856d02e9d83ac" providerId="LiveId" clId="{43411EA5-83AA-4A26-A199-8A8BF982D6DB}" dt="2022-05-14T20:04:50.946" v="1565" actId="1076"/>
          <ac:graphicFrameMkLst>
            <pc:docMk/>
            <pc:sldMk cId="2469390445" sldId="839"/>
            <ac:graphicFrameMk id="15" creationId="{30AC3A99-676C-C84D-5820-81CAF2F78071}"/>
          </ac:graphicFrameMkLst>
        </pc:graphicFrameChg>
        <pc:graphicFrameChg chg="del mod">
          <ac:chgData name="Nguyen Chi Son" userId="606856d02e9d83ac" providerId="LiveId" clId="{43411EA5-83AA-4A26-A199-8A8BF982D6DB}" dt="2022-05-14T20:02:22.705" v="1499" actId="478"/>
          <ac:graphicFrameMkLst>
            <pc:docMk/>
            <pc:sldMk cId="2469390445" sldId="839"/>
            <ac:graphicFrameMk id="16" creationId="{DFEA72EA-8808-FF40-B6AE-B176099AD99F}"/>
          </ac:graphicFrameMkLst>
        </pc:graphicFrameChg>
        <pc:picChg chg="add mod">
          <ac:chgData name="Nguyen Chi Son" userId="606856d02e9d83ac" providerId="LiveId" clId="{43411EA5-83AA-4A26-A199-8A8BF982D6DB}" dt="2022-05-14T20:04:53.055" v="1566" actId="1076"/>
          <ac:picMkLst>
            <pc:docMk/>
            <pc:sldMk cId="2469390445" sldId="839"/>
            <ac:picMk id="3" creationId="{4389EC1A-163B-F79B-764C-FEB43F6522AC}"/>
          </ac:picMkLst>
        </pc:picChg>
      </pc:sldChg>
      <pc:sldChg chg="del">
        <pc:chgData name="Nguyen Chi Son" userId="606856d02e9d83ac" providerId="LiveId" clId="{43411EA5-83AA-4A26-A199-8A8BF982D6DB}" dt="2022-05-14T20:23:26.547" v="3389" actId="47"/>
        <pc:sldMkLst>
          <pc:docMk/>
          <pc:sldMk cId="3897746557" sldId="840"/>
        </pc:sldMkLst>
      </pc:sldChg>
      <pc:sldChg chg="del">
        <pc:chgData name="Nguyen Chi Son" userId="606856d02e9d83ac" providerId="LiveId" clId="{43411EA5-83AA-4A26-A199-8A8BF982D6DB}" dt="2022-05-14T20:23:26.547" v="3389" actId="47"/>
        <pc:sldMkLst>
          <pc:docMk/>
          <pc:sldMk cId="652079318" sldId="841"/>
        </pc:sldMkLst>
      </pc:sldChg>
      <pc:sldChg chg="addSp delSp modSp mod delAnim modAnim">
        <pc:chgData name="Nguyen Chi Son" userId="606856d02e9d83ac" providerId="LiveId" clId="{43411EA5-83AA-4A26-A199-8A8BF982D6DB}" dt="2022-05-14T20:39:09.300" v="4498" actId="12788"/>
        <pc:sldMkLst>
          <pc:docMk/>
          <pc:sldMk cId="733565035" sldId="842"/>
        </pc:sldMkLst>
        <pc:spChg chg="del mod">
          <ac:chgData name="Nguyen Chi Son" userId="606856d02e9d83ac" providerId="LiveId" clId="{43411EA5-83AA-4A26-A199-8A8BF982D6DB}" dt="2022-05-14T20:39:01.425" v="4496" actId="478"/>
          <ac:spMkLst>
            <pc:docMk/>
            <pc:sldMk cId="733565035" sldId="842"/>
            <ac:spMk id="10" creationId="{CA7A7645-A7F6-FF0F-6CE7-F7954F96AD24}"/>
          </ac:spMkLst>
        </pc:spChg>
        <pc:spChg chg="mod">
          <ac:chgData name="Nguyen Chi Son" userId="606856d02e9d83ac" providerId="LiveId" clId="{43411EA5-83AA-4A26-A199-8A8BF982D6DB}" dt="2022-05-14T20:39:09.300" v="4498" actId="12788"/>
          <ac:spMkLst>
            <pc:docMk/>
            <pc:sldMk cId="733565035" sldId="842"/>
            <ac:spMk id="11" creationId="{0E84CBE1-4AB0-CA68-65C2-AC68692AACAA}"/>
          </ac:spMkLst>
        </pc:spChg>
        <pc:spChg chg="mod">
          <ac:chgData name="Nguyen Chi Son" userId="606856d02e9d83ac" providerId="LiveId" clId="{43411EA5-83AA-4A26-A199-8A8BF982D6DB}" dt="2022-05-14T20:39:06.331" v="4497" actId="14100"/>
          <ac:spMkLst>
            <pc:docMk/>
            <pc:sldMk cId="733565035" sldId="842"/>
            <ac:spMk id="12" creationId="{5B8A6D26-E571-DC15-930E-F272FC43E0DD}"/>
          </ac:spMkLst>
        </pc:spChg>
        <pc:spChg chg="del mod">
          <ac:chgData name="Nguyen Chi Son" userId="606856d02e9d83ac" providerId="LiveId" clId="{43411EA5-83AA-4A26-A199-8A8BF982D6DB}" dt="2022-05-14T20:38:58.987" v="4495" actId="478"/>
          <ac:spMkLst>
            <pc:docMk/>
            <pc:sldMk cId="733565035" sldId="842"/>
            <ac:spMk id="13" creationId="{1E14587E-DEDE-55E8-CE0F-8FA8A72C11BC}"/>
          </ac:spMkLst>
        </pc:spChg>
        <pc:spChg chg="mod">
          <ac:chgData name="Nguyen Chi Son" userId="606856d02e9d83ac" providerId="LiveId" clId="{43411EA5-83AA-4A26-A199-8A8BF982D6DB}" dt="2022-05-14T20:30:58.823" v="4243" actId="20577"/>
          <ac:spMkLst>
            <pc:docMk/>
            <pc:sldMk cId="733565035" sldId="842"/>
            <ac:spMk id="19" creationId="{9C339D16-68E4-43C4-A62E-D0146138D23B}"/>
          </ac:spMkLst>
        </pc:spChg>
        <pc:graphicFrameChg chg="del mod">
          <ac:chgData name="Nguyen Chi Son" userId="606856d02e9d83ac" providerId="LiveId" clId="{43411EA5-83AA-4A26-A199-8A8BF982D6DB}" dt="2022-05-14T20:38:58.987" v="4495" actId="478"/>
          <ac:graphicFrameMkLst>
            <pc:docMk/>
            <pc:sldMk cId="733565035" sldId="842"/>
            <ac:graphicFrameMk id="8" creationId="{8BF6DC18-F4EB-8D5E-8089-0B12B64D162A}"/>
          </ac:graphicFrameMkLst>
        </pc:graphicFrameChg>
        <pc:graphicFrameChg chg="del mod">
          <ac:chgData name="Nguyen Chi Son" userId="606856d02e9d83ac" providerId="LiveId" clId="{43411EA5-83AA-4A26-A199-8A8BF982D6DB}" dt="2022-05-14T20:38:28.551" v="4277" actId="478"/>
          <ac:graphicFrameMkLst>
            <pc:docMk/>
            <pc:sldMk cId="733565035" sldId="842"/>
            <ac:graphicFrameMk id="15" creationId="{6F053F35-99AA-78B5-2D3C-A36A9D04BEBC}"/>
          </ac:graphicFrameMkLst>
        </pc:graphicFrameChg>
        <pc:picChg chg="add mod">
          <ac:chgData name="Nguyen Chi Son" userId="606856d02e9d83ac" providerId="LiveId" clId="{43411EA5-83AA-4A26-A199-8A8BF982D6DB}" dt="2022-05-14T20:31:13.135" v="4246" actId="1076"/>
          <ac:picMkLst>
            <pc:docMk/>
            <pc:sldMk cId="733565035" sldId="842"/>
            <ac:picMk id="3" creationId="{2E225434-57BE-D153-77CB-F814358D869D}"/>
          </ac:picMkLst>
        </pc:picChg>
        <pc:picChg chg="del">
          <ac:chgData name="Nguyen Chi Son" userId="606856d02e9d83ac" providerId="LiveId" clId="{43411EA5-83AA-4A26-A199-8A8BF982D6DB}" dt="2022-05-14T20:29:38.119" v="3973" actId="478"/>
          <ac:picMkLst>
            <pc:docMk/>
            <pc:sldMk cId="733565035" sldId="842"/>
            <ac:picMk id="17" creationId="{2CA33DB2-5C67-5EEA-7907-9F1D56B57AAE}"/>
          </ac:picMkLst>
        </pc:picChg>
      </pc:sldChg>
      <pc:sldChg chg="addSp delSp modSp mod delAnim modAnim">
        <pc:chgData name="Nguyen Chi Son" userId="606856d02e9d83ac" providerId="LiveId" clId="{43411EA5-83AA-4A26-A199-8A8BF982D6DB}" dt="2022-05-16T14:07:59.324" v="7768"/>
        <pc:sldMkLst>
          <pc:docMk/>
          <pc:sldMk cId="2177373405" sldId="843"/>
        </pc:sldMkLst>
        <pc:spChg chg="mod">
          <ac:chgData name="Nguyen Chi Son" userId="606856d02e9d83ac" providerId="LiveId" clId="{43411EA5-83AA-4A26-A199-8A8BF982D6DB}" dt="2022-05-15T14:06:55.275" v="5035" actId="1036"/>
          <ac:spMkLst>
            <pc:docMk/>
            <pc:sldMk cId="2177373405" sldId="843"/>
            <ac:spMk id="10" creationId="{CA7A7645-A7F6-FF0F-6CE7-F7954F96AD24}"/>
          </ac:spMkLst>
        </pc:spChg>
        <pc:spChg chg="mod">
          <ac:chgData name="Nguyen Chi Son" userId="606856d02e9d83ac" providerId="LiveId" clId="{43411EA5-83AA-4A26-A199-8A8BF982D6DB}" dt="2022-05-15T14:06:55.275" v="5035" actId="1036"/>
          <ac:spMkLst>
            <pc:docMk/>
            <pc:sldMk cId="2177373405" sldId="843"/>
            <ac:spMk id="11" creationId="{0E84CBE1-4AB0-CA68-65C2-AC68692AACAA}"/>
          </ac:spMkLst>
        </pc:spChg>
        <pc:spChg chg="mod">
          <ac:chgData name="Nguyen Chi Son" userId="606856d02e9d83ac" providerId="LiveId" clId="{43411EA5-83AA-4A26-A199-8A8BF982D6DB}" dt="2022-05-15T14:06:55.275" v="5035" actId="1036"/>
          <ac:spMkLst>
            <pc:docMk/>
            <pc:sldMk cId="2177373405" sldId="843"/>
            <ac:spMk id="12" creationId="{5B8A6D26-E571-DC15-930E-F272FC43E0DD}"/>
          </ac:spMkLst>
        </pc:spChg>
        <pc:spChg chg="mod">
          <ac:chgData name="Nguyen Chi Son" userId="606856d02e9d83ac" providerId="LiveId" clId="{43411EA5-83AA-4A26-A199-8A8BF982D6DB}" dt="2022-05-15T14:06:55.275" v="5035" actId="1036"/>
          <ac:spMkLst>
            <pc:docMk/>
            <pc:sldMk cId="2177373405" sldId="843"/>
            <ac:spMk id="13" creationId="{1E14587E-DEDE-55E8-CE0F-8FA8A72C11BC}"/>
          </ac:spMkLst>
        </pc:spChg>
        <pc:spChg chg="mod">
          <ac:chgData name="Nguyen Chi Son" userId="606856d02e9d83ac" providerId="LiveId" clId="{43411EA5-83AA-4A26-A199-8A8BF982D6DB}" dt="2022-05-15T14:05:05.622" v="4868" actId="20577"/>
          <ac:spMkLst>
            <pc:docMk/>
            <pc:sldMk cId="2177373405" sldId="843"/>
            <ac:spMk id="19" creationId="{9C339D16-68E4-43C4-A62E-D0146138D23B}"/>
          </ac:spMkLst>
        </pc:spChg>
        <pc:graphicFrameChg chg="del">
          <ac:chgData name="Nguyen Chi Son" userId="606856d02e9d83ac" providerId="LiveId" clId="{43411EA5-83AA-4A26-A199-8A8BF982D6DB}" dt="2022-05-15T14:05:24.825" v="4883" actId="478"/>
          <ac:graphicFrameMkLst>
            <pc:docMk/>
            <pc:sldMk cId="2177373405" sldId="843"/>
            <ac:graphicFrameMk id="14" creationId="{A2661A13-4751-8005-D73E-AF5205EAEACD}"/>
          </ac:graphicFrameMkLst>
        </pc:graphicFrameChg>
        <pc:graphicFrameChg chg="del">
          <ac:chgData name="Nguyen Chi Son" userId="606856d02e9d83ac" providerId="LiveId" clId="{43411EA5-83AA-4A26-A199-8A8BF982D6DB}" dt="2022-05-15T14:06:09.527" v="4918" actId="478"/>
          <ac:graphicFrameMkLst>
            <pc:docMk/>
            <pc:sldMk cId="2177373405" sldId="843"/>
            <ac:graphicFrameMk id="16" creationId="{E5F56957-7EAC-6E2E-C86B-2EFB67643BFE}"/>
          </ac:graphicFrameMkLst>
        </pc:graphicFrameChg>
        <pc:picChg chg="add mod">
          <ac:chgData name="Nguyen Chi Son" userId="606856d02e9d83ac" providerId="LiveId" clId="{43411EA5-83AA-4A26-A199-8A8BF982D6DB}" dt="2022-05-15T14:04:48.092" v="4853" actId="1076"/>
          <ac:picMkLst>
            <pc:docMk/>
            <pc:sldMk cId="2177373405" sldId="843"/>
            <ac:picMk id="3" creationId="{76800E99-1F62-5134-0AD7-3CFC9A55C79B}"/>
          </ac:picMkLst>
        </pc:picChg>
        <pc:picChg chg="del">
          <ac:chgData name="Nguyen Chi Son" userId="606856d02e9d83ac" providerId="LiveId" clId="{43411EA5-83AA-4A26-A199-8A8BF982D6DB}" dt="2022-05-15T14:03:34.969" v="4499" actId="478"/>
          <ac:picMkLst>
            <pc:docMk/>
            <pc:sldMk cId="2177373405" sldId="843"/>
            <ac:picMk id="17" creationId="{2CA33DB2-5C67-5EEA-7907-9F1D56B57AAE}"/>
          </ac:picMkLst>
        </pc:picChg>
      </pc:sldChg>
      <pc:sldChg chg="addSp delSp modSp mod delAnim modAnim">
        <pc:chgData name="Nguyen Chi Son" userId="606856d02e9d83ac" providerId="LiveId" clId="{43411EA5-83AA-4A26-A199-8A8BF982D6DB}" dt="2022-05-16T14:08:08.864" v="7770"/>
        <pc:sldMkLst>
          <pc:docMk/>
          <pc:sldMk cId="1462173169" sldId="844"/>
        </pc:sldMkLst>
        <pc:spChg chg="del">
          <ac:chgData name="Nguyen Chi Son" userId="606856d02e9d83ac" providerId="LiveId" clId="{43411EA5-83AA-4A26-A199-8A8BF982D6DB}" dt="2022-05-16T13:36:17.890" v="5745" actId="478"/>
          <ac:spMkLst>
            <pc:docMk/>
            <pc:sldMk cId="1462173169" sldId="844"/>
            <ac:spMk id="10" creationId="{CA7A7645-A7F6-FF0F-6CE7-F7954F96AD24}"/>
          </ac:spMkLst>
        </pc:spChg>
        <pc:spChg chg="mod">
          <ac:chgData name="Nguyen Chi Son" userId="606856d02e9d83ac" providerId="LiveId" clId="{43411EA5-83AA-4A26-A199-8A8BF982D6DB}" dt="2022-05-16T13:36:28.172" v="5767" actId="1036"/>
          <ac:spMkLst>
            <pc:docMk/>
            <pc:sldMk cId="1462173169" sldId="844"/>
            <ac:spMk id="11" creationId="{0E84CBE1-4AB0-CA68-65C2-AC68692AACAA}"/>
          </ac:spMkLst>
        </pc:spChg>
        <pc:spChg chg="mod">
          <ac:chgData name="Nguyen Chi Son" userId="606856d02e9d83ac" providerId="LiveId" clId="{43411EA5-83AA-4A26-A199-8A8BF982D6DB}" dt="2022-05-16T13:36:28.172" v="5767" actId="1036"/>
          <ac:spMkLst>
            <pc:docMk/>
            <pc:sldMk cId="1462173169" sldId="844"/>
            <ac:spMk id="12" creationId="{5B8A6D26-E571-DC15-930E-F272FC43E0DD}"/>
          </ac:spMkLst>
        </pc:spChg>
        <pc:spChg chg="del">
          <ac:chgData name="Nguyen Chi Son" userId="606856d02e9d83ac" providerId="LiveId" clId="{43411EA5-83AA-4A26-A199-8A8BF982D6DB}" dt="2022-05-16T13:36:17.890" v="5745" actId="478"/>
          <ac:spMkLst>
            <pc:docMk/>
            <pc:sldMk cId="1462173169" sldId="844"/>
            <ac:spMk id="13" creationId="{1E14587E-DEDE-55E8-CE0F-8FA8A72C11BC}"/>
          </ac:spMkLst>
        </pc:spChg>
        <pc:spChg chg="mod">
          <ac:chgData name="Nguyen Chi Son" userId="606856d02e9d83ac" providerId="LiveId" clId="{43411EA5-83AA-4A26-A199-8A8BF982D6DB}" dt="2022-05-16T13:34:44.442" v="5420" actId="20577"/>
          <ac:spMkLst>
            <pc:docMk/>
            <pc:sldMk cId="1462173169" sldId="844"/>
            <ac:spMk id="19" creationId="{9C339D16-68E4-43C4-A62E-D0146138D23B}"/>
          </ac:spMkLst>
        </pc:spChg>
        <pc:graphicFrameChg chg="del">
          <ac:chgData name="Nguyen Chi Son" userId="606856d02e9d83ac" providerId="LiveId" clId="{43411EA5-83AA-4A26-A199-8A8BF982D6DB}" dt="2022-05-16T13:35:09.186" v="5423" actId="478"/>
          <ac:graphicFrameMkLst>
            <pc:docMk/>
            <pc:sldMk cId="1462173169" sldId="844"/>
            <ac:graphicFrameMk id="16" creationId="{E5F56957-7EAC-6E2E-C86B-2EFB67643BFE}"/>
          </ac:graphicFrameMkLst>
        </pc:graphicFrameChg>
        <pc:picChg chg="add mod">
          <ac:chgData name="Nguyen Chi Son" userId="606856d02e9d83ac" providerId="LiveId" clId="{43411EA5-83AA-4A26-A199-8A8BF982D6DB}" dt="2022-05-16T13:36:33.322" v="5769" actId="1076"/>
          <ac:picMkLst>
            <pc:docMk/>
            <pc:sldMk cId="1462173169" sldId="844"/>
            <ac:picMk id="3" creationId="{A69A251F-2CDF-C34F-FB42-578568865490}"/>
          </ac:picMkLst>
        </pc:picChg>
        <pc:picChg chg="del">
          <ac:chgData name="Nguyen Chi Son" userId="606856d02e9d83ac" providerId="LiveId" clId="{43411EA5-83AA-4A26-A199-8A8BF982D6DB}" dt="2022-05-16T13:33:53.186" v="5036" actId="478"/>
          <ac:picMkLst>
            <pc:docMk/>
            <pc:sldMk cId="1462173169" sldId="844"/>
            <ac:picMk id="17" creationId="{2CA33DB2-5C67-5EEA-7907-9F1D56B57AAE}"/>
          </ac:picMkLst>
        </pc:picChg>
      </pc:sldChg>
      <pc:sldChg chg="del">
        <pc:chgData name="Nguyen Chi Son" userId="606856d02e9d83ac" providerId="LiveId" clId="{43411EA5-83AA-4A26-A199-8A8BF982D6DB}" dt="2022-05-16T13:40:27.647" v="5770" actId="47"/>
        <pc:sldMkLst>
          <pc:docMk/>
          <pc:sldMk cId="942798405" sldId="845"/>
        </pc:sldMkLst>
      </pc:sldChg>
      <pc:sldChg chg="del">
        <pc:chgData name="Nguyen Chi Son" userId="606856d02e9d83ac" providerId="LiveId" clId="{43411EA5-83AA-4A26-A199-8A8BF982D6DB}" dt="2022-05-16T13:40:27.647" v="5770" actId="47"/>
        <pc:sldMkLst>
          <pc:docMk/>
          <pc:sldMk cId="2040469783" sldId="846"/>
        </pc:sldMkLst>
      </pc:sldChg>
      <pc:sldChg chg="del">
        <pc:chgData name="Nguyen Chi Son" userId="606856d02e9d83ac" providerId="LiveId" clId="{43411EA5-83AA-4A26-A199-8A8BF982D6DB}" dt="2022-05-16T13:40:27.647" v="5770" actId="47"/>
        <pc:sldMkLst>
          <pc:docMk/>
          <pc:sldMk cId="4284804324" sldId="847"/>
        </pc:sldMkLst>
      </pc:sldChg>
      <pc:sldChg chg="del">
        <pc:chgData name="Nguyen Chi Son" userId="606856d02e9d83ac" providerId="LiveId" clId="{43411EA5-83AA-4A26-A199-8A8BF982D6DB}" dt="2022-05-14T20:29:36.510" v="3972" actId="47"/>
        <pc:sldMkLst>
          <pc:docMk/>
          <pc:sldMk cId="3077750142" sldId="848"/>
        </pc:sldMkLst>
      </pc:sldChg>
      <pc:sldChg chg="del">
        <pc:chgData name="Nguyen Chi Son" userId="606856d02e9d83ac" providerId="LiveId" clId="{43411EA5-83AA-4A26-A199-8A8BF982D6DB}" dt="2022-05-16T13:40:27.647" v="5770" actId="47"/>
        <pc:sldMkLst>
          <pc:docMk/>
          <pc:sldMk cId="1431900210" sldId="849"/>
        </pc:sldMkLst>
      </pc:sldChg>
      <pc:sldChg chg="del">
        <pc:chgData name="Nguyen Chi Son" userId="606856d02e9d83ac" providerId="LiveId" clId="{43411EA5-83AA-4A26-A199-8A8BF982D6DB}" dt="2022-05-16T13:40:27.647" v="5770" actId="47"/>
        <pc:sldMkLst>
          <pc:docMk/>
          <pc:sldMk cId="1020004565" sldId="850"/>
        </pc:sldMkLst>
      </pc:sldChg>
      <pc:sldChg chg="del">
        <pc:chgData name="Nguyen Chi Son" userId="606856d02e9d83ac" providerId="LiveId" clId="{43411EA5-83AA-4A26-A199-8A8BF982D6DB}" dt="2022-05-16T13:40:27.647" v="5770" actId="47"/>
        <pc:sldMkLst>
          <pc:docMk/>
          <pc:sldMk cId="2949126800" sldId="851"/>
        </pc:sldMkLst>
      </pc:sldChg>
      <pc:sldChg chg="del">
        <pc:chgData name="Nguyen Chi Son" userId="606856d02e9d83ac" providerId="LiveId" clId="{43411EA5-83AA-4A26-A199-8A8BF982D6DB}" dt="2022-05-16T13:40:27.647" v="5770" actId="47"/>
        <pc:sldMkLst>
          <pc:docMk/>
          <pc:sldMk cId="1922622774" sldId="853"/>
        </pc:sldMkLst>
      </pc:sldChg>
      <pc:sldChg chg="addSp modSp add mod">
        <pc:chgData name="Nguyen Chi Son" userId="606856d02e9d83ac" providerId="LiveId" clId="{43411EA5-83AA-4A26-A199-8A8BF982D6DB}" dt="2022-05-14T19:47:28.191" v="716" actId="1076"/>
        <pc:sldMkLst>
          <pc:docMk/>
          <pc:sldMk cId="4090454743" sldId="854"/>
        </pc:sldMkLst>
        <pc:spChg chg="mod">
          <ac:chgData name="Nguyen Chi Son" userId="606856d02e9d83ac" providerId="LiveId" clId="{43411EA5-83AA-4A26-A199-8A8BF982D6DB}" dt="2022-05-14T19:45:18.163" v="693" actId="20577"/>
          <ac:spMkLst>
            <pc:docMk/>
            <pc:sldMk cId="4090454743" sldId="854"/>
            <ac:spMk id="2" creationId="{BA8A6260-CA4B-46A9-A06E-C71EE59E6992}"/>
          </ac:spMkLst>
        </pc:spChg>
        <pc:spChg chg="mod">
          <ac:chgData name="Nguyen Chi Son" userId="606856d02e9d83ac" providerId="LiveId" clId="{43411EA5-83AA-4A26-A199-8A8BF982D6DB}" dt="2022-05-14T19:46:46.831" v="709" actId="1076"/>
          <ac:spMkLst>
            <pc:docMk/>
            <pc:sldMk cId="4090454743" sldId="854"/>
            <ac:spMk id="15" creationId="{D4A11C5C-895C-BC35-F8FA-178D9F3E9B51}"/>
          </ac:spMkLst>
        </pc:spChg>
        <pc:graphicFrameChg chg="add mod">
          <ac:chgData name="Nguyen Chi Son" userId="606856d02e9d83ac" providerId="LiveId" clId="{43411EA5-83AA-4A26-A199-8A8BF982D6DB}" dt="2022-05-14T19:47:28.191" v="716" actId="1076"/>
          <ac:graphicFrameMkLst>
            <pc:docMk/>
            <pc:sldMk cId="4090454743" sldId="854"/>
            <ac:graphicFrameMk id="5" creationId="{B6F6A9BB-BB5A-B235-4C55-485CB6B6D69A}"/>
          </ac:graphicFrameMkLst>
        </pc:graphicFrameChg>
        <pc:picChg chg="mod">
          <ac:chgData name="Nguyen Chi Son" userId="606856d02e9d83ac" providerId="LiveId" clId="{43411EA5-83AA-4A26-A199-8A8BF982D6DB}" dt="2022-05-14T19:46:35.388" v="705" actId="14100"/>
          <ac:picMkLst>
            <pc:docMk/>
            <pc:sldMk cId="4090454743" sldId="854"/>
            <ac:picMk id="4" creationId="{5C03EDDA-00CB-8E15-274C-86DACDCE6D39}"/>
          </ac:picMkLst>
        </pc:picChg>
      </pc:sldChg>
      <pc:sldChg chg="addSp delSp modSp add mod delAnim modAnim">
        <pc:chgData name="Nguyen Chi Son" userId="606856d02e9d83ac" providerId="LiveId" clId="{43411EA5-83AA-4A26-A199-8A8BF982D6DB}" dt="2022-05-16T14:07:11.147" v="7752"/>
        <pc:sldMkLst>
          <pc:docMk/>
          <pc:sldMk cId="2955188893" sldId="855"/>
        </pc:sldMkLst>
        <pc:spChg chg="del">
          <ac:chgData name="Nguyen Chi Son" userId="606856d02e9d83ac" providerId="LiveId" clId="{43411EA5-83AA-4A26-A199-8A8BF982D6DB}" dt="2022-05-14T20:05:05.628" v="1568" actId="478"/>
          <ac:spMkLst>
            <pc:docMk/>
            <pc:sldMk cId="2955188893" sldId="855"/>
            <ac:spMk id="10" creationId="{CA7A7645-A7F6-FF0F-6CE7-F7954F96AD24}"/>
          </ac:spMkLst>
        </pc:spChg>
        <pc:spChg chg="del">
          <ac:chgData name="Nguyen Chi Son" userId="606856d02e9d83ac" providerId="LiveId" clId="{43411EA5-83AA-4A26-A199-8A8BF982D6DB}" dt="2022-05-14T20:05:05.628" v="1568" actId="478"/>
          <ac:spMkLst>
            <pc:docMk/>
            <pc:sldMk cId="2955188893" sldId="855"/>
            <ac:spMk id="11" creationId="{0E84CBE1-4AB0-CA68-65C2-AC68692AACAA}"/>
          </ac:spMkLst>
        </pc:spChg>
        <pc:spChg chg="del">
          <ac:chgData name="Nguyen Chi Son" userId="606856d02e9d83ac" providerId="LiveId" clId="{43411EA5-83AA-4A26-A199-8A8BF982D6DB}" dt="2022-05-14T20:05:05.628" v="1568" actId="478"/>
          <ac:spMkLst>
            <pc:docMk/>
            <pc:sldMk cId="2955188893" sldId="855"/>
            <ac:spMk id="12" creationId="{5B8A6D26-E571-DC15-930E-F272FC43E0DD}"/>
          </ac:spMkLst>
        </pc:spChg>
        <pc:spChg chg="del">
          <ac:chgData name="Nguyen Chi Son" userId="606856d02e9d83ac" providerId="LiveId" clId="{43411EA5-83AA-4A26-A199-8A8BF982D6DB}" dt="2022-05-14T20:05:05.628" v="1568" actId="478"/>
          <ac:spMkLst>
            <pc:docMk/>
            <pc:sldMk cId="2955188893" sldId="855"/>
            <ac:spMk id="13" creationId="{1E14587E-DEDE-55E8-CE0F-8FA8A72C11BC}"/>
          </ac:spMkLst>
        </pc:spChg>
        <pc:spChg chg="add mod">
          <ac:chgData name="Nguyen Chi Son" userId="606856d02e9d83ac" providerId="LiveId" clId="{43411EA5-83AA-4A26-A199-8A8BF982D6DB}" dt="2022-05-14T20:10:24.292" v="2504" actId="20577"/>
          <ac:spMkLst>
            <pc:docMk/>
            <pc:sldMk cId="2955188893" sldId="855"/>
            <ac:spMk id="16" creationId="{5BDD58F2-4F30-5CBE-6354-3B03B810F065}"/>
          </ac:spMkLst>
        </pc:spChg>
        <pc:spChg chg="add mod">
          <ac:chgData name="Nguyen Chi Son" userId="606856d02e9d83ac" providerId="LiveId" clId="{43411EA5-83AA-4A26-A199-8A8BF982D6DB}" dt="2022-05-14T20:09:28.062" v="2411" actId="1035"/>
          <ac:spMkLst>
            <pc:docMk/>
            <pc:sldMk cId="2955188893" sldId="855"/>
            <ac:spMk id="17" creationId="{1653B52F-9F45-5885-403E-C4EBABB81AE2}"/>
          </ac:spMkLst>
        </pc:spChg>
        <pc:spChg chg="add mod">
          <ac:chgData name="Nguyen Chi Son" userId="606856d02e9d83ac" providerId="LiveId" clId="{43411EA5-83AA-4A26-A199-8A8BF982D6DB}" dt="2022-05-14T20:10:31.356" v="2537" actId="20577"/>
          <ac:spMkLst>
            <pc:docMk/>
            <pc:sldMk cId="2955188893" sldId="855"/>
            <ac:spMk id="18" creationId="{98D4D7FB-5AFD-EFA0-3F98-BEA1A0767555}"/>
          </ac:spMkLst>
        </pc:spChg>
        <pc:spChg chg="mod">
          <ac:chgData name="Nguyen Chi Son" userId="606856d02e9d83ac" providerId="LiveId" clId="{43411EA5-83AA-4A26-A199-8A8BF982D6DB}" dt="2022-05-14T20:09:14.115" v="2370" actId="5793"/>
          <ac:spMkLst>
            <pc:docMk/>
            <pc:sldMk cId="2955188893" sldId="855"/>
            <ac:spMk id="19" creationId="{9C339D16-68E4-43C4-A62E-D0146138D23B}"/>
          </ac:spMkLst>
        </pc:spChg>
        <pc:spChg chg="add mod">
          <ac:chgData name="Nguyen Chi Son" userId="606856d02e9d83ac" providerId="LiveId" clId="{43411EA5-83AA-4A26-A199-8A8BF982D6DB}" dt="2022-05-14T20:09:28.062" v="2411" actId="1035"/>
          <ac:spMkLst>
            <pc:docMk/>
            <pc:sldMk cId="2955188893" sldId="855"/>
            <ac:spMk id="20" creationId="{4456F93F-8B12-A5A5-6FBF-AF5BF686743E}"/>
          </ac:spMkLst>
        </pc:spChg>
        <pc:spChg chg="add mod topLvl">
          <ac:chgData name="Nguyen Chi Son" userId="606856d02e9d83ac" providerId="LiveId" clId="{43411EA5-83AA-4A26-A199-8A8BF982D6DB}" dt="2022-05-16T14:06:46.402" v="7748" actId="165"/>
          <ac:spMkLst>
            <pc:docMk/>
            <pc:sldMk cId="2955188893" sldId="855"/>
            <ac:spMk id="39" creationId="{30446366-1D53-67C4-C531-14D9606FFA7A}"/>
          </ac:spMkLst>
        </pc:spChg>
        <pc:spChg chg="add mod topLvl">
          <ac:chgData name="Nguyen Chi Son" userId="606856d02e9d83ac" providerId="LiveId" clId="{43411EA5-83AA-4A26-A199-8A8BF982D6DB}" dt="2022-05-16T14:06:46.402" v="7748" actId="165"/>
          <ac:spMkLst>
            <pc:docMk/>
            <pc:sldMk cId="2955188893" sldId="855"/>
            <ac:spMk id="40" creationId="{F6B75FBB-0AD4-E12B-5B83-C93C02DA039C}"/>
          </ac:spMkLst>
        </pc:spChg>
        <pc:grpChg chg="add del mod topLvl">
          <ac:chgData name="Nguyen Chi Son" userId="606856d02e9d83ac" providerId="LiveId" clId="{43411EA5-83AA-4A26-A199-8A8BF982D6DB}" dt="2022-05-16T14:06:50.608" v="7749" actId="165"/>
          <ac:grpSpMkLst>
            <pc:docMk/>
            <pc:sldMk cId="2955188893" sldId="855"/>
            <ac:grpSpMk id="35" creationId="{A8079BB4-B40A-C06F-C0DB-19618AF6DDE7}"/>
          </ac:grpSpMkLst>
        </pc:grpChg>
        <pc:grpChg chg="add del mod">
          <ac:chgData name="Nguyen Chi Son" userId="606856d02e9d83ac" providerId="LiveId" clId="{43411EA5-83AA-4A26-A199-8A8BF982D6DB}" dt="2022-05-16T14:06:46.402" v="7748" actId="165"/>
          <ac:grpSpMkLst>
            <pc:docMk/>
            <pc:sldMk cId="2955188893" sldId="855"/>
            <ac:grpSpMk id="41" creationId="{DC1E1B44-5B34-BC77-CDDC-C927828729B3}"/>
          </ac:grpSpMkLst>
        </pc:grpChg>
        <pc:graphicFrameChg chg="del">
          <ac:chgData name="Nguyen Chi Son" userId="606856d02e9d83ac" providerId="LiveId" clId="{43411EA5-83AA-4A26-A199-8A8BF982D6DB}" dt="2022-05-14T20:05:05.628" v="1568" actId="478"/>
          <ac:graphicFrameMkLst>
            <pc:docMk/>
            <pc:sldMk cId="2955188893" sldId="855"/>
            <ac:graphicFrameMk id="8" creationId="{8BF6DC18-F4EB-8D5E-8089-0B12B64D162A}"/>
          </ac:graphicFrameMkLst>
        </pc:graphicFrameChg>
        <pc:graphicFrameChg chg="del">
          <ac:chgData name="Nguyen Chi Son" userId="606856d02e9d83ac" providerId="LiveId" clId="{43411EA5-83AA-4A26-A199-8A8BF982D6DB}" dt="2022-05-14T20:05:05.628" v="1568" actId="478"/>
          <ac:graphicFrameMkLst>
            <pc:docMk/>
            <pc:sldMk cId="2955188893" sldId="855"/>
            <ac:graphicFrameMk id="15" creationId="{30AC3A99-676C-C84D-5820-81CAF2F78071}"/>
          </ac:graphicFrameMkLst>
        </pc:graphicFrameChg>
        <pc:graphicFrameChg chg="add del mod">
          <ac:chgData name="Nguyen Chi Son" userId="606856d02e9d83ac" providerId="LiveId" clId="{43411EA5-83AA-4A26-A199-8A8BF982D6DB}" dt="2022-05-14T20:10:13.880" v="2418" actId="478"/>
          <ac:graphicFrameMkLst>
            <pc:docMk/>
            <pc:sldMk cId="2955188893" sldId="855"/>
            <ac:graphicFrameMk id="21" creationId="{01FEDF38-2B7C-B407-6D7F-7FEA69045866}"/>
          </ac:graphicFrameMkLst>
        </pc:graphicFrameChg>
        <pc:graphicFrameChg chg="add del mod">
          <ac:chgData name="Nguyen Chi Son" userId="606856d02e9d83ac" providerId="LiveId" clId="{43411EA5-83AA-4A26-A199-8A8BF982D6DB}" dt="2022-05-14T20:09:29.253" v="2412" actId="478"/>
          <ac:graphicFrameMkLst>
            <pc:docMk/>
            <pc:sldMk cId="2955188893" sldId="855"/>
            <ac:graphicFrameMk id="22" creationId="{CC0F1F04-7DEB-3738-50EA-D5F2B6E8D679}"/>
          </ac:graphicFrameMkLst>
        </pc:graphicFrameChg>
        <pc:graphicFrameChg chg="add del mod">
          <ac:chgData name="Nguyen Chi Son" userId="606856d02e9d83ac" providerId="LiveId" clId="{43411EA5-83AA-4A26-A199-8A8BF982D6DB}" dt="2022-05-14T20:09:30.598" v="2413" actId="478"/>
          <ac:graphicFrameMkLst>
            <pc:docMk/>
            <pc:sldMk cId="2955188893" sldId="855"/>
            <ac:graphicFrameMk id="23" creationId="{34ED09B3-0FB3-22B8-4A96-904E331AEF36}"/>
          </ac:graphicFrameMkLst>
        </pc:graphicFrameChg>
        <pc:graphicFrameChg chg="add del mod">
          <ac:chgData name="Nguyen Chi Son" userId="606856d02e9d83ac" providerId="LiveId" clId="{43411EA5-83AA-4A26-A199-8A8BF982D6DB}" dt="2022-05-14T20:09:31.182" v="2414" actId="478"/>
          <ac:graphicFrameMkLst>
            <pc:docMk/>
            <pc:sldMk cId="2955188893" sldId="855"/>
            <ac:graphicFrameMk id="24" creationId="{3431F01D-8BB3-0CC9-1BAF-B6EC0E20ABDD}"/>
          </ac:graphicFrameMkLst>
        </pc:graphicFrameChg>
        <pc:graphicFrameChg chg="add mod topLvl">
          <ac:chgData name="Nguyen Chi Son" userId="606856d02e9d83ac" providerId="LiveId" clId="{43411EA5-83AA-4A26-A199-8A8BF982D6DB}" dt="2022-05-16T14:06:46.402" v="7748" actId="165"/>
          <ac:graphicFrameMkLst>
            <pc:docMk/>
            <pc:sldMk cId="2955188893" sldId="855"/>
            <ac:graphicFrameMk id="36" creationId="{BFBCAE46-77B1-01E4-6488-874FC8A9A865}"/>
          </ac:graphicFrameMkLst>
        </pc:graphicFrameChg>
        <pc:graphicFrameChg chg="add mod topLvl">
          <ac:chgData name="Nguyen Chi Son" userId="606856d02e9d83ac" providerId="LiveId" clId="{43411EA5-83AA-4A26-A199-8A8BF982D6DB}" dt="2022-05-16T14:06:46.402" v="7748" actId="165"/>
          <ac:graphicFrameMkLst>
            <pc:docMk/>
            <pc:sldMk cId="2955188893" sldId="855"/>
            <ac:graphicFrameMk id="37" creationId="{A7AD71FE-846E-078D-660A-771E5E8FDD66}"/>
          </ac:graphicFrameMkLst>
        </pc:graphicFrameChg>
        <pc:graphicFrameChg chg="add mod topLvl">
          <ac:chgData name="Nguyen Chi Son" userId="606856d02e9d83ac" providerId="LiveId" clId="{43411EA5-83AA-4A26-A199-8A8BF982D6DB}" dt="2022-05-16T14:06:46.402" v="7748" actId="165"/>
          <ac:graphicFrameMkLst>
            <pc:docMk/>
            <pc:sldMk cId="2955188893" sldId="855"/>
            <ac:graphicFrameMk id="38" creationId="{65177EA3-2EF9-3FCA-E2D3-21DF381BFED9}"/>
          </ac:graphicFrameMkLst>
        </pc:graphicFrameChg>
        <pc:graphicFrameChg chg="add del mod">
          <ac:chgData name="Nguyen Chi Son" userId="606856d02e9d83ac" providerId="LiveId" clId="{43411EA5-83AA-4A26-A199-8A8BF982D6DB}" dt="2022-05-14T20:15:01.232" v="2729"/>
          <ac:graphicFrameMkLst>
            <pc:docMk/>
            <pc:sldMk cId="2955188893" sldId="855"/>
            <ac:graphicFrameMk id="42" creationId="{F875875B-CBA4-6F0F-0165-0D4B34BA3288}"/>
          </ac:graphicFrameMkLst>
        </pc:graphicFrameChg>
        <pc:graphicFrameChg chg="add del mod">
          <ac:chgData name="Nguyen Chi Son" userId="606856d02e9d83ac" providerId="LiveId" clId="{43411EA5-83AA-4A26-A199-8A8BF982D6DB}" dt="2022-05-14T20:15:01.232" v="2729"/>
          <ac:graphicFrameMkLst>
            <pc:docMk/>
            <pc:sldMk cId="2955188893" sldId="855"/>
            <ac:graphicFrameMk id="43" creationId="{9D84153A-FBE3-9167-AD87-2EA5E9EC3213}"/>
          </ac:graphicFrameMkLst>
        </pc:graphicFrameChg>
        <pc:picChg chg="del">
          <ac:chgData name="Nguyen Chi Son" userId="606856d02e9d83ac" providerId="LiveId" clId="{43411EA5-83AA-4A26-A199-8A8BF982D6DB}" dt="2022-05-14T20:05:05.628" v="1568" actId="478"/>
          <ac:picMkLst>
            <pc:docMk/>
            <pc:sldMk cId="2955188893" sldId="855"/>
            <ac:picMk id="3" creationId="{4389EC1A-163B-F79B-764C-FEB43F6522AC}"/>
          </ac:picMkLst>
        </pc:picChg>
        <pc:picChg chg="add del mod">
          <ac:chgData name="Nguyen Chi Son" userId="606856d02e9d83ac" providerId="LiveId" clId="{43411EA5-83AA-4A26-A199-8A8BF982D6DB}" dt="2022-05-14T20:09:15.955" v="2371" actId="1035"/>
          <ac:picMkLst>
            <pc:docMk/>
            <pc:sldMk cId="2955188893" sldId="855"/>
            <ac:picMk id="4" creationId="{14233FB5-61C0-A4B6-1FD8-A8A068CD2BA7}"/>
          </ac:picMkLst>
        </pc:picChg>
        <pc:picChg chg="add del">
          <ac:chgData name="Nguyen Chi Son" userId="606856d02e9d83ac" providerId="LiveId" clId="{43411EA5-83AA-4A26-A199-8A8BF982D6DB}" dt="2022-05-14T20:08:42.272" v="2345" actId="22"/>
          <ac:picMkLst>
            <pc:docMk/>
            <pc:sldMk cId="2955188893" sldId="855"/>
            <ac:picMk id="6" creationId="{4DC4D5BD-614A-C7F4-3D7D-589F92025354}"/>
          </ac:picMkLst>
        </pc:picChg>
        <pc:cxnChg chg="add mod topLvl">
          <ac:chgData name="Nguyen Chi Son" userId="606856d02e9d83ac" providerId="LiveId" clId="{43411EA5-83AA-4A26-A199-8A8BF982D6DB}" dt="2022-05-16T14:06:50.608" v="7749" actId="165"/>
          <ac:cxnSpMkLst>
            <pc:docMk/>
            <pc:sldMk cId="2955188893" sldId="855"/>
            <ac:cxnSpMk id="14" creationId="{2BA888CC-5B0C-153B-323C-877A368D9369}"/>
          </ac:cxnSpMkLst>
        </pc:cxnChg>
        <pc:cxnChg chg="add mod topLvl">
          <ac:chgData name="Nguyen Chi Son" userId="606856d02e9d83ac" providerId="LiveId" clId="{43411EA5-83AA-4A26-A199-8A8BF982D6DB}" dt="2022-05-16T14:06:50.608" v="7749" actId="165"/>
          <ac:cxnSpMkLst>
            <pc:docMk/>
            <pc:sldMk cId="2955188893" sldId="855"/>
            <ac:cxnSpMk id="26" creationId="{DE33DEB0-EA80-45FE-5B2C-95D27E26DC07}"/>
          </ac:cxnSpMkLst>
        </pc:cxnChg>
        <pc:cxnChg chg="add mod topLvl">
          <ac:chgData name="Nguyen Chi Son" userId="606856d02e9d83ac" providerId="LiveId" clId="{43411EA5-83AA-4A26-A199-8A8BF982D6DB}" dt="2022-05-16T14:06:50.608" v="7749" actId="165"/>
          <ac:cxnSpMkLst>
            <pc:docMk/>
            <pc:sldMk cId="2955188893" sldId="855"/>
            <ac:cxnSpMk id="27" creationId="{3BBD5639-761D-69F2-D6CD-68471CCFF39B}"/>
          </ac:cxnSpMkLst>
        </pc:cxnChg>
        <pc:cxnChg chg="add mod">
          <ac:chgData name="Nguyen Chi Son" userId="606856d02e9d83ac" providerId="LiveId" clId="{43411EA5-83AA-4A26-A199-8A8BF982D6DB}" dt="2022-05-14T20:11:48.621" v="2592" actId="571"/>
          <ac:cxnSpMkLst>
            <pc:docMk/>
            <pc:sldMk cId="2955188893" sldId="855"/>
            <ac:cxnSpMk id="28" creationId="{789A5D89-5DAE-D4EA-2B64-5B9A90CA3E1B}"/>
          </ac:cxnSpMkLst>
        </pc:cxnChg>
        <pc:cxnChg chg="add mod">
          <ac:chgData name="Nguyen Chi Son" userId="606856d02e9d83ac" providerId="LiveId" clId="{43411EA5-83AA-4A26-A199-8A8BF982D6DB}" dt="2022-05-14T20:11:48.621" v="2592" actId="571"/>
          <ac:cxnSpMkLst>
            <pc:docMk/>
            <pc:sldMk cId="2955188893" sldId="855"/>
            <ac:cxnSpMk id="29" creationId="{5CC2E0C3-693E-C473-94D6-708379D7BE02}"/>
          </ac:cxnSpMkLst>
        </pc:cxnChg>
        <pc:cxnChg chg="add mod topLvl">
          <ac:chgData name="Nguyen Chi Son" userId="606856d02e9d83ac" providerId="LiveId" clId="{43411EA5-83AA-4A26-A199-8A8BF982D6DB}" dt="2022-05-16T14:06:50.608" v="7749" actId="165"/>
          <ac:cxnSpMkLst>
            <pc:docMk/>
            <pc:sldMk cId="2955188893" sldId="855"/>
            <ac:cxnSpMk id="30" creationId="{64FE69E6-C01A-BAA5-4B4A-12F6FCB6C052}"/>
          </ac:cxnSpMkLst>
        </pc:cxnChg>
        <pc:cxnChg chg="add mod topLvl">
          <ac:chgData name="Nguyen Chi Son" userId="606856d02e9d83ac" providerId="LiveId" clId="{43411EA5-83AA-4A26-A199-8A8BF982D6DB}" dt="2022-05-16T14:06:50.608" v="7749" actId="165"/>
          <ac:cxnSpMkLst>
            <pc:docMk/>
            <pc:sldMk cId="2955188893" sldId="855"/>
            <ac:cxnSpMk id="31" creationId="{85A4384A-C035-67EA-27DA-DC526DC32222}"/>
          </ac:cxnSpMkLst>
        </pc:cxnChg>
      </pc:sldChg>
      <pc:sldChg chg="addSp delSp modSp add mod modAnim">
        <pc:chgData name="Nguyen Chi Son" userId="606856d02e9d83ac" providerId="LiveId" clId="{43411EA5-83AA-4A26-A199-8A8BF982D6DB}" dt="2022-05-16T14:07:28.627" v="7758"/>
        <pc:sldMkLst>
          <pc:docMk/>
          <pc:sldMk cId="4108640045" sldId="856"/>
        </pc:sldMkLst>
        <pc:spChg chg="mod">
          <ac:chgData name="Nguyen Chi Son" userId="606856d02e9d83ac" providerId="LiveId" clId="{43411EA5-83AA-4A26-A199-8A8BF982D6DB}" dt="2022-05-14T20:19:32.483" v="3112" actId="20577"/>
          <ac:spMkLst>
            <pc:docMk/>
            <pc:sldMk cId="4108640045" sldId="856"/>
            <ac:spMk id="16" creationId="{5BDD58F2-4F30-5CBE-6354-3B03B810F065}"/>
          </ac:spMkLst>
        </pc:spChg>
        <pc:spChg chg="mod">
          <ac:chgData name="Nguyen Chi Son" userId="606856d02e9d83ac" providerId="LiveId" clId="{43411EA5-83AA-4A26-A199-8A8BF982D6DB}" dt="2022-05-14T20:18:41.698" v="3079" actId="58"/>
          <ac:spMkLst>
            <pc:docMk/>
            <pc:sldMk cId="4108640045" sldId="856"/>
            <ac:spMk id="18" creationId="{98D4D7FB-5AFD-EFA0-3F98-BEA1A0767555}"/>
          </ac:spMkLst>
        </pc:spChg>
        <pc:grpChg chg="del">
          <ac:chgData name="Nguyen Chi Son" userId="606856d02e9d83ac" providerId="LiveId" clId="{43411EA5-83AA-4A26-A199-8A8BF982D6DB}" dt="2022-05-14T20:14:43.602" v="2661" actId="478"/>
          <ac:grpSpMkLst>
            <pc:docMk/>
            <pc:sldMk cId="4108640045" sldId="856"/>
            <ac:grpSpMk id="41" creationId="{DC1E1B44-5B34-BC77-CDDC-C927828729B3}"/>
          </ac:grpSpMkLst>
        </pc:grpChg>
        <pc:graphicFrameChg chg="add mod">
          <ac:chgData name="Nguyen Chi Son" userId="606856d02e9d83ac" providerId="LiveId" clId="{43411EA5-83AA-4A26-A199-8A8BF982D6DB}" dt="2022-05-14T20:17:27.888" v="2825" actId="1076"/>
          <ac:graphicFrameMkLst>
            <pc:docMk/>
            <pc:sldMk cId="4108640045" sldId="856"/>
            <ac:graphicFrameMk id="21" creationId="{AFC8E622-4E24-2B64-00B9-4051117F50BB}"/>
          </ac:graphicFrameMkLst>
        </pc:graphicFrameChg>
        <pc:graphicFrameChg chg="add mod">
          <ac:chgData name="Nguyen Chi Son" userId="606856d02e9d83ac" providerId="LiveId" clId="{43411EA5-83AA-4A26-A199-8A8BF982D6DB}" dt="2022-05-14T20:18:37.944" v="3078" actId="1076"/>
          <ac:graphicFrameMkLst>
            <pc:docMk/>
            <pc:sldMk cId="4108640045" sldId="856"/>
            <ac:graphicFrameMk id="22" creationId="{10BBB7FF-D947-A9CC-7E7F-1330F26E2C48}"/>
          </ac:graphicFrameMkLst>
        </pc:graphicFrameChg>
        <pc:cxnChg chg="add mod">
          <ac:chgData name="Nguyen Chi Son" userId="606856d02e9d83ac" providerId="LiveId" clId="{43411EA5-83AA-4A26-A199-8A8BF982D6DB}" dt="2022-05-14T20:19:11.383" v="3088" actId="14100"/>
          <ac:cxnSpMkLst>
            <pc:docMk/>
            <pc:sldMk cId="4108640045" sldId="856"/>
            <ac:cxnSpMk id="23" creationId="{2EAD87CF-5E1F-B009-2891-F63BBF619323}"/>
          </ac:cxnSpMkLst>
        </pc:cxnChg>
      </pc:sldChg>
      <pc:sldChg chg="addSp delSp modSp add mod delAnim modAnim">
        <pc:chgData name="Nguyen Chi Son" userId="606856d02e9d83ac" providerId="LiveId" clId="{43411EA5-83AA-4A26-A199-8A8BF982D6DB}" dt="2022-05-16T14:07:41.467" v="7761"/>
        <pc:sldMkLst>
          <pc:docMk/>
          <pc:sldMk cId="541331996" sldId="857"/>
        </pc:sldMkLst>
        <pc:spChg chg="mod">
          <ac:chgData name="Nguyen Chi Son" userId="606856d02e9d83ac" providerId="LiveId" clId="{43411EA5-83AA-4A26-A199-8A8BF982D6DB}" dt="2022-05-14T20:19:56.718" v="3144" actId="20577"/>
          <ac:spMkLst>
            <pc:docMk/>
            <pc:sldMk cId="541331996" sldId="857"/>
            <ac:spMk id="16" creationId="{5BDD58F2-4F30-5CBE-6354-3B03B810F065}"/>
          </ac:spMkLst>
        </pc:spChg>
        <pc:spChg chg="mod">
          <ac:chgData name="Nguyen Chi Son" userId="606856d02e9d83ac" providerId="LiveId" clId="{43411EA5-83AA-4A26-A199-8A8BF982D6DB}" dt="2022-05-14T20:23:09.173" v="3386" actId="20577"/>
          <ac:spMkLst>
            <pc:docMk/>
            <pc:sldMk cId="541331996" sldId="857"/>
            <ac:spMk id="18" creationId="{98D4D7FB-5AFD-EFA0-3F98-BEA1A0767555}"/>
          </ac:spMkLst>
        </pc:spChg>
        <pc:grpChg chg="del">
          <ac:chgData name="Nguyen Chi Son" userId="606856d02e9d83ac" providerId="LiveId" clId="{43411EA5-83AA-4A26-A199-8A8BF982D6DB}" dt="2022-05-14T20:19:18.874" v="3090" actId="478"/>
          <ac:grpSpMkLst>
            <pc:docMk/>
            <pc:sldMk cId="541331996" sldId="857"/>
            <ac:grpSpMk id="41" creationId="{DC1E1B44-5B34-BC77-CDDC-C927828729B3}"/>
          </ac:grpSpMkLst>
        </pc:grpChg>
        <pc:graphicFrameChg chg="add del mod">
          <ac:chgData name="Nguyen Chi Son" userId="606856d02e9d83ac" providerId="LiveId" clId="{43411EA5-83AA-4A26-A199-8A8BF982D6DB}" dt="2022-05-14T20:20:15.664" v="3151" actId="478"/>
          <ac:graphicFrameMkLst>
            <pc:docMk/>
            <pc:sldMk cId="541331996" sldId="857"/>
            <ac:graphicFrameMk id="22" creationId="{BAEE5D33-058B-93AC-2B7B-F46FCB1F87C1}"/>
          </ac:graphicFrameMkLst>
        </pc:graphicFrameChg>
        <pc:graphicFrameChg chg="add mod">
          <ac:chgData name="Nguyen Chi Son" userId="606856d02e9d83ac" providerId="LiveId" clId="{43411EA5-83AA-4A26-A199-8A8BF982D6DB}" dt="2022-05-14T20:20:55.446" v="3162" actId="1076"/>
          <ac:graphicFrameMkLst>
            <pc:docMk/>
            <pc:sldMk cId="541331996" sldId="857"/>
            <ac:graphicFrameMk id="23" creationId="{1F29DC29-3E47-A768-9D0E-C38C24D255F3}"/>
          </ac:graphicFrameMkLst>
        </pc:graphicFrameChg>
        <pc:graphicFrameChg chg="add mod">
          <ac:chgData name="Nguyen Chi Son" userId="606856d02e9d83ac" providerId="LiveId" clId="{43411EA5-83AA-4A26-A199-8A8BF982D6DB}" dt="2022-05-14T20:23:12.923" v="3388" actId="1076"/>
          <ac:graphicFrameMkLst>
            <pc:docMk/>
            <pc:sldMk cId="541331996" sldId="857"/>
            <ac:graphicFrameMk id="24" creationId="{D89A6A57-8917-1EF8-7BC0-9159F88637F9}"/>
          </ac:graphicFrameMkLst>
        </pc:graphicFrameChg>
        <pc:picChg chg="add mod">
          <ac:chgData name="Nguyen Chi Son" userId="606856d02e9d83ac" providerId="LiveId" clId="{43411EA5-83AA-4A26-A199-8A8BF982D6DB}" dt="2022-05-14T20:20:53.934" v="3161" actId="1076"/>
          <ac:picMkLst>
            <pc:docMk/>
            <pc:sldMk cId="541331996" sldId="857"/>
            <ac:picMk id="21" creationId="{F2C9A67D-55D5-A69F-2874-5A983E0C576D}"/>
          </ac:picMkLst>
        </pc:picChg>
      </pc:sldChg>
      <pc:sldChg chg="modSp add mod">
        <pc:chgData name="Nguyen Chi Son" userId="606856d02e9d83ac" providerId="LiveId" clId="{43411EA5-83AA-4A26-A199-8A8BF982D6DB}" dt="2022-05-16T13:40:38.296" v="5801" actId="20577"/>
        <pc:sldMkLst>
          <pc:docMk/>
          <pc:sldMk cId="3465111237" sldId="858"/>
        </pc:sldMkLst>
        <pc:spChg chg="mod">
          <ac:chgData name="Nguyen Chi Son" userId="606856d02e9d83ac" providerId="LiveId" clId="{43411EA5-83AA-4A26-A199-8A8BF982D6DB}" dt="2022-05-16T13:40:38.296" v="5801" actId="20577"/>
          <ac:spMkLst>
            <pc:docMk/>
            <pc:sldMk cId="3465111237" sldId="858"/>
            <ac:spMk id="2" creationId="{DAF08EC2-5D0D-48D9-855C-A59C0E5ED55B}"/>
          </ac:spMkLst>
        </pc:spChg>
        <pc:spChg chg="mod">
          <ac:chgData name="Nguyen Chi Son" userId="606856d02e9d83ac" providerId="LiveId" clId="{43411EA5-83AA-4A26-A199-8A8BF982D6DB}" dt="2022-05-16T13:40:34.584" v="5773" actId="20577"/>
          <ac:spMkLst>
            <pc:docMk/>
            <pc:sldMk cId="3465111237" sldId="858"/>
            <ac:spMk id="3" creationId="{8CD51C9F-FCB0-4185-93E6-835FC05E1B10}"/>
          </ac:spMkLst>
        </pc:spChg>
      </pc:sldChg>
      <pc:sldChg chg="addSp delSp modSp add mod modAnim">
        <pc:chgData name="Nguyen Chi Son" userId="606856d02e9d83ac" providerId="LiveId" clId="{43411EA5-83AA-4A26-A199-8A8BF982D6DB}" dt="2022-05-16T14:08:48.698" v="7772"/>
        <pc:sldMkLst>
          <pc:docMk/>
          <pc:sldMk cId="2564726876" sldId="859"/>
        </pc:sldMkLst>
        <pc:spChg chg="mod">
          <ac:chgData name="Nguyen Chi Son" userId="606856d02e9d83ac" providerId="LiveId" clId="{43411EA5-83AA-4A26-A199-8A8BF982D6DB}" dt="2022-05-16T13:41:05.491" v="5966" actId="20577"/>
          <ac:spMkLst>
            <pc:docMk/>
            <pc:sldMk cId="2564726876" sldId="859"/>
            <ac:spMk id="2" creationId="{BA8A6260-CA4B-46A9-A06E-C71EE59E6992}"/>
          </ac:spMkLst>
        </pc:spChg>
        <pc:spChg chg="del">
          <ac:chgData name="Nguyen Chi Son" userId="606856d02e9d83ac" providerId="LiveId" clId="{43411EA5-83AA-4A26-A199-8A8BF982D6DB}" dt="2022-05-16T13:40:43.437" v="5804" actId="478"/>
          <ac:spMkLst>
            <pc:docMk/>
            <pc:sldMk cId="2564726876" sldId="859"/>
            <ac:spMk id="7" creationId="{BC955902-ACF9-970D-B1AE-4DDAB861205F}"/>
          </ac:spMkLst>
        </pc:spChg>
        <pc:spChg chg="del">
          <ac:chgData name="Nguyen Chi Son" userId="606856d02e9d83ac" providerId="LiveId" clId="{43411EA5-83AA-4A26-A199-8A8BF982D6DB}" dt="2022-05-16T13:40:43.437" v="5804" actId="478"/>
          <ac:spMkLst>
            <pc:docMk/>
            <pc:sldMk cId="2564726876" sldId="859"/>
            <ac:spMk id="9" creationId="{A53E5BCB-823A-4C55-8FCD-4B7F2E76626A}"/>
          </ac:spMkLst>
        </pc:spChg>
        <pc:spChg chg="del mod topLvl">
          <ac:chgData name="Nguyen Chi Son" userId="606856d02e9d83ac" providerId="LiveId" clId="{43411EA5-83AA-4A26-A199-8A8BF982D6DB}" dt="2022-05-16T13:42:36.745" v="5976" actId="478"/>
          <ac:spMkLst>
            <pc:docMk/>
            <pc:sldMk cId="2564726876" sldId="859"/>
            <ac:spMk id="17" creationId="{AAF0AA13-56AE-997F-F463-602B0A5047AB}"/>
          </ac:spMkLst>
        </pc:spChg>
        <pc:spChg chg="del mod topLvl">
          <ac:chgData name="Nguyen Chi Son" userId="606856d02e9d83ac" providerId="LiveId" clId="{43411EA5-83AA-4A26-A199-8A8BF982D6DB}" dt="2022-05-16T13:42:35.714" v="5975" actId="478"/>
          <ac:spMkLst>
            <pc:docMk/>
            <pc:sldMk cId="2564726876" sldId="859"/>
            <ac:spMk id="18" creationId="{CC7C7A7E-285D-AEBC-761F-17CC40C3040D}"/>
          </ac:spMkLst>
        </pc:spChg>
        <pc:spChg chg="add mod">
          <ac:chgData name="Nguyen Chi Son" userId="606856d02e9d83ac" providerId="LiveId" clId="{43411EA5-83AA-4A26-A199-8A8BF982D6DB}" dt="2022-05-16T13:59:31.207" v="7184" actId="1076"/>
          <ac:spMkLst>
            <pc:docMk/>
            <pc:sldMk cId="2564726876" sldId="859"/>
            <ac:spMk id="24" creationId="{4261F9AE-7B0A-46D6-474E-7B1A22C3EB92}"/>
          </ac:spMkLst>
        </pc:spChg>
        <pc:spChg chg="add mod">
          <ac:chgData name="Nguyen Chi Son" userId="606856d02e9d83ac" providerId="LiveId" clId="{43411EA5-83AA-4A26-A199-8A8BF982D6DB}" dt="2022-05-16T13:59:14.288" v="7179" actId="1076"/>
          <ac:spMkLst>
            <pc:docMk/>
            <pc:sldMk cId="2564726876" sldId="859"/>
            <ac:spMk id="25" creationId="{A6531B30-AD18-E797-F189-AF329CE23D78}"/>
          </ac:spMkLst>
        </pc:spChg>
        <pc:spChg chg="add mod">
          <ac:chgData name="Nguyen Chi Son" userId="606856d02e9d83ac" providerId="LiveId" clId="{43411EA5-83AA-4A26-A199-8A8BF982D6DB}" dt="2022-05-16T13:59:14.288" v="7179" actId="1076"/>
          <ac:spMkLst>
            <pc:docMk/>
            <pc:sldMk cId="2564726876" sldId="859"/>
            <ac:spMk id="26" creationId="{B234ADF1-CDD2-3070-33C2-E074C0D2D47F}"/>
          </ac:spMkLst>
        </pc:spChg>
        <pc:spChg chg="add mod">
          <ac:chgData name="Nguyen Chi Son" userId="606856d02e9d83ac" providerId="LiveId" clId="{43411EA5-83AA-4A26-A199-8A8BF982D6DB}" dt="2022-05-16T13:59:28.422" v="7183" actId="1076"/>
          <ac:spMkLst>
            <pc:docMk/>
            <pc:sldMk cId="2564726876" sldId="859"/>
            <ac:spMk id="60" creationId="{D3416F60-6BC8-F5F8-E8BA-65C161711182}"/>
          </ac:spMkLst>
        </pc:spChg>
        <pc:grpChg chg="add del mod">
          <ac:chgData name="Nguyen Chi Son" userId="606856d02e9d83ac" providerId="LiveId" clId="{43411EA5-83AA-4A26-A199-8A8BF982D6DB}" dt="2022-05-16T13:42:22.411" v="5969" actId="165"/>
          <ac:grpSpMkLst>
            <pc:docMk/>
            <pc:sldMk cId="2564726876" sldId="859"/>
            <ac:grpSpMk id="12" creationId="{EF23B225-6C72-6001-69D0-AAD0EE290598}"/>
          </ac:grpSpMkLst>
        </pc:grpChg>
        <pc:grpChg chg="del mod topLvl">
          <ac:chgData name="Nguyen Chi Son" userId="606856d02e9d83ac" providerId="LiveId" clId="{43411EA5-83AA-4A26-A199-8A8BF982D6DB}" dt="2022-05-16T13:42:32.724" v="5973" actId="165"/>
          <ac:grpSpMkLst>
            <pc:docMk/>
            <pc:sldMk cId="2564726876" sldId="859"/>
            <ac:grpSpMk id="13" creationId="{841629BD-C600-F8BB-9D4F-430C21390CB7}"/>
          </ac:grpSpMkLst>
        </pc:grpChg>
        <pc:graphicFrameChg chg="del">
          <ac:chgData name="Nguyen Chi Son" userId="606856d02e9d83ac" providerId="LiveId" clId="{43411EA5-83AA-4A26-A199-8A8BF982D6DB}" dt="2022-05-16T13:40:43.437" v="5804" actId="478"/>
          <ac:graphicFrameMkLst>
            <pc:docMk/>
            <pc:sldMk cId="2564726876" sldId="859"/>
            <ac:graphicFrameMk id="10" creationId="{A9186D06-8FA5-8D62-189E-A5992CD89819}"/>
          </ac:graphicFrameMkLst>
        </pc:graphicFrameChg>
        <pc:graphicFrameChg chg="del">
          <ac:chgData name="Nguyen Chi Son" userId="606856d02e9d83ac" providerId="LiveId" clId="{43411EA5-83AA-4A26-A199-8A8BF982D6DB}" dt="2022-05-16T13:40:43.437" v="5804" actId="478"/>
          <ac:graphicFrameMkLst>
            <pc:docMk/>
            <pc:sldMk cId="2564726876" sldId="859"/>
            <ac:graphicFrameMk id="11" creationId="{05F9B701-508E-4C9E-9DD8-DBDE3D9B5FE0}"/>
          </ac:graphicFrameMkLst>
        </pc:graphicFrameChg>
        <pc:graphicFrameChg chg="mod topLvl">
          <ac:chgData name="Nguyen Chi Son" userId="606856d02e9d83ac" providerId="LiveId" clId="{43411EA5-83AA-4A26-A199-8A8BF982D6DB}" dt="2022-05-16T13:57:24.265" v="6563" actId="1076"/>
          <ac:graphicFrameMkLst>
            <pc:docMk/>
            <pc:sldMk cId="2564726876" sldId="859"/>
            <ac:graphicFrameMk id="14" creationId="{BBE69F05-358D-60EC-89DE-EC7E23151D91}"/>
          </ac:graphicFrameMkLst>
        </pc:graphicFrameChg>
        <pc:graphicFrameChg chg="mod topLvl">
          <ac:chgData name="Nguyen Chi Son" userId="606856d02e9d83ac" providerId="LiveId" clId="{43411EA5-83AA-4A26-A199-8A8BF982D6DB}" dt="2022-05-16T13:57:24.265" v="6563" actId="1076"/>
          <ac:graphicFrameMkLst>
            <pc:docMk/>
            <pc:sldMk cId="2564726876" sldId="859"/>
            <ac:graphicFrameMk id="15" creationId="{BFA5AF2C-39CE-D4DA-CEB1-710B57A2A3F2}"/>
          </ac:graphicFrameMkLst>
        </pc:graphicFrameChg>
        <pc:graphicFrameChg chg="mod topLvl">
          <ac:chgData name="Nguyen Chi Son" userId="606856d02e9d83ac" providerId="LiveId" clId="{43411EA5-83AA-4A26-A199-8A8BF982D6DB}" dt="2022-05-16T13:57:24.265" v="6563" actId="1076"/>
          <ac:graphicFrameMkLst>
            <pc:docMk/>
            <pc:sldMk cId="2564726876" sldId="859"/>
            <ac:graphicFrameMk id="16" creationId="{C2493D8B-E40A-07AF-98C7-CA518A2E23EC}"/>
          </ac:graphicFrameMkLst>
        </pc:graphicFrameChg>
        <pc:graphicFrameChg chg="add mod">
          <ac:chgData name="Nguyen Chi Son" userId="606856d02e9d83ac" providerId="LiveId" clId="{43411EA5-83AA-4A26-A199-8A8BF982D6DB}" dt="2022-05-16T13:59:14.288" v="7179" actId="1076"/>
          <ac:graphicFrameMkLst>
            <pc:docMk/>
            <pc:sldMk cId="2564726876" sldId="859"/>
            <ac:graphicFrameMk id="56" creationId="{3060449E-CD69-E927-D4F9-92F118D0466B}"/>
          </ac:graphicFrameMkLst>
        </pc:graphicFrameChg>
        <pc:graphicFrameChg chg="add mod">
          <ac:chgData name="Nguyen Chi Son" userId="606856d02e9d83ac" providerId="LiveId" clId="{43411EA5-83AA-4A26-A199-8A8BF982D6DB}" dt="2022-05-16T13:59:14.288" v="7179" actId="1076"/>
          <ac:graphicFrameMkLst>
            <pc:docMk/>
            <pc:sldMk cId="2564726876" sldId="859"/>
            <ac:graphicFrameMk id="57" creationId="{C4439102-5567-5D1F-BE57-DB020B8421CA}"/>
          </ac:graphicFrameMkLst>
        </pc:graphicFrameChg>
        <pc:graphicFrameChg chg="add mod">
          <ac:chgData name="Nguyen Chi Son" userId="606856d02e9d83ac" providerId="LiveId" clId="{43411EA5-83AA-4A26-A199-8A8BF982D6DB}" dt="2022-05-16T13:59:14.288" v="7179" actId="1076"/>
          <ac:graphicFrameMkLst>
            <pc:docMk/>
            <pc:sldMk cId="2564726876" sldId="859"/>
            <ac:graphicFrameMk id="58" creationId="{A05EEF02-FDC0-4F54-799F-BD6574244191}"/>
          </ac:graphicFrameMkLst>
        </pc:graphicFrameChg>
        <pc:picChg chg="del">
          <ac:chgData name="Nguyen Chi Son" userId="606856d02e9d83ac" providerId="LiveId" clId="{43411EA5-83AA-4A26-A199-8A8BF982D6DB}" dt="2022-05-16T13:40:41.079" v="5802" actId="478"/>
          <ac:picMkLst>
            <pc:docMk/>
            <pc:sldMk cId="2564726876" sldId="859"/>
            <ac:picMk id="5" creationId="{411D717A-CE10-2900-614F-98F4F13F5A1D}"/>
          </ac:picMkLst>
        </pc:picChg>
        <pc:picChg chg="del">
          <ac:chgData name="Nguyen Chi Son" userId="606856d02e9d83ac" providerId="LiveId" clId="{43411EA5-83AA-4A26-A199-8A8BF982D6DB}" dt="2022-05-16T13:40:41.475" v="5803" actId="478"/>
          <ac:picMkLst>
            <pc:docMk/>
            <pc:sldMk cId="2564726876" sldId="859"/>
            <ac:picMk id="6" creationId="{CD0E0A5B-1157-3688-980C-62A9D883B070}"/>
          </ac:picMkLst>
        </pc:picChg>
        <pc:cxnChg chg="mod topLvl">
          <ac:chgData name="Nguyen Chi Son" userId="606856d02e9d83ac" providerId="LiveId" clId="{43411EA5-83AA-4A26-A199-8A8BF982D6DB}" dt="2022-05-16T13:57:24.265" v="6563" actId="1076"/>
          <ac:cxnSpMkLst>
            <pc:docMk/>
            <pc:sldMk cId="2564726876" sldId="859"/>
            <ac:cxnSpMk id="19" creationId="{B55452E7-C0E1-E761-168C-F8A4DE7B5432}"/>
          </ac:cxnSpMkLst>
        </pc:cxnChg>
        <pc:cxnChg chg="mod topLvl">
          <ac:chgData name="Nguyen Chi Son" userId="606856d02e9d83ac" providerId="LiveId" clId="{43411EA5-83AA-4A26-A199-8A8BF982D6DB}" dt="2022-05-16T13:57:24.265" v="6563" actId="1076"/>
          <ac:cxnSpMkLst>
            <pc:docMk/>
            <pc:sldMk cId="2564726876" sldId="859"/>
            <ac:cxnSpMk id="20" creationId="{A8A88D4A-D01C-E5E1-F0DF-D150492C4735}"/>
          </ac:cxnSpMkLst>
        </pc:cxnChg>
        <pc:cxnChg chg="mod topLvl">
          <ac:chgData name="Nguyen Chi Son" userId="606856d02e9d83ac" providerId="LiveId" clId="{43411EA5-83AA-4A26-A199-8A8BF982D6DB}" dt="2022-05-16T13:57:24.265" v="6563" actId="1076"/>
          <ac:cxnSpMkLst>
            <pc:docMk/>
            <pc:sldMk cId="2564726876" sldId="859"/>
            <ac:cxnSpMk id="21" creationId="{6D9001AE-9F01-111F-80D8-9EF6015B9E07}"/>
          </ac:cxnSpMkLst>
        </pc:cxnChg>
        <pc:cxnChg chg="mod topLvl">
          <ac:chgData name="Nguyen Chi Son" userId="606856d02e9d83ac" providerId="LiveId" clId="{43411EA5-83AA-4A26-A199-8A8BF982D6DB}" dt="2022-05-16T13:57:24.265" v="6563" actId="1076"/>
          <ac:cxnSpMkLst>
            <pc:docMk/>
            <pc:sldMk cId="2564726876" sldId="859"/>
            <ac:cxnSpMk id="22" creationId="{CF399881-8327-0202-2DD2-2C10D9870483}"/>
          </ac:cxnSpMkLst>
        </pc:cxnChg>
        <pc:cxnChg chg="mod topLvl">
          <ac:chgData name="Nguyen Chi Son" userId="606856d02e9d83ac" providerId="LiveId" clId="{43411EA5-83AA-4A26-A199-8A8BF982D6DB}" dt="2022-05-16T13:57:24.265" v="6563" actId="1076"/>
          <ac:cxnSpMkLst>
            <pc:docMk/>
            <pc:sldMk cId="2564726876" sldId="859"/>
            <ac:cxnSpMk id="23" creationId="{F323DF30-4FB7-44F3-64AC-879AE107EB93}"/>
          </ac:cxnSpMkLst>
        </pc:cxnChg>
        <pc:cxnChg chg="add mod">
          <ac:chgData name="Nguyen Chi Son" userId="606856d02e9d83ac" providerId="LiveId" clId="{43411EA5-83AA-4A26-A199-8A8BF982D6DB}" dt="2022-05-16T13:59:14.288" v="7179" actId="1076"/>
          <ac:cxnSpMkLst>
            <pc:docMk/>
            <pc:sldMk cId="2564726876" sldId="859"/>
            <ac:cxnSpMk id="27" creationId="{8FF92587-93DB-6AD8-658B-69C3AA9E360E}"/>
          </ac:cxnSpMkLst>
        </pc:cxnChg>
        <pc:cxnChg chg="add del mod">
          <ac:chgData name="Nguyen Chi Son" userId="606856d02e9d83ac" providerId="LiveId" clId="{43411EA5-83AA-4A26-A199-8A8BF982D6DB}" dt="2022-05-16T13:52:01.114" v="6307" actId="478"/>
          <ac:cxnSpMkLst>
            <pc:docMk/>
            <pc:sldMk cId="2564726876" sldId="859"/>
            <ac:cxnSpMk id="29" creationId="{6B84F3CA-D4CD-58F3-7D20-F64676E7AC86}"/>
          </ac:cxnSpMkLst>
        </pc:cxnChg>
        <pc:cxnChg chg="add del mod">
          <ac:chgData name="Nguyen Chi Son" userId="606856d02e9d83ac" providerId="LiveId" clId="{43411EA5-83AA-4A26-A199-8A8BF982D6DB}" dt="2022-05-16T13:52:01.691" v="6308" actId="478"/>
          <ac:cxnSpMkLst>
            <pc:docMk/>
            <pc:sldMk cId="2564726876" sldId="859"/>
            <ac:cxnSpMk id="30" creationId="{6FD18259-523F-A063-8D8A-BD7A78AACC53}"/>
          </ac:cxnSpMkLst>
        </pc:cxnChg>
        <pc:cxnChg chg="add del mod">
          <ac:chgData name="Nguyen Chi Son" userId="606856d02e9d83ac" providerId="LiveId" clId="{43411EA5-83AA-4A26-A199-8A8BF982D6DB}" dt="2022-05-16T13:51:40.480" v="6297" actId="478"/>
          <ac:cxnSpMkLst>
            <pc:docMk/>
            <pc:sldMk cId="2564726876" sldId="859"/>
            <ac:cxnSpMk id="31" creationId="{4A0CF0A8-FE5E-5C5F-371A-D7012BB24CB4}"/>
          </ac:cxnSpMkLst>
        </pc:cxnChg>
        <pc:cxnChg chg="add mod">
          <ac:chgData name="Nguyen Chi Son" userId="606856d02e9d83ac" providerId="LiveId" clId="{43411EA5-83AA-4A26-A199-8A8BF982D6DB}" dt="2022-05-16T13:59:14.288" v="7179" actId="1076"/>
          <ac:cxnSpMkLst>
            <pc:docMk/>
            <pc:sldMk cId="2564726876" sldId="859"/>
            <ac:cxnSpMk id="35" creationId="{BCE84180-F970-0112-8DE4-2682B0428FAA}"/>
          </ac:cxnSpMkLst>
        </pc:cxnChg>
        <pc:cxnChg chg="add mod">
          <ac:chgData name="Nguyen Chi Son" userId="606856d02e9d83ac" providerId="LiveId" clId="{43411EA5-83AA-4A26-A199-8A8BF982D6DB}" dt="2022-05-16T13:59:14.288" v="7179" actId="1076"/>
          <ac:cxnSpMkLst>
            <pc:docMk/>
            <pc:sldMk cId="2564726876" sldId="859"/>
            <ac:cxnSpMk id="37" creationId="{2E60CECB-EC63-9401-1153-793B9B46B153}"/>
          </ac:cxnSpMkLst>
        </pc:cxnChg>
        <pc:cxnChg chg="add mod">
          <ac:chgData name="Nguyen Chi Son" userId="606856d02e9d83ac" providerId="LiveId" clId="{43411EA5-83AA-4A26-A199-8A8BF982D6DB}" dt="2022-05-16T13:59:14.288" v="7179" actId="1076"/>
          <ac:cxnSpMkLst>
            <pc:docMk/>
            <pc:sldMk cId="2564726876" sldId="859"/>
            <ac:cxnSpMk id="40" creationId="{4AE47CBD-E572-3E6A-47EB-2161D82E8467}"/>
          </ac:cxnSpMkLst>
        </pc:cxnChg>
        <pc:cxnChg chg="add mod">
          <ac:chgData name="Nguyen Chi Son" userId="606856d02e9d83ac" providerId="LiveId" clId="{43411EA5-83AA-4A26-A199-8A8BF982D6DB}" dt="2022-05-16T13:59:14.288" v="7179" actId="1076"/>
          <ac:cxnSpMkLst>
            <pc:docMk/>
            <pc:sldMk cId="2564726876" sldId="859"/>
            <ac:cxnSpMk id="49" creationId="{D5F4B614-6215-103A-D109-A2B5BE003F9F}"/>
          </ac:cxnSpMkLst>
        </pc:cxnChg>
      </pc:sldChg>
      <pc:sldChg chg="addSp delSp modSp add mod delAnim modAnim">
        <pc:chgData name="Nguyen Chi Son" userId="606856d02e9d83ac" providerId="LiveId" clId="{43411EA5-83AA-4A26-A199-8A8BF982D6DB}" dt="2022-05-16T14:09:31.170" v="7781"/>
        <pc:sldMkLst>
          <pc:docMk/>
          <pc:sldMk cId="2522316162" sldId="860"/>
        </pc:sldMkLst>
        <pc:spChg chg="del">
          <ac:chgData name="Nguyen Chi Son" userId="606856d02e9d83ac" providerId="LiveId" clId="{43411EA5-83AA-4A26-A199-8A8BF982D6DB}" dt="2022-05-16T14:01:07.070" v="7657" actId="478"/>
          <ac:spMkLst>
            <pc:docMk/>
            <pc:sldMk cId="2522316162" sldId="860"/>
            <ac:spMk id="10" creationId="{CA7A7645-A7F6-FF0F-6CE7-F7954F96AD24}"/>
          </ac:spMkLst>
        </pc:spChg>
        <pc:spChg chg="mod">
          <ac:chgData name="Nguyen Chi Son" userId="606856d02e9d83ac" providerId="LiveId" clId="{43411EA5-83AA-4A26-A199-8A8BF982D6DB}" dt="2022-05-16T14:01:47.510" v="7665" actId="14100"/>
          <ac:spMkLst>
            <pc:docMk/>
            <pc:sldMk cId="2522316162" sldId="860"/>
            <ac:spMk id="12" creationId="{5B8A6D26-E571-DC15-930E-F272FC43E0DD}"/>
          </ac:spMkLst>
        </pc:spChg>
        <pc:spChg chg="del">
          <ac:chgData name="Nguyen Chi Son" userId="606856d02e9d83ac" providerId="LiveId" clId="{43411EA5-83AA-4A26-A199-8A8BF982D6DB}" dt="2022-05-16T14:01:07.070" v="7657" actId="478"/>
          <ac:spMkLst>
            <pc:docMk/>
            <pc:sldMk cId="2522316162" sldId="860"/>
            <ac:spMk id="13" creationId="{1E14587E-DEDE-55E8-CE0F-8FA8A72C11BC}"/>
          </ac:spMkLst>
        </pc:spChg>
        <pc:spChg chg="mod">
          <ac:chgData name="Nguyen Chi Son" userId="606856d02e9d83ac" providerId="LiveId" clId="{43411EA5-83AA-4A26-A199-8A8BF982D6DB}" dt="2022-05-16T13:59:48.016" v="7208" actId="20577"/>
          <ac:spMkLst>
            <pc:docMk/>
            <pc:sldMk cId="2522316162" sldId="860"/>
            <ac:spMk id="19" creationId="{9C339D16-68E4-43C4-A62E-D0146138D23B}"/>
          </ac:spMkLst>
        </pc:spChg>
        <pc:graphicFrameChg chg="add mod">
          <ac:chgData name="Nguyen Chi Son" userId="606856d02e9d83ac" providerId="LiveId" clId="{43411EA5-83AA-4A26-A199-8A8BF982D6DB}" dt="2022-05-16T14:04:48.284" v="7730" actId="1076"/>
          <ac:graphicFrameMkLst>
            <pc:docMk/>
            <pc:sldMk cId="2522316162" sldId="860"/>
            <ac:graphicFrameMk id="17" creationId="{27A4E5E8-9513-3D60-3E0E-A8D2556462CA}"/>
          </ac:graphicFrameMkLst>
        </pc:graphicFrameChg>
        <pc:graphicFrameChg chg="add mod">
          <ac:chgData name="Nguyen Chi Son" userId="606856d02e9d83ac" providerId="LiveId" clId="{43411EA5-83AA-4A26-A199-8A8BF982D6DB}" dt="2022-05-16T14:03:06.853" v="7691" actId="1076"/>
          <ac:graphicFrameMkLst>
            <pc:docMk/>
            <pc:sldMk cId="2522316162" sldId="860"/>
            <ac:graphicFrameMk id="18" creationId="{7708AE41-6C49-1B8E-07BE-679B8CC75BAD}"/>
          </ac:graphicFrameMkLst>
        </pc:graphicFrameChg>
        <pc:graphicFrameChg chg="add mod">
          <ac:chgData name="Nguyen Chi Son" userId="606856d02e9d83ac" providerId="LiveId" clId="{43411EA5-83AA-4A26-A199-8A8BF982D6DB}" dt="2022-05-16T14:03:25.069" v="7696" actId="1076"/>
          <ac:graphicFrameMkLst>
            <pc:docMk/>
            <pc:sldMk cId="2522316162" sldId="860"/>
            <ac:graphicFrameMk id="20" creationId="{020F3519-CA4A-A72A-6AA0-BDCFB95945F6}"/>
          </ac:graphicFrameMkLst>
        </pc:graphicFrameChg>
        <pc:graphicFrameChg chg="add mod">
          <ac:chgData name="Nguyen Chi Son" userId="606856d02e9d83ac" providerId="LiveId" clId="{43411EA5-83AA-4A26-A199-8A8BF982D6DB}" dt="2022-05-16T14:04:55.212" v="7735" actId="1076"/>
          <ac:graphicFrameMkLst>
            <pc:docMk/>
            <pc:sldMk cId="2522316162" sldId="860"/>
            <ac:graphicFrameMk id="37" creationId="{DD7A7BB9-A6B2-7487-826E-2709AADC7388}"/>
          </ac:graphicFrameMkLst>
        </pc:graphicFrameChg>
        <pc:graphicFrameChg chg="add mod">
          <ac:chgData name="Nguyen Chi Son" userId="606856d02e9d83ac" providerId="LiveId" clId="{43411EA5-83AA-4A26-A199-8A8BF982D6DB}" dt="2022-05-16T14:05:02.300" v="7739" actId="1076"/>
          <ac:graphicFrameMkLst>
            <pc:docMk/>
            <pc:sldMk cId="2522316162" sldId="860"/>
            <ac:graphicFrameMk id="38" creationId="{5FD35F41-C0B7-21FE-8B4D-C407972A1889}"/>
          </ac:graphicFrameMkLst>
        </pc:graphicFrameChg>
        <pc:picChg chg="del">
          <ac:chgData name="Nguyen Chi Son" userId="606856d02e9d83ac" providerId="LiveId" clId="{43411EA5-83AA-4A26-A199-8A8BF982D6DB}" dt="2022-05-16T13:57:33.149" v="6565" actId="478"/>
          <ac:picMkLst>
            <pc:docMk/>
            <pc:sldMk cId="2522316162" sldId="860"/>
            <ac:picMk id="3" creationId="{76800E99-1F62-5134-0AD7-3CFC9A55C79B}"/>
          </ac:picMkLst>
        </pc:picChg>
        <pc:picChg chg="add mod">
          <ac:chgData name="Nguyen Chi Son" userId="606856d02e9d83ac" providerId="LiveId" clId="{43411EA5-83AA-4A26-A199-8A8BF982D6DB}" dt="2022-05-16T14:01:37.398" v="7664" actId="1076"/>
          <ac:picMkLst>
            <pc:docMk/>
            <pc:sldMk cId="2522316162" sldId="860"/>
            <ac:picMk id="4" creationId="{6DDA9FC3-E92F-C359-300C-AE84CEB26A36}"/>
          </ac:picMkLst>
        </pc:picChg>
        <pc:cxnChg chg="add mod">
          <ac:chgData name="Nguyen Chi Son" userId="606856d02e9d83ac" providerId="LiveId" clId="{43411EA5-83AA-4A26-A199-8A8BF982D6DB}" dt="2022-05-16T14:05:18.476" v="7740" actId="208"/>
          <ac:cxnSpMkLst>
            <pc:docMk/>
            <pc:sldMk cId="2522316162" sldId="860"/>
            <ac:cxnSpMk id="14" creationId="{769DEBE9-3AFD-9782-1A0E-30A70E2AAF3C}"/>
          </ac:cxnSpMkLst>
        </pc:cxnChg>
        <pc:cxnChg chg="add mod">
          <ac:chgData name="Nguyen Chi Son" userId="606856d02e9d83ac" providerId="LiveId" clId="{43411EA5-83AA-4A26-A199-8A8BF982D6DB}" dt="2022-05-16T14:05:24.715" v="7741" actId="208"/>
          <ac:cxnSpMkLst>
            <pc:docMk/>
            <pc:sldMk cId="2522316162" sldId="860"/>
            <ac:cxnSpMk id="15" creationId="{51D1A4B3-D87E-8DC5-0246-76D7CE58775C}"/>
          </ac:cxnSpMkLst>
        </pc:cxnChg>
        <pc:cxnChg chg="add mod">
          <ac:chgData name="Nguyen Chi Son" userId="606856d02e9d83ac" providerId="LiveId" clId="{43411EA5-83AA-4A26-A199-8A8BF982D6DB}" dt="2022-05-16T14:05:27.956" v="7742" actId="208"/>
          <ac:cxnSpMkLst>
            <pc:docMk/>
            <pc:sldMk cId="2522316162" sldId="860"/>
            <ac:cxnSpMk id="16" creationId="{6C685B89-BCE9-23CD-EEAD-EF8B171DEFE4}"/>
          </ac:cxnSpMkLst>
        </pc:cxnChg>
        <pc:cxnChg chg="add mod">
          <ac:chgData name="Nguyen Chi Son" userId="606856d02e9d83ac" providerId="LiveId" clId="{43411EA5-83AA-4A26-A199-8A8BF982D6DB}" dt="2022-05-16T14:05:50.797" v="7743" actId="208"/>
          <ac:cxnSpMkLst>
            <pc:docMk/>
            <pc:sldMk cId="2522316162" sldId="860"/>
            <ac:cxnSpMk id="21" creationId="{5440C945-DB14-AF17-E3B3-ECF8DDCB5151}"/>
          </ac:cxnSpMkLst>
        </pc:cxnChg>
        <pc:cxnChg chg="add mod">
          <ac:chgData name="Nguyen Chi Son" userId="606856d02e9d83ac" providerId="LiveId" clId="{43411EA5-83AA-4A26-A199-8A8BF982D6DB}" dt="2022-05-16T14:05:50.797" v="7743" actId="208"/>
          <ac:cxnSpMkLst>
            <pc:docMk/>
            <pc:sldMk cId="2522316162" sldId="860"/>
            <ac:cxnSpMk id="23" creationId="{23DB22D1-F5C5-59CE-2C26-BF3A407A7432}"/>
          </ac:cxnSpMkLst>
        </pc:cxnChg>
        <pc:cxnChg chg="add mod">
          <ac:chgData name="Nguyen Chi Son" userId="606856d02e9d83ac" providerId="LiveId" clId="{43411EA5-83AA-4A26-A199-8A8BF982D6DB}" dt="2022-05-16T14:04:20.388" v="7722" actId="14100"/>
          <ac:cxnSpMkLst>
            <pc:docMk/>
            <pc:sldMk cId="2522316162" sldId="860"/>
            <ac:cxnSpMk id="28" creationId="{FA067217-AF63-4569-B6DA-4D242171F05C}"/>
          </ac:cxnSpMkLst>
        </pc:cxnChg>
        <pc:cxnChg chg="add mod">
          <ac:chgData name="Nguyen Chi Son" userId="606856d02e9d83ac" providerId="LiveId" clId="{43411EA5-83AA-4A26-A199-8A8BF982D6DB}" dt="2022-05-16T14:04:41.324" v="7729" actId="14100"/>
          <ac:cxnSpMkLst>
            <pc:docMk/>
            <pc:sldMk cId="2522316162" sldId="860"/>
            <ac:cxnSpMk id="31" creationId="{EB77BD7E-0405-5BE2-B6F6-668D5A0CBF2E}"/>
          </ac:cxnSpMkLst>
        </pc:cxnChg>
      </pc:sldChg>
    </pc:docChg>
  </pc:docChgLst>
  <pc:docChgLst>
    <pc:chgData name="Nguyen Chi Son" userId="606856d02e9d83ac" providerId="LiveId" clId="{F35D54F0-9644-4D80-AFE0-4180622EC29D}"/>
    <pc:docChg chg="undo redo custSel addSld delSld modSld sldOrd">
      <pc:chgData name="Nguyen Chi Son" userId="606856d02e9d83ac" providerId="LiveId" clId="{F35D54F0-9644-4D80-AFE0-4180622EC29D}" dt="2022-05-18T18:50:22.074" v="4512"/>
      <pc:docMkLst>
        <pc:docMk/>
      </pc:docMkLst>
      <pc:sldChg chg="modSp mod">
        <pc:chgData name="Nguyen Chi Son" userId="606856d02e9d83ac" providerId="LiveId" clId="{F35D54F0-9644-4D80-AFE0-4180622EC29D}" dt="2022-05-18T15:35:44.623" v="1" actId="20577"/>
        <pc:sldMkLst>
          <pc:docMk/>
          <pc:sldMk cId="2922349590" sldId="256"/>
        </pc:sldMkLst>
        <pc:spChg chg="mod">
          <ac:chgData name="Nguyen Chi Son" userId="606856d02e9d83ac" providerId="LiveId" clId="{F35D54F0-9644-4D80-AFE0-4180622EC29D}" dt="2022-05-18T15:35:44.623" v="1" actId="20577"/>
          <ac:spMkLst>
            <pc:docMk/>
            <pc:sldMk cId="2922349590" sldId="256"/>
            <ac:spMk id="136" creationId="{C574B640-0199-463F-87CA-8E3956B46E10}"/>
          </ac:spMkLst>
        </pc:spChg>
      </pc:sldChg>
      <pc:sldChg chg="modSp mod">
        <pc:chgData name="Nguyen Chi Son" userId="606856d02e9d83ac" providerId="LiveId" clId="{F35D54F0-9644-4D80-AFE0-4180622EC29D}" dt="2022-05-18T15:49:06.967" v="592" actId="20577"/>
        <pc:sldMkLst>
          <pc:docMk/>
          <pc:sldMk cId="3319126272" sldId="622"/>
        </pc:sldMkLst>
        <pc:spChg chg="mod">
          <ac:chgData name="Nguyen Chi Son" userId="606856d02e9d83ac" providerId="LiveId" clId="{F35D54F0-9644-4D80-AFE0-4180622EC29D}" dt="2022-05-18T15:49:06.967" v="592" actId="20577"/>
          <ac:spMkLst>
            <pc:docMk/>
            <pc:sldMk cId="3319126272" sldId="622"/>
            <ac:spMk id="2" creationId="{DAF08EC2-5D0D-48D9-855C-A59C0E5ED55B}"/>
          </ac:spMkLst>
        </pc:spChg>
      </pc:sldChg>
      <pc:sldChg chg="modSp mod">
        <pc:chgData name="Nguyen Chi Son" userId="606856d02e9d83ac" providerId="LiveId" clId="{F35D54F0-9644-4D80-AFE0-4180622EC29D}" dt="2022-05-18T15:35:53.849" v="32" actId="20577"/>
        <pc:sldMkLst>
          <pc:docMk/>
          <pc:sldMk cId="1033004166" sldId="675"/>
        </pc:sldMkLst>
        <pc:spChg chg="mod">
          <ac:chgData name="Nguyen Chi Son" userId="606856d02e9d83ac" providerId="LiveId" clId="{F35D54F0-9644-4D80-AFE0-4180622EC29D}" dt="2022-05-18T15:35:53.849" v="32" actId="20577"/>
          <ac:spMkLst>
            <pc:docMk/>
            <pc:sldMk cId="1033004166" sldId="675"/>
            <ac:spMk id="2" creationId="{DAF08EC2-5D0D-48D9-855C-A59C0E5ED55B}"/>
          </ac:spMkLst>
        </pc:spChg>
      </pc:sldChg>
      <pc:sldChg chg="addSp delSp modSp mod">
        <pc:chgData name="Nguyen Chi Son" userId="606856d02e9d83ac" providerId="LiveId" clId="{F35D54F0-9644-4D80-AFE0-4180622EC29D}" dt="2022-05-18T16:12:48.747" v="1402" actId="20577"/>
        <pc:sldMkLst>
          <pc:docMk/>
          <pc:sldMk cId="3014091475" sldId="782"/>
        </pc:sldMkLst>
        <pc:spChg chg="mod">
          <ac:chgData name="Nguyen Chi Son" userId="606856d02e9d83ac" providerId="LiveId" clId="{F35D54F0-9644-4D80-AFE0-4180622EC29D}" dt="2022-05-18T15:50:16.420" v="735" actId="20577"/>
          <ac:spMkLst>
            <pc:docMk/>
            <pc:sldMk cId="3014091475" sldId="782"/>
            <ac:spMk id="2" creationId="{BA8A6260-CA4B-46A9-A06E-C71EE59E6992}"/>
          </ac:spMkLst>
        </pc:spChg>
        <pc:spChg chg="add mod">
          <ac:chgData name="Nguyen Chi Son" userId="606856d02e9d83ac" providerId="LiveId" clId="{F35D54F0-9644-4D80-AFE0-4180622EC29D}" dt="2022-05-18T16:12:48.747" v="1402" actId="20577"/>
          <ac:spMkLst>
            <pc:docMk/>
            <pc:sldMk cId="3014091475" sldId="782"/>
            <ac:spMk id="9" creationId="{EC4E9A14-5869-6E45-C2AA-6C023336F424}"/>
          </ac:spMkLst>
        </pc:spChg>
        <pc:spChg chg="mod">
          <ac:chgData name="Nguyen Chi Son" userId="606856d02e9d83ac" providerId="LiveId" clId="{F35D54F0-9644-4D80-AFE0-4180622EC29D}" dt="2022-05-18T16:12:46.561" v="1401" actId="20577"/>
          <ac:spMkLst>
            <pc:docMk/>
            <pc:sldMk cId="3014091475" sldId="782"/>
            <ac:spMk id="13" creationId="{E501F4AA-0C97-89C1-4462-FFF45B0CA31A}"/>
          </ac:spMkLst>
        </pc:spChg>
        <pc:spChg chg="del">
          <ac:chgData name="Nguyen Chi Son" userId="606856d02e9d83ac" providerId="LiveId" clId="{F35D54F0-9644-4D80-AFE0-4180622EC29D}" dt="2022-05-18T15:49:12.025" v="595" actId="478"/>
          <ac:spMkLst>
            <pc:docMk/>
            <pc:sldMk cId="3014091475" sldId="782"/>
            <ac:spMk id="14" creationId="{8100FBBD-93FA-13CD-E1EC-E28165D74D5A}"/>
          </ac:spMkLst>
        </pc:spChg>
        <pc:picChg chg="del">
          <ac:chgData name="Nguyen Chi Son" userId="606856d02e9d83ac" providerId="LiveId" clId="{F35D54F0-9644-4D80-AFE0-4180622EC29D}" dt="2022-05-18T15:49:10.256" v="593" actId="478"/>
          <ac:picMkLst>
            <pc:docMk/>
            <pc:sldMk cId="3014091475" sldId="782"/>
            <ac:picMk id="4" creationId="{88FC1075-9846-B149-83C3-FBC33EC11FD5}"/>
          </ac:picMkLst>
        </pc:picChg>
        <pc:picChg chg="add mod">
          <ac:chgData name="Nguyen Chi Son" userId="606856d02e9d83ac" providerId="LiveId" clId="{F35D54F0-9644-4D80-AFE0-4180622EC29D}" dt="2022-05-18T16:02:12.078" v="1071" actId="1035"/>
          <ac:picMkLst>
            <pc:docMk/>
            <pc:sldMk cId="3014091475" sldId="782"/>
            <ac:picMk id="8" creationId="{4638A4EF-E253-DE5D-2511-CD2BFCE0ACAA}"/>
          </ac:picMkLst>
        </pc:picChg>
        <pc:picChg chg="del">
          <ac:chgData name="Nguyen Chi Son" userId="606856d02e9d83ac" providerId="LiveId" clId="{F35D54F0-9644-4D80-AFE0-4180622EC29D}" dt="2022-05-18T15:49:10.635" v="594" actId="478"/>
          <ac:picMkLst>
            <pc:docMk/>
            <pc:sldMk cId="3014091475" sldId="782"/>
            <ac:picMk id="12" creationId="{F106AAC9-BD46-E5C3-D6F7-CDF89889A21B}"/>
          </ac:picMkLst>
        </pc:picChg>
        <pc:picChg chg="add mod">
          <ac:chgData name="Nguyen Chi Son" userId="606856d02e9d83ac" providerId="LiveId" clId="{F35D54F0-9644-4D80-AFE0-4180622EC29D}" dt="2022-05-18T16:02:12.078" v="1071" actId="1035"/>
          <ac:picMkLst>
            <pc:docMk/>
            <pc:sldMk cId="3014091475" sldId="782"/>
            <ac:picMk id="2050" creationId="{B06717B1-19EF-63E1-9B57-C70603CA8AF3}"/>
          </ac:picMkLst>
        </pc:picChg>
      </pc:sldChg>
      <pc:sldChg chg="addSp delSp modSp mod">
        <pc:chgData name="Nguyen Chi Son" userId="606856d02e9d83ac" providerId="LiveId" clId="{F35D54F0-9644-4D80-AFE0-4180622EC29D}" dt="2022-05-18T15:48:54.443" v="542" actId="1076"/>
        <pc:sldMkLst>
          <pc:docMk/>
          <pc:sldMk cId="4090454743" sldId="854"/>
        </pc:sldMkLst>
        <pc:spChg chg="mod">
          <ac:chgData name="Nguyen Chi Son" userId="606856d02e9d83ac" providerId="LiveId" clId="{F35D54F0-9644-4D80-AFE0-4180622EC29D}" dt="2022-05-18T15:42:04.470" v="399" actId="20577"/>
          <ac:spMkLst>
            <pc:docMk/>
            <pc:sldMk cId="4090454743" sldId="854"/>
            <ac:spMk id="2" creationId="{BA8A6260-CA4B-46A9-A06E-C71EE59E6992}"/>
          </ac:spMkLst>
        </pc:spChg>
        <pc:spChg chg="del">
          <ac:chgData name="Nguyen Chi Son" userId="606856d02e9d83ac" providerId="LiveId" clId="{F35D54F0-9644-4D80-AFE0-4180622EC29D}" dt="2022-05-18T15:35:59.256" v="36" actId="478"/>
          <ac:spMkLst>
            <pc:docMk/>
            <pc:sldMk cId="4090454743" sldId="854"/>
            <ac:spMk id="13" creationId="{6BB0CAA7-8B55-95D2-DC5C-C6F2B471D8D5}"/>
          </ac:spMkLst>
        </pc:spChg>
        <pc:spChg chg="mod">
          <ac:chgData name="Nguyen Chi Son" userId="606856d02e9d83ac" providerId="LiveId" clId="{F35D54F0-9644-4D80-AFE0-4180622EC29D}" dt="2022-05-18T15:46:15.437" v="509" actId="1076"/>
          <ac:spMkLst>
            <pc:docMk/>
            <pc:sldMk cId="4090454743" sldId="854"/>
            <ac:spMk id="14" creationId="{9DD867F1-DFA9-92A9-1DBE-D5E885823439}"/>
          </ac:spMkLst>
        </pc:spChg>
        <pc:spChg chg="del">
          <ac:chgData name="Nguyen Chi Son" userId="606856d02e9d83ac" providerId="LiveId" clId="{F35D54F0-9644-4D80-AFE0-4180622EC29D}" dt="2022-05-18T15:36:00.311" v="37" actId="478"/>
          <ac:spMkLst>
            <pc:docMk/>
            <pc:sldMk cId="4090454743" sldId="854"/>
            <ac:spMk id="15" creationId="{D4A11C5C-895C-BC35-F8FA-178D9F3E9B51}"/>
          </ac:spMkLst>
        </pc:spChg>
        <pc:graphicFrameChg chg="add mod">
          <ac:chgData name="Nguyen Chi Son" userId="606856d02e9d83ac" providerId="LiveId" clId="{F35D54F0-9644-4D80-AFE0-4180622EC29D}" dt="2022-05-18T15:46:15.437" v="509" actId="1076"/>
          <ac:graphicFrameMkLst>
            <pc:docMk/>
            <pc:sldMk cId="4090454743" sldId="854"/>
            <ac:graphicFrameMk id="9" creationId="{786A72E9-F6BF-1EB6-4466-D8522AC66303}"/>
          </ac:graphicFrameMkLst>
        </pc:graphicFrameChg>
        <pc:graphicFrameChg chg="add mod">
          <ac:chgData name="Nguyen Chi Son" userId="606856d02e9d83ac" providerId="LiveId" clId="{F35D54F0-9644-4D80-AFE0-4180622EC29D}" dt="2022-05-18T15:46:15.437" v="509" actId="1076"/>
          <ac:graphicFrameMkLst>
            <pc:docMk/>
            <pc:sldMk cId="4090454743" sldId="854"/>
            <ac:graphicFrameMk id="11" creationId="{B068D446-B556-7083-46A1-AD77CDEDF099}"/>
          </ac:graphicFrameMkLst>
        </pc:graphicFrameChg>
        <pc:graphicFrameChg chg="add mod">
          <ac:chgData name="Nguyen Chi Son" userId="606856d02e9d83ac" providerId="LiveId" clId="{F35D54F0-9644-4D80-AFE0-4180622EC29D}" dt="2022-05-18T15:48:17.066" v="533"/>
          <ac:graphicFrameMkLst>
            <pc:docMk/>
            <pc:sldMk cId="4090454743" sldId="854"/>
            <ac:graphicFrameMk id="17" creationId="{F775CF44-6F76-30C0-1D44-4783CD209E3C}"/>
          </ac:graphicFrameMkLst>
        </pc:graphicFrameChg>
        <pc:graphicFrameChg chg="add mod">
          <ac:chgData name="Nguyen Chi Son" userId="606856d02e9d83ac" providerId="LiveId" clId="{F35D54F0-9644-4D80-AFE0-4180622EC29D}" dt="2022-05-18T15:48:54.443" v="542" actId="1076"/>
          <ac:graphicFrameMkLst>
            <pc:docMk/>
            <pc:sldMk cId="4090454743" sldId="854"/>
            <ac:graphicFrameMk id="18" creationId="{2F25CDF1-816D-5D39-230D-44232414FA22}"/>
          </ac:graphicFrameMkLst>
        </pc:graphicFrameChg>
        <pc:picChg chg="del">
          <ac:chgData name="Nguyen Chi Son" userId="606856d02e9d83ac" providerId="LiveId" clId="{F35D54F0-9644-4D80-AFE0-4180622EC29D}" dt="2022-05-18T15:35:57.146" v="33" actId="478"/>
          <ac:picMkLst>
            <pc:docMk/>
            <pc:sldMk cId="4090454743" sldId="854"/>
            <ac:picMk id="6" creationId="{DF36FC4B-D002-CC24-817C-A01B397EDDB0}"/>
          </ac:picMkLst>
        </pc:picChg>
        <pc:picChg chg="del">
          <ac:chgData name="Nguyen Chi Son" userId="606856d02e9d83ac" providerId="LiveId" clId="{F35D54F0-9644-4D80-AFE0-4180622EC29D}" dt="2022-05-18T15:35:57.518" v="34" actId="478"/>
          <ac:picMkLst>
            <pc:docMk/>
            <pc:sldMk cId="4090454743" sldId="854"/>
            <ac:picMk id="8" creationId="{7A0ED39F-1C10-CB95-BC8E-55C76431D851}"/>
          </ac:picMkLst>
        </pc:picChg>
        <pc:picChg chg="del">
          <ac:chgData name="Nguyen Chi Son" userId="606856d02e9d83ac" providerId="LiveId" clId="{F35D54F0-9644-4D80-AFE0-4180622EC29D}" dt="2022-05-18T15:35:58.381" v="35" actId="478"/>
          <ac:picMkLst>
            <pc:docMk/>
            <pc:sldMk cId="4090454743" sldId="854"/>
            <ac:picMk id="10" creationId="{449EC04E-66FA-B7A9-4152-17B0D793D8C3}"/>
          </ac:picMkLst>
        </pc:picChg>
        <pc:picChg chg="add mod">
          <ac:chgData name="Nguyen Chi Son" userId="606856d02e9d83ac" providerId="LiveId" clId="{F35D54F0-9644-4D80-AFE0-4180622EC29D}" dt="2022-05-18T15:47:15.419" v="517" actId="1076"/>
          <ac:picMkLst>
            <pc:docMk/>
            <pc:sldMk cId="4090454743" sldId="854"/>
            <ac:picMk id="1026" creationId="{C99199C0-3408-D404-5592-A8087DDFE382}"/>
          </ac:picMkLst>
        </pc:picChg>
        <pc:cxnChg chg="add mod">
          <ac:chgData name="Nguyen Chi Son" userId="606856d02e9d83ac" providerId="LiveId" clId="{F35D54F0-9644-4D80-AFE0-4180622EC29D}" dt="2022-05-18T15:47:43.233" v="523" actId="14100"/>
          <ac:cxnSpMkLst>
            <pc:docMk/>
            <pc:sldMk cId="4090454743" sldId="854"/>
            <ac:cxnSpMk id="4" creationId="{4CBEDF58-F0BD-40DB-6B67-9A6B8D295C89}"/>
          </ac:cxnSpMkLst>
        </pc:cxnChg>
        <pc:cxnChg chg="add mod">
          <ac:chgData name="Nguyen Chi Son" userId="606856d02e9d83ac" providerId="LiveId" clId="{F35D54F0-9644-4D80-AFE0-4180622EC29D}" dt="2022-05-18T15:48:43.172" v="538" actId="208"/>
          <ac:cxnSpMkLst>
            <pc:docMk/>
            <pc:sldMk cId="4090454743" sldId="854"/>
            <ac:cxnSpMk id="16" creationId="{D906C4BD-5FDB-9580-0680-E30103CE470A}"/>
          </ac:cxnSpMkLst>
        </pc:cxnChg>
      </pc:sldChg>
      <pc:sldChg chg="modSp mod">
        <pc:chgData name="Nguyen Chi Son" userId="606856d02e9d83ac" providerId="LiveId" clId="{F35D54F0-9644-4D80-AFE0-4180622EC29D}" dt="2022-05-18T16:17:09.528" v="1937" actId="12788"/>
        <pc:sldMkLst>
          <pc:docMk/>
          <pc:sldMk cId="3465111237" sldId="858"/>
        </pc:sldMkLst>
        <pc:spChg chg="mod">
          <ac:chgData name="Nguyen Chi Son" userId="606856d02e9d83ac" providerId="LiveId" clId="{F35D54F0-9644-4D80-AFE0-4180622EC29D}" dt="2022-05-18T16:17:09.528" v="1937" actId="12788"/>
          <ac:spMkLst>
            <pc:docMk/>
            <pc:sldMk cId="3465111237" sldId="858"/>
            <ac:spMk id="2" creationId="{DAF08EC2-5D0D-48D9-855C-A59C0E5ED55B}"/>
          </ac:spMkLst>
        </pc:spChg>
      </pc:sldChg>
      <pc:sldChg chg="addSp delSp modSp mod modAnim">
        <pc:chgData name="Nguyen Chi Son" userId="606856d02e9d83ac" providerId="LiveId" clId="{F35D54F0-9644-4D80-AFE0-4180622EC29D}" dt="2022-05-18T18:49:36.064" v="4489"/>
        <pc:sldMkLst>
          <pc:docMk/>
          <pc:sldMk cId="2564726876" sldId="859"/>
        </pc:sldMkLst>
        <pc:spChg chg="mod">
          <ac:chgData name="Nguyen Chi Son" userId="606856d02e9d83ac" providerId="LiveId" clId="{F35D54F0-9644-4D80-AFE0-4180622EC29D}" dt="2022-05-18T16:34:25.299" v="1981" actId="20577"/>
          <ac:spMkLst>
            <pc:docMk/>
            <pc:sldMk cId="2564726876" sldId="859"/>
            <ac:spMk id="2" creationId="{BA8A6260-CA4B-46A9-A06E-C71EE59E6992}"/>
          </ac:spMkLst>
        </pc:spChg>
        <pc:spChg chg="add mod">
          <ac:chgData name="Nguyen Chi Son" userId="606856d02e9d83ac" providerId="LiveId" clId="{F35D54F0-9644-4D80-AFE0-4180622EC29D}" dt="2022-05-18T16:41:34.418" v="2354" actId="1076"/>
          <ac:spMkLst>
            <pc:docMk/>
            <pc:sldMk cId="2564726876" sldId="859"/>
            <ac:spMk id="10" creationId="{30F5B7F8-49D6-9008-B795-CDB6A1AD0FA4}"/>
          </ac:spMkLst>
        </pc:spChg>
        <pc:spChg chg="add mod">
          <ac:chgData name="Nguyen Chi Son" userId="606856d02e9d83ac" providerId="LiveId" clId="{F35D54F0-9644-4D80-AFE0-4180622EC29D}" dt="2022-05-18T16:43:21.591" v="2440" actId="20577"/>
          <ac:spMkLst>
            <pc:docMk/>
            <pc:sldMk cId="2564726876" sldId="859"/>
            <ac:spMk id="12" creationId="{958B07FF-FD08-717D-DB57-43932D5BE672}"/>
          </ac:spMkLst>
        </pc:spChg>
        <pc:spChg chg="del">
          <ac:chgData name="Nguyen Chi Son" userId="606856d02e9d83ac" providerId="LiveId" clId="{F35D54F0-9644-4D80-AFE0-4180622EC29D}" dt="2022-05-18T16:34:39.993" v="1982" actId="478"/>
          <ac:spMkLst>
            <pc:docMk/>
            <pc:sldMk cId="2564726876" sldId="859"/>
            <ac:spMk id="28" creationId="{F67F464B-483E-CF5A-2994-A58046AE5E13}"/>
          </ac:spMkLst>
        </pc:spChg>
        <pc:graphicFrameChg chg="add mod modGraphic">
          <ac:chgData name="Nguyen Chi Son" userId="606856d02e9d83ac" providerId="LiveId" clId="{F35D54F0-9644-4D80-AFE0-4180622EC29D}" dt="2022-05-18T16:41:44.434" v="2356" actId="1076"/>
          <ac:graphicFrameMkLst>
            <pc:docMk/>
            <pc:sldMk cId="2564726876" sldId="859"/>
            <ac:graphicFrameMk id="8" creationId="{C8766395-2FF7-562A-5F6A-4B0F0B943475}"/>
          </ac:graphicFrameMkLst>
        </pc:graphicFrameChg>
        <pc:graphicFrameChg chg="add mod">
          <ac:chgData name="Nguyen Chi Son" userId="606856d02e9d83ac" providerId="LiveId" clId="{F35D54F0-9644-4D80-AFE0-4180622EC29D}" dt="2022-05-18T16:41:37.426" v="2355" actId="1076"/>
          <ac:graphicFrameMkLst>
            <pc:docMk/>
            <pc:sldMk cId="2564726876" sldId="859"/>
            <ac:graphicFrameMk id="11" creationId="{B508DD62-9019-B328-C9FC-FA6E2B5D8923}"/>
          </ac:graphicFrameMkLst>
        </pc:graphicFrameChg>
        <pc:graphicFrameChg chg="add mod">
          <ac:chgData name="Nguyen Chi Son" userId="606856d02e9d83ac" providerId="LiveId" clId="{F35D54F0-9644-4D80-AFE0-4180622EC29D}" dt="2022-05-18T16:43:47.945" v="2444" actId="1076"/>
          <ac:graphicFrameMkLst>
            <pc:docMk/>
            <pc:sldMk cId="2564726876" sldId="859"/>
            <ac:graphicFrameMk id="13" creationId="{AF976F38-D67F-F484-86A1-CA00413DB6C0}"/>
          </ac:graphicFrameMkLst>
        </pc:graphicFrameChg>
        <pc:picChg chg="del">
          <ac:chgData name="Nguyen Chi Son" userId="606856d02e9d83ac" providerId="LiveId" clId="{F35D54F0-9644-4D80-AFE0-4180622EC29D}" dt="2022-05-18T16:17:12.509" v="1938" actId="478"/>
          <ac:picMkLst>
            <pc:docMk/>
            <pc:sldMk cId="2564726876" sldId="859"/>
            <ac:picMk id="4" creationId="{78D2FF77-2ED6-254F-10D4-CAD342DEE804}"/>
          </ac:picMkLst>
        </pc:picChg>
        <pc:picChg chg="add del mod">
          <ac:chgData name="Nguyen Chi Son" userId="606856d02e9d83ac" providerId="LiveId" clId="{F35D54F0-9644-4D80-AFE0-4180622EC29D}" dt="2022-05-18T16:34:09.716" v="1974" actId="478"/>
          <ac:picMkLst>
            <pc:docMk/>
            <pc:sldMk cId="2564726876" sldId="859"/>
            <ac:picMk id="5" creationId="{4F1154D6-8B95-EB73-6BBF-78A78FF5863A}"/>
          </ac:picMkLst>
        </pc:picChg>
        <pc:picChg chg="add mod modCrop">
          <ac:chgData name="Nguyen Chi Son" userId="606856d02e9d83ac" providerId="LiveId" clId="{F35D54F0-9644-4D80-AFE0-4180622EC29D}" dt="2022-05-18T16:41:21.514" v="2350" actId="1076"/>
          <ac:picMkLst>
            <pc:docMk/>
            <pc:sldMk cId="2564726876" sldId="859"/>
            <ac:picMk id="7" creationId="{588DEC51-3764-18DB-10E3-A21152318F0F}"/>
          </ac:picMkLst>
        </pc:picChg>
      </pc:sldChg>
      <pc:sldChg chg="addSp modSp mod ord modAnim">
        <pc:chgData name="Nguyen Chi Son" userId="606856d02e9d83ac" providerId="LiveId" clId="{F35D54F0-9644-4D80-AFE0-4180622EC29D}" dt="2022-05-18T16:55:22.078" v="2759" actId="408"/>
        <pc:sldMkLst>
          <pc:docMk/>
          <pc:sldMk cId="2522316162" sldId="860"/>
        </pc:sldMkLst>
        <pc:spChg chg="mod">
          <ac:chgData name="Nguyen Chi Son" userId="606856d02e9d83ac" providerId="LiveId" clId="{F35D54F0-9644-4D80-AFE0-4180622EC29D}" dt="2022-05-18T16:54:06.469" v="2739" actId="20577"/>
          <ac:spMkLst>
            <pc:docMk/>
            <pc:sldMk cId="2522316162" sldId="860"/>
            <ac:spMk id="12" creationId="{5B8A6D26-E571-DC15-930E-F272FC43E0DD}"/>
          </ac:spMkLst>
        </pc:spChg>
        <pc:spChg chg="mod">
          <ac:chgData name="Nguyen Chi Son" userId="606856d02e9d83ac" providerId="LiveId" clId="{F35D54F0-9644-4D80-AFE0-4180622EC29D}" dt="2022-05-18T16:54:01.254" v="2722" actId="20577"/>
          <ac:spMkLst>
            <pc:docMk/>
            <pc:sldMk cId="2522316162" sldId="860"/>
            <ac:spMk id="19" creationId="{9C339D16-68E4-43C4-A62E-D0146138D23B}"/>
          </ac:spMkLst>
        </pc:spChg>
        <pc:graphicFrameChg chg="add mod">
          <ac:chgData name="Nguyen Chi Son" userId="606856d02e9d83ac" providerId="LiveId" clId="{F35D54F0-9644-4D80-AFE0-4180622EC29D}" dt="2022-05-18T16:55:20.034" v="2758" actId="554"/>
          <ac:graphicFrameMkLst>
            <pc:docMk/>
            <pc:sldMk cId="2522316162" sldId="860"/>
            <ac:graphicFrameMk id="6" creationId="{CBFA76ED-19F0-992E-35A3-F9BC0EFC15DD}"/>
          </ac:graphicFrameMkLst>
        </pc:graphicFrameChg>
        <pc:graphicFrameChg chg="add mod">
          <ac:chgData name="Nguyen Chi Son" userId="606856d02e9d83ac" providerId="LiveId" clId="{F35D54F0-9644-4D80-AFE0-4180622EC29D}" dt="2022-05-18T16:55:22.078" v="2759" actId="408"/>
          <ac:graphicFrameMkLst>
            <pc:docMk/>
            <pc:sldMk cId="2522316162" sldId="860"/>
            <ac:graphicFrameMk id="7" creationId="{684422C0-9AFC-2BF9-E5DE-90C56D335838}"/>
          </ac:graphicFrameMkLst>
        </pc:graphicFrameChg>
        <pc:graphicFrameChg chg="add mod">
          <ac:chgData name="Nguyen Chi Son" userId="606856d02e9d83ac" providerId="LiveId" clId="{F35D54F0-9644-4D80-AFE0-4180622EC29D}" dt="2022-05-18T16:55:22.078" v="2759" actId="408"/>
          <ac:graphicFrameMkLst>
            <pc:docMk/>
            <pc:sldMk cId="2522316162" sldId="860"/>
            <ac:graphicFrameMk id="8" creationId="{35413FCE-D7C1-2FFA-57CE-D5AF48751ED7}"/>
          </ac:graphicFrameMkLst>
        </pc:graphicFrameChg>
        <pc:graphicFrameChg chg="add mod">
          <ac:chgData name="Nguyen Chi Son" userId="606856d02e9d83ac" providerId="LiveId" clId="{F35D54F0-9644-4D80-AFE0-4180622EC29D}" dt="2022-05-18T16:55:20.034" v="2758" actId="554"/>
          <ac:graphicFrameMkLst>
            <pc:docMk/>
            <pc:sldMk cId="2522316162" sldId="860"/>
            <ac:graphicFrameMk id="10" creationId="{5D2EB8F3-2952-D8BA-A2DA-E4BC12A78F3B}"/>
          </ac:graphicFrameMkLst>
        </pc:graphicFrameChg>
      </pc:sldChg>
      <pc:sldChg chg="addSp delSp modSp mod delAnim modAnim">
        <pc:chgData name="Nguyen Chi Son" userId="606856d02e9d83ac" providerId="LiveId" clId="{F35D54F0-9644-4D80-AFE0-4180622EC29D}" dt="2022-05-18T18:50:06.106" v="4503"/>
        <pc:sldMkLst>
          <pc:docMk/>
          <pc:sldMk cId="2661812338" sldId="861"/>
        </pc:sldMkLst>
        <pc:spChg chg="add mod">
          <ac:chgData name="Nguyen Chi Son" userId="606856d02e9d83ac" providerId="LiveId" clId="{F35D54F0-9644-4D80-AFE0-4180622EC29D}" dt="2022-05-18T18:22:10.841" v="3307" actId="122"/>
          <ac:spMkLst>
            <pc:docMk/>
            <pc:sldMk cId="2661812338" sldId="861"/>
            <ac:spMk id="6" creationId="{0C334C51-792B-D2C8-0C1B-3BB1C66FA8EC}"/>
          </ac:spMkLst>
        </pc:spChg>
        <pc:spChg chg="add mod">
          <ac:chgData name="Nguyen Chi Son" userId="606856d02e9d83ac" providerId="LiveId" clId="{F35D54F0-9644-4D80-AFE0-4180622EC29D}" dt="2022-05-18T18:20:40.663" v="3190" actId="1035"/>
          <ac:spMkLst>
            <pc:docMk/>
            <pc:sldMk cId="2661812338" sldId="861"/>
            <ac:spMk id="7" creationId="{1583D96F-EDB8-F0B4-8C47-B063E83E7509}"/>
          </ac:spMkLst>
        </pc:spChg>
        <pc:spChg chg="add mod">
          <ac:chgData name="Nguyen Chi Son" userId="606856d02e9d83ac" providerId="LiveId" clId="{F35D54F0-9644-4D80-AFE0-4180622EC29D}" dt="2022-05-18T18:24:32.076" v="3486" actId="122"/>
          <ac:spMkLst>
            <pc:docMk/>
            <pc:sldMk cId="2661812338" sldId="861"/>
            <ac:spMk id="8" creationId="{32E62965-F798-5445-2AE1-96C0373F1052}"/>
          </ac:spMkLst>
        </pc:spChg>
        <pc:spChg chg="add mod">
          <ac:chgData name="Nguyen Chi Son" userId="606856d02e9d83ac" providerId="LiveId" clId="{F35D54F0-9644-4D80-AFE0-4180622EC29D}" dt="2022-05-18T18:20:40.663" v="3190" actId="1035"/>
          <ac:spMkLst>
            <pc:docMk/>
            <pc:sldMk cId="2661812338" sldId="861"/>
            <ac:spMk id="10" creationId="{FB5347B5-828E-8BFE-3066-0C8342261EEB}"/>
          </ac:spMkLst>
        </pc:spChg>
        <pc:spChg chg="del">
          <ac:chgData name="Nguyen Chi Son" userId="606856d02e9d83ac" providerId="LiveId" clId="{F35D54F0-9644-4D80-AFE0-4180622EC29D}" dt="2022-05-18T18:20:36.381" v="3162" actId="478"/>
          <ac:spMkLst>
            <pc:docMk/>
            <pc:sldMk cId="2661812338" sldId="861"/>
            <ac:spMk id="11" creationId="{0E84CBE1-4AB0-CA68-65C2-AC68692AACAA}"/>
          </ac:spMkLst>
        </pc:spChg>
        <pc:spChg chg="del">
          <ac:chgData name="Nguyen Chi Son" userId="606856d02e9d83ac" providerId="LiveId" clId="{F35D54F0-9644-4D80-AFE0-4180622EC29D}" dt="2022-05-18T18:20:36.381" v="3162" actId="478"/>
          <ac:spMkLst>
            <pc:docMk/>
            <pc:sldMk cId="2661812338" sldId="861"/>
            <ac:spMk id="12" creationId="{5B8A6D26-E571-DC15-930E-F272FC43E0DD}"/>
          </ac:spMkLst>
        </pc:spChg>
        <pc:spChg chg="add mod">
          <ac:chgData name="Nguyen Chi Son" userId="606856d02e9d83ac" providerId="LiveId" clId="{F35D54F0-9644-4D80-AFE0-4180622EC29D}" dt="2022-05-18T18:22:17.293" v="3310" actId="571"/>
          <ac:spMkLst>
            <pc:docMk/>
            <pc:sldMk cId="2661812338" sldId="861"/>
            <ac:spMk id="16" creationId="{1B168C88-E9A9-C58F-CD5B-1960C06ABA6A}"/>
          </ac:spMkLst>
        </pc:spChg>
        <pc:spChg chg="add mod">
          <ac:chgData name="Nguyen Chi Son" userId="606856d02e9d83ac" providerId="LiveId" clId="{F35D54F0-9644-4D80-AFE0-4180622EC29D}" dt="2022-05-18T18:23:00.762" v="3326" actId="1076"/>
          <ac:spMkLst>
            <pc:docMk/>
            <pc:sldMk cId="2661812338" sldId="861"/>
            <ac:spMk id="17" creationId="{7A3D6C87-65ED-4B62-9F5D-7DA1B4BD8029}"/>
          </ac:spMkLst>
        </pc:spChg>
        <pc:spChg chg="mod">
          <ac:chgData name="Nguyen Chi Son" userId="606856d02e9d83ac" providerId="LiveId" clId="{F35D54F0-9644-4D80-AFE0-4180622EC29D}" dt="2022-05-18T18:20:20.003" v="3161" actId="20577"/>
          <ac:spMkLst>
            <pc:docMk/>
            <pc:sldMk cId="2661812338" sldId="861"/>
            <ac:spMk id="19" creationId="{9C339D16-68E4-43C4-A62E-D0146138D23B}"/>
          </ac:spMkLst>
        </pc:spChg>
        <pc:graphicFrameChg chg="add del mod">
          <ac:chgData name="Nguyen Chi Son" userId="606856d02e9d83ac" providerId="LiveId" clId="{F35D54F0-9644-4D80-AFE0-4180622EC29D}" dt="2022-05-18T18:21:36.824" v="3191" actId="478"/>
          <ac:graphicFrameMkLst>
            <pc:docMk/>
            <pc:sldMk cId="2661812338" sldId="861"/>
            <ac:graphicFrameMk id="13" creationId="{B932B301-BE63-BC94-1B57-9F3295585F1F}"/>
          </ac:graphicFrameMkLst>
        </pc:graphicFrameChg>
        <pc:graphicFrameChg chg="add mod">
          <ac:chgData name="Nguyen Chi Son" userId="606856d02e9d83ac" providerId="LiveId" clId="{F35D54F0-9644-4D80-AFE0-4180622EC29D}" dt="2022-05-18T18:23:54.689" v="3383" actId="1076"/>
          <ac:graphicFrameMkLst>
            <pc:docMk/>
            <pc:sldMk cId="2661812338" sldId="861"/>
            <ac:graphicFrameMk id="14" creationId="{541378DF-4D7C-039D-78F8-43DF6567B177}"/>
          </ac:graphicFrameMkLst>
        </pc:graphicFrameChg>
        <pc:graphicFrameChg chg="add mod">
          <ac:chgData name="Nguyen Chi Son" userId="606856d02e9d83ac" providerId="LiveId" clId="{F35D54F0-9644-4D80-AFE0-4180622EC29D}" dt="2022-05-18T18:23:10.138" v="3330" actId="1076"/>
          <ac:graphicFrameMkLst>
            <pc:docMk/>
            <pc:sldMk cId="2661812338" sldId="861"/>
            <ac:graphicFrameMk id="15" creationId="{7349099D-2553-FD01-A736-EA263716CDD8}"/>
          </ac:graphicFrameMkLst>
        </pc:graphicFrameChg>
        <pc:cxnChg chg="add mod">
          <ac:chgData name="Nguyen Chi Son" userId="606856d02e9d83ac" providerId="LiveId" clId="{F35D54F0-9644-4D80-AFE0-4180622EC29D}" dt="2022-05-18T18:22:56.011" v="3324" actId="14100"/>
          <ac:cxnSpMkLst>
            <pc:docMk/>
            <pc:sldMk cId="2661812338" sldId="861"/>
            <ac:cxnSpMk id="18" creationId="{ED413AB9-7F06-29C1-2997-ABD368196EBE}"/>
          </ac:cxnSpMkLst>
        </pc:cxnChg>
        <pc:cxnChg chg="add mod">
          <ac:chgData name="Nguyen Chi Son" userId="606856d02e9d83ac" providerId="LiveId" clId="{F35D54F0-9644-4D80-AFE0-4180622EC29D}" dt="2022-05-18T18:23:06.714" v="3329" actId="14100"/>
          <ac:cxnSpMkLst>
            <pc:docMk/>
            <pc:sldMk cId="2661812338" sldId="861"/>
            <ac:cxnSpMk id="20" creationId="{45B6A382-C480-2E51-011B-4F38B972F8CA}"/>
          </ac:cxnSpMkLst>
        </pc:cxnChg>
      </pc:sldChg>
      <pc:sldChg chg="addSp delSp modSp mod delAnim modAnim">
        <pc:chgData name="Nguyen Chi Son" userId="606856d02e9d83ac" providerId="LiveId" clId="{F35D54F0-9644-4D80-AFE0-4180622EC29D}" dt="2022-05-18T18:50:22.074" v="4512"/>
        <pc:sldMkLst>
          <pc:docMk/>
          <pc:sldMk cId="4032949450" sldId="862"/>
        </pc:sldMkLst>
        <pc:spChg chg="add mod">
          <ac:chgData name="Nguyen Chi Son" userId="606856d02e9d83ac" providerId="LiveId" clId="{F35D54F0-9644-4D80-AFE0-4180622EC29D}" dt="2022-05-18T18:47:11.420" v="4026" actId="1036"/>
          <ac:spMkLst>
            <pc:docMk/>
            <pc:sldMk cId="4032949450" sldId="862"/>
            <ac:spMk id="7" creationId="{137EF54A-77D1-C2AE-786E-7807277D7B10}"/>
          </ac:spMkLst>
        </pc:spChg>
        <pc:spChg chg="add mod">
          <ac:chgData name="Nguyen Chi Son" userId="606856d02e9d83ac" providerId="LiveId" clId="{F35D54F0-9644-4D80-AFE0-4180622EC29D}" dt="2022-05-18T18:25:38.820" v="3865" actId="1035"/>
          <ac:spMkLst>
            <pc:docMk/>
            <pc:sldMk cId="4032949450" sldId="862"/>
            <ac:spMk id="8" creationId="{FE748DEC-1F73-121C-38C6-4E0B7946C1DE}"/>
          </ac:spMkLst>
        </pc:spChg>
        <pc:spChg chg="add mod">
          <ac:chgData name="Nguyen Chi Son" userId="606856d02e9d83ac" providerId="LiveId" clId="{F35D54F0-9644-4D80-AFE0-4180622EC29D}" dt="2022-05-18T18:47:11.420" v="4026" actId="1036"/>
          <ac:spMkLst>
            <pc:docMk/>
            <pc:sldMk cId="4032949450" sldId="862"/>
            <ac:spMk id="10" creationId="{9794A9ED-B4DC-3669-9A2B-43F6F72915E2}"/>
          </ac:spMkLst>
        </pc:spChg>
        <pc:spChg chg="del">
          <ac:chgData name="Nguyen Chi Son" userId="606856d02e9d83ac" providerId="LiveId" clId="{F35D54F0-9644-4D80-AFE0-4180622EC29D}" dt="2022-05-18T18:25:36.015" v="3850" actId="478"/>
          <ac:spMkLst>
            <pc:docMk/>
            <pc:sldMk cId="4032949450" sldId="862"/>
            <ac:spMk id="11" creationId="{0E84CBE1-4AB0-CA68-65C2-AC68692AACAA}"/>
          </ac:spMkLst>
        </pc:spChg>
        <pc:spChg chg="del">
          <ac:chgData name="Nguyen Chi Son" userId="606856d02e9d83ac" providerId="LiveId" clId="{F35D54F0-9644-4D80-AFE0-4180622EC29D}" dt="2022-05-18T18:25:36.015" v="3850" actId="478"/>
          <ac:spMkLst>
            <pc:docMk/>
            <pc:sldMk cId="4032949450" sldId="862"/>
            <ac:spMk id="12" creationId="{5B8A6D26-E571-DC15-930E-F272FC43E0DD}"/>
          </ac:spMkLst>
        </pc:spChg>
        <pc:spChg chg="add mod">
          <ac:chgData name="Nguyen Chi Son" userId="606856d02e9d83ac" providerId="LiveId" clId="{F35D54F0-9644-4D80-AFE0-4180622EC29D}" dt="2022-05-18T18:25:38.820" v="3865" actId="1035"/>
          <ac:spMkLst>
            <pc:docMk/>
            <pc:sldMk cId="4032949450" sldId="862"/>
            <ac:spMk id="13" creationId="{3946B4C9-F0A0-26A4-D5B5-10F9EDF48844}"/>
          </ac:spMkLst>
        </pc:spChg>
        <pc:spChg chg="add del mod">
          <ac:chgData name="Nguyen Chi Son" userId="606856d02e9d83ac" providerId="LiveId" clId="{F35D54F0-9644-4D80-AFE0-4180622EC29D}" dt="2022-05-18T18:25:55.236" v="3868" actId="478"/>
          <ac:spMkLst>
            <pc:docMk/>
            <pc:sldMk cId="4032949450" sldId="862"/>
            <ac:spMk id="16" creationId="{E8386F9D-98AB-C7D0-7D98-D1B8D0109DE9}"/>
          </ac:spMkLst>
        </pc:spChg>
        <pc:spChg chg="mod">
          <ac:chgData name="Nguyen Chi Son" userId="606856d02e9d83ac" providerId="LiveId" clId="{F35D54F0-9644-4D80-AFE0-4180622EC29D}" dt="2022-05-18T18:25:28.995" v="3849" actId="57"/>
          <ac:spMkLst>
            <pc:docMk/>
            <pc:sldMk cId="4032949450" sldId="862"/>
            <ac:spMk id="19" creationId="{9C339D16-68E4-43C4-A62E-D0146138D23B}"/>
          </ac:spMkLst>
        </pc:spChg>
        <pc:graphicFrameChg chg="add mod">
          <ac:chgData name="Nguyen Chi Son" userId="606856d02e9d83ac" providerId="LiveId" clId="{F35D54F0-9644-4D80-AFE0-4180622EC29D}" dt="2022-05-18T18:47:11.420" v="4026" actId="1036"/>
          <ac:graphicFrameMkLst>
            <pc:docMk/>
            <pc:sldMk cId="4032949450" sldId="862"/>
            <ac:graphicFrameMk id="14" creationId="{20FFC9F5-8428-E06C-C872-66B82E1B9944}"/>
          </ac:graphicFrameMkLst>
        </pc:graphicFrameChg>
        <pc:graphicFrameChg chg="add mod">
          <ac:chgData name="Nguyen Chi Son" userId="606856d02e9d83ac" providerId="LiveId" clId="{F35D54F0-9644-4D80-AFE0-4180622EC29D}" dt="2022-05-18T18:47:11.420" v="4026" actId="1036"/>
          <ac:graphicFrameMkLst>
            <pc:docMk/>
            <pc:sldMk cId="4032949450" sldId="862"/>
            <ac:graphicFrameMk id="15" creationId="{1FB29FB1-897A-9664-1B2A-E0D80EA5D151}"/>
          </ac:graphicFrameMkLst>
        </pc:graphicFrameChg>
        <pc:graphicFrameChg chg="add mod">
          <ac:chgData name="Nguyen Chi Son" userId="606856d02e9d83ac" providerId="LiveId" clId="{F35D54F0-9644-4D80-AFE0-4180622EC29D}" dt="2022-05-18T18:47:11.420" v="4026" actId="1036"/>
          <ac:graphicFrameMkLst>
            <pc:docMk/>
            <pc:sldMk cId="4032949450" sldId="862"/>
            <ac:graphicFrameMk id="20" creationId="{1D28A0B7-CEEE-7345-9ACB-24CC738938C6}"/>
          </ac:graphicFrameMkLst>
        </pc:graphicFrameChg>
        <pc:graphicFrameChg chg="add mod">
          <ac:chgData name="Nguyen Chi Son" userId="606856d02e9d83ac" providerId="LiveId" clId="{F35D54F0-9644-4D80-AFE0-4180622EC29D}" dt="2022-05-18T18:47:11.420" v="4026" actId="1036"/>
          <ac:graphicFrameMkLst>
            <pc:docMk/>
            <pc:sldMk cId="4032949450" sldId="862"/>
            <ac:graphicFrameMk id="21" creationId="{9CCA3366-4F11-CE47-85C8-93C8774CFC2E}"/>
          </ac:graphicFrameMkLst>
        </pc:graphicFrameChg>
        <pc:graphicFrameChg chg="add mod">
          <ac:chgData name="Nguyen Chi Son" userId="606856d02e9d83ac" providerId="LiveId" clId="{F35D54F0-9644-4D80-AFE0-4180622EC29D}" dt="2022-05-18T18:47:11.420" v="4026" actId="1036"/>
          <ac:graphicFrameMkLst>
            <pc:docMk/>
            <pc:sldMk cId="4032949450" sldId="862"/>
            <ac:graphicFrameMk id="22" creationId="{81A0BA2F-4B1D-E6D3-A12C-58F7C8BA12E0}"/>
          </ac:graphicFrameMkLst>
        </pc:graphicFrameChg>
        <pc:picChg chg="del">
          <ac:chgData name="Nguyen Chi Son" userId="606856d02e9d83ac" providerId="LiveId" clId="{F35D54F0-9644-4D80-AFE0-4180622EC29D}" dt="2022-05-18T18:24:46.013" v="3487" actId="478"/>
          <ac:picMkLst>
            <pc:docMk/>
            <pc:sldMk cId="4032949450" sldId="862"/>
            <ac:picMk id="6" creationId="{EA83912F-6DE4-5C8F-E38A-CC072A42509B}"/>
          </ac:picMkLst>
        </pc:picChg>
        <pc:cxnChg chg="add del mod">
          <ac:chgData name="Nguyen Chi Son" userId="606856d02e9d83ac" providerId="LiveId" clId="{F35D54F0-9644-4D80-AFE0-4180622EC29D}" dt="2022-05-18T18:25:52.949" v="3866" actId="478"/>
          <ac:cxnSpMkLst>
            <pc:docMk/>
            <pc:sldMk cId="4032949450" sldId="862"/>
            <ac:cxnSpMk id="17" creationId="{651C734A-559A-05E5-08E5-BEBECAFC53A4}"/>
          </ac:cxnSpMkLst>
        </pc:cxnChg>
        <pc:cxnChg chg="add del mod">
          <ac:chgData name="Nguyen Chi Son" userId="606856d02e9d83ac" providerId="LiveId" clId="{F35D54F0-9644-4D80-AFE0-4180622EC29D}" dt="2022-05-18T18:25:53.661" v="3867" actId="478"/>
          <ac:cxnSpMkLst>
            <pc:docMk/>
            <pc:sldMk cId="4032949450" sldId="862"/>
            <ac:cxnSpMk id="18" creationId="{F22F27E0-7043-D125-15BE-FABB65C6D58D}"/>
          </ac:cxnSpMkLst>
        </pc:cxnChg>
      </pc:sldChg>
      <pc:sldChg chg="modSp mod">
        <pc:chgData name="Nguyen Chi Son" userId="606856d02e9d83ac" providerId="LiveId" clId="{F35D54F0-9644-4D80-AFE0-4180622EC29D}" dt="2022-05-18T18:49:18.199" v="4487" actId="1035"/>
        <pc:sldMkLst>
          <pc:docMk/>
          <pc:sldMk cId="822007567" sldId="863"/>
        </pc:sldMkLst>
        <pc:spChg chg="mod">
          <ac:chgData name="Nguyen Chi Son" userId="606856d02e9d83ac" providerId="LiveId" clId="{F35D54F0-9644-4D80-AFE0-4180622EC29D}" dt="2022-05-18T18:49:18.199" v="4487" actId="1035"/>
          <ac:spMkLst>
            <pc:docMk/>
            <pc:sldMk cId="822007567" sldId="863"/>
            <ac:spMk id="11" creationId="{0E84CBE1-4AB0-CA68-65C2-AC68692AACAA}"/>
          </ac:spMkLst>
        </pc:spChg>
        <pc:spChg chg="mod">
          <ac:chgData name="Nguyen Chi Son" userId="606856d02e9d83ac" providerId="LiveId" clId="{F35D54F0-9644-4D80-AFE0-4180622EC29D}" dt="2022-05-18T18:49:18.199" v="4487" actId="1035"/>
          <ac:spMkLst>
            <pc:docMk/>
            <pc:sldMk cId="822007567" sldId="863"/>
            <ac:spMk id="12" creationId="{5B8A6D26-E571-DC15-930E-F272FC43E0DD}"/>
          </ac:spMkLst>
        </pc:spChg>
        <pc:spChg chg="mod">
          <ac:chgData name="Nguyen Chi Son" userId="606856d02e9d83ac" providerId="LiveId" clId="{F35D54F0-9644-4D80-AFE0-4180622EC29D}" dt="2022-05-18T18:47:42.711" v="4156" actId="20577"/>
          <ac:spMkLst>
            <pc:docMk/>
            <pc:sldMk cId="822007567" sldId="863"/>
            <ac:spMk id="19" creationId="{9C339D16-68E4-43C4-A62E-D0146138D23B}"/>
          </ac:spMkLst>
        </pc:spChg>
      </pc:sldChg>
      <pc:sldChg chg="del">
        <pc:chgData name="Nguyen Chi Son" userId="606856d02e9d83ac" providerId="LiveId" clId="{F35D54F0-9644-4D80-AFE0-4180622EC29D}" dt="2022-05-18T18:49:20.331" v="4488" actId="47"/>
        <pc:sldMkLst>
          <pc:docMk/>
          <pc:sldMk cId="4073695413" sldId="864"/>
        </pc:sldMkLst>
      </pc:sldChg>
      <pc:sldChg chg="addSp delSp modSp add mod delAnim modAnim">
        <pc:chgData name="Nguyen Chi Son" userId="606856d02e9d83ac" providerId="LiveId" clId="{F35D54F0-9644-4D80-AFE0-4180622EC29D}" dt="2022-05-18T16:16:22.802" v="1864" actId="1076"/>
        <pc:sldMkLst>
          <pc:docMk/>
          <pc:sldMk cId="388516391" sldId="865"/>
        </pc:sldMkLst>
        <pc:spChg chg="add mod">
          <ac:chgData name="Nguyen Chi Son" userId="606856d02e9d83ac" providerId="LiveId" clId="{F35D54F0-9644-4D80-AFE0-4180622EC29D}" dt="2022-05-18T16:15:48.836" v="1806" actId="20577"/>
          <ac:spMkLst>
            <pc:docMk/>
            <pc:sldMk cId="388516391" sldId="865"/>
            <ac:spMk id="8" creationId="{B7487CE1-BE7F-8691-B354-58B28BF06969}"/>
          </ac:spMkLst>
        </pc:spChg>
        <pc:spChg chg="add mod">
          <ac:chgData name="Nguyen Chi Son" userId="606856d02e9d83ac" providerId="LiveId" clId="{F35D54F0-9644-4D80-AFE0-4180622EC29D}" dt="2022-05-18T16:15:39.835" v="1769" actId="1036"/>
          <ac:spMkLst>
            <pc:docMk/>
            <pc:sldMk cId="388516391" sldId="865"/>
            <ac:spMk id="10" creationId="{D98CE14C-9A27-2914-79C0-C7B48EB2DECD}"/>
          </ac:spMkLst>
        </pc:spChg>
        <pc:spChg chg="del mod">
          <ac:chgData name="Nguyen Chi Son" userId="606856d02e9d83ac" providerId="LiveId" clId="{F35D54F0-9644-4D80-AFE0-4180622EC29D}" dt="2022-05-18T16:15:04.464" v="1751" actId="478"/>
          <ac:spMkLst>
            <pc:docMk/>
            <pc:sldMk cId="388516391" sldId="865"/>
            <ac:spMk id="11" creationId="{0E84CBE1-4AB0-CA68-65C2-AC68692AACAA}"/>
          </ac:spMkLst>
        </pc:spChg>
        <pc:spChg chg="del mod">
          <ac:chgData name="Nguyen Chi Son" userId="606856d02e9d83ac" providerId="LiveId" clId="{F35D54F0-9644-4D80-AFE0-4180622EC29D}" dt="2022-05-18T16:15:04.464" v="1751" actId="478"/>
          <ac:spMkLst>
            <pc:docMk/>
            <pc:sldMk cId="388516391" sldId="865"/>
            <ac:spMk id="12" creationId="{5B8A6D26-E571-DC15-930E-F272FC43E0DD}"/>
          </ac:spMkLst>
        </pc:spChg>
        <pc:spChg chg="add mod">
          <ac:chgData name="Nguyen Chi Son" userId="606856d02e9d83ac" providerId="LiveId" clId="{F35D54F0-9644-4D80-AFE0-4180622EC29D}" dt="2022-05-18T16:16:11.118" v="1860" actId="20577"/>
          <ac:spMkLst>
            <pc:docMk/>
            <pc:sldMk cId="388516391" sldId="865"/>
            <ac:spMk id="13" creationId="{8567C54E-DBCB-0D35-F240-006D821F72BD}"/>
          </ac:spMkLst>
        </pc:spChg>
        <pc:spChg chg="add mod">
          <ac:chgData name="Nguyen Chi Son" userId="606856d02e9d83ac" providerId="LiveId" clId="{F35D54F0-9644-4D80-AFE0-4180622EC29D}" dt="2022-05-18T16:15:39.835" v="1769" actId="1036"/>
          <ac:spMkLst>
            <pc:docMk/>
            <pc:sldMk cId="388516391" sldId="865"/>
            <ac:spMk id="14" creationId="{F6ACE9BF-FEFB-C7E1-DA44-57E7C60CE628}"/>
          </ac:spMkLst>
        </pc:spChg>
        <pc:spChg chg="mod">
          <ac:chgData name="Nguyen Chi Son" userId="606856d02e9d83ac" providerId="LiveId" clId="{F35D54F0-9644-4D80-AFE0-4180622EC29D}" dt="2022-05-18T16:14:50.049" v="1750" actId="20577"/>
          <ac:spMkLst>
            <pc:docMk/>
            <pc:sldMk cId="388516391" sldId="865"/>
            <ac:spMk id="19" creationId="{9C339D16-68E4-43C4-A62E-D0146138D23B}"/>
          </ac:spMkLst>
        </pc:spChg>
        <pc:graphicFrameChg chg="add mod">
          <ac:chgData name="Nguyen Chi Son" userId="606856d02e9d83ac" providerId="LiveId" clId="{F35D54F0-9644-4D80-AFE0-4180622EC29D}" dt="2022-05-18T16:16:03.225" v="1809" actId="1076"/>
          <ac:graphicFrameMkLst>
            <pc:docMk/>
            <pc:sldMk cId="388516391" sldId="865"/>
            <ac:graphicFrameMk id="15" creationId="{9C176E8B-4CDA-7ECE-444C-1B29055D7389}"/>
          </ac:graphicFrameMkLst>
        </pc:graphicFrameChg>
        <pc:graphicFrameChg chg="add mod">
          <ac:chgData name="Nguyen Chi Son" userId="606856d02e9d83ac" providerId="LiveId" clId="{F35D54F0-9644-4D80-AFE0-4180622EC29D}" dt="2022-05-18T16:16:22.802" v="1864" actId="1076"/>
          <ac:graphicFrameMkLst>
            <pc:docMk/>
            <pc:sldMk cId="388516391" sldId="865"/>
            <ac:graphicFrameMk id="16" creationId="{7CBA0B82-8470-12AB-EFE3-0C0B677A690C}"/>
          </ac:graphicFrameMkLst>
        </pc:graphicFrameChg>
        <pc:graphicFrameChg chg="add del mod">
          <ac:chgData name="Nguyen Chi Son" userId="606856d02e9d83ac" providerId="LiveId" clId="{F35D54F0-9644-4D80-AFE0-4180622EC29D}" dt="2022-05-18T16:15:42.140" v="1770" actId="478"/>
          <ac:graphicFrameMkLst>
            <pc:docMk/>
            <pc:sldMk cId="388516391" sldId="865"/>
            <ac:graphicFrameMk id="17" creationId="{0CD172E4-B472-1314-7581-19DE2702B309}"/>
          </ac:graphicFrameMkLst>
        </pc:graphicFrameChg>
        <pc:picChg chg="add mod">
          <ac:chgData name="Nguyen Chi Son" userId="606856d02e9d83ac" providerId="LiveId" clId="{F35D54F0-9644-4D80-AFE0-4180622EC29D}" dt="2022-05-18T16:14:17.499" v="1698" actId="1076"/>
          <ac:picMkLst>
            <pc:docMk/>
            <pc:sldMk cId="388516391" sldId="865"/>
            <ac:picMk id="3" creationId="{16CB0135-561B-2462-39F1-F2A1F4A2E790}"/>
          </ac:picMkLst>
        </pc:picChg>
      </pc:sldChg>
      <pc:sldChg chg="addSp delSp modSp add mod modAnim">
        <pc:chgData name="Nguyen Chi Son" userId="606856d02e9d83ac" providerId="LiveId" clId="{F35D54F0-9644-4D80-AFE0-4180622EC29D}" dt="2022-05-18T18:49:39.305" v="4490"/>
        <pc:sldMkLst>
          <pc:docMk/>
          <pc:sldMk cId="2165467798" sldId="866"/>
        </pc:sldMkLst>
        <pc:spChg chg="mod">
          <ac:chgData name="Nguyen Chi Son" userId="606856d02e9d83ac" providerId="LiveId" clId="{F35D54F0-9644-4D80-AFE0-4180622EC29D}" dt="2022-05-18T16:43:53.906" v="2446" actId="20577"/>
          <ac:spMkLst>
            <pc:docMk/>
            <pc:sldMk cId="2165467798" sldId="866"/>
            <ac:spMk id="2" creationId="{BA8A6260-CA4B-46A9-A06E-C71EE59E6992}"/>
          </ac:spMkLst>
        </pc:spChg>
        <pc:spChg chg="mod">
          <ac:chgData name="Nguyen Chi Son" userId="606856d02e9d83ac" providerId="LiveId" clId="{F35D54F0-9644-4D80-AFE0-4180622EC29D}" dt="2022-05-18T16:47:45.620" v="2554" actId="20577"/>
          <ac:spMkLst>
            <pc:docMk/>
            <pc:sldMk cId="2165467798" sldId="866"/>
            <ac:spMk id="12" creationId="{958B07FF-FD08-717D-DB57-43932D5BE672}"/>
          </ac:spMkLst>
        </pc:spChg>
        <pc:graphicFrameChg chg="modGraphic">
          <ac:chgData name="Nguyen Chi Son" userId="606856d02e9d83ac" providerId="LiveId" clId="{F35D54F0-9644-4D80-AFE0-4180622EC29D}" dt="2022-05-18T16:47:24.333" v="2489" actId="20577"/>
          <ac:graphicFrameMkLst>
            <pc:docMk/>
            <pc:sldMk cId="2165467798" sldId="866"/>
            <ac:graphicFrameMk id="8" creationId="{C8766395-2FF7-562A-5F6A-4B0F0B943475}"/>
          </ac:graphicFrameMkLst>
        </pc:graphicFrameChg>
        <pc:graphicFrameChg chg="mod">
          <ac:chgData name="Nguyen Chi Son" userId="606856d02e9d83ac" providerId="LiveId" clId="{F35D54F0-9644-4D80-AFE0-4180622EC29D}" dt="2022-05-18T16:47:54.359" v="2557" actId="1076"/>
          <ac:graphicFrameMkLst>
            <pc:docMk/>
            <pc:sldMk cId="2165467798" sldId="866"/>
            <ac:graphicFrameMk id="13" creationId="{AF976F38-D67F-F484-86A1-CA00413DB6C0}"/>
          </ac:graphicFrameMkLst>
        </pc:graphicFrameChg>
        <pc:picChg chg="add mod modCrop">
          <ac:chgData name="Nguyen Chi Son" userId="606856d02e9d83ac" providerId="LiveId" clId="{F35D54F0-9644-4D80-AFE0-4180622EC29D}" dt="2022-05-18T16:46:34.823" v="2458" actId="732"/>
          <ac:picMkLst>
            <pc:docMk/>
            <pc:sldMk cId="2165467798" sldId="866"/>
            <ac:picMk id="4" creationId="{09521488-B5B0-EAF7-0C8C-A5810E800C2C}"/>
          </ac:picMkLst>
        </pc:picChg>
        <pc:picChg chg="del">
          <ac:chgData name="Nguyen Chi Son" userId="606856d02e9d83ac" providerId="LiveId" clId="{F35D54F0-9644-4D80-AFE0-4180622EC29D}" dt="2022-05-18T16:44:11.646" v="2447" actId="478"/>
          <ac:picMkLst>
            <pc:docMk/>
            <pc:sldMk cId="2165467798" sldId="866"/>
            <ac:picMk id="7" creationId="{588DEC51-3764-18DB-10E3-A21152318F0F}"/>
          </ac:picMkLst>
        </pc:picChg>
      </pc:sldChg>
    </pc:docChg>
  </pc:docChgLst>
  <pc:docChgLst>
    <pc:chgData name="Nguyen Chi Son" userId="606856d02e9d83ac" providerId="LiveId" clId="{792C11D5-2750-4B23-9920-696B068ED116}"/>
    <pc:docChg chg="undo redo custSel addSld delSld modSld sldOrd">
      <pc:chgData name="Nguyen Chi Son" userId="606856d02e9d83ac" providerId="LiveId" clId="{792C11D5-2750-4B23-9920-696B068ED116}" dt="2022-07-01T15:39:22.254" v="9480"/>
      <pc:docMkLst>
        <pc:docMk/>
      </pc:docMkLst>
      <pc:sldChg chg="modSp mod">
        <pc:chgData name="Nguyen Chi Son" userId="606856d02e9d83ac" providerId="LiveId" clId="{792C11D5-2750-4B23-9920-696B068ED116}" dt="2022-05-24T04:26:34.911" v="63" actId="20577"/>
        <pc:sldMkLst>
          <pc:docMk/>
          <pc:sldMk cId="2922349590" sldId="256"/>
        </pc:sldMkLst>
        <pc:spChg chg="mod">
          <ac:chgData name="Nguyen Chi Son" userId="606856d02e9d83ac" providerId="LiveId" clId="{792C11D5-2750-4B23-9920-696B068ED116}" dt="2022-05-24T04:26:34.911" v="63" actId="20577"/>
          <ac:spMkLst>
            <pc:docMk/>
            <pc:sldMk cId="2922349590" sldId="256"/>
            <ac:spMk id="136" creationId="{C574B640-0199-463F-87CA-8E3956B46E10}"/>
          </ac:spMkLst>
        </pc:spChg>
      </pc:sldChg>
      <pc:sldChg chg="modSp mod">
        <pc:chgData name="Nguyen Chi Son" userId="606856d02e9d83ac" providerId="LiveId" clId="{792C11D5-2750-4B23-9920-696B068ED116}" dt="2022-05-24T19:52:25.363" v="4459" actId="20577"/>
        <pc:sldMkLst>
          <pc:docMk/>
          <pc:sldMk cId="3319126272" sldId="622"/>
        </pc:sldMkLst>
        <pc:spChg chg="mod">
          <ac:chgData name="Nguyen Chi Son" userId="606856d02e9d83ac" providerId="LiveId" clId="{792C11D5-2750-4B23-9920-696B068ED116}" dt="2022-05-24T19:52:25.363" v="4459" actId="20577"/>
          <ac:spMkLst>
            <pc:docMk/>
            <pc:sldMk cId="3319126272" sldId="622"/>
            <ac:spMk id="2" creationId="{DAF08EC2-5D0D-48D9-855C-A59C0E5ED55B}"/>
          </ac:spMkLst>
        </pc:spChg>
      </pc:sldChg>
      <pc:sldChg chg="modSp mod">
        <pc:chgData name="Nguyen Chi Son" userId="606856d02e9d83ac" providerId="LiveId" clId="{792C11D5-2750-4B23-9920-696B068ED116}" dt="2022-05-24T04:26:44.791" v="86" actId="20577"/>
        <pc:sldMkLst>
          <pc:docMk/>
          <pc:sldMk cId="1033004166" sldId="675"/>
        </pc:sldMkLst>
        <pc:spChg chg="mod">
          <ac:chgData name="Nguyen Chi Son" userId="606856d02e9d83ac" providerId="LiveId" clId="{792C11D5-2750-4B23-9920-696B068ED116}" dt="2022-05-24T04:26:44.791" v="86" actId="20577"/>
          <ac:spMkLst>
            <pc:docMk/>
            <pc:sldMk cId="1033004166" sldId="675"/>
            <ac:spMk id="2" creationId="{DAF08EC2-5D0D-48D9-855C-A59C0E5ED55B}"/>
          </ac:spMkLst>
        </pc:spChg>
      </pc:sldChg>
      <pc:sldChg chg="addSp delSp modSp mod">
        <pc:chgData name="Nguyen Chi Son" userId="606856d02e9d83ac" providerId="LiveId" clId="{792C11D5-2750-4B23-9920-696B068ED116}" dt="2022-05-24T19:58:27.459" v="5338" actId="1035"/>
        <pc:sldMkLst>
          <pc:docMk/>
          <pc:sldMk cId="3014091475" sldId="782"/>
        </pc:sldMkLst>
        <pc:spChg chg="mod">
          <ac:chgData name="Nguyen Chi Son" userId="606856d02e9d83ac" providerId="LiveId" clId="{792C11D5-2750-4B23-9920-696B068ED116}" dt="2022-05-24T19:53:33.756" v="4625" actId="20577"/>
          <ac:spMkLst>
            <pc:docMk/>
            <pc:sldMk cId="3014091475" sldId="782"/>
            <ac:spMk id="2" creationId="{BA8A6260-CA4B-46A9-A06E-C71EE59E6992}"/>
          </ac:spMkLst>
        </pc:spChg>
        <pc:spChg chg="mod">
          <ac:chgData name="Nguyen Chi Son" userId="606856d02e9d83ac" providerId="LiveId" clId="{792C11D5-2750-4B23-9920-696B068ED116}" dt="2022-05-24T19:58:27.459" v="5338" actId="1035"/>
          <ac:spMkLst>
            <pc:docMk/>
            <pc:sldMk cId="3014091475" sldId="782"/>
            <ac:spMk id="9" creationId="{E3A1964F-4B9E-0EEC-7228-640C17629044}"/>
          </ac:spMkLst>
        </pc:spChg>
        <pc:picChg chg="add mod">
          <ac:chgData name="Nguyen Chi Son" userId="606856d02e9d83ac" providerId="LiveId" clId="{792C11D5-2750-4B23-9920-696B068ED116}" dt="2022-05-24T19:58:27.459" v="5338" actId="1035"/>
          <ac:picMkLst>
            <pc:docMk/>
            <pc:sldMk cId="3014091475" sldId="782"/>
            <ac:picMk id="4" creationId="{AF348E5F-FDB8-1C26-9498-33EBEE47CE19}"/>
          </ac:picMkLst>
        </pc:picChg>
        <pc:picChg chg="del">
          <ac:chgData name="Nguyen Chi Son" userId="606856d02e9d83ac" providerId="LiveId" clId="{792C11D5-2750-4B23-9920-696B068ED116}" dt="2022-05-24T19:52:27.768" v="4460" actId="478"/>
          <ac:picMkLst>
            <pc:docMk/>
            <pc:sldMk cId="3014091475" sldId="782"/>
            <ac:picMk id="5" creationId="{112F8B35-5FAD-4B0E-ACFC-72BAFBF5BE8B}"/>
          </ac:picMkLst>
        </pc:picChg>
      </pc:sldChg>
      <pc:sldChg chg="del">
        <pc:chgData name="Nguyen Chi Son" userId="606856d02e9d83ac" providerId="LiveId" clId="{792C11D5-2750-4B23-9920-696B068ED116}" dt="2022-05-24T05:05:25.705" v="2031" actId="47"/>
        <pc:sldMkLst>
          <pc:docMk/>
          <pc:sldMk cId="4090454743" sldId="854"/>
        </pc:sldMkLst>
      </pc:sldChg>
      <pc:sldChg chg="addSp delSp modSp mod delAnim modAnim">
        <pc:chgData name="Nguyen Chi Son" userId="606856d02e9d83ac" providerId="LiveId" clId="{792C11D5-2750-4B23-9920-696B068ED116}" dt="2022-07-01T15:24:21.578" v="9468"/>
        <pc:sldMkLst>
          <pc:docMk/>
          <pc:sldMk cId="3086765662" sldId="871"/>
        </pc:sldMkLst>
        <pc:spChg chg="del">
          <ac:chgData name="Nguyen Chi Son" userId="606856d02e9d83ac" providerId="LiveId" clId="{792C11D5-2750-4B23-9920-696B068ED116}" dt="2022-05-24T05:05:32.292" v="2034" actId="478"/>
          <ac:spMkLst>
            <pc:docMk/>
            <pc:sldMk cId="3086765662" sldId="871"/>
            <ac:spMk id="10" creationId="{CF0C9446-2F26-D40E-C1C6-5F5C203DDE36}"/>
          </ac:spMkLst>
        </pc:spChg>
        <pc:spChg chg="mod">
          <ac:chgData name="Nguyen Chi Son" userId="606856d02e9d83ac" providerId="LiveId" clId="{792C11D5-2750-4B23-9920-696B068ED116}" dt="2022-07-01T15:21:54.707" v="9182" actId="1036"/>
          <ac:spMkLst>
            <pc:docMk/>
            <pc:sldMk cId="3086765662" sldId="871"/>
            <ac:spMk id="11" creationId="{782A46CE-0E90-1D77-1860-B2FF85583504}"/>
          </ac:spMkLst>
        </pc:spChg>
        <pc:spChg chg="mod">
          <ac:chgData name="Nguyen Chi Son" userId="606856d02e9d83ac" providerId="LiveId" clId="{792C11D5-2750-4B23-9920-696B068ED116}" dt="2022-07-01T15:23:32.292" v="9427" actId="20577"/>
          <ac:spMkLst>
            <pc:docMk/>
            <pc:sldMk cId="3086765662" sldId="871"/>
            <ac:spMk id="12" creationId="{064DFD11-7DE4-9735-5E71-34E806CCF01F}"/>
          </ac:spMkLst>
        </pc:spChg>
        <pc:spChg chg="del">
          <ac:chgData name="Nguyen Chi Son" userId="606856d02e9d83ac" providerId="LiveId" clId="{792C11D5-2750-4B23-9920-696B068ED116}" dt="2022-05-24T05:05:30.713" v="2033" actId="478"/>
          <ac:spMkLst>
            <pc:docMk/>
            <pc:sldMk cId="3086765662" sldId="871"/>
            <ac:spMk id="13" creationId="{0A928B56-61A0-E917-8C51-3338CF1DF709}"/>
          </ac:spMkLst>
        </pc:spChg>
        <pc:spChg chg="add mod">
          <ac:chgData name="Nguyen Chi Son" userId="606856d02e9d83ac" providerId="LiveId" clId="{792C11D5-2750-4B23-9920-696B068ED116}" dt="2022-07-01T15:24:14.999" v="9464" actId="20577"/>
          <ac:spMkLst>
            <pc:docMk/>
            <pc:sldMk cId="3086765662" sldId="871"/>
            <ac:spMk id="14" creationId="{256E909E-98F1-0C82-FD6A-00A183E1FC93}"/>
          </ac:spMkLst>
        </pc:spChg>
        <pc:spChg chg="add mod">
          <ac:chgData name="Nguyen Chi Son" userId="606856d02e9d83ac" providerId="LiveId" clId="{792C11D5-2750-4B23-9920-696B068ED116}" dt="2022-07-01T15:22:57.367" v="9410" actId="1035"/>
          <ac:spMkLst>
            <pc:docMk/>
            <pc:sldMk cId="3086765662" sldId="871"/>
            <ac:spMk id="16" creationId="{34E4C549-661F-64FE-F5CF-B7DFA6C50026}"/>
          </ac:spMkLst>
        </pc:spChg>
        <pc:spChg chg="add mod">
          <ac:chgData name="Nguyen Chi Son" userId="606856d02e9d83ac" providerId="LiveId" clId="{792C11D5-2750-4B23-9920-696B068ED116}" dt="2022-07-01T15:22:57.367" v="9410" actId="1035"/>
          <ac:spMkLst>
            <pc:docMk/>
            <pc:sldMk cId="3086765662" sldId="871"/>
            <ac:spMk id="17" creationId="{C08FCC6A-14B1-9093-6E47-176A99452BC3}"/>
          </ac:spMkLst>
        </pc:spChg>
        <pc:spChg chg="mod">
          <ac:chgData name="Nguyen Chi Son" userId="606856d02e9d83ac" providerId="LiveId" clId="{792C11D5-2750-4B23-9920-696B068ED116}" dt="2022-07-01T15:23:30.880" v="9426" actId="20577"/>
          <ac:spMkLst>
            <pc:docMk/>
            <pc:sldMk cId="3086765662" sldId="871"/>
            <ac:spMk id="19" creationId="{9C339D16-68E4-43C4-A62E-D0146138D23B}"/>
          </ac:spMkLst>
        </pc:spChg>
        <pc:picChg chg="del">
          <ac:chgData name="Nguyen Chi Son" userId="606856d02e9d83ac" providerId="LiveId" clId="{792C11D5-2750-4B23-9920-696B068ED116}" dt="2022-05-24T05:05:27.211" v="2032" actId="478"/>
          <ac:picMkLst>
            <pc:docMk/>
            <pc:sldMk cId="3086765662" sldId="871"/>
            <ac:picMk id="4" creationId="{5C3D952B-62DC-C026-71BE-1A340835EC3B}"/>
          </ac:picMkLst>
        </pc:picChg>
        <pc:picChg chg="add mod">
          <ac:chgData name="Nguyen Chi Son" userId="606856d02e9d83ac" providerId="LiveId" clId="{792C11D5-2750-4B23-9920-696B068ED116}" dt="2022-07-01T15:22:57.367" v="9410" actId="1035"/>
          <ac:picMkLst>
            <pc:docMk/>
            <pc:sldMk cId="3086765662" sldId="871"/>
            <ac:picMk id="15" creationId="{BC9C8D71-87F7-B056-2B6C-0F4BD405BF81}"/>
          </ac:picMkLst>
        </pc:picChg>
        <pc:picChg chg="add mod">
          <ac:chgData name="Nguyen Chi Son" userId="606856d02e9d83ac" providerId="LiveId" clId="{792C11D5-2750-4B23-9920-696B068ED116}" dt="2022-07-01T15:21:38.339" v="9123" actId="1076"/>
          <ac:picMkLst>
            <pc:docMk/>
            <pc:sldMk cId="3086765662" sldId="871"/>
            <ac:picMk id="1026" creationId="{D817D5A4-B8CB-087D-8F59-1A603A35CC9A}"/>
          </ac:picMkLst>
        </pc:picChg>
        <pc:picChg chg="add mod">
          <ac:chgData name="Nguyen Chi Son" userId="606856d02e9d83ac" providerId="LiveId" clId="{792C11D5-2750-4B23-9920-696B068ED116}" dt="2022-07-01T15:24:09.137" v="9447" actId="1076"/>
          <ac:picMkLst>
            <pc:docMk/>
            <pc:sldMk cId="3086765662" sldId="871"/>
            <ac:picMk id="1028" creationId="{A784CAA4-C002-B89E-F192-4D4E5C8C9F6A}"/>
          </ac:picMkLst>
        </pc:picChg>
      </pc:sldChg>
      <pc:sldChg chg="addSp delSp modSp mod delAnim modAnim">
        <pc:chgData name="Nguyen Chi Son" userId="606856d02e9d83ac" providerId="LiveId" clId="{792C11D5-2750-4B23-9920-696B068ED116}" dt="2022-07-01T15:39:22.254" v="9480"/>
        <pc:sldMkLst>
          <pc:docMk/>
          <pc:sldMk cId="1193280490" sldId="875"/>
        </pc:sldMkLst>
        <pc:spChg chg="del">
          <ac:chgData name="Nguyen Chi Son" userId="606856d02e9d83ac" providerId="LiveId" clId="{792C11D5-2750-4B23-9920-696B068ED116}" dt="2022-05-25T08:12:32.756" v="7316" actId="478"/>
          <ac:spMkLst>
            <pc:docMk/>
            <pc:sldMk cId="1193280490" sldId="875"/>
            <ac:spMk id="10" creationId="{F4205AE1-636D-BDDB-4225-92233C151819}"/>
          </ac:spMkLst>
        </pc:spChg>
        <pc:spChg chg="del">
          <ac:chgData name="Nguyen Chi Son" userId="606856d02e9d83ac" providerId="LiveId" clId="{792C11D5-2750-4B23-9920-696B068ED116}" dt="2022-05-25T08:12:32.756" v="7316" actId="478"/>
          <ac:spMkLst>
            <pc:docMk/>
            <pc:sldMk cId="1193280490" sldId="875"/>
            <ac:spMk id="11" creationId="{37FD3D5F-6F2A-B0D9-413D-61A29CD4E631}"/>
          </ac:spMkLst>
        </pc:spChg>
        <pc:spChg chg="del">
          <ac:chgData name="Nguyen Chi Son" userId="606856d02e9d83ac" providerId="LiveId" clId="{792C11D5-2750-4B23-9920-696B068ED116}" dt="2022-05-25T08:12:32.756" v="7316" actId="478"/>
          <ac:spMkLst>
            <pc:docMk/>
            <pc:sldMk cId="1193280490" sldId="875"/>
            <ac:spMk id="12" creationId="{A09936E7-D4EC-50C5-E56D-BC010AD323C0}"/>
          </ac:spMkLst>
        </pc:spChg>
        <pc:spChg chg="del">
          <ac:chgData name="Nguyen Chi Son" userId="606856d02e9d83ac" providerId="LiveId" clId="{792C11D5-2750-4B23-9920-696B068ED116}" dt="2022-05-25T08:12:32.756" v="7316" actId="478"/>
          <ac:spMkLst>
            <pc:docMk/>
            <pc:sldMk cId="1193280490" sldId="875"/>
            <ac:spMk id="13" creationId="{1689C147-E1D9-D170-B80A-E08C63BA3A52}"/>
          </ac:spMkLst>
        </pc:spChg>
        <pc:spChg chg="mod">
          <ac:chgData name="Nguyen Chi Son" userId="606856d02e9d83ac" providerId="LiveId" clId="{792C11D5-2750-4B23-9920-696B068ED116}" dt="2022-05-25T08:50:04.061" v="8973" actId="20577"/>
          <ac:spMkLst>
            <pc:docMk/>
            <pc:sldMk cId="1193280490" sldId="875"/>
            <ac:spMk id="19" creationId="{9C339D16-68E4-43C4-A62E-D0146138D23B}"/>
          </ac:spMkLst>
        </pc:spChg>
        <pc:spChg chg="add mod">
          <ac:chgData name="Nguyen Chi Son" userId="606856d02e9d83ac" providerId="LiveId" clId="{792C11D5-2750-4B23-9920-696B068ED116}" dt="2022-05-25T08:14:35.023" v="7346" actId="20577"/>
          <ac:spMkLst>
            <pc:docMk/>
            <pc:sldMk cId="1193280490" sldId="875"/>
            <ac:spMk id="20" creationId="{CE10C48B-DD3B-F42D-4D17-30876BB2C636}"/>
          </ac:spMkLst>
        </pc:spChg>
        <pc:spChg chg="add mod">
          <ac:chgData name="Nguyen Chi Son" userId="606856d02e9d83ac" providerId="LiveId" clId="{792C11D5-2750-4B23-9920-696B068ED116}" dt="2022-05-25T08:12:35.590" v="7327" actId="1035"/>
          <ac:spMkLst>
            <pc:docMk/>
            <pc:sldMk cId="1193280490" sldId="875"/>
            <ac:spMk id="21" creationId="{09A56ADD-F181-F414-B6D2-57F43B4AD9CF}"/>
          </ac:spMkLst>
        </pc:spChg>
        <pc:spChg chg="add mod">
          <ac:chgData name="Nguyen Chi Son" userId="606856d02e9d83ac" providerId="LiveId" clId="{792C11D5-2750-4B23-9920-696B068ED116}" dt="2022-05-25T08:29:56.858" v="7646" actId="20577"/>
          <ac:spMkLst>
            <pc:docMk/>
            <pc:sldMk cId="1193280490" sldId="875"/>
            <ac:spMk id="24" creationId="{8730772F-B50E-8A02-F3ED-000879F9434B}"/>
          </ac:spMkLst>
        </pc:spChg>
        <pc:spChg chg="add mod">
          <ac:chgData name="Nguyen Chi Son" userId="606856d02e9d83ac" providerId="LiveId" clId="{792C11D5-2750-4B23-9920-696B068ED116}" dt="2022-05-25T08:12:35.590" v="7327" actId="1035"/>
          <ac:spMkLst>
            <pc:docMk/>
            <pc:sldMk cId="1193280490" sldId="875"/>
            <ac:spMk id="25" creationId="{F474139B-D30E-D7B2-4555-F4D8A87237D4}"/>
          </ac:spMkLst>
        </pc:spChg>
        <pc:spChg chg="add mod">
          <ac:chgData name="Nguyen Chi Son" userId="606856d02e9d83ac" providerId="LiveId" clId="{792C11D5-2750-4B23-9920-696B068ED116}" dt="2022-05-25T08:19:22.919" v="7388" actId="207"/>
          <ac:spMkLst>
            <pc:docMk/>
            <pc:sldMk cId="1193280490" sldId="875"/>
            <ac:spMk id="44" creationId="{BF3D2036-2A8E-5EAD-E085-219DA2D1C7E5}"/>
          </ac:spMkLst>
        </pc:spChg>
        <pc:spChg chg="add mod">
          <ac:chgData name="Nguyen Chi Son" userId="606856d02e9d83ac" providerId="LiveId" clId="{792C11D5-2750-4B23-9920-696B068ED116}" dt="2022-05-25T08:19:27.885" v="7390" actId="20577"/>
          <ac:spMkLst>
            <pc:docMk/>
            <pc:sldMk cId="1193280490" sldId="875"/>
            <ac:spMk id="45" creationId="{50D09B75-7E36-E168-0199-EE2C694E9C0A}"/>
          </ac:spMkLst>
        </pc:spChg>
        <pc:spChg chg="add del">
          <ac:chgData name="Nguyen Chi Son" userId="606856d02e9d83ac" providerId="LiveId" clId="{792C11D5-2750-4B23-9920-696B068ED116}" dt="2022-05-25T08:19:47.064" v="7392" actId="11529"/>
          <ac:spMkLst>
            <pc:docMk/>
            <pc:sldMk cId="1193280490" sldId="875"/>
            <ac:spMk id="46" creationId="{69CB59A1-4523-6C1B-42E7-C849B2DE9CBF}"/>
          </ac:spMkLst>
        </pc:spChg>
        <pc:spChg chg="add mod">
          <ac:chgData name="Nguyen Chi Son" userId="606856d02e9d83ac" providerId="LiveId" clId="{792C11D5-2750-4B23-9920-696B068ED116}" dt="2022-05-25T08:20:02.184" v="7395" actId="208"/>
          <ac:spMkLst>
            <pc:docMk/>
            <pc:sldMk cId="1193280490" sldId="875"/>
            <ac:spMk id="47" creationId="{5BB72B79-E8B8-7EDD-FF83-F91999E03524}"/>
          </ac:spMkLst>
        </pc:spChg>
        <pc:spChg chg="add mod">
          <ac:chgData name="Nguyen Chi Son" userId="606856d02e9d83ac" providerId="LiveId" clId="{792C11D5-2750-4B23-9920-696B068ED116}" dt="2022-05-25T08:20:22.159" v="7398" actId="1076"/>
          <ac:spMkLst>
            <pc:docMk/>
            <pc:sldMk cId="1193280490" sldId="875"/>
            <ac:spMk id="48" creationId="{4FE5EAA8-423D-C036-E655-8524A5DADCE3}"/>
          </ac:spMkLst>
        </pc:spChg>
        <pc:spChg chg="add mod">
          <ac:chgData name="Nguyen Chi Son" userId="606856d02e9d83ac" providerId="LiveId" clId="{792C11D5-2750-4B23-9920-696B068ED116}" dt="2022-05-25T08:27:45.037" v="7472" actId="1076"/>
          <ac:spMkLst>
            <pc:docMk/>
            <pc:sldMk cId="1193280490" sldId="875"/>
            <ac:spMk id="53" creationId="{86C2E2EA-DBC2-C5D3-481A-EAA26463488E}"/>
          </ac:spMkLst>
        </pc:spChg>
        <pc:spChg chg="add del mod">
          <ac:chgData name="Nguyen Chi Son" userId="606856d02e9d83ac" providerId="LiveId" clId="{792C11D5-2750-4B23-9920-696B068ED116}" dt="2022-05-25T08:29:02.729" v="7490" actId="478"/>
          <ac:spMkLst>
            <pc:docMk/>
            <pc:sldMk cId="1193280490" sldId="875"/>
            <ac:spMk id="54" creationId="{9491CB85-1232-CA41-D7E0-9EA2ED518022}"/>
          </ac:spMkLst>
        </pc:spChg>
        <pc:spChg chg="add del mod">
          <ac:chgData name="Nguyen Chi Son" userId="606856d02e9d83ac" providerId="LiveId" clId="{792C11D5-2750-4B23-9920-696B068ED116}" dt="2022-05-25T08:22:30.625" v="7418" actId="478"/>
          <ac:spMkLst>
            <pc:docMk/>
            <pc:sldMk cId="1193280490" sldId="875"/>
            <ac:spMk id="55" creationId="{2B699686-33EA-C758-9679-E409A7804BC0}"/>
          </ac:spMkLst>
        </pc:spChg>
        <pc:spChg chg="add del mod">
          <ac:chgData name="Nguyen Chi Son" userId="606856d02e9d83ac" providerId="LiveId" clId="{792C11D5-2750-4B23-9920-696B068ED116}" dt="2022-05-25T08:29:02.729" v="7490" actId="478"/>
          <ac:spMkLst>
            <pc:docMk/>
            <pc:sldMk cId="1193280490" sldId="875"/>
            <ac:spMk id="56" creationId="{19A525EB-E264-6B51-9609-1CC10A4D663F}"/>
          </ac:spMkLst>
        </pc:spChg>
        <pc:graphicFrameChg chg="del">
          <ac:chgData name="Nguyen Chi Son" userId="606856d02e9d83ac" providerId="LiveId" clId="{792C11D5-2750-4B23-9920-696B068ED116}" dt="2022-05-24T20:37:03.824" v="6815" actId="478"/>
          <ac:graphicFrameMkLst>
            <pc:docMk/>
            <pc:sldMk cId="1193280490" sldId="875"/>
            <ac:graphicFrameMk id="17" creationId="{8F7E92AE-1962-F9EE-9C1D-008AD59EE0C3}"/>
          </ac:graphicFrameMkLst>
        </pc:graphicFrameChg>
        <pc:graphicFrameChg chg="del">
          <ac:chgData name="Nguyen Chi Son" userId="606856d02e9d83ac" providerId="LiveId" clId="{792C11D5-2750-4B23-9920-696B068ED116}" dt="2022-05-24T20:37:03.824" v="6815" actId="478"/>
          <ac:graphicFrameMkLst>
            <pc:docMk/>
            <pc:sldMk cId="1193280490" sldId="875"/>
            <ac:graphicFrameMk id="18" creationId="{E02672A3-DC99-32FC-0D05-5B1C81745851}"/>
          </ac:graphicFrameMkLst>
        </pc:graphicFrameChg>
        <pc:graphicFrameChg chg="del">
          <ac:chgData name="Nguyen Chi Son" userId="606856d02e9d83ac" providerId="LiveId" clId="{792C11D5-2750-4B23-9920-696B068ED116}" dt="2022-05-25T08:12:32.756" v="7316" actId="478"/>
          <ac:graphicFrameMkLst>
            <pc:docMk/>
            <pc:sldMk cId="1193280490" sldId="875"/>
            <ac:graphicFrameMk id="22" creationId="{7677A667-558C-E6FD-204F-CB18D8AEB9BD}"/>
          </ac:graphicFrameMkLst>
        </pc:graphicFrameChg>
        <pc:graphicFrameChg chg="del">
          <ac:chgData name="Nguyen Chi Son" userId="606856d02e9d83ac" providerId="LiveId" clId="{792C11D5-2750-4B23-9920-696B068ED116}" dt="2022-05-25T08:12:32.756" v="7316" actId="478"/>
          <ac:graphicFrameMkLst>
            <pc:docMk/>
            <pc:sldMk cId="1193280490" sldId="875"/>
            <ac:graphicFrameMk id="23" creationId="{28C1E386-07AB-F59C-9336-964FA158C179}"/>
          </ac:graphicFrameMkLst>
        </pc:graphicFrameChg>
        <pc:graphicFrameChg chg="add mod">
          <ac:chgData name="Nguyen Chi Son" userId="606856d02e9d83ac" providerId="LiveId" clId="{792C11D5-2750-4B23-9920-696B068ED116}" dt="2022-07-01T15:39:22.254" v="9480"/>
          <ac:graphicFrameMkLst>
            <pc:docMk/>
            <pc:sldMk cId="1193280490" sldId="875"/>
            <ac:graphicFrameMk id="26" creationId="{337A5948-71FF-8780-069E-0E88337AEEC9}"/>
          </ac:graphicFrameMkLst>
        </pc:graphicFrameChg>
        <pc:graphicFrameChg chg="add mod">
          <ac:chgData name="Nguyen Chi Son" userId="606856d02e9d83ac" providerId="LiveId" clId="{792C11D5-2750-4B23-9920-696B068ED116}" dt="2022-05-25T08:31:00.236" v="7656" actId="1076"/>
          <ac:graphicFrameMkLst>
            <pc:docMk/>
            <pc:sldMk cId="1193280490" sldId="875"/>
            <ac:graphicFrameMk id="27" creationId="{9619F209-552C-59EF-A7E4-A2774C9ABF43}"/>
          </ac:graphicFrameMkLst>
        </pc:graphicFrameChg>
        <pc:graphicFrameChg chg="add mod">
          <ac:chgData name="Nguyen Chi Son" userId="606856d02e9d83ac" providerId="LiveId" clId="{792C11D5-2750-4B23-9920-696B068ED116}" dt="2022-05-25T08:28:50.357" v="7484" actId="1076"/>
          <ac:graphicFrameMkLst>
            <pc:docMk/>
            <pc:sldMk cId="1193280490" sldId="875"/>
            <ac:graphicFrameMk id="28" creationId="{E2A4CDD9-6EC1-9E06-A468-25D76759FB59}"/>
          </ac:graphicFrameMkLst>
        </pc:graphicFrameChg>
        <pc:graphicFrameChg chg="add mod">
          <ac:chgData name="Nguyen Chi Son" userId="606856d02e9d83ac" providerId="LiveId" clId="{792C11D5-2750-4B23-9920-696B068ED116}" dt="2022-05-25T08:28:57.293" v="7488" actId="1076"/>
          <ac:graphicFrameMkLst>
            <pc:docMk/>
            <pc:sldMk cId="1193280490" sldId="875"/>
            <ac:graphicFrameMk id="29" creationId="{E98BA1B6-47DB-7968-BEED-954285AA6F05}"/>
          </ac:graphicFrameMkLst>
        </pc:graphicFrameChg>
        <pc:graphicFrameChg chg="add mod">
          <ac:chgData name="Nguyen Chi Son" userId="606856d02e9d83ac" providerId="LiveId" clId="{792C11D5-2750-4B23-9920-696B068ED116}" dt="2022-05-25T08:15:51.848" v="7359" actId="1076"/>
          <ac:graphicFrameMkLst>
            <pc:docMk/>
            <pc:sldMk cId="1193280490" sldId="875"/>
            <ac:graphicFrameMk id="35" creationId="{613BAA41-415D-C3A2-D7AC-323EEEB4F13A}"/>
          </ac:graphicFrameMkLst>
        </pc:graphicFrameChg>
        <pc:graphicFrameChg chg="add mod">
          <ac:chgData name="Nguyen Chi Son" userId="606856d02e9d83ac" providerId="LiveId" clId="{792C11D5-2750-4B23-9920-696B068ED116}" dt="2022-05-25T08:15:34.832" v="7358" actId="1076"/>
          <ac:graphicFrameMkLst>
            <pc:docMk/>
            <pc:sldMk cId="1193280490" sldId="875"/>
            <ac:graphicFrameMk id="36" creationId="{2F127881-198B-22E5-E44E-CD64A32E93C7}"/>
          </ac:graphicFrameMkLst>
        </pc:graphicFrameChg>
        <pc:graphicFrameChg chg="add del mod">
          <ac:chgData name="Nguyen Chi Son" userId="606856d02e9d83ac" providerId="LiveId" clId="{792C11D5-2750-4B23-9920-696B068ED116}" dt="2022-05-25T08:23:56.972" v="7427" actId="478"/>
          <ac:graphicFrameMkLst>
            <pc:docMk/>
            <pc:sldMk cId="1193280490" sldId="875"/>
            <ac:graphicFrameMk id="57" creationId="{A6DCA265-7A66-1A1C-B1B6-60E108526E73}"/>
          </ac:graphicFrameMkLst>
        </pc:graphicFrameChg>
        <pc:picChg chg="add del mod">
          <ac:chgData name="Nguyen Chi Son" userId="606856d02e9d83ac" providerId="LiveId" clId="{792C11D5-2750-4B23-9920-696B068ED116}" dt="2022-05-25T08:18:28.661" v="7376" actId="478"/>
          <ac:picMkLst>
            <pc:docMk/>
            <pc:sldMk cId="1193280490" sldId="875"/>
            <ac:picMk id="3" creationId="{2CE78012-3293-1121-4993-7C52CF7C3407}"/>
          </ac:picMkLst>
        </pc:picChg>
        <pc:picChg chg="del">
          <ac:chgData name="Nguyen Chi Son" userId="606856d02e9d83ac" providerId="LiveId" clId="{792C11D5-2750-4B23-9920-696B068ED116}" dt="2022-05-24T20:37:02.339" v="6814" actId="478"/>
          <ac:picMkLst>
            <pc:docMk/>
            <pc:sldMk cId="1193280490" sldId="875"/>
            <ac:picMk id="4" creationId="{D80F3516-19D2-B9F8-AF65-AD2C077014EA}"/>
          </ac:picMkLst>
        </pc:picChg>
        <pc:picChg chg="add del mod">
          <ac:chgData name="Nguyen Chi Son" userId="606856d02e9d83ac" providerId="LiveId" clId="{792C11D5-2750-4B23-9920-696B068ED116}" dt="2022-05-25T08:13:12.749" v="7334" actId="478"/>
          <ac:picMkLst>
            <pc:docMk/>
            <pc:sldMk cId="1193280490" sldId="875"/>
            <ac:picMk id="33" creationId="{53525805-F7F4-0FCA-EC51-A5EB215779A2}"/>
          </ac:picMkLst>
        </pc:picChg>
        <pc:picChg chg="add mod ord modCrop">
          <ac:chgData name="Nguyen Chi Son" userId="606856d02e9d83ac" providerId="LiveId" clId="{792C11D5-2750-4B23-9920-696B068ED116}" dt="2022-05-25T08:26:40.988" v="7437" actId="1076"/>
          <ac:picMkLst>
            <pc:docMk/>
            <pc:sldMk cId="1193280490" sldId="875"/>
            <ac:picMk id="43" creationId="{2CE7806F-D5B6-0F6A-E793-B0AB39423681}"/>
          </ac:picMkLst>
        </pc:picChg>
        <pc:cxnChg chg="add mod">
          <ac:chgData name="Nguyen Chi Son" userId="606856d02e9d83ac" providerId="LiveId" clId="{792C11D5-2750-4B23-9920-696B068ED116}" dt="2022-05-25T08:16:50.960" v="7374" actId="208"/>
          <ac:cxnSpMkLst>
            <pc:docMk/>
            <pc:sldMk cId="1193280490" sldId="875"/>
            <ac:cxnSpMk id="8" creationId="{EBFD1242-6F93-305E-DA12-993262491EDB}"/>
          </ac:cxnSpMkLst>
        </pc:cxnChg>
        <pc:cxnChg chg="del">
          <ac:chgData name="Nguyen Chi Son" userId="606856d02e9d83ac" providerId="LiveId" clId="{792C11D5-2750-4B23-9920-696B068ED116}" dt="2022-05-24T20:37:03.824" v="6815" actId="478"/>
          <ac:cxnSpMkLst>
            <pc:docMk/>
            <pc:sldMk cId="1193280490" sldId="875"/>
            <ac:cxnSpMk id="14" creationId="{FF571E42-CE6D-D119-31B5-23B517169557}"/>
          </ac:cxnSpMkLst>
        </pc:cxnChg>
        <pc:cxnChg chg="del">
          <ac:chgData name="Nguyen Chi Son" userId="606856d02e9d83ac" providerId="LiveId" clId="{792C11D5-2750-4B23-9920-696B068ED116}" dt="2022-05-24T20:37:03.824" v="6815" actId="478"/>
          <ac:cxnSpMkLst>
            <pc:docMk/>
            <pc:sldMk cId="1193280490" sldId="875"/>
            <ac:cxnSpMk id="16" creationId="{F55BCC44-D0D5-D936-2E45-E48CE336CFA1}"/>
          </ac:cxnSpMkLst>
        </pc:cxnChg>
        <pc:cxnChg chg="add mod">
          <ac:chgData name="Nguyen Chi Son" userId="606856d02e9d83ac" providerId="LiveId" clId="{792C11D5-2750-4B23-9920-696B068ED116}" dt="2022-05-25T08:12:35.590" v="7327" actId="1035"/>
          <ac:cxnSpMkLst>
            <pc:docMk/>
            <pc:sldMk cId="1193280490" sldId="875"/>
            <ac:cxnSpMk id="30" creationId="{11294E06-0884-166C-56CC-9AC80DAF9207}"/>
          </ac:cxnSpMkLst>
        </pc:cxnChg>
        <pc:cxnChg chg="add mod">
          <ac:chgData name="Nguyen Chi Son" userId="606856d02e9d83ac" providerId="LiveId" clId="{792C11D5-2750-4B23-9920-696B068ED116}" dt="2022-05-25T08:12:35.590" v="7327" actId="1035"/>
          <ac:cxnSpMkLst>
            <pc:docMk/>
            <pc:sldMk cId="1193280490" sldId="875"/>
            <ac:cxnSpMk id="31" creationId="{A4271015-9604-3256-757F-477A9F3041D7}"/>
          </ac:cxnSpMkLst>
        </pc:cxnChg>
        <pc:cxnChg chg="add mod">
          <ac:chgData name="Nguyen Chi Son" userId="606856d02e9d83ac" providerId="LiveId" clId="{792C11D5-2750-4B23-9920-696B068ED116}" dt="2022-05-25T08:28:59.684" v="7489" actId="14100"/>
          <ac:cxnSpMkLst>
            <pc:docMk/>
            <pc:sldMk cId="1193280490" sldId="875"/>
            <ac:cxnSpMk id="32" creationId="{4A77CDC0-B701-92BA-D37F-1EB5FA7C9538}"/>
          </ac:cxnSpMkLst>
        </pc:cxnChg>
        <pc:cxnChg chg="add mod ord">
          <ac:chgData name="Nguyen Chi Son" userId="606856d02e9d83ac" providerId="LiveId" clId="{792C11D5-2750-4B23-9920-696B068ED116}" dt="2022-05-25T08:27:31.287" v="7470" actId="170"/>
          <ac:cxnSpMkLst>
            <pc:docMk/>
            <pc:sldMk cId="1193280490" sldId="875"/>
            <ac:cxnSpMk id="34" creationId="{68E850D4-2E11-317B-57F9-4C861CB849AD}"/>
          </ac:cxnSpMkLst>
        </pc:cxnChg>
        <pc:cxnChg chg="add mod">
          <ac:chgData name="Nguyen Chi Son" userId="606856d02e9d83ac" providerId="LiveId" clId="{792C11D5-2750-4B23-9920-696B068ED116}" dt="2022-05-25T08:15:33.288" v="7357" actId="14100"/>
          <ac:cxnSpMkLst>
            <pc:docMk/>
            <pc:sldMk cId="1193280490" sldId="875"/>
            <ac:cxnSpMk id="37" creationId="{687986D7-6254-7582-0E32-EF45C187506F}"/>
          </ac:cxnSpMkLst>
        </pc:cxnChg>
        <pc:cxnChg chg="add mod">
          <ac:chgData name="Nguyen Chi Son" userId="606856d02e9d83ac" providerId="LiveId" clId="{792C11D5-2750-4B23-9920-696B068ED116}" dt="2022-05-25T08:27:05.566" v="7453" actId="14100"/>
          <ac:cxnSpMkLst>
            <pc:docMk/>
            <pc:sldMk cId="1193280490" sldId="875"/>
            <ac:cxnSpMk id="49" creationId="{8DBC8FBA-1F1B-19F1-A24B-EB16A1D6DC7C}"/>
          </ac:cxnSpMkLst>
        </pc:cxnChg>
        <pc:cxnChg chg="add mod">
          <ac:chgData name="Nguyen Chi Son" userId="606856d02e9d83ac" providerId="LiveId" clId="{792C11D5-2750-4B23-9920-696B068ED116}" dt="2022-05-25T08:27:38.533" v="7471" actId="14100"/>
          <ac:cxnSpMkLst>
            <pc:docMk/>
            <pc:sldMk cId="1193280490" sldId="875"/>
            <ac:cxnSpMk id="62" creationId="{8CF87836-BD49-D14C-F84D-529FEADF7BEF}"/>
          </ac:cxnSpMkLst>
        </pc:cxnChg>
      </pc:sldChg>
      <pc:sldChg chg="addSp delSp modSp mod delAnim modAnim">
        <pc:chgData name="Nguyen Chi Son" userId="606856d02e9d83ac" providerId="LiveId" clId="{792C11D5-2750-4B23-9920-696B068ED116}" dt="2022-07-01T15:16:31.857" v="9024" actId="1076"/>
        <pc:sldMkLst>
          <pc:docMk/>
          <pc:sldMk cId="780006894" sldId="880"/>
        </pc:sldMkLst>
        <pc:spChg chg="mod">
          <ac:chgData name="Nguyen Chi Son" userId="606856d02e9d83ac" providerId="LiveId" clId="{792C11D5-2750-4B23-9920-696B068ED116}" dt="2022-05-24T04:44:20.341" v="892" actId="20577"/>
          <ac:spMkLst>
            <pc:docMk/>
            <pc:sldMk cId="780006894" sldId="880"/>
            <ac:spMk id="2" creationId="{BA8A6260-CA4B-46A9-A06E-C71EE59E6992}"/>
          </ac:spMkLst>
        </pc:spChg>
        <pc:spChg chg="add del mod">
          <ac:chgData name="Nguyen Chi Son" userId="606856d02e9d83ac" providerId="LiveId" clId="{792C11D5-2750-4B23-9920-696B068ED116}" dt="2022-05-24T04:36:54.516" v="286" actId="478"/>
          <ac:spMkLst>
            <pc:docMk/>
            <pc:sldMk cId="780006894" sldId="880"/>
            <ac:spMk id="17" creationId="{62CF8A7E-8654-8A4F-EF66-F026FFD47C62}"/>
          </ac:spMkLst>
        </pc:spChg>
        <pc:spChg chg="add mod">
          <ac:chgData name="Nguyen Chi Son" userId="606856d02e9d83ac" providerId="LiveId" clId="{792C11D5-2750-4B23-9920-696B068ED116}" dt="2022-05-24T04:42:46.911" v="598" actId="207"/>
          <ac:spMkLst>
            <pc:docMk/>
            <pc:sldMk cId="780006894" sldId="880"/>
            <ac:spMk id="18" creationId="{4E28DC3C-8812-9D91-DC91-38A00F10E985}"/>
          </ac:spMkLst>
        </pc:spChg>
        <pc:spChg chg="add mod">
          <ac:chgData name="Nguyen Chi Son" userId="606856d02e9d83ac" providerId="LiveId" clId="{792C11D5-2750-4B23-9920-696B068ED116}" dt="2022-05-24T04:42:53.551" v="601" actId="207"/>
          <ac:spMkLst>
            <pc:docMk/>
            <pc:sldMk cId="780006894" sldId="880"/>
            <ac:spMk id="19" creationId="{436FDEF3-7BBB-FF69-515C-1D5E44ACC829}"/>
          </ac:spMkLst>
        </pc:spChg>
        <pc:spChg chg="del">
          <ac:chgData name="Nguyen Chi Son" userId="606856d02e9d83ac" providerId="LiveId" clId="{792C11D5-2750-4B23-9920-696B068ED116}" dt="2022-05-24T04:26:49.213" v="87" actId="478"/>
          <ac:spMkLst>
            <pc:docMk/>
            <pc:sldMk cId="780006894" sldId="880"/>
            <ac:spMk id="20" creationId="{823CAC3F-A0D2-CCF9-0856-4798DE750E06}"/>
          </ac:spMkLst>
        </pc:spChg>
        <pc:spChg chg="add mod">
          <ac:chgData name="Nguyen Chi Son" userId="606856d02e9d83ac" providerId="LiveId" clId="{792C11D5-2750-4B23-9920-696B068ED116}" dt="2022-05-24T04:42:56.087" v="602" actId="207"/>
          <ac:spMkLst>
            <pc:docMk/>
            <pc:sldMk cId="780006894" sldId="880"/>
            <ac:spMk id="22" creationId="{44024C8B-F687-D0B0-B963-07741558C43F}"/>
          </ac:spMkLst>
        </pc:spChg>
        <pc:spChg chg="del">
          <ac:chgData name="Nguyen Chi Son" userId="606856d02e9d83ac" providerId="LiveId" clId="{792C11D5-2750-4B23-9920-696B068ED116}" dt="2022-05-24T04:26:49.213" v="87" actId="478"/>
          <ac:spMkLst>
            <pc:docMk/>
            <pc:sldMk cId="780006894" sldId="880"/>
            <ac:spMk id="23" creationId="{AC9534D1-2644-C4BC-6248-AF1058BFE69F}"/>
          </ac:spMkLst>
        </pc:spChg>
        <pc:spChg chg="del">
          <ac:chgData name="Nguyen Chi Son" userId="606856d02e9d83ac" providerId="LiveId" clId="{792C11D5-2750-4B23-9920-696B068ED116}" dt="2022-05-24T04:26:50.102" v="88" actId="478"/>
          <ac:spMkLst>
            <pc:docMk/>
            <pc:sldMk cId="780006894" sldId="880"/>
            <ac:spMk id="24" creationId="{19FA1A04-8C5B-3552-0A56-843FBECA8CE8}"/>
          </ac:spMkLst>
        </pc:spChg>
        <pc:spChg chg="add mod">
          <ac:chgData name="Nguyen Chi Son" userId="606856d02e9d83ac" providerId="LiveId" clId="{792C11D5-2750-4B23-9920-696B068ED116}" dt="2022-05-24T04:42:58.518" v="603" actId="207"/>
          <ac:spMkLst>
            <pc:docMk/>
            <pc:sldMk cId="780006894" sldId="880"/>
            <ac:spMk id="28" creationId="{5CD28F21-B054-A037-1F37-9670A4B98D6C}"/>
          </ac:spMkLst>
        </pc:spChg>
        <pc:spChg chg="add del mod">
          <ac:chgData name="Nguyen Chi Son" userId="606856d02e9d83ac" providerId="LiveId" clId="{792C11D5-2750-4B23-9920-696B068ED116}" dt="2022-05-24T04:38:10.729" v="294" actId="478"/>
          <ac:spMkLst>
            <pc:docMk/>
            <pc:sldMk cId="780006894" sldId="880"/>
            <ac:spMk id="30" creationId="{EC39152D-2F67-74AB-A07E-491F19B94D90}"/>
          </ac:spMkLst>
        </pc:spChg>
        <pc:spChg chg="add mod">
          <ac:chgData name="Nguyen Chi Son" userId="606856d02e9d83ac" providerId="LiveId" clId="{792C11D5-2750-4B23-9920-696B068ED116}" dt="2022-05-24T04:42:48.879" v="599" actId="207"/>
          <ac:spMkLst>
            <pc:docMk/>
            <pc:sldMk cId="780006894" sldId="880"/>
            <ac:spMk id="31" creationId="{A2A147A6-2A90-C9F3-7E8E-FA333AB6E363}"/>
          </ac:spMkLst>
        </pc:spChg>
        <pc:spChg chg="del">
          <ac:chgData name="Nguyen Chi Son" userId="606856d02e9d83ac" providerId="LiveId" clId="{792C11D5-2750-4B23-9920-696B068ED116}" dt="2022-05-24T04:26:49.213" v="87" actId="478"/>
          <ac:spMkLst>
            <pc:docMk/>
            <pc:sldMk cId="780006894" sldId="880"/>
            <ac:spMk id="32" creationId="{0095E367-542D-43F8-F174-FD37A44D5A41}"/>
          </ac:spMkLst>
        </pc:spChg>
        <pc:spChg chg="del">
          <ac:chgData name="Nguyen Chi Son" userId="606856d02e9d83ac" providerId="LiveId" clId="{792C11D5-2750-4B23-9920-696B068ED116}" dt="2022-05-24T04:26:49.213" v="87" actId="478"/>
          <ac:spMkLst>
            <pc:docMk/>
            <pc:sldMk cId="780006894" sldId="880"/>
            <ac:spMk id="35" creationId="{86905E33-4D46-8F36-5CEB-D39A3933A9D3}"/>
          </ac:spMkLst>
        </pc:spChg>
        <pc:spChg chg="add mod">
          <ac:chgData name="Nguyen Chi Son" userId="606856d02e9d83ac" providerId="LiveId" clId="{792C11D5-2750-4B23-9920-696B068ED116}" dt="2022-05-24T04:42:50.838" v="600" actId="207"/>
          <ac:spMkLst>
            <pc:docMk/>
            <pc:sldMk cId="780006894" sldId="880"/>
            <ac:spMk id="37" creationId="{62FA5845-9973-BC57-6488-03F66C1B3539}"/>
          </ac:spMkLst>
        </pc:spChg>
        <pc:spChg chg="add mod">
          <ac:chgData name="Nguyen Chi Son" userId="606856d02e9d83ac" providerId="LiveId" clId="{792C11D5-2750-4B23-9920-696B068ED116}" dt="2022-07-01T15:16:31.857" v="9024" actId="1076"/>
          <ac:spMkLst>
            <pc:docMk/>
            <pc:sldMk cId="780006894" sldId="880"/>
            <ac:spMk id="38" creationId="{DC5C7130-4078-9AF1-3506-EDE8B0F28A73}"/>
          </ac:spMkLst>
        </pc:spChg>
        <pc:spChg chg="add mod">
          <ac:chgData name="Nguyen Chi Son" userId="606856d02e9d83ac" providerId="LiveId" clId="{792C11D5-2750-4B23-9920-696B068ED116}" dt="2022-05-24T04:43:03.254" v="605" actId="207"/>
          <ac:spMkLst>
            <pc:docMk/>
            <pc:sldMk cId="780006894" sldId="880"/>
            <ac:spMk id="41" creationId="{FFC908F8-AA3E-703E-9444-609BB736DDEA}"/>
          </ac:spMkLst>
        </pc:spChg>
        <pc:graphicFrameChg chg="del">
          <ac:chgData name="Nguyen Chi Son" userId="606856d02e9d83ac" providerId="LiveId" clId="{792C11D5-2750-4B23-9920-696B068ED116}" dt="2022-05-24T04:26:49.213" v="87" actId="478"/>
          <ac:graphicFrameMkLst>
            <pc:docMk/>
            <pc:sldMk cId="780006894" sldId="880"/>
            <ac:graphicFrameMk id="14" creationId="{1449CE65-FE23-1751-CCE6-B78B3042067A}"/>
          </ac:graphicFrameMkLst>
        </pc:graphicFrameChg>
        <pc:picChg chg="add del mod">
          <ac:chgData name="Nguyen Chi Son" userId="606856d02e9d83ac" providerId="LiveId" clId="{792C11D5-2750-4B23-9920-696B068ED116}" dt="2022-05-24T04:35:50.972" v="255" actId="478"/>
          <ac:picMkLst>
            <pc:docMk/>
            <pc:sldMk cId="780006894" sldId="880"/>
            <ac:picMk id="4" creationId="{837B6595-4012-6A2C-452D-41183CE70F1B}"/>
          </ac:picMkLst>
        </pc:picChg>
        <pc:picChg chg="del">
          <ac:chgData name="Nguyen Chi Son" userId="606856d02e9d83ac" providerId="LiveId" clId="{792C11D5-2750-4B23-9920-696B068ED116}" dt="2022-05-24T04:26:49.213" v="87" actId="478"/>
          <ac:picMkLst>
            <pc:docMk/>
            <pc:sldMk cId="780006894" sldId="880"/>
            <ac:picMk id="21" creationId="{481D9F4D-F3EF-2209-9280-6D892AB28E92}"/>
          </ac:picMkLst>
        </pc:picChg>
        <pc:picChg chg="add mod">
          <ac:chgData name="Nguyen Chi Son" userId="606856d02e9d83ac" providerId="LiveId" clId="{792C11D5-2750-4B23-9920-696B068ED116}" dt="2022-05-24T04:40:16.972" v="343" actId="1036"/>
          <ac:picMkLst>
            <pc:docMk/>
            <pc:sldMk cId="780006894" sldId="880"/>
            <ac:picMk id="25" creationId="{51581906-FFB0-281B-16DE-C71BEF50748B}"/>
          </ac:picMkLst>
        </pc:picChg>
        <pc:picChg chg="add mod">
          <ac:chgData name="Nguyen Chi Son" userId="606856d02e9d83ac" providerId="LiveId" clId="{792C11D5-2750-4B23-9920-696B068ED116}" dt="2022-05-24T04:40:16.972" v="343" actId="1036"/>
          <ac:picMkLst>
            <pc:docMk/>
            <pc:sldMk cId="780006894" sldId="880"/>
            <ac:picMk id="26" creationId="{1FA2807B-CCE8-4A90-B2C5-38B0139302F5}"/>
          </ac:picMkLst>
        </pc:picChg>
        <pc:picChg chg="add mod">
          <ac:chgData name="Nguyen Chi Son" userId="606856d02e9d83ac" providerId="LiveId" clId="{792C11D5-2750-4B23-9920-696B068ED116}" dt="2022-05-24T04:40:40.476" v="384" actId="1036"/>
          <ac:picMkLst>
            <pc:docMk/>
            <pc:sldMk cId="780006894" sldId="880"/>
            <ac:picMk id="27" creationId="{C2793200-3515-77E0-E689-56AF77F3A5F5}"/>
          </ac:picMkLst>
        </pc:picChg>
        <pc:picChg chg="add mod">
          <ac:chgData name="Nguyen Chi Son" userId="606856d02e9d83ac" providerId="LiveId" clId="{792C11D5-2750-4B23-9920-696B068ED116}" dt="2022-05-24T04:40:40.476" v="384" actId="1036"/>
          <ac:picMkLst>
            <pc:docMk/>
            <pc:sldMk cId="780006894" sldId="880"/>
            <ac:picMk id="33" creationId="{248F88D9-A682-9E0B-D068-233DAF732513}"/>
          </ac:picMkLst>
        </pc:picChg>
        <pc:picChg chg="add del mod">
          <ac:chgData name="Nguyen Chi Son" userId="606856d02e9d83ac" providerId="LiveId" clId="{792C11D5-2750-4B23-9920-696B068ED116}" dt="2022-05-24T04:38:09.832" v="293" actId="478"/>
          <ac:picMkLst>
            <pc:docMk/>
            <pc:sldMk cId="780006894" sldId="880"/>
            <ac:picMk id="34" creationId="{BB269F58-1B85-18C3-9F01-5087F3D60728}"/>
          </ac:picMkLst>
        </pc:picChg>
        <pc:picChg chg="add mod">
          <ac:chgData name="Nguyen Chi Son" userId="606856d02e9d83ac" providerId="LiveId" clId="{792C11D5-2750-4B23-9920-696B068ED116}" dt="2022-05-24T04:40:19.176" v="344" actId="408"/>
          <ac:picMkLst>
            <pc:docMk/>
            <pc:sldMk cId="780006894" sldId="880"/>
            <ac:picMk id="36" creationId="{D05BA277-BE7E-F6A9-FEF5-12379B3AD12E}"/>
          </ac:picMkLst>
        </pc:picChg>
        <pc:picChg chg="add mod">
          <ac:chgData name="Nguyen Chi Son" userId="606856d02e9d83ac" providerId="LiveId" clId="{792C11D5-2750-4B23-9920-696B068ED116}" dt="2022-05-24T04:40:19.176" v="344" actId="408"/>
          <ac:picMkLst>
            <pc:docMk/>
            <pc:sldMk cId="780006894" sldId="880"/>
            <ac:picMk id="39" creationId="{064F45B1-627A-F4DF-98C3-7E83EBAF4E88}"/>
          </ac:picMkLst>
        </pc:picChg>
        <pc:picChg chg="add mod">
          <ac:chgData name="Nguyen Chi Son" userId="606856d02e9d83ac" providerId="LiveId" clId="{792C11D5-2750-4B23-9920-696B068ED116}" dt="2022-05-24T04:40:40.476" v="384" actId="1036"/>
          <ac:picMkLst>
            <pc:docMk/>
            <pc:sldMk cId="780006894" sldId="880"/>
            <ac:picMk id="40" creationId="{BD9540D2-263A-B97C-D0C1-D29D0D9AF6B2}"/>
          </ac:picMkLst>
        </pc:picChg>
        <pc:picChg chg="add mod">
          <ac:chgData name="Nguyen Chi Son" userId="606856d02e9d83ac" providerId="LiveId" clId="{792C11D5-2750-4B23-9920-696B068ED116}" dt="2022-05-24T04:40:40.476" v="384" actId="1036"/>
          <ac:picMkLst>
            <pc:docMk/>
            <pc:sldMk cId="780006894" sldId="880"/>
            <ac:picMk id="42" creationId="{4B1C9EDB-F294-EE43-02FA-69863138B5AB}"/>
          </ac:picMkLst>
        </pc:picChg>
        <pc:picChg chg="add del mod">
          <ac:chgData name="Nguyen Chi Son" userId="606856d02e9d83ac" providerId="LiveId" clId="{792C11D5-2750-4B23-9920-696B068ED116}" dt="2022-05-24T04:36:54.516" v="286" actId="478"/>
          <ac:picMkLst>
            <pc:docMk/>
            <pc:sldMk cId="780006894" sldId="880"/>
            <ac:picMk id="1026" creationId="{7FB76473-4EDC-4C88-95C2-2EA003B7FB47}"/>
          </ac:picMkLst>
        </pc:picChg>
        <pc:cxnChg chg="del">
          <ac:chgData name="Nguyen Chi Son" userId="606856d02e9d83ac" providerId="LiveId" clId="{792C11D5-2750-4B23-9920-696B068ED116}" dt="2022-05-24T04:26:49.213" v="87" actId="478"/>
          <ac:cxnSpMkLst>
            <pc:docMk/>
            <pc:sldMk cId="780006894" sldId="880"/>
            <ac:cxnSpMk id="6" creationId="{F6495F48-1BFE-890F-A984-A0F19368D879}"/>
          </ac:cxnSpMkLst>
        </pc:cxnChg>
        <pc:cxnChg chg="del">
          <ac:chgData name="Nguyen Chi Son" userId="606856d02e9d83ac" providerId="LiveId" clId="{792C11D5-2750-4B23-9920-696B068ED116}" dt="2022-05-24T04:26:49.213" v="87" actId="478"/>
          <ac:cxnSpMkLst>
            <pc:docMk/>
            <pc:sldMk cId="780006894" sldId="880"/>
            <ac:cxnSpMk id="9" creationId="{5B949A35-97FF-07BC-6E9D-FC4969F76FBC}"/>
          </ac:cxnSpMkLst>
        </pc:cxnChg>
        <pc:cxnChg chg="del">
          <ac:chgData name="Nguyen Chi Son" userId="606856d02e9d83ac" providerId="LiveId" clId="{792C11D5-2750-4B23-9920-696B068ED116}" dt="2022-05-24T04:26:49.213" v="87" actId="478"/>
          <ac:cxnSpMkLst>
            <pc:docMk/>
            <pc:sldMk cId="780006894" sldId="880"/>
            <ac:cxnSpMk id="15" creationId="{CDF0AE06-AA39-2C8B-9303-A2A10F17B809}"/>
          </ac:cxnSpMkLst>
        </pc:cxnChg>
        <pc:cxnChg chg="del">
          <ac:chgData name="Nguyen Chi Son" userId="606856d02e9d83ac" providerId="LiveId" clId="{792C11D5-2750-4B23-9920-696B068ED116}" dt="2022-05-24T04:26:49.213" v="87" actId="478"/>
          <ac:cxnSpMkLst>
            <pc:docMk/>
            <pc:sldMk cId="780006894" sldId="880"/>
            <ac:cxnSpMk id="29" creationId="{17067C27-B3CB-97E8-403A-2CE5254316C6}"/>
          </ac:cxnSpMkLst>
        </pc:cxnChg>
      </pc:sldChg>
      <pc:sldChg chg="del">
        <pc:chgData name="Nguyen Chi Son" userId="606856d02e9d83ac" providerId="LiveId" clId="{792C11D5-2750-4B23-9920-696B068ED116}" dt="2022-05-25T08:31:46.294" v="7657" actId="47"/>
        <pc:sldMkLst>
          <pc:docMk/>
          <pc:sldMk cId="1612227362" sldId="881"/>
        </pc:sldMkLst>
      </pc:sldChg>
      <pc:sldChg chg="del">
        <pc:chgData name="Nguyen Chi Son" userId="606856d02e9d83ac" providerId="LiveId" clId="{792C11D5-2750-4B23-9920-696B068ED116}" dt="2022-05-25T08:31:46.294" v="7657" actId="47"/>
        <pc:sldMkLst>
          <pc:docMk/>
          <pc:sldMk cId="2380511150" sldId="882"/>
        </pc:sldMkLst>
      </pc:sldChg>
      <pc:sldChg chg="del">
        <pc:chgData name="Nguyen Chi Son" userId="606856d02e9d83ac" providerId="LiveId" clId="{792C11D5-2750-4B23-9920-696B068ED116}" dt="2022-05-25T08:31:46.294" v="7657" actId="47"/>
        <pc:sldMkLst>
          <pc:docMk/>
          <pc:sldMk cId="236285017" sldId="883"/>
        </pc:sldMkLst>
      </pc:sldChg>
      <pc:sldChg chg="del">
        <pc:chgData name="Nguyen Chi Son" userId="606856d02e9d83ac" providerId="LiveId" clId="{792C11D5-2750-4B23-9920-696B068ED116}" dt="2022-05-25T08:31:46.294" v="7657" actId="47"/>
        <pc:sldMkLst>
          <pc:docMk/>
          <pc:sldMk cId="373218266" sldId="884"/>
        </pc:sldMkLst>
      </pc:sldChg>
      <pc:sldChg chg="addSp delSp modSp add mod delAnim modAnim">
        <pc:chgData name="Nguyen Chi Son" userId="606856d02e9d83ac" providerId="LiveId" clId="{792C11D5-2750-4B23-9920-696B068ED116}" dt="2022-07-01T15:17:20.724" v="9111" actId="1037"/>
        <pc:sldMkLst>
          <pc:docMk/>
          <pc:sldMk cId="1696484547" sldId="885"/>
        </pc:sldMkLst>
        <pc:spChg chg="mod">
          <ac:chgData name="Nguyen Chi Son" userId="606856d02e9d83ac" providerId="LiveId" clId="{792C11D5-2750-4B23-9920-696B068ED116}" dt="2022-05-24T04:44:45.261" v="1069" actId="20577"/>
          <ac:spMkLst>
            <pc:docMk/>
            <pc:sldMk cId="1696484547" sldId="885"/>
            <ac:spMk id="2" creationId="{BA8A6260-CA4B-46A9-A06E-C71EE59E6992}"/>
          </ac:spMkLst>
        </pc:spChg>
        <pc:spChg chg="del">
          <ac:chgData name="Nguyen Chi Son" userId="606856d02e9d83ac" providerId="LiveId" clId="{792C11D5-2750-4B23-9920-696B068ED116}" dt="2022-05-24T04:44:29.702" v="894" actId="478"/>
          <ac:spMkLst>
            <pc:docMk/>
            <pc:sldMk cId="1696484547" sldId="885"/>
            <ac:spMk id="18" creationId="{4E28DC3C-8812-9D91-DC91-38A00F10E985}"/>
          </ac:spMkLst>
        </pc:spChg>
        <pc:spChg chg="del">
          <ac:chgData name="Nguyen Chi Son" userId="606856d02e9d83ac" providerId="LiveId" clId="{792C11D5-2750-4B23-9920-696B068ED116}" dt="2022-05-24T04:44:29.702" v="894" actId="478"/>
          <ac:spMkLst>
            <pc:docMk/>
            <pc:sldMk cId="1696484547" sldId="885"/>
            <ac:spMk id="19" creationId="{436FDEF3-7BBB-FF69-515C-1D5E44ACC829}"/>
          </ac:spMkLst>
        </pc:spChg>
        <pc:spChg chg="add mod">
          <ac:chgData name="Nguyen Chi Son" userId="606856d02e9d83ac" providerId="LiveId" clId="{792C11D5-2750-4B23-9920-696B068ED116}" dt="2022-07-01T15:17:20.724" v="9111" actId="1037"/>
          <ac:spMkLst>
            <pc:docMk/>
            <pc:sldMk cId="1696484547" sldId="885"/>
            <ac:spMk id="20" creationId="{4923C834-A5EA-37FD-3EAB-FCF66741A39A}"/>
          </ac:spMkLst>
        </pc:spChg>
        <pc:spChg chg="del">
          <ac:chgData name="Nguyen Chi Son" userId="606856d02e9d83ac" providerId="LiveId" clId="{792C11D5-2750-4B23-9920-696B068ED116}" dt="2022-05-24T04:44:29.702" v="894" actId="478"/>
          <ac:spMkLst>
            <pc:docMk/>
            <pc:sldMk cId="1696484547" sldId="885"/>
            <ac:spMk id="22" creationId="{44024C8B-F687-D0B0-B963-07741558C43F}"/>
          </ac:spMkLst>
        </pc:spChg>
        <pc:spChg chg="add mod">
          <ac:chgData name="Nguyen Chi Son" userId="606856d02e9d83ac" providerId="LiveId" clId="{792C11D5-2750-4B23-9920-696B068ED116}" dt="2022-07-01T15:17:16.543" v="9105" actId="1076"/>
          <ac:spMkLst>
            <pc:docMk/>
            <pc:sldMk cId="1696484547" sldId="885"/>
            <ac:spMk id="23" creationId="{749A2025-3C32-9B3F-8FDF-5F65909380C5}"/>
          </ac:spMkLst>
        </pc:spChg>
        <pc:spChg chg="del">
          <ac:chgData name="Nguyen Chi Son" userId="606856d02e9d83ac" providerId="LiveId" clId="{792C11D5-2750-4B23-9920-696B068ED116}" dt="2022-05-24T04:44:29.702" v="894" actId="478"/>
          <ac:spMkLst>
            <pc:docMk/>
            <pc:sldMk cId="1696484547" sldId="885"/>
            <ac:spMk id="28" creationId="{5CD28F21-B054-A037-1F37-9670A4B98D6C}"/>
          </ac:spMkLst>
        </pc:spChg>
        <pc:spChg chg="del">
          <ac:chgData name="Nguyen Chi Son" userId="606856d02e9d83ac" providerId="LiveId" clId="{792C11D5-2750-4B23-9920-696B068ED116}" dt="2022-05-24T04:44:29.702" v="894" actId="478"/>
          <ac:spMkLst>
            <pc:docMk/>
            <pc:sldMk cId="1696484547" sldId="885"/>
            <ac:spMk id="31" creationId="{A2A147A6-2A90-C9F3-7E8E-FA333AB6E363}"/>
          </ac:spMkLst>
        </pc:spChg>
        <pc:spChg chg="del">
          <ac:chgData name="Nguyen Chi Son" userId="606856d02e9d83ac" providerId="LiveId" clId="{792C11D5-2750-4B23-9920-696B068ED116}" dt="2022-05-24T04:44:29.702" v="894" actId="478"/>
          <ac:spMkLst>
            <pc:docMk/>
            <pc:sldMk cId="1696484547" sldId="885"/>
            <ac:spMk id="37" creationId="{62FA5845-9973-BC57-6488-03F66C1B3539}"/>
          </ac:spMkLst>
        </pc:spChg>
        <pc:spChg chg="del">
          <ac:chgData name="Nguyen Chi Son" userId="606856d02e9d83ac" providerId="LiveId" clId="{792C11D5-2750-4B23-9920-696B068ED116}" dt="2022-05-24T04:44:29.702" v="894" actId="478"/>
          <ac:spMkLst>
            <pc:docMk/>
            <pc:sldMk cId="1696484547" sldId="885"/>
            <ac:spMk id="38" creationId="{DC5C7130-4078-9AF1-3506-EDE8B0F28A73}"/>
          </ac:spMkLst>
        </pc:spChg>
        <pc:spChg chg="del">
          <ac:chgData name="Nguyen Chi Son" userId="606856d02e9d83ac" providerId="LiveId" clId="{792C11D5-2750-4B23-9920-696B068ED116}" dt="2022-05-24T04:44:29.702" v="894" actId="478"/>
          <ac:spMkLst>
            <pc:docMk/>
            <pc:sldMk cId="1696484547" sldId="885"/>
            <ac:spMk id="41" creationId="{FFC908F8-AA3E-703E-9444-609BB736DDEA}"/>
          </ac:spMkLst>
        </pc:spChg>
        <pc:picChg chg="add mod">
          <ac:chgData name="Nguyen Chi Son" userId="606856d02e9d83ac" providerId="LiveId" clId="{792C11D5-2750-4B23-9920-696B068ED116}" dt="2022-07-01T15:17:20.724" v="9111" actId="1037"/>
          <ac:picMkLst>
            <pc:docMk/>
            <pc:sldMk cId="1696484547" sldId="885"/>
            <ac:picMk id="21" creationId="{B3DF0F24-878B-7612-7D2B-1149A9172838}"/>
          </ac:picMkLst>
        </pc:picChg>
        <pc:picChg chg="add mod">
          <ac:chgData name="Nguyen Chi Son" userId="606856d02e9d83ac" providerId="LiveId" clId="{792C11D5-2750-4B23-9920-696B068ED116}" dt="2022-07-01T15:17:16.543" v="9105" actId="1076"/>
          <ac:picMkLst>
            <pc:docMk/>
            <pc:sldMk cId="1696484547" sldId="885"/>
            <ac:picMk id="24" creationId="{8F21F8A0-EF0E-1F36-F3B4-6A48459882A8}"/>
          </ac:picMkLst>
        </pc:picChg>
        <pc:picChg chg="del">
          <ac:chgData name="Nguyen Chi Son" userId="606856d02e9d83ac" providerId="LiveId" clId="{792C11D5-2750-4B23-9920-696B068ED116}" dt="2022-05-24T04:44:29.702" v="894" actId="478"/>
          <ac:picMkLst>
            <pc:docMk/>
            <pc:sldMk cId="1696484547" sldId="885"/>
            <ac:picMk id="25" creationId="{51581906-FFB0-281B-16DE-C71BEF50748B}"/>
          </ac:picMkLst>
        </pc:picChg>
        <pc:picChg chg="del">
          <ac:chgData name="Nguyen Chi Son" userId="606856d02e9d83ac" providerId="LiveId" clId="{792C11D5-2750-4B23-9920-696B068ED116}" dt="2022-05-24T04:44:29.702" v="894" actId="478"/>
          <ac:picMkLst>
            <pc:docMk/>
            <pc:sldMk cId="1696484547" sldId="885"/>
            <ac:picMk id="26" creationId="{1FA2807B-CCE8-4A90-B2C5-38B0139302F5}"/>
          </ac:picMkLst>
        </pc:picChg>
        <pc:picChg chg="del">
          <ac:chgData name="Nguyen Chi Son" userId="606856d02e9d83ac" providerId="LiveId" clId="{792C11D5-2750-4B23-9920-696B068ED116}" dt="2022-05-24T04:44:29.702" v="894" actId="478"/>
          <ac:picMkLst>
            <pc:docMk/>
            <pc:sldMk cId="1696484547" sldId="885"/>
            <ac:picMk id="27" creationId="{C2793200-3515-77E0-E689-56AF77F3A5F5}"/>
          </ac:picMkLst>
        </pc:picChg>
        <pc:picChg chg="del">
          <ac:chgData name="Nguyen Chi Son" userId="606856d02e9d83ac" providerId="LiveId" clId="{792C11D5-2750-4B23-9920-696B068ED116}" dt="2022-05-24T04:44:29.702" v="894" actId="478"/>
          <ac:picMkLst>
            <pc:docMk/>
            <pc:sldMk cId="1696484547" sldId="885"/>
            <ac:picMk id="33" creationId="{248F88D9-A682-9E0B-D068-233DAF732513}"/>
          </ac:picMkLst>
        </pc:picChg>
        <pc:picChg chg="del">
          <ac:chgData name="Nguyen Chi Son" userId="606856d02e9d83ac" providerId="LiveId" clId="{792C11D5-2750-4B23-9920-696B068ED116}" dt="2022-05-24T04:44:29.702" v="894" actId="478"/>
          <ac:picMkLst>
            <pc:docMk/>
            <pc:sldMk cId="1696484547" sldId="885"/>
            <ac:picMk id="36" creationId="{D05BA277-BE7E-F6A9-FEF5-12379B3AD12E}"/>
          </ac:picMkLst>
        </pc:picChg>
        <pc:picChg chg="del">
          <ac:chgData name="Nguyen Chi Son" userId="606856d02e9d83ac" providerId="LiveId" clId="{792C11D5-2750-4B23-9920-696B068ED116}" dt="2022-05-24T04:44:29.702" v="894" actId="478"/>
          <ac:picMkLst>
            <pc:docMk/>
            <pc:sldMk cId="1696484547" sldId="885"/>
            <ac:picMk id="39" creationId="{064F45B1-627A-F4DF-98C3-7E83EBAF4E88}"/>
          </ac:picMkLst>
        </pc:picChg>
        <pc:picChg chg="del">
          <ac:chgData name="Nguyen Chi Son" userId="606856d02e9d83ac" providerId="LiveId" clId="{792C11D5-2750-4B23-9920-696B068ED116}" dt="2022-05-24T04:44:29.702" v="894" actId="478"/>
          <ac:picMkLst>
            <pc:docMk/>
            <pc:sldMk cId="1696484547" sldId="885"/>
            <ac:picMk id="40" creationId="{BD9540D2-263A-B97C-D0C1-D29D0D9AF6B2}"/>
          </ac:picMkLst>
        </pc:picChg>
        <pc:picChg chg="del">
          <ac:chgData name="Nguyen Chi Son" userId="606856d02e9d83ac" providerId="LiveId" clId="{792C11D5-2750-4B23-9920-696B068ED116}" dt="2022-05-24T04:44:29.702" v="894" actId="478"/>
          <ac:picMkLst>
            <pc:docMk/>
            <pc:sldMk cId="1696484547" sldId="885"/>
            <ac:picMk id="42" creationId="{4B1C9EDB-F294-EE43-02FA-69863138B5AB}"/>
          </ac:picMkLst>
        </pc:picChg>
      </pc:sldChg>
      <pc:sldChg chg="addSp delSp modSp add mod delAnim modAnim">
        <pc:chgData name="Nguyen Chi Son" userId="606856d02e9d83ac" providerId="LiveId" clId="{792C11D5-2750-4B23-9920-696B068ED116}" dt="2022-07-01T15:19:29.869" v="9116" actId="20577"/>
        <pc:sldMkLst>
          <pc:docMk/>
          <pc:sldMk cId="646538931" sldId="886"/>
        </pc:sldMkLst>
        <pc:spChg chg="mod">
          <ac:chgData name="Nguyen Chi Son" userId="606856d02e9d83ac" providerId="LiveId" clId="{792C11D5-2750-4B23-9920-696B068ED116}" dt="2022-05-24T04:49:04.469" v="1334" actId="20577"/>
          <ac:spMkLst>
            <pc:docMk/>
            <pc:sldMk cId="646538931" sldId="886"/>
            <ac:spMk id="2" creationId="{BA8A6260-CA4B-46A9-A06E-C71EE59E6992}"/>
          </ac:spMkLst>
        </pc:spChg>
        <pc:spChg chg="add mod">
          <ac:chgData name="Nguyen Chi Son" userId="606856d02e9d83ac" providerId="LiveId" clId="{792C11D5-2750-4B23-9920-696B068ED116}" dt="2022-07-01T15:19:29.869" v="9116" actId="20577"/>
          <ac:spMkLst>
            <pc:docMk/>
            <pc:sldMk cId="646538931" sldId="886"/>
            <ac:spMk id="9" creationId="{68B985B6-1711-8B4A-EC30-1848F053DE1F}"/>
          </ac:spMkLst>
        </pc:spChg>
        <pc:spChg chg="del">
          <ac:chgData name="Nguyen Chi Son" userId="606856d02e9d83ac" providerId="LiveId" clId="{792C11D5-2750-4B23-9920-696B068ED116}" dt="2022-05-24T04:48:35.270" v="1185" actId="478"/>
          <ac:spMkLst>
            <pc:docMk/>
            <pc:sldMk cId="646538931" sldId="886"/>
            <ac:spMk id="20" creationId="{4923C834-A5EA-37FD-3EAB-FCF66741A39A}"/>
          </ac:spMkLst>
        </pc:spChg>
        <pc:spChg chg="del">
          <ac:chgData name="Nguyen Chi Son" userId="606856d02e9d83ac" providerId="LiveId" clId="{792C11D5-2750-4B23-9920-696B068ED116}" dt="2022-05-24T04:48:35.270" v="1185" actId="478"/>
          <ac:spMkLst>
            <pc:docMk/>
            <pc:sldMk cId="646538931" sldId="886"/>
            <ac:spMk id="23" creationId="{749A2025-3C32-9B3F-8FDF-5F65909380C5}"/>
          </ac:spMkLst>
        </pc:spChg>
        <pc:picChg chg="add mod modCrop">
          <ac:chgData name="Nguyen Chi Son" userId="606856d02e9d83ac" providerId="LiveId" clId="{792C11D5-2750-4B23-9920-696B068ED116}" dt="2022-05-24T05:04:43.991" v="2016" actId="1076"/>
          <ac:picMkLst>
            <pc:docMk/>
            <pc:sldMk cId="646538931" sldId="886"/>
            <ac:picMk id="4" creationId="{CB109B01-2733-B41F-9EC2-29B2F6BFA5EC}"/>
          </ac:picMkLst>
        </pc:picChg>
        <pc:picChg chg="del">
          <ac:chgData name="Nguyen Chi Son" userId="606856d02e9d83ac" providerId="LiveId" clId="{792C11D5-2750-4B23-9920-696B068ED116}" dt="2022-05-24T04:48:35.270" v="1185" actId="478"/>
          <ac:picMkLst>
            <pc:docMk/>
            <pc:sldMk cId="646538931" sldId="886"/>
            <ac:picMk id="21" creationId="{B3DF0F24-878B-7612-7D2B-1149A9172838}"/>
          </ac:picMkLst>
        </pc:picChg>
        <pc:picChg chg="del">
          <ac:chgData name="Nguyen Chi Son" userId="606856d02e9d83ac" providerId="LiveId" clId="{792C11D5-2750-4B23-9920-696B068ED116}" dt="2022-05-24T04:48:35.270" v="1185" actId="478"/>
          <ac:picMkLst>
            <pc:docMk/>
            <pc:sldMk cId="646538931" sldId="886"/>
            <ac:picMk id="24" creationId="{8F21F8A0-EF0E-1F36-F3B4-6A48459882A8}"/>
          </ac:picMkLst>
        </pc:picChg>
      </pc:sldChg>
      <pc:sldChg chg="addSp delSp modSp add mod modAnim">
        <pc:chgData name="Nguyen Chi Son" userId="606856d02e9d83ac" providerId="LiveId" clId="{792C11D5-2750-4B23-9920-696B068ED116}" dt="2022-05-25T08:50:40.558" v="8980"/>
        <pc:sldMkLst>
          <pc:docMk/>
          <pc:sldMk cId="507097286" sldId="887"/>
        </pc:sldMkLst>
        <pc:spChg chg="mod">
          <ac:chgData name="Nguyen Chi Son" userId="606856d02e9d83ac" providerId="LiveId" clId="{792C11D5-2750-4B23-9920-696B068ED116}" dt="2022-05-24T19:49:14.245" v="4017" actId="1036"/>
          <ac:spMkLst>
            <pc:docMk/>
            <pc:sldMk cId="507097286" sldId="887"/>
            <ac:spMk id="11" creationId="{782A46CE-0E90-1D77-1860-B2FF85583504}"/>
          </ac:spMkLst>
        </pc:spChg>
        <pc:spChg chg="mod">
          <ac:chgData name="Nguyen Chi Son" userId="606856d02e9d83ac" providerId="LiveId" clId="{792C11D5-2750-4B23-9920-696B068ED116}" dt="2022-05-24T19:49:14.245" v="4017" actId="1036"/>
          <ac:spMkLst>
            <pc:docMk/>
            <pc:sldMk cId="507097286" sldId="887"/>
            <ac:spMk id="12" creationId="{064DFD11-7DE4-9735-5E71-34E806CCF01F}"/>
          </ac:spMkLst>
        </pc:spChg>
        <pc:spChg chg="del">
          <ac:chgData name="Nguyen Chi Son" userId="606856d02e9d83ac" providerId="LiveId" clId="{792C11D5-2750-4B23-9920-696B068ED116}" dt="2022-05-24T19:45:36.043" v="2729" actId="478"/>
          <ac:spMkLst>
            <pc:docMk/>
            <pc:sldMk cId="507097286" sldId="887"/>
            <ac:spMk id="14" creationId="{256E909E-98F1-0C82-FD6A-00A183E1FC93}"/>
          </ac:spMkLst>
        </pc:spChg>
        <pc:spChg chg="del">
          <ac:chgData name="Nguyen Chi Son" userId="606856d02e9d83ac" providerId="LiveId" clId="{792C11D5-2750-4B23-9920-696B068ED116}" dt="2022-05-24T19:45:36.043" v="2729" actId="478"/>
          <ac:spMkLst>
            <pc:docMk/>
            <pc:sldMk cId="507097286" sldId="887"/>
            <ac:spMk id="16" creationId="{34E4C549-661F-64FE-F5CF-B7DFA6C50026}"/>
          </ac:spMkLst>
        </pc:spChg>
        <pc:spChg chg="del">
          <ac:chgData name="Nguyen Chi Son" userId="606856d02e9d83ac" providerId="LiveId" clId="{792C11D5-2750-4B23-9920-696B068ED116}" dt="2022-05-24T19:45:36.043" v="2729" actId="478"/>
          <ac:spMkLst>
            <pc:docMk/>
            <pc:sldMk cId="507097286" sldId="887"/>
            <ac:spMk id="17" creationId="{C08FCC6A-14B1-9093-6E47-176A99452BC3}"/>
          </ac:spMkLst>
        </pc:spChg>
        <pc:spChg chg="mod">
          <ac:chgData name="Nguyen Chi Son" userId="606856d02e9d83ac" providerId="LiveId" clId="{792C11D5-2750-4B23-9920-696B068ED116}" dt="2022-05-24T19:49:11.602" v="4008" actId="20577"/>
          <ac:spMkLst>
            <pc:docMk/>
            <pc:sldMk cId="507097286" sldId="887"/>
            <ac:spMk id="19" creationId="{9C339D16-68E4-43C4-A62E-D0146138D23B}"/>
          </ac:spMkLst>
        </pc:spChg>
        <pc:picChg chg="add mod">
          <ac:chgData name="Nguyen Chi Son" userId="606856d02e9d83ac" providerId="LiveId" clId="{792C11D5-2750-4B23-9920-696B068ED116}" dt="2022-05-24T19:48:58.353" v="3991" actId="1076"/>
          <ac:picMkLst>
            <pc:docMk/>
            <pc:sldMk cId="507097286" sldId="887"/>
            <ac:picMk id="10" creationId="{6F58BF0F-9861-6351-5DE2-9E4C9C3D27FB}"/>
          </ac:picMkLst>
        </pc:picChg>
        <pc:picChg chg="del">
          <ac:chgData name="Nguyen Chi Son" userId="606856d02e9d83ac" providerId="LiveId" clId="{792C11D5-2750-4B23-9920-696B068ED116}" dt="2022-05-24T19:45:36.043" v="2729" actId="478"/>
          <ac:picMkLst>
            <pc:docMk/>
            <pc:sldMk cId="507097286" sldId="887"/>
            <ac:picMk id="15" creationId="{BC9C8D71-87F7-B056-2B6C-0F4BD405BF81}"/>
          </ac:picMkLst>
        </pc:picChg>
      </pc:sldChg>
      <pc:sldChg chg="addSp delSp modSp add mod delAnim">
        <pc:chgData name="Nguyen Chi Son" userId="606856d02e9d83ac" providerId="LiveId" clId="{792C11D5-2750-4B23-9920-696B068ED116}" dt="2022-07-01T15:26:16.362" v="9469" actId="20577"/>
        <pc:sldMkLst>
          <pc:docMk/>
          <pc:sldMk cId="2485355141" sldId="888"/>
        </pc:sldMkLst>
        <pc:spChg chg="mod">
          <ac:chgData name="Nguyen Chi Son" userId="606856d02e9d83ac" providerId="LiveId" clId="{792C11D5-2750-4B23-9920-696B068ED116}" dt="2022-05-24T19:52:14.462" v="4439" actId="1036"/>
          <ac:spMkLst>
            <pc:docMk/>
            <pc:sldMk cId="2485355141" sldId="888"/>
            <ac:spMk id="11" creationId="{782A46CE-0E90-1D77-1860-B2FF85583504}"/>
          </ac:spMkLst>
        </pc:spChg>
        <pc:spChg chg="mod">
          <ac:chgData name="Nguyen Chi Son" userId="606856d02e9d83ac" providerId="LiveId" clId="{792C11D5-2750-4B23-9920-696B068ED116}" dt="2022-05-24T19:52:14.462" v="4439" actId="1036"/>
          <ac:spMkLst>
            <pc:docMk/>
            <pc:sldMk cId="2485355141" sldId="888"/>
            <ac:spMk id="12" creationId="{064DFD11-7DE4-9735-5E71-34E806CCF01F}"/>
          </ac:spMkLst>
        </pc:spChg>
        <pc:spChg chg="mod">
          <ac:chgData name="Nguyen Chi Son" userId="606856d02e9d83ac" providerId="LiveId" clId="{792C11D5-2750-4B23-9920-696B068ED116}" dt="2022-07-01T15:26:16.362" v="9469" actId="20577"/>
          <ac:spMkLst>
            <pc:docMk/>
            <pc:sldMk cId="2485355141" sldId="888"/>
            <ac:spMk id="19" creationId="{9C339D16-68E4-43C4-A62E-D0146138D23B}"/>
          </ac:spMkLst>
        </pc:spChg>
        <pc:picChg chg="del">
          <ac:chgData name="Nguyen Chi Son" userId="606856d02e9d83ac" providerId="LiveId" clId="{792C11D5-2750-4B23-9920-696B068ED116}" dt="2022-05-24T19:49:23.912" v="4019" actId="478"/>
          <ac:picMkLst>
            <pc:docMk/>
            <pc:sldMk cId="2485355141" sldId="888"/>
            <ac:picMk id="10" creationId="{6F58BF0F-9861-6351-5DE2-9E4C9C3D27FB}"/>
          </ac:picMkLst>
        </pc:picChg>
        <pc:picChg chg="add mod">
          <ac:chgData name="Nguyen Chi Son" userId="606856d02e9d83ac" providerId="LiveId" clId="{792C11D5-2750-4B23-9920-696B068ED116}" dt="2022-05-24T19:52:11.247" v="4419" actId="1076"/>
          <ac:picMkLst>
            <pc:docMk/>
            <pc:sldMk cId="2485355141" sldId="888"/>
            <ac:picMk id="3074" creationId="{2F320584-7D32-2C8C-9F62-ACBED21C050E}"/>
          </ac:picMkLst>
        </pc:picChg>
      </pc:sldChg>
      <pc:sldChg chg="addSp delSp modSp add mod">
        <pc:chgData name="Nguyen Chi Son" userId="606856d02e9d83ac" providerId="LiveId" clId="{792C11D5-2750-4B23-9920-696B068ED116}" dt="2022-05-24T20:30:58.265" v="6448" actId="20577"/>
        <pc:sldMkLst>
          <pc:docMk/>
          <pc:sldMk cId="3786204935" sldId="889"/>
        </pc:sldMkLst>
        <pc:spChg chg="mod">
          <ac:chgData name="Nguyen Chi Son" userId="606856d02e9d83ac" providerId="LiveId" clId="{792C11D5-2750-4B23-9920-696B068ED116}" dt="2022-05-24T20:00:59.045" v="5373" actId="20577"/>
          <ac:spMkLst>
            <pc:docMk/>
            <pc:sldMk cId="3786204935" sldId="889"/>
            <ac:spMk id="2" creationId="{BA8A6260-CA4B-46A9-A06E-C71EE59E6992}"/>
          </ac:spMkLst>
        </pc:spChg>
        <pc:spChg chg="add mod">
          <ac:chgData name="Nguyen Chi Son" userId="606856d02e9d83ac" providerId="LiveId" clId="{792C11D5-2750-4B23-9920-696B068ED116}" dt="2022-05-24T20:30:58.265" v="6448" actId="20577"/>
          <ac:spMkLst>
            <pc:docMk/>
            <pc:sldMk cId="3786204935" sldId="889"/>
            <ac:spMk id="6" creationId="{12F38831-4946-49B8-6556-C5E609F704BB}"/>
          </ac:spMkLst>
        </pc:spChg>
        <pc:spChg chg="del">
          <ac:chgData name="Nguyen Chi Son" userId="606856d02e9d83ac" providerId="LiveId" clId="{792C11D5-2750-4B23-9920-696B068ED116}" dt="2022-05-24T20:01:06.411" v="5375" actId="478"/>
          <ac:spMkLst>
            <pc:docMk/>
            <pc:sldMk cId="3786204935" sldId="889"/>
            <ac:spMk id="9" creationId="{E3A1964F-4B9E-0EEC-7228-640C17629044}"/>
          </ac:spMkLst>
        </pc:spChg>
        <pc:graphicFrameChg chg="add mod">
          <ac:chgData name="Nguyen Chi Son" userId="606856d02e9d83ac" providerId="LiveId" clId="{792C11D5-2750-4B23-9920-696B068ED116}" dt="2022-05-24T20:30:47.434" v="6410"/>
          <ac:graphicFrameMkLst>
            <pc:docMk/>
            <pc:sldMk cId="3786204935" sldId="889"/>
            <ac:graphicFrameMk id="5" creationId="{442AA440-F4E7-BC23-07EE-1A2BDC9773DE}"/>
          </ac:graphicFrameMkLst>
        </pc:graphicFrameChg>
        <pc:picChg chg="del">
          <ac:chgData name="Nguyen Chi Son" userId="606856d02e9d83ac" providerId="LiveId" clId="{792C11D5-2750-4B23-9920-696B068ED116}" dt="2022-05-24T20:01:01.773" v="5374" actId="478"/>
          <ac:picMkLst>
            <pc:docMk/>
            <pc:sldMk cId="3786204935" sldId="889"/>
            <ac:picMk id="4" creationId="{AF348E5F-FDB8-1C26-9498-33EBEE47CE19}"/>
          </ac:picMkLst>
        </pc:picChg>
        <pc:picChg chg="add mod">
          <ac:chgData name="Nguyen Chi Son" userId="606856d02e9d83ac" providerId="LiveId" clId="{792C11D5-2750-4B23-9920-696B068ED116}" dt="2022-05-24T20:21:18.903" v="5632" actId="1076"/>
          <ac:picMkLst>
            <pc:docMk/>
            <pc:sldMk cId="3786204935" sldId="889"/>
            <ac:picMk id="7" creationId="{527A7C45-0396-48C2-40BC-B69169EF9ED6}"/>
          </ac:picMkLst>
        </pc:picChg>
        <pc:picChg chg="add del mod">
          <ac:chgData name="Nguyen Chi Son" userId="606856d02e9d83ac" providerId="LiveId" clId="{792C11D5-2750-4B23-9920-696B068ED116}" dt="2022-05-24T20:21:11.433" v="5630" actId="478"/>
          <ac:picMkLst>
            <pc:docMk/>
            <pc:sldMk cId="3786204935" sldId="889"/>
            <ac:picMk id="10" creationId="{860E714D-A613-667A-A07E-98D5463A1D8D}"/>
          </ac:picMkLst>
        </pc:picChg>
        <pc:picChg chg="add del mod">
          <ac:chgData name="Nguyen Chi Son" userId="606856d02e9d83ac" providerId="LiveId" clId="{792C11D5-2750-4B23-9920-696B068ED116}" dt="2022-05-24T20:21:11.433" v="5630" actId="478"/>
          <ac:picMkLst>
            <pc:docMk/>
            <pc:sldMk cId="3786204935" sldId="889"/>
            <ac:picMk id="12" creationId="{649E1B81-3222-A54B-4EAA-93A6ED153A4C}"/>
          </ac:picMkLst>
        </pc:picChg>
        <pc:picChg chg="add del mod">
          <ac:chgData name="Nguyen Chi Son" userId="606856d02e9d83ac" providerId="LiveId" clId="{792C11D5-2750-4B23-9920-696B068ED116}" dt="2022-05-24T20:21:11.433" v="5630" actId="478"/>
          <ac:picMkLst>
            <pc:docMk/>
            <pc:sldMk cId="3786204935" sldId="889"/>
            <ac:picMk id="14" creationId="{3C838FAF-192A-B9BB-FBF3-D653784EDC38}"/>
          </ac:picMkLst>
        </pc:picChg>
      </pc:sldChg>
      <pc:sldChg chg="addSp delSp modSp add del mod">
        <pc:chgData name="Nguyen Chi Son" userId="606856d02e9d83ac" providerId="LiveId" clId="{792C11D5-2750-4B23-9920-696B068ED116}" dt="2022-07-01T15:31:19.579" v="9471"/>
        <pc:sldMkLst>
          <pc:docMk/>
          <pc:sldMk cId="1336287172" sldId="890"/>
        </pc:sldMkLst>
        <pc:spChg chg="del mod">
          <ac:chgData name="Nguyen Chi Son" userId="606856d02e9d83ac" providerId="LiveId" clId="{792C11D5-2750-4B23-9920-696B068ED116}" dt="2022-05-24T20:25:25.515" v="5959" actId="478"/>
          <ac:spMkLst>
            <pc:docMk/>
            <pc:sldMk cId="1336287172" sldId="890"/>
            <ac:spMk id="2" creationId="{BA8A6260-CA4B-46A9-A06E-C71EE59E6992}"/>
          </ac:spMkLst>
        </pc:spChg>
        <pc:spChg chg="add del mod">
          <ac:chgData name="Nguyen Chi Son" userId="606856d02e9d83ac" providerId="LiveId" clId="{792C11D5-2750-4B23-9920-696B068ED116}" dt="2022-05-24T20:25:27.789" v="5960" actId="478"/>
          <ac:spMkLst>
            <pc:docMk/>
            <pc:sldMk cId="1336287172" sldId="890"/>
            <ac:spMk id="4" creationId="{141AAF16-3BD6-269C-C99D-01EF3E9139A3}"/>
          </ac:spMkLst>
        </pc:spChg>
        <pc:spChg chg="del">
          <ac:chgData name="Nguyen Chi Son" userId="606856d02e9d83ac" providerId="LiveId" clId="{792C11D5-2750-4B23-9920-696B068ED116}" dt="2022-05-24T20:21:34.937" v="5639" actId="478"/>
          <ac:spMkLst>
            <pc:docMk/>
            <pc:sldMk cId="1336287172" sldId="890"/>
            <ac:spMk id="6" creationId="{12F38831-4946-49B8-6556-C5E609F704BB}"/>
          </ac:spMkLst>
        </pc:spChg>
        <pc:spChg chg="add mod">
          <ac:chgData name="Nguyen Chi Son" userId="606856d02e9d83ac" providerId="LiveId" clId="{792C11D5-2750-4B23-9920-696B068ED116}" dt="2022-05-24T20:25:34.629" v="5978" actId="1035"/>
          <ac:spMkLst>
            <pc:docMk/>
            <pc:sldMk cId="1336287172" sldId="890"/>
            <ac:spMk id="9" creationId="{99C1ECAE-F271-CF00-A69A-9CD952C584CB}"/>
          </ac:spMkLst>
        </pc:spChg>
        <pc:spChg chg="add mod">
          <ac:chgData name="Nguyen Chi Son" userId="606856d02e9d83ac" providerId="LiveId" clId="{792C11D5-2750-4B23-9920-696B068ED116}" dt="2022-05-24T20:25:34.629" v="5978" actId="1035"/>
          <ac:spMkLst>
            <pc:docMk/>
            <pc:sldMk cId="1336287172" sldId="890"/>
            <ac:spMk id="11" creationId="{06BEC138-5357-7913-F670-86298CF20738}"/>
          </ac:spMkLst>
        </pc:spChg>
        <pc:spChg chg="add mod">
          <ac:chgData name="Nguyen Chi Son" userId="606856d02e9d83ac" providerId="LiveId" clId="{792C11D5-2750-4B23-9920-696B068ED116}" dt="2022-05-24T20:25:34.629" v="5978" actId="1035"/>
          <ac:spMkLst>
            <pc:docMk/>
            <pc:sldMk cId="1336287172" sldId="890"/>
            <ac:spMk id="13" creationId="{749D2077-4513-43DE-F7D6-54877454DB8F}"/>
          </ac:spMkLst>
        </pc:spChg>
        <pc:spChg chg="add mod">
          <ac:chgData name="Nguyen Chi Son" userId="606856d02e9d83ac" providerId="LiveId" clId="{792C11D5-2750-4B23-9920-696B068ED116}" dt="2022-05-24T20:25:28.060" v="5961"/>
          <ac:spMkLst>
            <pc:docMk/>
            <pc:sldMk cId="1336287172" sldId="890"/>
            <ac:spMk id="15" creationId="{CA2FFF5F-8AF9-7C94-2E31-D89EF6535F65}"/>
          </ac:spMkLst>
        </pc:spChg>
        <pc:graphicFrameChg chg="del">
          <ac:chgData name="Nguyen Chi Son" userId="606856d02e9d83ac" providerId="LiveId" clId="{792C11D5-2750-4B23-9920-696B068ED116}" dt="2022-05-24T20:21:34.937" v="5639" actId="478"/>
          <ac:graphicFrameMkLst>
            <pc:docMk/>
            <pc:sldMk cId="1336287172" sldId="890"/>
            <ac:graphicFrameMk id="5" creationId="{442AA440-F4E7-BC23-07EE-1A2BDC9773DE}"/>
          </ac:graphicFrameMkLst>
        </pc:graphicFrameChg>
        <pc:graphicFrameChg chg="add mod">
          <ac:chgData name="Nguyen Chi Son" userId="606856d02e9d83ac" providerId="LiveId" clId="{792C11D5-2750-4B23-9920-696B068ED116}" dt="2022-07-01T15:31:19.579" v="9471"/>
          <ac:graphicFrameMkLst>
            <pc:docMk/>
            <pc:sldMk cId="1336287172" sldId="890"/>
            <ac:graphicFrameMk id="16" creationId="{69332106-C664-1D27-453B-458B034DBFAE}"/>
          </ac:graphicFrameMkLst>
        </pc:graphicFrameChg>
        <pc:picChg chg="del">
          <ac:chgData name="Nguyen Chi Son" userId="606856d02e9d83ac" providerId="LiveId" clId="{792C11D5-2750-4B23-9920-696B068ED116}" dt="2022-05-24T20:21:34.937" v="5639" actId="478"/>
          <ac:picMkLst>
            <pc:docMk/>
            <pc:sldMk cId="1336287172" sldId="890"/>
            <ac:picMk id="7" creationId="{527A7C45-0396-48C2-40BC-B69169EF9ED6}"/>
          </ac:picMkLst>
        </pc:picChg>
        <pc:picChg chg="mod">
          <ac:chgData name="Nguyen Chi Son" userId="606856d02e9d83ac" providerId="LiveId" clId="{792C11D5-2750-4B23-9920-696B068ED116}" dt="2022-05-24T20:25:34.629" v="5978" actId="1035"/>
          <ac:picMkLst>
            <pc:docMk/>
            <pc:sldMk cId="1336287172" sldId="890"/>
            <ac:picMk id="10" creationId="{860E714D-A613-667A-A07E-98D5463A1D8D}"/>
          </ac:picMkLst>
        </pc:picChg>
        <pc:picChg chg="mod">
          <ac:chgData name="Nguyen Chi Son" userId="606856d02e9d83ac" providerId="LiveId" clId="{792C11D5-2750-4B23-9920-696B068ED116}" dt="2022-05-24T20:25:34.629" v="5978" actId="1035"/>
          <ac:picMkLst>
            <pc:docMk/>
            <pc:sldMk cId="1336287172" sldId="890"/>
            <ac:picMk id="12" creationId="{649E1B81-3222-A54B-4EAA-93A6ED153A4C}"/>
          </ac:picMkLst>
        </pc:picChg>
        <pc:picChg chg="mod">
          <ac:chgData name="Nguyen Chi Son" userId="606856d02e9d83ac" providerId="LiveId" clId="{792C11D5-2750-4B23-9920-696B068ED116}" dt="2022-05-24T20:25:34.629" v="5978" actId="1035"/>
          <ac:picMkLst>
            <pc:docMk/>
            <pc:sldMk cId="1336287172" sldId="890"/>
            <ac:picMk id="14" creationId="{3C838FAF-192A-B9BB-FBF3-D653784EDC38}"/>
          </ac:picMkLst>
        </pc:picChg>
      </pc:sldChg>
      <pc:sldChg chg="addSp delSp modSp add mod delAnim modAnim">
        <pc:chgData name="Nguyen Chi Son" userId="606856d02e9d83ac" providerId="LiveId" clId="{792C11D5-2750-4B23-9920-696B068ED116}" dt="2022-07-01T15:36:50.328" v="9474" actId="1076"/>
        <pc:sldMkLst>
          <pc:docMk/>
          <pc:sldMk cId="4261963496" sldId="891"/>
        </pc:sldMkLst>
        <pc:spChg chg="mod">
          <ac:chgData name="Nguyen Chi Son" userId="606856d02e9d83ac" providerId="LiveId" clId="{792C11D5-2750-4B23-9920-696B068ED116}" dt="2022-05-25T08:12:48.735" v="7328" actId="20577"/>
          <ac:spMkLst>
            <pc:docMk/>
            <pc:sldMk cId="4261963496" sldId="891"/>
            <ac:spMk id="10" creationId="{F4205AE1-636D-BDDB-4225-92233C151819}"/>
          </ac:spMkLst>
        </pc:spChg>
        <pc:spChg chg="mod">
          <ac:chgData name="Nguyen Chi Son" userId="606856d02e9d83ac" providerId="LiveId" clId="{792C11D5-2750-4B23-9920-696B068ED116}" dt="2022-05-24T20:36:51.614" v="6813" actId="122"/>
          <ac:spMkLst>
            <pc:docMk/>
            <pc:sldMk cId="4261963496" sldId="891"/>
            <ac:spMk id="12" creationId="{A09936E7-D4EC-50C5-E56D-BC010AD323C0}"/>
          </ac:spMkLst>
        </pc:spChg>
        <pc:spChg chg="mod">
          <ac:chgData name="Nguyen Chi Son" userId="606856d02e9d83ac" providerId="LiveId" clId="{792C11D5-2750-4B23-9920-696B068ED116}" dt="2022-05-25T08:50:01.769" v="8972" actId="20577"/>
          <ac:spMkLst>
            <pc:docMk/>
            <pc:sldMk cId="4261963496" sldId="891"/>
            <ac:spMk id="19" creationId="{9C339D16-68E4-43C4-A62E-D0146138D23B}"/>
          </ac:spMkLst>
        </pc:spChg>
        <pc:spChg chg="add mod">
          <ac:chgData name="Nguyen Chi Son" userId="606856d02e9d83ac" providerId="LiveId" clId="{792C11D5-2750-4B23-9920-696B068ED116}" dt="2022-05-24T20:33:45.389" v="6505" actId="571"/>
          <ac:spMkLst>
            <pc:docMk/>
            <pc:sldMk cId="4261963496" sldId="891"/>
            <ac:spMk id="28" creationId="{452EDBE4-2E34-E145-5351-3CA5DF7B76E7}"/>
          </ac:spMkLst>
        </pc:spChg>
        <pc:graphicFrameChg chg="del">
          <ac:chgData name="Nguyen Chi Son" userId="606856d02e9d83ac" providerId="LiveId" clId="{792C11D5-2750-4B23-9920-696B068ED116}" dt="2022-05-24T20:26:47.808" v="5982" actId="478"/>
          <ac:graphicFrameMkLst>
            <pc:docMk/>
            <pc:sldMk cId="4261963496" sldId="891"/>
            <ac:graphicFrameMk id="17" creationId="{8F7E92AE-1962-F9EE-9C1D-008AD59EE0C3}"/>
          </ac:graphicFrameMkLst>
        </pc:graphicFrameChg>
        <pc:graphicFrameChg chg="del">
          <ac:chgData name="Nguyen Chi Son" userId="606856d02e9d83ac" providerId="LiveId" clId="{792C11D5-2750-4B23-9920-696B068ED116}" dt="2022-05-24T20:26:47.808" v="5982" actId="478"/>
          <ac:graphicFrameMkLst>
            <pc:docMk/>
            <pc:sldMk cId="4261963496" sldId="891"/>
            <ac:graphicFrameMk id="18" creationId="{E02672A3-DC99-32FC-0D05-5B1C81745851}"/>
          </ac:graphicFrameMkLst>
        </pc:graphicFrameChg>
        <pc:graphicFrameChg chg="mod">
          <ac:chgData name="Nguyen Chi Son" userId="606856d02e9d83ac" providerId="LiveId" clId="{792C11D5-2750-4B23-9920-696B068ED116}" dt="2022-07-01T15:36:50.328" v="9474" actId="1076"/>
          <ac:graphicFrameMkLst>
            <pc:docMk/>
            <pc:sldMk cId="4261963496" sldId="891"/>
            <ac:graphicFrameMk id="22" creationId="{7677A667-558C-E6FD-204F-CB18D8AEB9BD}"/>
          </ac:graphicFrameMkLst>
        </pc:graphicFrameChg>
        <pc:graphicFrameChg chg="mod">
          <ac:chgData name="Nguyen Chi Son" userId="606856d02e9d83ac" providerId="LiveId" clId="{792C11D5-2750-4B23-9920-696B068ED116}" dt="2022-05-25T08:12:53.375" v="7330"/>
          <ac:graphicFrameMkLst>
            <pc:docMk/>
            <pc:sldMk cId="4261963496" sldId="891"/>
            <ac:graphicFrameMk id="23" creationId="{28C1E386-07AB-F59C-9336-964FA158C179}"/>
          </ac:graphicFrameMkLst>
        </pc:graphicFrameChg>
        <pc:graphicFrameChg chg="add mod">
          <ac:chgData name="Nguyen Chi Son" userId="606856d02e9d83ac" providerId="LiveId" clId="{792C11D5-2750-4B23-9920-696B068ED116}" dt="2022-05-24T20:32:56.509" v="6492" actId="1076"/>
          <ac:graphicFrameMkLst>
            <pc:docMk/>
            <pc:sldMk cId="4261963496" sldId="891"/>
            <ac:graphicFrameMk id="24" creationId="{800E6BFF-C476-28B2-04CB-64AFCC48C5DB}"/>
          </ac:graphicFrameMkLst>
        </pc:graphicFrameChg>
        <pc:graphicFrameChg chg="add mod">
          <ac:chgData name="Nguyen Chi Son" userId="606856d02e9d83ac" providerId="LiveId" clId="{792C11D5-2750-4B23-9920-696B068ED116}" dt="2022-05-24T20:33:11.260" v="6496" actId="1076"/>
          <ac:graphicFrameMkLst>
            <pc:docMk/>
            <pc:sldMk cId="4261963496" sldId="891"/>
            <ac:graphicFrameMk id="25" creationId="{AF1AB04F-D083-D7B9-C859-8A13950B2673}"/>
          </ac:graphicFrameMkLst>
        </pc:graphicFrameChg>
        <pc:graphicFrameChg chg="add mod">
          <ac:chgData name="Nguyen Chi Son" userId="606856d02e9d83ac" providerId="LiveId" clId="{792C11D5-2750-4B23-9920-696B068ED116}" dt="2022-05-24T20:33:33.020" v="6502" actId="1076"/>
          <ac:graphicFrameMkLst>
            <pc:docMk/>
            <pc:sldMk cId="4261963496" sldId="891"/>
            <ac:graphicFrameMk id="27" creationId="{9FBBA06A-C849-8324-3337-3348C7076E80}"/>
          </ac:graphicFrameMkLst>
        </pc:graphicFrameChg>
        <pc:graphicFrameChg chg="add mod">
          <ac:chgData name="Nguyen Chi Son" userId="606856d02e9d83ac" providerId="LiveId" clId="{792C11D5-2750-4B23-9920-696B068ED116}" dt="2022-05-25T08:12:58.726" v="7332"/>
          <ac:graphicFrameMkLst>
            <pc:docMk/>
            <pc:sldMk cId="4261963496" sldId="891"/>
            <ac:graphicFrameMk id="29" creationId="{DEB118FF-F024-C132-BEFA-BCB258473A44}"/>
          </ac:graphicFrameMkLst>
        </pc:graphicFrameChg>
        <pc:graphicFrameChg chg="add mod">
          <ac:chgData name="Nguyen Chi Son" userId="606856d02e9d83ac" providerId="LiveId" clId="{792C11D5-2750-4B23-9920-696B068ED116}" dt="2022-05-24T20:34:48.684" v="6532" actId="1076"/>
          <ac:graphicFrameMkLst>
            <pc:docMk/>
            <pc:sldMk cId="4261963496" sldId="891"/>
            <ac:graphicFrameMk id="30" creationId="{F9CD7546-68BB-8872-4584-FFA54E2B1249}"/>
          </ac:graphicFrameMkLst>
        </pc:graphicFrameChg>
        <pc:picChg chg="add mod">
          <ac:chgData name="Nguyen Chi Son" userId="606856d02e9d83ac" providerId="LiveId" clId="{792C11D5-2750-4B23-9920-696B068ED116}" dt="2022-05-24T20:28:12.989" v="6393" actId="1076"/>
          <ac:picMkLst>
            <pc:docMk/>
            <pc:sldMk cId="4261963496" sldId="891"/>
            <ac:picMk id="3" creationId="{DCA5DDF8-3FE0-3A4D-FEA1-CA6BFD060D75}"/>
          </ac:picMkLst>
        </pc:picChg>
        <pc:picChg chg="del">
          <ac:chgData name="Nguyen Chi Son" userId="606856d02e9d83ac" providerId="LiveId" clId="{792C11D5-2750-4B23-9920-696B068ED116}" dt="2022-05-24T20:26:46.264" v="5981" actId="478"/>
          <ac:picMkLst>
            <pc:docMk/>
            <pc:sldMk cId="4261963496" sldId="891"/>
            <ac:picMk id="4" creationId="{D80F3516-19D2-B9F8-AF65-AD2C077014EA}"/>
          </ac:picMkLst>
        </pc:picChg>
        <pc:cxnChg chg="del">
          <ac:chgData name="Nguyen Chi Son" userId="606856d02e9d83ac" providerId="LiveId" clId="{792C11D5-2750-4B23-9920-696B068ED116}" dt="2022-05-24T20:26:47.808" v="5982" actId="478"/>
          <ac:cxnSpMkLst>
            <pc:docMk/>
            <pc:sldMk cId="4261963496" sldId="891"/>
            <ac:cxnSpMk id="14" creationId="{FF571E42-CE6D-D119-31B5-23B517169557}"/>
          </ac:cxnSpMkLst>
        </pc:cxnChg>
        <pc:cxnChg chg="del">
          <ac:chgData name="Nguyen Chi Son" userId="606856d02e9d83ac" providerId="LiveId" clId="{792C11D5-2750-4B23-9920-696B068ED116}" dt="2022-05-24T20:26:47.808" v="5982" actId="478"/>
          <ac:cxnSpMkLst>
            <pc:docMk/>
            <pc:sldMk cId="4261963496" sldId="891"/>
            <ac:cxnSpMk id="16" creationId="{F55BCC44-D0D5-D936-2E45-E48CE336CFA1}"/>
          </ac:cxnSpMkLst>
        </pc:cxnChg>
        <pc:cxnChg chg="add mod">
          <ac:chgData name="Nguyen Chi Son" userId="606856d02e9d83ac" providerId="LiveId" clId="{792C11D5-2750-4B23-9920-696B068ED116}" dt="2022-05-24T20:32:04.236" v="6481" actId="1076"/>
          <ac:cxnSpMkLst>
            <pc:docMk/>
            <pc:sldMk cId="4261963496" sldId="891"/>
            <ac:cxnSpMk id="20" creationId="{674BB650-E23B-6FDD-C3E1-12F7AE543E00}"/>
          </ac:cxnSpMkLst>
        </pc:cxnChg>
        <pc:cxnChg chg="add mod">
          <ac:chgData name="Nguyen Chi Son" userId="606856d02e9d83ac" providerId="LiveId" clId="{792C11D5-2750-4B23-9920-696B068ED116}" dt="2022-05-24T20:32:34.731" v="6487" actId="208"/>
          <ac:cxnSpMkLst>
            <pc:docMk/>
            <pc:sldMk cId="4261963496" sldId="891"/>
            <ac:cxnSpMk id="21" creationId="{3F44A1FC-4395-9FD2-0BBE-4488487789A0}"/>
          </ac:cxnSpMkLst>
        </pc:cxnChg>
        <pc:cxnChg chg="add mod">
          <ac:chgData name="Nguyen Chi Son" userId="606856d02e9d83ac" providerId="LiveId" clId="{792C11D5-2750-4B23-9920-696B068ED116}" dt="2022-05-24T20:33:21.989" v="6498" actId="1076"/>
          <ac:cxnSpMkLst>
            <pc:docMk/>
            <pc:sldMk cId="4261963496" sldId="891"/>
            <ac:cxnSpMk id="26" creationId="{B22D062F-FD5F-40F6-7BB2-D24C7A117D6B}"/>
          </ac:cxnSpMkLst>
        </pc:cxnChg>
        <pc:cxnChg chg="add mod">
          <ac:chgData name="Nguyen Chi Son" userId="606856d02e9d83ac" providerId="LiveId" clId="{792C11D5-2750-4B23-9920-696B068ED116}" dt="2022-05-24T20:34:31.187" v="6525" actId="14100"/>
          <ac:cxnSpMkLst>
            <pc:docMk/>
            <pc:sldMk cId="4261963496" sldId="891"/>
            <ac:cxnSpMk id="31" creationId="{82D09B0B-CA77-8908-0127-51A7063AFCC6}"/>
          </ac:cxnSpMkLst>
        </pc:cxnChg>
        <pc:cxnChg chg="add mod">
          <ac:chgData name="Nguyen Chi Son" userId="606856d02e9d83ac" providerId="LiveId" clId="{792C11D5-2750-4B23-9920-696B068ED116}" dt="2022-05-24T20:34:36.724" v="6527" actId="14100"/>
          <ac:cxnSpMkLst>
            <pc:docMk/>
            <pc:sldMk cId="4261963496" sldId="891"/>
            <ac:cxnSpMk id="33" creationId="{DDC99A72-B6C6-6C27-08E9-A338A1382213}"/>
          </ac:cxnSpMkLst>
        </pc:cxnChg>
        <pc:cxnChg chg="add mod">
          <ac:chgData name="Nguyen Chi Son" userId="606856d02e9d83ac" providerId="LiveId" clId="{792C11D5-2750-4B23-9920-696B068ED116}" dt="2022-05-24T20:34:46.525" v="6531" actId="14100"/>
          <ac:cxnSpMkLst>
            <pc:docMk/>
            <pc:sldMk cId="4261963496" sldId="891"/>
            <ac:cxnSpMk id="35" creationId="{2AB4E6BD-8B58-FE2B-A4B7-700917BAA834}"/>
          </ac:cxnSpMkLst>
        </pc:cxnChg>
      </pc:sldChg>
      <pc:sldChg chg="addSp delSp modSp add mod ord delAnim modAnim">
        <pc:chgData name="Nguyen Chi Son" userId="606856d02e9d83ac" providerId="LiveId" clId="{792C11D5-2750-4B23-9920-696B068ED116}" dt="2022-05-25T08:51:03.894" v="8984"/>
        <pc:sldMkLst>
          <pc:docMk/>
          <pc:sldMk cId="1960958627" sldId="892"/>
        </pc:sldMkLst>
        <pc:spChg chg="add mod">
          <ac:chgData name="Nguyen Chi Son" userId="606856d02e9d83ac" providerId="LiveId" clId="{792C11D5-2750-4B23-9920-696B068ED116}" dt="2022-05-25T08:39:48.968" v="8190" actId="1035"/>
          <ac:spMkLst>
            <pc:docMk/>
            <pc:sldMk cId="1960958627" sldId="892"/>
            <ac:spMk id="2" creationId="{DCE397D7-6414-9DEA-6E5B-937B6819C213}"/>
          </ac:spMkLst>
        </pc:spChg>
        <pc:spChg chg="add mod">
          <ac:chgData name="Nguyen Chi Son" userId="606856d02e9d83ac" providerId="LiveId" clId="{792C11D5-2750-4B23-9920-696B068ED116}" dt="2022-05-25T08:39:48.968" v="8190" actId="1035"/>
          <ac:spMkLst>
            <pc:docMk/>
            <pc:sldMk cId="1960958627" sldId="892"/>
            <ac:spMk id="17" creationId="{730F7367-D8E2-5B2A-0BB9-2BA2E462244A}"/>
          </ac:spMkLst>
        </pc:spChg>
        <pc:spChg chg="mod">
          <ac:chgData name="Nguyen Chi Son" userId="606856d02e9d83ac" providerId="LiveId" clId="{792C11D5-2750-4B23-9920-696B068ED116}" dt="2022-05-25T08:49:52.554" v="8970" actId="20577"/>
          <ac:spMkLst>
            <pc:docMk/>
            <pc:sldMk cId="1960958627" sldId="892"/>
            <ac:spMk id="19" creationId="{9C339D16-68E4-43C4-A62E-D0146138D23B}"/>
          </ac:spMkLst>
        </pc:spChg>
        <pc:spChg chg="del">
          <ac:chgData name="Nguyen Chi Son" userId="606856d02e9d83ac" providerId="LiveId" clId="{792C11D5-2750-4B23-9920-696B068ED116}" dt="2022-05-25T08:31:50.826" v="7659" actId="478"/>
          <ac:spMkLst>
            <pc:docMk/>
            <pc:sldMk cId="1960958627" sldId="892"/>
            <ac:spMk id="20" creationId="{CE10C48B-DD3B-F42D-4D17-30876BB2C636}"/>
          </ac:spMkLst>
        </pc:spChg>
        <pc:spChg chg="del">
          <ac:chgData name="Nguyen Chi Son" userId="606856d02e9d83ac" providerId="LiveId" clId="{792C11D5-2750-4B23-9920-696B068ED116}" dt="2022-05-25T08:31:50.826" v="7659" actId="478"/>
          <ac:spMkLst>
            <pc:docMk/>
            <pc:sldMk cId="1960958627" sldId="892"/>
            <ac:spMk id="21" creationId="{09A56ADD-F181-F414-B6D2-57F43B4AD9CF}"/>
          </ac:spMkLst>
        </pc:spChg>
        <pc:spChg chg="del">
          <ac:chgData name="Nguyen Chi Son" userId="606856d02e9d83ac" providerId="LiveId" clId="{792C11D5-2750-4B23-9920-696B068ED116}" dt="2022-05-25T08:31:50.826" v="7659" actId="478"/>
          <ac:spMkLst>
            <pc:docMk/>
            <pc:sldMk cId="1960958627" sldId="892"/>
            <ac:spMk id="24" creationId="{8730772F-B50E-8A02-F3ED-000879F9434B}"/>
          </ac:spMkLst>
        </pc:spChg>
        <pc:spChg chg="del">
          <ac:chgData name="Nguyen Chi Son" userId="606856d02e9d83ac" providerId="LiveId" clId="{792C11D5-2750-4B23-9920-696B068ED116}" dt="2022-05-25T08:31:50.826" v="7659" actId="478"/>
          <ac:spMkLst>
            <pc:docMk/>
            <pc:sldMk cId="1960958627" sldId="892"/>
            <ac:spMk id="25" creationId="{F474139B-D30E-D7B2-4555-F4D8A87237D4}"/>
          </ac:spMkLst>
        </pc:spChg>
        <pc:spChg chg="add mod">
          <ac:chgData name="Nguyen Chi Son" userId="606856d02e9d83ac" providerId="LiveId" clId="{792C11D5-2750-4B23-9920-696B068ED116}" dt="2022-05-25T08:39:48.968" v="8190" actId="1035"/>
          <ac:spMkLst>
            <pc:docMk/>
            <pc:sldMk cId="1960958627" sldId="892"/>
            <ac:spMk id="33" creationId="{4D93DAD9-91F0-0F3A-58AC-3FD6ADEE5F55}"/>
          </ac:spMkLst>
        </pc:spChg>
        <pc:spChg chg="add del mod">
          <ac:chgData name="Nguyen Chi Son" userId="606856d02e9d83ac" providerId="LiveId" clId="{792C11D5-2750-4B23-9920-696B068ED116}" dt="2022-05-25T08:34:00.841" v="8046" actId="478"/>
          <ac:spMkLst>
            <pc:docMk/>
            <pc:sldMk cId="1960958627" sldId="892"/>
            <ac:spMk id="38" creationId="{2064080E-7E35-5FAD-AC93-1E41BBC7D4C1}"/>
          </ac:spMkLst>
        </pc:spChg>
        <pc:spChg chg="add mod">
          <ac:chgData name="Nguyen Chi Son" userId="606856d02e9d83ac" providerId="LiveId" clId="{792C11D5-2750-4B23-9920-696B068ED116}" dt="2022-05-25T08:39:48.968" v="8190" actId="1035"/>
          <ac:spMkLst>
            <pc:docMk/>
            <pc:sldMk cId="1960958627" sldId="892"/>
            <ac:spMk id="42" creationId="{CAF3616C-7CD9-9E52-40D0-4B75D2467E26}"/>
          </ac:spMkLst>
        </pc:spChg>
        <pc:spChg chg="del">
          <ac:chgData name="Nguyen Chi Son" userId="606856d02e9d83ac" providerId="LiveId" clId="{792C11D5-2750-4B23-9920-696B068ED116}" dt="2022-05-25T08:31:53.058" v="7661" actId="478"/>
          <ac:spMkLst>
            <pc:docMk/>
            <pc:sldMk cId="1960958627" sldId="892"/>
            <ac:spMk id="44" creationId="{BF3D2036-2A8E-5EAD-E085-219DA2D1C7E5}"/>
          </ac:spMkLst>
        </pc:spChg>
        <pc:spChg chg="del">
          <ac:chgData name="Nguyen Chi Son" userId="606856d02e9d83ac" providerId="LiveId" clId="{792C11D5-2750-4B23-9920-696B068ED116}" dt="2022-05-25T08:31:53.058" v="7661" actId="478"/>
          <ac:spMkLst>
            <pc:docMk/>
            <pc:sldMk cId="1960958627" sldId="892"/>
            <ac:spMk id="45" creationId="{50D09B75-7E36-E168-0199-EE2C694E9C0A}"/>
          </ac:spMkLst>
        </pc:spChg>
        <pc:spChg chg="del">
          <ac:chgData name="Nguyen Chi Son" userId="606856d02e9d83ac" providerId="LiveId" clId="{792C11D5-2750-4B23-9920-696B068ED116}" dt="2022-05-25T08:31:53.058" v="7661" actId="478"/>
          <ac:spMkLst>
            <pc:docMk/>
            <pc:sldMk cId="1960958627" sldId="892"/>
            <ac:spMk id="47" creationId="{5BB72B79-E8B8-7EDD-FF83-F91999E03524}"/>
          </ac:spMkLst>
        </pc:spChg>
        <pc:spChg chg="del">
          <ac:chgData name="Nguyen Chi Son" userId="606856d02e9d83ac" providerId="LiveId" clId="{792C11D5-2750-4B23-9920-696B068ED116}" dt="2022-05-25T08:31:53.058" v="7661" actId="478"/>
          <ac:spMkLst>
            <pc:docMk/>
            <pc:sldMk cId="1960958627" sldId="892"/>
            <ac:spMk id="48" creationId="{4FE5EAA8-423D-C036-E655-8524A5DADCE3}"/>
          </ac:spMkLst>
        </pc:spChg>
        <pc:spChg chg="del">
          <ac:chgData name="Nguyen Chi Son" userId="606856d02e9d83ac" providerId="LiveId" clId="{792C11D5-2750-4B23-9920-696B068ED116}" dt="2022-05-25T08:31:53.058" v="7661" actId="478"/>
          <ac:spMkLst>
            <pc:docMk/>
            <pc:sldMk cId="1960958627" sldId="892"/>
            <ac:spMk id="53" creationId="{86C2E2EA-DBC2-C5D3-481A-EAA26463488E}"/>
          </ac:spMkLst>
        </pc:spChg>
        <pc:spChg chg="add mod">
          <ac:chgData name="Nguyen Chi Son" userId="606856d02e9d83ac" providerId="LiveId" clId="{792C11D5-2750-4B23-9920-696B068ED116}" dt="2022-05-25T08:39:48.968" v="8190" actId="1035"/>
          <ac:spMkLst>
            <pc:docMk/>
            <pc:sldMk cId="1960958627" sldId="892"/>
            <ac:spMk id="61" creationId="{4972A715-99B2-C579-1852-450B29BC6281}"/>
          </ac:spMkLst>
        </pc:spChg>
        <pc:spChg chg="add mod">
          <ac:chgData name="Nguyen Chi Son" userId="606856d02e9d83ac" providerId="LiveId" clId="{792C11D5-2750-4B23-9920-696B068ED116}" dt="2022-05-25T08:39:48.968" v="8190" actId="1035"/>
          <ac:spMkLst>
            <pc:docMk/>
            <pc:sldMk cId="1960958627" sldId="892"/>
            <ac:spMk id="63" creationId="{8B1AD18A-3C51-0F64-E1DB-7C9A7F6F10D4}"/>
          </ac:spMkLst>
        </pc:spChg>
        <pc:spChg chg="add mod">
          <ac:chgData name="Nguyen Chi Son" userId="606856d02e9d83ac" providerId="LiveId" clId="{792C11D5-2750-4B23-9920-696B068ED116}" dt="2022-05-25T08:41:14.297" v="8408" actId="1076"/>
          <ac:spMkLst>
            <pc:docMk/>
            <pc:sldMk cId="1960958627" sldId="892"/>
            <ac:spMk id="64" creationId="{C6A88509-69B7-1DAC-DA46-F08CB148FBE3}"/>
          </ac:spMkLst>
        </pc:spChg>
        <pc:spChg chg="add mod">
          <ac:chgData name="Nguyen Chi Son" userId="606856d02e9d83ac" providerId="LiveId" clId="{792C11D5-2750-4B23-9920-696B068ED116}" dt="2022-05-25T08:41:22.329" v="8410" actId="14100"/>
          <ac:spMkLst>
            <pc:docMk/>
            <pc:sldMk cId="1960958627" sldId="892"/>
            <ac:spMk id="65" creationId="{22137917-0330-4704-ED2C-348136B62974}"/>
          </ac:spMkLst>
        </pc:spChg>
        <pc:spChg chg="add mod">
          <ac:chgData name="Nguyen Chi Son" userId="606856d02e9d83ac" providerId="LiveId" clId="{792C11D5-2750-4B23-9920-696B068ED116}" dt="2022-05-25T08:41:11.795" v="8407" actId="1076"/>
          <ac:spMkLst>
            <pc:docMk/>
            <pc:sldMk cId="1960958627" sldId="892"/>
            <ac:spMk id="66" creationId="{20B49640-A300-8F68-05DA-5BABB243C901}"/>
          </ac:spMkLst>
        </pc:spChg>
        <pc:graphicFrameChg chg="del">
          <ac:chgData name="Nguyen Chi Son" userId="606856d02e9d83ac" providerId="LiveId" clId="{792C11D5-2750-4B23-9920-696B068ED116}" dt="2022-05-25T08:31:50.826" v="7659" actId="478"/>
          <ac:graphicFrameMkLst>
            <pc:docMk/>
            <pc:sldMk cId="1960958627" sldId="892"/>
            <ac:graphicFrameMk id="26" creationId="{337A5948-71FF-8780-069E-0E88337AEEC9}"/>
          </ac:graphicFrameMkLst>
        </pc:graphicFrameChg>
        <pc:graphicFrameChg chg="del">
          <ac:chgData name="Nguyen Chi Son" userId="606856d02e9d83ac" providerId="LiveId" clId="{792C11D5-2750-4B23-9920-696B068ED116}" dt="2022-05-25T08:31:50.826" v="7659" actId="478"/>
          <ac:graphicFrameMkLst>
            <pc:docMk/>
            <pc:sldMk cId="1960958627" sldId="892"/>
            <ac:graphicFrameMk id="27" creationId="{9619F209-552C-59EF-A7E4-A2774C9ABF43}"/>
          </ac:graphicFrameMkLst>
        </pc:graphicFrameChg>
        <pc:graphicFrameChg chg="del">
          <ac:chgData name="Nguyen Chi Son" userId="606856d02e9d83ac" providerId="LiveId" clId="{792C11D5-2750-4B23-9920-696B068ED116}" dt="2022-05-25T08:31:50.826" v="7659" actId="478"/>
          <ac:graphicFrameMkLst>
            <pc:docMk/>
            <pc:sldMk cId="1960958627" sldId="892"/>
            <ac:graphicFrameMk id="28" creationId="{E2A4CDD9-6EC1-9E06-A468-25D76759FB59}"/>
          </ac:graphicFrameMkLst>
        </pc:graphicFrameChg>
        <pc:graphicFrameChg chg="del">
          <ac:chgData name="Nguyen Chi Son" userId="606856d02e9d83ac" providerId="LiveId" clId="{792C11D5-2750-4B23-9920-696B068ED116}" dt="2022-05-25T08:31:50.826" v="7659" actId="478"/>
          <ac:graphicFrameMkLst>
            <pc:docMk/>
            <pc:sldMk cId="1960958627" sldId="892"/>
            <ac:graphicFrameMk id="29" creationId="{E98BA1B6-47DB-7968-BEED-954285AA6F05}"/>
          </ac:graphicFrameMkLst>
        </pc:graphicFrameChg>
        <pc:graphicFrameChg chg="del">
          <ac:chgData name="Nguyen Chi Son" userId="606856d02e9d83ac" providerId="LiveId" clId="{792C11D5-2750-4B23-9920-696B068ED116}" dt="2022-05-25T08:31:53.058" v="7661" actId="478"/>
          <ac:graphicFrameMkLst>
            <pc:docMk/>
            <pc:sldMk cId="1960958627" sldId="892"/>
            <ac:graphicFrameMk id="35" creationId="{613BAA41-415D-C3A2-D7AC-323EEEB4F13A}"/>
          </ac:graphicFrameMkLst>
        </pc:graphicFrameChg>
        <pc:graphicFrameChg chg="del">
          <ac:chgData name="Nguyen Chi Son" userId="606856d02e9d83ac" providerId="LiveId" clId="{792C11D5-2750-4B23-9920-696B068ED116}" dt="2022-05-25T08:31:53.058" v="7661" actId="478"/>
          <ac:graphicFrameMkLst>
            <pc:docMk/>
            <pc:sldMk cId="1960958627" sldId="892"/>
            <ac:graphicFrameMk id="36" creationId="{2F127881-198B-22E5-E44E-CD64A32E93C7}"/>
          </ac:graphicFrameMkLst>
        </pc:graphicFrameChg>
        <pc:graphicFrameChg chg="add mod">
          <ac:chgData name="Nguyen Chi Son" userId="606856d02e9d83ac" providerId="LiveId" clId="{792C11D5-2750-4B23-9920-696B068ED116}" dt="2022-05-25T08:39:48.968" v="8190" actId="1035"/>
          <ac:graphicFrameMkLst>
            <pc:docMk/>
            <pc:sldMk cId="1960958627" sldId="892"/>
            <ac:graphicFrameMk id="55" creationId="{8579BB9E-A493-7FB9-AB42-25FB534F531C}"/>
          </ac:graphicFrameMkLst>
        </pc:graphicFrameChg>
        <pc:graphicFrameChg chg="add mod">
          <ac:chgData name="Nguyen Chi Son" userId="606856d02e9d83ac" providerId="LiveId" clId="{792C11D5-2750-4B23-9920-696B068ED116}" dt="2022-05-25T08:39:48.968" v="8190" actId="1035"/>
          <ac:graphicFrameMkLst>
            <pc:docMk/>
            <pc:sldMk cId="1960958627" sldId="892"/>
            <ac:graphicFrameMk id="56" creationId="{9FCEB664-D905-2794-4EA8-D6EC17F7768B}"/>
          </ac:graphicFrameMkLst>
        </pc:graphicFrameChg>
        <pc:graphicFrameChg chg="add mod">
          <ac:chgData name="Nguyen Chi Son" userId="606856d02e9d83ac" providerId="LiveId" clId="{792C11D5-2750-4B23-9920-696B068ED116}" dt="2022-05-25T08:39:48.968" v="8190" actId="1035"/>
          <ac:graphicFrameMkLst>
            <pc:docMk/>
            <pc:sldMk cId="1960958627" sldId="892"/>
            <ac:graphicFrameMk id="57" creationId="{36523D78-DB62-F3D9-0B30-35C613EAE095}"/>
          </ac:graphicFrameMkLst>
        </pc:graphicFrameChg>
        <pc:graphicFrameChg chg="add mod">
          <ac:chgData name="Nguyen Chi Son" userId="606856d02e9d83ac" providerId="LiveId" clId="{792C11D5-2750-4B23-9920-696B068ED116}" dt="2022-05-25T08:39:48.968" v="8190" actId="1035"/>
          <ac:graphicFrameMkLst>
            <pc:docMk/>
            <pc:sldMk cId="1960958627" sldId="892"/>
            <ac:graphicFrameMk id="58" creationId="{B23F2646-508A-E525-A015-D5812A6E8B98}"/>
          </ac:graphicFrameMkLst>
        </pc:graphicFrameChg>
        <pc:graphicFrameChg chg="add mod">
          <ac:chgData name="Nguyen Chi Son" userId="606856d02e9d83ac" providerId="LiveId" clId="{792C11D5-2750-4B23-9920-696B068ED116}" dt="2022-05-25T08:39:48.968" v="8190" actId="1035"/>
          <ac:graphicFrameMkLst>
            <pc:docMk/>
            <pc:sldMk cId="1960958627" sldId="892"/>
            <ac:graphicFrameMk id="59" creationId="{D448907B-FCA5-06B4-79A5-6E24652ECBF2}"/>
          </ac:graphicFrameMkLst>
        </pc:graphicFrameChg>
        <pc:graphicFrameChg chg="add mod">
          <ac:chgData name="Nguyen Chi Son" userId="606856d02e9d83ac" providerId="LiveId" clId="{792C11D5-2750-4B23-9920-696B068ED116}" dt="2022-05-25T08:39:48.968" v="8190" actId="1035"/>
          <ac:graphicFrameMkLst>
            <pc:docMk/>
            <pc:sldMk cId="1960958627" sldId="892"/>
            <ac:graphicFrameMk id="60" creationId="{BBA7A3FF-B3A7-2CC6-7B61-C28A3DB824B2}"/>
          </ac:graphicFrameMkLst>
        </pc:graphicFrameChg>
        <pc:picChg chg="add mod">
          <ac:chgData name="Nguyen Chi Son" userId="606856d02e9d83ac" providerId="LiveId" clId="{792C11D5-2750-4B23-9920-696B068ED116}" dt="2022-05-25T08:39:48.968" v="8190" actId="1035"/>
          <ac:picMkLst>
            <pc:docMk/>
            <pc:sldMk cId="1960958627" sldId="892"/>
            <ac:picMk id="4" creationId="{F08BCB53-ED03-56E7-5161-0DA9A37877CC}"/>
          </ac:picMkLst>
        </pc:picChg>
        <pc:picChg chg="add mod">
          <ac:chgData name="Nguyen Chi Son" userId="606856d02e9d83ac" providerId="LiveId" clId="{792C11D5-2750-4B23-9920-696B068ED116}" dt="2022-05-25T08:39:48.968" v="8190" actId="1035"/>
          <ac:picMkLst>
            <pc:docMk/>
            <pc:sldMk cId="1960958627" sldId="892"/>
            <ac:picMk id="39" creationId="{8A68068D-2817-9A4E-A24E-65A420878277}"/>
          </ac:picMkLst>
        </pc:picChg>
        <pc:picChg chg="del">
          <ac:chgData name="Nguyen Chi Son" userId="606856d02e9d83ac" providerId="LiveId" clId="{792C11D5-2750-4B23-9920-696B068ED116}" dt="2022-05-25T08:31:51.665" v="7660" actId="478"/>
          <ac:picMkLst>
            <pc:docMk/>
            <pc:sldMk cId="1960958627" sldId="892"/>
            <ac:picMk id="43" creationId="{2CE7806F-D5B6-0F6A-E793-B0AB39423681}"/>
          </ac:picMkLst>
        </pc:picChg>
        <pc:picChg chg="add mod">
          <ac:chgData name="Nguyen Chi Son" userId="606856d02e9d83ac" providerId="LiveId" clId="{792C11D5-2750-4B23-9920-696B068ED116}" dt="2022-05-25T08:39:48.968" v="8190" actId="1035"/>
          <ac:picMkLst>
            <pc:docMk/>
            <pc:sldMk cId="1960958627" sldId="892"/>
            <ac:picMk id="51" creationId="{C77E14AB-B1A7-06F5-72C0-462035315A5C}"/>
          </ac:picMkLst>
        </pc:picChg>
        <pc:cxnChg chg="del">
          <ac:chgData name="Nguyen Chi Son" userId="606856d02e9d83ac" providerId="LiveId" clId="{792C11D5-2750-4B23-9920-696B068ED116}" dt="2022-05-25T08:31:53.058" v="7661" actId="478"/>
          <ac:cxnSpMkLst>
            <pc:docMk/>
            <pc:sldMk cId="1960958627" sldId="892"/>
            <ac:cxnSpMk id="8" creationId="{EBFD1242-6F93-305E-DA12-993262491EDB}"/>
          </ac:cxnSpMkLst>
        </pc:cxnChg>
        <pc:cxnChg chg="del">
          <ac:chgData name="Nguyen Chi Son" userId="606856d02e9d83ac" providerId="LiveId" clId="{792C11D5-2750-4B23-9920-696B068ED116}" dt="2022-05-25T08:31:50.826" v="7659" actId="478"/>
          <ac:cxnSpMkLst>
            <pc:docMk/>
            <pc:sldMk cId="1960958627" sldId="892"/>
            <ac:cxnSpMk id="30" creationId="{11294E06-0884-166C-56CC-9AC80DAF9207}"/>
          </ac:cxnSpMkLst>
        </pc:cxnChg>
        <pc:cxnChg chg="del">
          <ac:chgData name="Nguyen Chi Son" userId="606856d02e9d83ac" providerId="LiveId" clId="{792C11D5-2750-4B23-9920-696B068ED116}" dt="2022-05-25T08:31:50.826" v="7659" actId="478"/>
          <ac:cxnSpMkLst>
            <pc:docMk/>
            <pc:sldMk cId="1960958627" sldId="892"/>
            <ac:cxnSpMk id="31" creationId="{A4271015-9604-3256-757F-477A9F3041D7}"/>
          </ac:cxnSpMkLst>
        </pc:cxnChg>
        <pc:cxnChg chg="del">
          <ac:chgData name="Nguyen Chi Son" userId="606856d02e9d83ac" providerId="LiveId" clId="{792C11D5-2750-4B23-9920-696B068ED116}" dt="2022-05-25T08:31:50.826" v="7659" actId="478"/>
          <ac:cxnSpMkLst>
            <pc:docMk/>
            <pc:sldMk cId="1960958627" sldId="892"/>
            <ac:cxnSpMk id="32" creationId="{4A77CDC0-B701-92BA-D37F-1EB5FA7C9538}"/>
          </ac:cxnSpMkLst>
        </pc:cxnChg>
        <pc:cxnChg chg="del">
          <ac:chgData name="Nguyen Chi Son" userId="606856d02e9d83ac" providerId="LiveId" clId="{792C11D5-2750-4B23-9920-696B068ED116}" dt="2022-05-25T08:31:53.058" v="7661" actId="478"/>
          <ac:cxnSpMkLst>
            <pc:docMk/>
            <pc:sldMk cId="1960958627" sldId="892"/>
            <ac:cxnSpMk id="34" creationId="{68E850D4-2E11-317B-57F9-4C861CB849AD}"/>
          </ac:cxnSpMkLst>
        </pc:cxnChg>
        <pc:cxnChg chg="del">
          <ac:chgData name="Nguyen Chi Son" userId="606856d02e9d83ac" providerId="LiveId" clId="{792C11D5-2750-4B23-9920-696B068ED116}" dt="2022-05-25T08:31:53.058" v="7661" actId="478"/>
          <ac:cxnSpMkLst>
            <pc:docMk/>
            <pc:sldMk cId="1960958627" sldId="892"/>
            <ac:cxnSpMk id="37" creationId="{687986D7-6254-7582-0E32-EF45C187506F}"/>
          </ac:cxnSpMkLst>
        </pc:cxnChg>
        <pc:cxnChg chg="add mod">
          <ac:chgData name="Nguyen Chi Son" userId="606856d02e9d83ac" providerId="LiveId" clId="{792C11D5-2750-4B23-9920-696B068ED116}" dt="2022-05-25T08:39:48.968" v="8190" actId="1035"/>
          <ac:cxnSpMkLst>
            <pc:docMk/>
            <pc:sldMk cId="1960958627" sldId="892"/>
            <ac:cxnSpMk id="40" creationId="{A33E1BB6-6A3F-96D1-3FE8-797EBE4E1BD4}"/>
          </ac:cxnSpMkLst>
        </pc:cxnChg>
        <pc:cxnChg chg="add mod">
          <ac:chgData name="Nguyen Chi Son" userId="606856d02e9d83ac" providerId="LiveId" clId="{792C11D5-2750-4B23-9920-696B068ED116}" dt="2022-05-25T08:39:48.968" v="8190" actId="1035"/>
          <ac:cxnSpMkLst>
            <pc:docMk/>
            <pc:sldMk cId="1960958627" sldId="892"/>
            <ac:cxnSpMk id="41" creationId="{E74E9B43-B4E2-7DEF-CCBA-5E138A730FCF}"/>
          </ac:cxnSpMkLst>
        </pc:cxnChg>
        <pc:cxnChg chg="add mod">
          <ac:chgData name="Nguyen Chi Son" userId="606856d02e9d83ac" providerId="LiveId" clId="{792C11D5-2750-4B23-9920-696B068ED116}" dt="2022-05-25T08:39:48.968" v="8190" actId="1035"/>
          <ac:cxnSpMkLst>
            <pc:docMk/>
            <pc:sldMk cId="1960958627" sldId="892"/>
            <ac:cxnSpMk id="46" creationId="{CE633C89-0BE2-4A2E-F374-5509F4808B31}"/>
          </ac:cxnSpMkLst>
        </pc:cxnChg>
        <pc:cxnChg chg="del">
          <ac:chgData name="Nguyen Chi Son" userId="606856d02e9d83ac" providerId="LiveId" clId="{792C11D5-2750-4B23-9920-696B068ED116}" dt="2022-05-25T08:31:53.058" v="7661" actId="478"/>
          <ac:cxnSpMkLst>
            <pc:docMk/>
            <pc:sldMk cId="1960958627" sldId="892"/>
            <ac:cxnSpMk id="49" creationId="{8DBC8FBA-1F1B-19F1-A24B-EB16A1D6DC7C}"/>
          </ac:cxnSpMkLst>
        </pc:cxnChg>
        <pc:cxnChg chg="add mod">
          <ac:chgData name="Nguyen Chi Son" userId="606856d02e9d83ac" providerId="LiveId" clId="{792C11D5-2750-4B23-9920-696B068ED116}" dt="2022-05-25T08:39:48.968" v="8190" actId="1035"/>
          <ac:cxnSpMkLst>
            <pc:docMk/>
            <pc:sldMk cId="1960958627" sldId="892"/>
            <ac:cxnSpMk id="50" creationId="{AE486E43-BD20-792C-4464-56253536F0B4}"/>
          </ac:cxnSpMkLst>
        </pc:cxnChg>
        <pc:cxnChg chg="add mod">
          <ac:chgData name="Nguyen Chi Son" userId="606856d02e9d83ac" providerId="LiveId" clId="{792C11D5-2750-4B23-9920-696B068ED116}" dt="2022-05-25T08:39:48.968" v="8190" actId="1035"/>
          <ac:cxnSpMkLst>
            <pc:docMk/>
            <pc:sldMk cId="1960958627" sldId="892"/>
            <ac:cxnSpMk id="52" creationId="{2459E280-4E06-521D-9476-D618250F645A}"/>
          </ac:cxnSpMkLst>
        </pc:cxnChg>
        <pc:cxnChg chg="add mod">
          <ac:chgData name="Nguyen Chi Son" userId="606856d02e9d83ac" providerId="LiveId" clId="{792C11D5-2750-4B23-9920-696B068ED116}" dt="2022-05-25T08:39:48.968" v="8190" actId="1035"/>
          <ac:cxnSpMkLst>
            <pc:docMk/>
            <pc:sldMk cId="1960958627" sldId="892"/>
            <ac:cxnSpMk id="54" creationId="{69F9E988-384E-2192-0D59-5689830B2364}"/>
          </ac:cxnSpMkLst>
        </pc:cxnChg>
        <pc:cxnChg chg="del">
          <ac:chgData name="Nguyen Chi Son" userId="606856d02e9d83ac" providerId="LiveId" clId="{792C11D5-2750-4B23-9920-696B068ED116}" dt="2022-05-25T08:31:53.058" v="7661" actId="478"/>
          <ac:cxnSpMkLst>
            <pc:docMk/>
            <pc:sldMk cId="1960958627" sldId="892"/>
            <ac:cxnSpMk id="62" creationId="{8CF87836-BD49-D14C-F84D-529FEADF7BEF}"/>
          </ac:cxnSpMkLst>
        </pc:cxnChg>
      </pc:sldChg>
      <pc:sldChg chg="addSp delSp modSp add mod ord delAnim modAnim">
        <pc:chgData name="Nguyen Chi Son" userId="606856d02e9d83ac" providerId="LiveId" clId="{792C11D5-2750-4B23-9920-696B068ED116}" dt="2022-05-25T08:49:57.702" v="8971" actId="20577"/>
        <pc:sldMkLst>
          <pc:docMk/>
          <pc:sldMk cId="3427705775" sldId="893"/>
        </pc:sldMkLst>
        <pc:spChg chg="mod">
          <ac:chgData name="Nguyen Chi Son" userId="606856d02e9d83ac" providerId="LiveId" clId="{792C11D5-2750-4B23-9920-696B068ED116}" dt="2022-05-25T08:49:57.702" v="8971" actId="20577"/>
          <ac:spMkLst>
            <pc:docMk/>
            <pc:sldMk cId="3427705775" sldId="893"/>
            <ac:spMk id="19" creationId="{9C339D16-68E4-43C4-A62E-D0146138D23B}"/>
          </ac:spMkLst>
        </pc:spChg>
        <pc:spChg chg="del">
          <ac:chgData name="Nguyen Chi Son" userId="606856d02e9d83ac" providerId="LiveId" clId="{792C11D5-2750-4B23-9920-696B068ED116}" dt="2022-05-25T08:41:46.260" v="8416" actId="478"/>
          <ac:spMkLst>
            <pc:docMk/>
            <pc:sldMk cId="3427705775" sldId="893"/>
            <ac:spMk id="20" creationId="{CE10C48B-DD3B-F42D-4D17-30876BB2C636}"/>
          </ac:spMkLst>
        </pc:spChg>
        <pc:spChg chg="del">
          <ac:chgData name="Nguyen Chi Son" userId="606856d02e9d83ac" providerId="LiveId" clId="{792C11D5-2750-4B23-9920-696B068ED116}" dt="2022-05-25T08:41:46.260" v="8416" actId="478"/>
          <ac:spMkLst>
            <pc:docMk/>
            <pc:sldMk cId="3427705775" sldId="893"/>
            <ac:spMk id="21" creationId="{09A56ADD-F181-F414-B6D2-57F43B4AD9CF}"/>
          </ac:spMkLst>
        </pc:spChg>
        <pc:spChg chg="del">
          <ac:chgData name="Nguyen Chi Son" userId="606856d02e9d83ac" providerId="LiveId" clId="{792C11D5-2750-4B23-9920-696B068ED116}" dt="2022-05-25T08:41:46.260" v="8416" actId="478"/>
          <ac:spMkLst>
            <pc:docMk/>
            <pc:sldMk cId="3427705775" sldId="893"/>
            <ac:spMk id="24" creationId="{8730772F-B50E-8A02-F3ED-000879F9434B}"/>
          </ac:spMkLst>
        </pc:spChg>
        <pc:spChg chg="del">
          <ac:chgData name="Nguyen Chi Son" userId="606856d02e9d83ac" providerId="LiveId" clId="{792C11D5-2750-4B23-9920-696B068ED116}" dt="2022-05-25T08:41:46.260" v="8416" actId="478"/>
          <ac:spMkLst>
            <pc:docMk/>
            <pc:sldMk cId="3427705775" sldId="893"/>
            <ac:spMk id="25" creationId="{F474139B-D30E-D7B2-4555-F4D8A87237D4}"/>
          </ac:spMkLst>
        </pc:spChg>
        <pc:spChg chg="add mod">
          <ac:chgData name="Nguyen Chi Son" userId="606856d02e9d83ac" providerId="LiveId" clId="{792C11D5-2750-4B23-9920-696B068ED116}" dt="2022-05-25T08:46:45.123" v="8910" actId="1035"/>
          <ac:spMkLst>
            <pc:docMk/>
            <pc:sldMk cId="3427705775" sldId="893"/>
            <ac:spMk id="38" creationId="{7AC60F1B-76D9-25F7-70E1-82A1F7B7F6B1}"/>
          </ac:spMkLst>
        </pc:spChg>
        <pc:spChg chg="add mod">
          <ac:chgData name="Nguyen Chi Son" userId="606856d02e9d83ac" providerId="LiveId" clId="{792C11D5-2750-4B23-9920-696B068ED116}" dt="2022-05-25T08:46:45.123" v="8910" actId="1035"/>
          <ac:spMkLst>
            <pc:docMk/>
            <pc:sldMk cId="3427705775" sldId="893"/>
            <ac:spMk id="39" creationId="{0EF46F33-DFAE-C016-1061-10E61B3F98A2}"/>
          </ac:spMkLst>
        </pc:spChg>
        <pc:spChg chg="add mod">
          <ac:chgData name="Nguyen Chi Son" userId="606856d02e9d83ac" providerId="LiveId" clId="{792C11D5-2750-4B23-9920-696B068ED116}" dt="2022-05-25T08:47:07.077" v="8944" actId="20577"/>
          <ac:spMkLst>
            <pc:docMk/>
            <pc:sldMk cId="3427705775" sldId="893"/>
            <ac:spMk id="40" creationId="{137BEFC3-449D-80E3-ACF8-2AD4052BB7EC}"/>
          </ac:spMkLst>
        </pc:spChg>
        <pc:spChg chg="add mod">
          <ac:chgData name="Nguyen Chi Son" userId="606856d02e9d83ac" providerId="LiveId" clId="{792C11D5-2750-4B23-9920-696B068ED116}" dt="2022-05-25T08:46:45.123" v="8910" actId="1035"/>
          <ac:spMkLst>
            <pc:docMk/>
            <pc:sldMk cId="3427705775" sldId="893"/>
            <ac:spMk id="41" creationId="{7864308A-95FB-62FE-EFE7-1A12F04868A8}"/>
          </ac:spMkLst>
        </pc:spChg>
        <pc:spChg chg="del">
          <ac:chgData name="Nguyen Chi Son" userId="606856d02e9d83ac" providerId="LiveId" clId="{792C11D5-2750-4B23-9920-696B068ED116}" dt="2022-05-25T08:41:44.320" v="8415" actId="478"/>
          <ac:spMkLst>
            <pc:docMk/>
            <pc:sldMk cId="3427705775" sldId="893"/>
            <ac:spMk id="44" creationId="{BF3D2036-2A8E-5EAD-E085-219DA2D1C7E5}"/>
          </ac:spMkLst>
        </pc:spChg>
        <pc:spChg chg="del">
          <ac:chgData name="Nguyen Chi Son" userId="606856d02e9d83ac" providerId="LiveId" clId="{792C11D5-2750-4B23-9920-696B068ED116}" dt="2022-05-25T08:41:44.320" v="8415" actId="478"/>
          <ac:spMkLst>
            <pc:docMk/>
            <pc:sldMk cId="3427705775" sldId="893"/>
            <ac:spMk id="45" creationId="{50D09B75-7E36-E168-0199-EE2C694E9C0A}"/>
          </ac:spMkLst>
        </pc:spChg>
        <pc:spChg chg="del">
          <ac:chgData name="Nguyen Chi Son" userId="606856d02e9d83ac" providerId="LiveId" clId="{792C11D5-2750-4B23-9920-696B068ED116}" dt="2022-05-25T08:41:44.320" v="8415" actId="478"/>
          <ac:spMkLst>
            <pc:docMk/>
            <pc:sldMk cId="3427705775" sldId="893"/>
            <ac:spMk id="47" creationId="{5BB72B79-E8B8-7EDD-FF83-F91999E03524}"/>
          </ac:spMkLst>
        </pc:spChg>
        <pc:spChg chg="del">
          <ac:chgData name="Nguyen Chi Son" userId="606856d02e9d83ac" providerId="LiveId" clId="{792C11D5-2750-4B23-9920-696B068ED116}" dt="2022-05-25T08:41:44.320" v="8415" actId="478"/>
          <ac:spMkLst>
            <pc:docMk/>
            <pc:sldMk cId="3427705775" sldId="893"/>
            <ac:spMk id="48" creationId="{4FE5EAA8-423D-C036-E655-8524A5DADCE3}"/>
          </ac:spMkLst>
        </pc:spChg>
        <pc:spChg chg="del">
          <ac:chgData name="Nguyen Chi Son" userId="606856d02e9d83ac" providerId="LiveId" clId="{792C11D5-2750-4B23-9920-696B068ED116}" dt="2022-05-25T08:41:44.320" v="8415" actId="478"/>
          <ac:spMkLst>
            <pc:docMk/>
            <pc:sldMk cId="3427705775" sldId="893"/>
            <ac:spMk id="53" creationId="{86C2E2EA-DBC2-C5D3-481A-EAA26463488E}"/>
          </ac:spMkLst>
        </pc:spChg>
        <pc:graphicFrameChg chg="del">
          <ac:chgData name="Nguyen Chi Son" userId="606856d02e9d83ac" providerId="LiveId" clId="{792C11D5-2750-4B23-9920-696B068ED116}" dt="2022-05-25T08:41:46.260" v="8416" actId="478"/>
          <ac:graphicFrameMkLst>
            <pc:docMk/>
            <pc:sldMk cId="3427705775" sldId="893"/>
            <ac:graphicFrameMk id="26" creationId="{337A5948-71FF-8780-069E-0E88337AEEC9}"/>
          </ac:graphicFrameMkLst>
        </pc:graphicFrameChg>
        <pc:graphicFrameChg chg="del">
          <ac:chgData name="Nguyen Chi Son" userId="606856d02e9d83ac" providerId="LiveId" clId="{792C11D5-2750-4B23-9920-696B068ED116}" dt="2022-05-25T08:41:46.260" v="8416" actId="478"/>
          <ac:graphicFrameMkLst>
            <pc:docMk/>
            <pc:sldMk cId="3427705775" sldId="893"/>
            <ac:graphicFrameMk id="27" creationId="{9619F209-552C-59EF-A7E4-A2774C9ABF43}"/>
          </ac:graphicFrameMkLst>
        </pc:graphicFrameChg>
        <pc:graphicFrameChg chg="del">
          <ac:chgData name="Nguyen Chi Son" userId="606856d02e9d83ac" providerId="LiveId" clId="{792C11D5-2750-4B23-9920-696B068ED116}" dt="2022-05-25T08:41:46.260" v="8416" actId="478"/>
          <ac:graphicFrameMkLst>
            <pc:docMk/>
            <pc:sldMk cId="3427705775" sldId="893"/>
            <ac:graphicFrameMk id="28" creationId="{E2A4CDD9-6EC1-9E06-A468-25D76759FB59}"/>
          </ac:graphicFrameMkLst>
        </pc:graphicFrameChg>
        <pc:graphicFrameChg chg="del">
          <ac:chgData name="Nguyen Chi Son" userId="606856d02e9d83ac" providerId="LiveId" clId="{792C11D5-2750-4B23-9920-696B068ED116}" dt="2022-05-25T08:41:46.260" v="8416" actId="478"/>
          <ac:graphicFrameMkLst>
            <pc:docMk/>
            <pc:sldMk cId="3427705775" sldId="893"/>
            <ac:graphicFrameMk id="29" creationId="{E98BA1B6-47DB-7968-BEED-954285AA6F05}"/>
          </ac:graphicFrameMkLst>
        </pc:graphicFrameChg>
        <pc:graphicFrameChg chg="del">
          <ac:chgData name="Nguyen Chi Son" userId="606856d02e9d83ac" providerId="LiveId" clId="{792C11D5-2750-4B23-9920-696B068ED116}" dt="2022-05-25T08:41:44.320" v="8415" actId="478"/>
          <ac:graphicFrameMkLst>
            <pc:docMk/>
            <pc:sldMk cId="3427705775" sldId="893"/>
            <ac:graphicFrameMk id="35" creationId="{613BAA41-415D-C3A2-D7AC-323EEEB4F13A}"/>
          </ac:graphicFrameMkLst>
        </pc:graphicFrameChg>
        <pc:graphicFrameChg chg="del">
          <ac:chgData name="Nguyen Chi Son" userId="606856d02e9d83ac" providerId="LiveId" clId="{792C11D5-2750-4B23-9920-696B068ED116}" dt="2022-05-25T08:41:44.320" v="8415" actId="478"/>
          <ac:graphicFrameMkLst>
            <pc:docMk/>
            <pc:sldMk cId="3427705775" sldId="893"/>
            <ac:graphicFrameMk id="36" creationId="{2F127881-198B-22E5-E44E-CD64A32E93C7}"/>
          </ac:graphicFrameMkLst>
        </pc:graphicFrameChg>
        <pc:graphicFrameChg chg="add del mod">
          <ac:chgData name="Nguyen Chi Son" userId="606856d02e9d83ac" providerId="LiveId" clId="{792C11D5-2750-4B23-9920-696B068ED116}" dt="2022-05-25T08:46:53.126" v="8911" actId="478"/>
          <ac:graphicFrameMkLst>
            <pc:docMk/>
            <pc:sldMk cId="3427705775" sldId="893"/>
            <ac:graphicFrameMk id="42" creationId="{793EDA37-74B6-DE6D-DFFE-011211D5C0B6}"/>
          </ac:graphicFrameMkLst>
        </pc:graphicFrameChg>
        <pc:graphicFrameChg chg="add mod">
          <ac:chgData name="Nguyen Chi Son" userId="606856d02e9d83ac" providerId="LiveId" clId="{792C11D5-2750-4B23-9920-696B068ED116}" dt="2022-05-25T08:49:31.351" v="8952" actId="1076"/>
          <ac:graphicFrameMkLst>
            <pc:docMk/>
            <pc:sldMk cId="3427705775" sldId="893"/>
            <ac:graphicFrameMk id="46" creationId="{2592ADDB-C88E-68D5-3485-EC15F9CDA01D}"/>
          </ac:graphicFrameMkLst>
        </pc:graphicFrameChg>
        <pc:graphicFrameChg chg="add del mod">
          <ac:chgData name="Nguyen Chi Son" userId="606856d02e9d83ac" providerId="LiveId" clId="{792C11D5-2750-4B23-9920-696B068ED116}" dt="2022-05-25T08:46:53.126" v="8911" actId="478"/>
          <ac:graphicFrameMkLst>
            <pc:docMk/>
            <pc:sldMk cId="3427705775" sldId="893"/>
            <ac:graphicFrameMk id="50" creationId="{8C31263D-35EC-683D-8B5C-08E8B114779B}"/>
          </ac:graphicFrameMkLst>
        </pc:graphicFrameChg>
        <pc:graphicFrameChg chg="add del mod">
          <ac:chgData name="Nguyen Chi Son" userId="606856d02e9d83ac" providerId="LiveId" clId="{792C11D5-2750-4B23-9920-696B068ED116}" dt="2022-05-25T08:46:53.126" v="8911" actId="478"/>
          <ac:graphicFrameMkLst>
            <pc:docMk/>
            <pc:sldMk cId="3427705775" sldId="893"/>
            <ac:graphicFrameMk id="51" creationId="{60DE373A-3941-C279-C466-3797B06B888D}"/>
          </ac:graphicFrameMkLst>
        </pc:graphicFrameChg>
        <pc:picChg chg="add mod">
          <ac:chgData name="Nguyen Chi Son" userId="606856d02e9d83ac" providerId="LiveId" clId="{792C11D5-2750-4B23-9920-696B068ED116}" dt="2022-05-25T08:43:22.240" v="8876" actId="1076"/>
          <ac:picMkLst>
            <pc:docMk/>
            <pc:sldMk cId="3427705775" sldId="893"/>
            <ac:picMk id="33" creationId="{40AB3395-3E5B-B27C-1B0C-75FC92C2758B}"/>
          </ac:picMkLst>
        </pc:picChg>
        <pc:picChg chg="del">
          <ac:chgData name="Nguyen Chi Son" userId="606856d02e9d83ac" providerId="LiveId" clId="{792C11D5-2750-4B23-9920-696B068ED116}" dt="2022-05-25T08:41:44.320" v="8415" actId="478"/>
          <ac:picMkLst>
            <pc:docMk/>
            <pc:sldMk cId="3427705775" sldId="893"/>
            <ac:picMk id="43" creationId="{2CE7806F-D5B6-0F6A-E793-B0AB39423681}"/>
          </ac:picMkLst>
        </pc:picChg>
        <pc:cxnChg chg="del">
          <ac:chgData name="Nguyen Chi Son" userId="606856d02e9d83ac" providerId="LiveId" clId="{792C11D5-2750-4B23-9920-696B068ED116}" dt="2022-05-25T08:41:44.320" v="8415" actId="478"/>
          <ac:cxnSpMkLst>
            <pc:docMk/>
            <pc:sldMk cId="3427705775" sldId="893"/>
            <ac:cxnSpMk id="8" creationId="{EBFD1242-6F93-305E-DA12-993262491EDB}"/>
          </ac:cxnSpMkLst>
        </pc:cxnChg>
        <pc:cxnChg chg="del">
          <ac:chgData name="Nguyen Chi Son" userId="606856d02e9d83ac" providerId="LiveId" clId="{792C11D5-2750-4B23-9920-696B068ED116}" dt="2022-05-25T08:41:46.260" v="8416" actId="478"/>
          <ac:cxnSpMkLst>
            <pc:docMk/>
            <pc:sldMk cId="3427705775" sldId="893"/>
            <ac:cxnSpMk id="30" creationId="{11294E06-0884-166C-56CC-9AC80DAF9207}"/>
          </ac:cxnSpMkLst>
        </pc:cxnChg>
        <pc:cxnChg chg="del">
          <ac:chgData name="Nguyen Chi Son" userId="606856d02e9d83ac" providerId="LiveId" clId="{792C11D5-2750-4B23-9920-696B068ED116}" dt="2022-05-25T08:41:46.260" v="8416" actId="478"/>
          <ac:cxnSpMkLst>
            <pc:docMk/>
            <pc:sldMk cId="3427705775" sldId="893"/>
            <ac:cxnSpMk id="31" creationId="{A4271015-9604-3256-757F-477A9F3041D7}"/>
          </ac:cxnSpMkLst>
        </pc:cxnChg>
        <pc:cxnChg chg="del">
          <ac:chgData name="Nguyen Chi Son" userId="606856d02e9d83ac" providerId="LiveId" clId="{792C11D5-2750-4B23-9920-696B068ED116}" dt="2022-05-25T08:41:46.260" v="8416" actId="478"/>
          <ac:cxnSpMkLst>
            <pc:docMk/>
            <pc:sldMk cId="3427705775" sldId="893"/>
            <ac:cxnSpMk id="32" creationId="{4A77CDC0-B701-92BA-D37F-1EB5FA7C9538}"/>
          </ac:cxnSpMkLst>
        </pc:cxnChg>
        <pc:cxnChg chg="del">
          <ac:chgData name="Nguyen Chi Son" userId="606856d02e9d83ac" providerId="LiveId" clId="{792C11D5-2750-4B23-9920-696B068ED116}" dt="2022-05-25T08:41:44.320" v="8415" actId="478"/>
          <ac:cxnSpMkLst>
            <pc:docMk/>
            <pc:sldMk cId="3427705775" sldId="893"/>
            <ac:cxnSpMk id="34" creationId="{68E850D4-2E11-317B-57F9-4C861CB849AD}"/>
          </ac:cxnSpMkLst>
        </pc:cxnChg>
        <pc:cxnChg chg="del">
          <ac:chgData name="Nguyen Chi Son" userId="606856d02e9d83ac" providerId="LiveId" clId="{792C11D5-2750-4B23-9920-696B068ED116}" dt="2022-05-25T08:41:44.320" v="8415" actId="478"/>
          <ac:cxnSpMkLst>
            <pc:docMk/>
            <pc:sldMk cId="3427705775" sldId="893"/>
            <ac:cxnSpMk id="37" creationId="{687986D7-6254-7582-0E32-EF45C187506F}"/>
          </ac:cxnSpMkLst>
        </pc:cxnChg>
        <pc:cxnChg chg="del">
          <ac:chgData name="Nguyen Chi Son" userId="606856d02e9d83ac" providerId="LiveId" clId="{792C11D5-2750-4B23-9920-696B068ED116}" dt="2022-05-25T08:41:44.320" v="8415" actId="478"/>
          <ac:cxnSpMkLst>
            <pc:docMk/>
            <pc:sldMk cId="3427705775" sldId="893"/>
            <ac:cxnSpMk id="49" creationId="{8DBC8FBA-1F1B-19F1-A24B-EB16A1D6DC7C}"/>
          </ac:cxnSpMkLst>
        </pc:cxnChg>
        <pc:cxnChg chg="add del mod">
          <ac:chgData name="Nguyen Chi Son" userId="606856d02e9d83ac" providerId="LiveId" clId="{792C11D5-2750-4B23-9920-696B068ED116}" dt="2022-05-25T08:46:53.126" v="8911" actId="478"/>
          <ac:cxnSpMkLst>
            <pc:docMk/>
            <pc:sldMk cId="3427705775" sldId="893"/>
            <ac:cxnSpMk id="52" creationId="{17053C52-11A2-FA6A-A604-44B213BD1DC5}"/>
          </ac:cxnSpMkLst>
        </pc:cxnChg>
        <pc:cxnChg chg="add del mod">
          <ac:chgData name="Nguyen Chi Son" userId="606856d02e9d83ac" providerId="LiveId" clId="{792C11D5-2750-4B23-9920-696B068ED116}" dt="2022-05-25T08:46:53.126" v="8911" actId="478"/>
          <ac:cxnSpMkLst>
            <pc:docMk/>
            <pc:sldMk cId="3427705775" sldId="893"/>
            <ac:cxnSpMk id="54" creationId="{B31B0F8C-115C-4425-DF60-0D8936869046}"/>
          </ac:cxnSpMkLst>
        </pc:cxnChg>
        <pc:cxnChg chg="add del mod">
          <ac:chgData name="Nguyen Chi Son" userId="606856d02e9d83ac" providerId="LiveId" clId="{792C11D5-2750-4B23-9920-696B068ED116}" dt="2022-05-25T08:46:53.126" v="8911" actId="478"/>
          <ac:cxnSpMkLst>
            <pc:docMk/>
            <pc:sldMk cId="3427705775" sldId="893"/>
            <ac:cxnSpMk id="55" creationId="{65D642E7-8C4D-7023-DF2E-5C9612097AEC}"/>
          </ac:cxnSpMkLst>
        </pc:cxnChg>
        <pc:cxnChg chg="del">
          <ac:chgData name="Nguyen Chi Son" userId="606856d02e9d83ac" providerId="LiveId" clId="{792C11D5-2750-4B23-9920-696B068ED116}" dt="2022-05-25T08:41:44.320" v="8415" actId="478"/>
          <ac:cxnSpMkLst>
            <pc:docMk/>
            <pc:sldMk cId="3427705775" sldId="893"/>
            <ac:cxnSpMk id="62" creationId="{8CF87836-BD49-D14C-F84D-529FEADF7BEF}"/>
          </ac:cxnSpMkLst>
        </pc:cxnChg>
      </pc:sldChg>
    </pc:docChg>
  </pc:docChgLst>
  <pc:docChgLst>
    <pc:chgData name="Nguyen Chi Son" userId="606856d02e9d83ac" providerId="LiveId" clId="{FE6D2EBD-BF5B-44E5-8745-F36426A016FC}"/>
    <pc:docChg chg="undo custSel addSld delSld modSld">
      <pc:chgData name="Nguyen Chi Son" userId="606856d02e9d83ac" providerId="LiveId" clId="{FE6D2EBD-BF5B-44E5-8745-F36426A016FC}" dt="2021-10-21T19:45:34.923" v="4866"/>
      <pc:docMkLst>
        <pc:docMk/>
      </pc:docMkLst>
      <pc:sldChg chg="modSp mod">
        <pc:chgData name="Nguyen Chi Son" userId="606856d02e9d83ac" providerId="LiveId" clId="{FE6D2EBD-BF5B-44E5-8745-F36426A016FC}" dt="2021-10-21T13:19:31.718" v="56" actId="20577"/>
        <pc:sldMkLst>
          <pc:docMk/>
          <pc:sldMk cId="2922349590" sldId="256"/>
        </pc:sldMkLst>
        <pc:spChg chg="mod">
          <ac:chgData name="Nguyen Chi Son" userId="606856d02e9d83ac" providerId="LiveId" clId="{FE6D2EBD-BF5B-44E5-8745-F36426A016FC}" dt="2021-10-21T13:19:31.718" v="56" actId="20577"/>
          <ac:spMkLst>
            <pc:docMk/>
            <pc:sldMk cId="2922349590" sldId="256"/>
            <ac:spMk id="136" creationId="{C574B640-0199-463F-87CA-8E3956B46E10}"/>
          </ac:spMkLst>
        </pc:spChg>
      </pc:sldChg>
      <pc:sldChg chg="modSp mod">
        <pc:chgData name="Nguyen Chi Son" userId="606856d02e9d83ac" providerId="LiveId" clId="{FE6D2EBD-BF5B-44E5-8745-F36426A016FC}" dt="2021-10-21T13:19:47.514" v="126" actId="20577"/>
        <pc:sldMkLst>
          <pc:docMk/>
          <pc:sldMk cId="2812505328" sldId="362"/>
        </pc:sldMkLst>
        <pc:spChg chg="mod">
          <ac:chgData name="Nguyen Chi Son" userId="606856d02e9d83ac" providerId="LiveId" clId="{FE6D2EBD-BF5B-44E5-8745-F36426A016FC}" dt="2021-10-21T13:19:47.514" v="126" actId="20577"/>
          <ac:spMkLst>
            <pc:docMk/>
            <pc:sldMk cId="2812505328" sldId="362"/>
            <ac:spMk id="2" creationId="{DAF08EC2-5D0D-48D9-855C-A59C0E5ED55B}"/>
          </ac:spMkLst>
        </pc:spChg>
      </pc:sldChg>
      <pc:sldChg chg="addSp delSp modSp mod">
        <pc:chgData name="Nguyen Chi Son" userId="606856d02e9d83ac" providerId="LiveId" clId="{FE6D2EBD-BF5B-44E5-8745-F36426A016FC}" dt="2021-10-21T13:27:05.316" v="693" actId="1076"/>
        <pc:sldMkLst>
          <pc:docMk/>
          <pc:sldMk cId="3298182474" sldId="547"/>
        </pc:sldMkLst>
        <pc:spChg chg="mod">
          <ac:chgData name="Nguyen Chi Son" userId="606856d02e9d83ac" providerId="LiveId" clId="{FE6D2EBD-BF5B-44E5-8745-F36426A016FC}" dt="2021-10-21T13:20:49.262" v="436" actId="20577"/>
          <ac:spMkLst>
            <pc:docMk/>
            <pc:sldMk cId="3298182474" sldId="547"/>
            <ac:spMk id="2" creationId="{BA8A6260-CA4B-46A9-A06E-C71EE59E6992}"/>
          </ac:spMkLst>
        </pc:spChg>
        <pc:spChg chg="del">
          <ac:chgData name="Nguyen Chi Son" userId="606856d02e9d83ac" providerId="LiveId" clId="{FE6D2EBD-BF5B-44E5-8745-F36426A016FC}" dt="2021-10-21T13:20:57.121" v="437" actId="478"/>
          <ac:spMkLst>
            <pc:docMk/>
            <pc:sldMk cId="3298182474" sldId="547"/>
            <ac:spMk id="3" creationId="{76F82E2E-440A-47F1-B76E-F412A71F90EB}"/>
          </ac:spMkLst>
        </pc:spChg>
        <pc:spChg chg="mod">
          <ac:chgData name="Nguyen Chi Son" userId="606856d02e9d83ac" providerId="LiveId" clId="{FE6D2EBD-BF5B-44E5-8745-F36426A016FC}" dt="2021-10-21T13:26:59.566" v="691" actId="1076"/>
          <ac:spMkLst>
            <pc:docMk/>
            <pc:sldMk cId="3298182474" sldId="547"/>
            <ac:spMk id="6" creationId="{55EFE2C7-A145-4398-9A1C-6B0F4661F8B5}"/>
          </ac:spMkLst>
        </pc:spChg>
        <pc:spChg chg="mod">
          <ac:chgData name="Nguyen Chi Son" userId="606856d02e9d83ac" providerId="LiveId" clId="{FE6D2EBD-BF5B-44E5-8745-F36426A016FC}" dt="2021-10-21T13:27:02.769" v="692" actId="1076"/>
          <ac:spMkLst>
            <pc:docMk/>
            <pc:sldMk cId="3298182474" sldId="547"/>
            <ac:spMk id="9" creationId="{940A03D4-1663-4B1B-BD24-DB95182683B6}"/>
          </ac:spMkLst>
        </pc:spChg>
        <pc:spChg chg="mod">
          <ac:chgData name="Nguyen Chi Son" userId="606856d02e9d83ac" providerId="LiveId" clId="{FE6D2EBD-BF5B-44E5-8745-F36426A016FC}" dt="2021-10-21T13:27:05.316" v="693" actId="1076"/>
          <ac:spMkLst>
            <pc:docMk/>
            <pc:sldMk cId="3298182474" sldId="547"/>
            <ac:spMk id="11" creationId="{24C579D8-713A-48FF-9310-0BBFB1E70CF9}"/>
          </ac:spMkLst>
        </pc:spChg>
        <pc:spChg chg="del">
          <ac:chgData name="Nguyen Chi Son" userId="606856d02e9d83ac" providerId="LiveId" clId="{FE6D2EBD-BF5B-44E5-8745-F36426A016FC}" dt="2021-10-21T13:20:58.262" v="438" actId="478"/>
          <ac:spMkLst>
            <pc:docMk/>
            <pc:sldMk cId="3298182474" sldId="547"/>
            <ac:spMk id="12" creationId="{B5A5D473-5A99-43C5-BC71-12F1F9A55AB9}"/>
          </ac:spMkLst>
        </pc:spChg>
        <pc:picChg chg="add del mod">
          <ac:chgData name="Nguyen Chi Son" userId="606856d02e9d83ac" providerId="LiveId" clId="{FE6D2EBD-BF5B-44E5-8745-F36426A016FC}" dt="2021-10-21T13:21:55.949" v="444" actId="478"/>
          <ac:picMkLst>
            <pc:docMk/>
            <pc:sldMk cId="3298182474" sldId="547"/>
            <ac:picMk id="5" creationId="{844EBD52-271C-4676-BBD2-F15FBC97657D}"/>
          </ac:picMkLst>
        </pc:picChg>
        <pc:picChg chg="del">
          <ac:chgData name="Nguyen Chi Son" userId="606856d02e9d83ac" providerId="LiveId" clId="{FE6D2EBD-BF5B-44E5-8745-F36426A016FC}" dt="2021-10-21T13:19:59.608" v="127" actId="478"/>
          <ac:picMkLst>
            <pc:docMk/>
            <pc:sldMk cId="3298182474" sldId="547"/>
            <ac:picMk id="7" creationId="{CA9794F1-FC74-4C14-8FF2-8866B9A959FE}"/>
          </ac:picMkLst>
        </pc:picChg>
        <pc:picChg chg="del">
          <ac:chgData name="Nguyen Chi Son" userId="606856d02e9d83ac" providerId="LiveId" clId="{FE6D2EBD-BF5B-44E5-8745-F36426A016FC}" dt="2021-10-21T13:20:00.920" v="128" actId="478"/>
          <ac:picMkLst>
            <pc:docMk/>
            <pc:sldMk cId="3298182474" sldId="547"/>
            <ac:picMk id="8" creationId="{0975FEB6-36A7-47EC-A4A9-1C71BBCA8BA0}"/>
          </ac:picMkLst>
        </pc:picChg>
        <pc:picChg chg="del">
          <ac:chgData name="Nguyen Chi Son" userId="606856d02e9d83ac" providerId="LiveId" clId="{FE6D2EBD-BF5B-44E5-8745-F36426A016FC}" dt="2021-10-21T13:20:01.514" v="129" actId="478"/>
          <ac:picMkLst>
            <pc:docMk/>
            <pc:sldMk cId="3298182474" sldId="547"/>
            <ac:picMk id="10" creationId="{B31058C9-8D04-499C-802B-3828E3A63511}"/>
          </ac:picMkLst>
        </pc:picChg>
        <pc:picChg chg="add mod modCrop">
          <ac:chgData name="Nguyen Chi Son" userId="606856d02e9d83ac" providerId="LiveId" clId="{FE6D2EBD-BF5B-44E5-8745-F36426A016FC}" dt="2021-10-21T13:26:55.488" v="689" actId="1036"/>
          <ac:picMkLst>
            <pc:docMk/>
            <pc:sldMk cId="3298182474" sldId="547"/>
            <ac:picMk id="14" creationId="{E06644B1-37E8-4F9F-8ADB-21D6E82A5F0D}"/>
          </ac:picMkLst>
        </pc:picChg>
        <pc:picChg chg="add mod">
          <ac:chgData name="Nguyen Chi Son" userId="606856d02e9d83ac" providerId="LiveId" clId="{FE6D2EBD-BF5B-44E5-8745-F36426A016FC}" dt="2021-10-21T13:26:55.488" v="689" actId="1036"/>
          <ac:picMkLst>
            <pc:docMk/>
            <pc:sldMk cId="3298182474" sldId="547"/>
            <ac:picMk id="1026" creationId="{07A327FF-01E8-47BD-8FDF-C4CB28FB2F90}"/>
          </ac:picMkLst>
        </pc:picChg>
        <pc:picChg chg="add del mod">
          <ac:chgData name="Nguyen Chi Son" userId="606856d02e9d83ac" providerId="LiveId" clId="{FE6D2EBD-BF5B-44E5-8745-F36426A016FC}" dt="2021-10-21T13:24:46.929" v="460" actId="478"/>
          <ac:picMkLst>
            <pc:docMk/>
            <pc:sldMk cId="3298182474" sldId="547"/>
            <ac:picMk id="1028" creationId="{6CA73C5A-9AFB-43F3-84A9-9CE788BD5EA4}"/>
          </ac:picMkLst>
        </pc:picChg>
        <pc:picChg chg="add mod">
          <ac:chgData name="Nguyen Chi Son" userId="606856d02e9d83ac" providerId="LiveId" clId="{FE6D2EBD-BF5B-44E5-8745-F36426A016FC}" dt="2021-10-21T13:26:55.488" v="689" actId="1036"/>
          <ac:picMkLst>
            <pc:docMk/>
            <pc:sldMk cId="3298182474" sldId="547"/>
            <ac:picMk id="1030" creationId="{E9213D61-5228-4355-B978-B4656C77655F}"/>
          </ac:picMkLst>
        </pc:picChg>
      </pc:sldChg>
      <pc:sldChg chg="del">
        <pc:chgData name="Nguyen Chi Son" userId="606856d02e9d83ac" providerId="LiveId" clId="{FE6D2EBD-BF5B-44E5-8745-F36426A016FC}" dt="2021-10-21T13:27:13.972" v="694" actId="47"/>
        <pc:sldMkLst>
          <pc:docMk/>
          <pc:sldMk cId="1577087421" sldId="733"/>
        </pc:sldMkLst>
      </pc:sldChg>
      <pc:sldChg chg="modSp modAnim">
        <pc:chgData name="Nguyen Chi Son" userId="606856d02e9d83ac" providerId="LiveId" clId="{FE6D2EBD-BF5B-44E5-8745-F36426A016FC}" dt="2021-10-21T13:57:33.802" v="1434" actId="20577"/>
        <pc:sldMkLst>
          <pc:docMk/>
          <pc:sldMk cId="2862655" sldId="735"/>
        </pc:sldMkLst>
        <pc:spChg chg="mod">
          <ac:chgData name="Nguyen Chi Son" userId="606856d02e9d83ac" providerId="LiveId" clId="{FE6D2EBD-BF5B-44E5-8745-F36426A016FC}" dt="2021-10-21T13:57:07.026" v="1251" actId="20577"/>
          <ac:spMkLst>
            <pc:docMk/>
            <pc:sldMk cId="2862655" sldId="735"/>
            <ac:spMk id="6" creationId="{C46FE161-0675-4130-AC73-7A4EB0898A13}"/>
          </ac:spMkLst>
        </pc:spChg>
        <pc:spChg chg="mod">
          <ac:chgData name="Nguyen Chi Son" userId="606856d02e9d83ac" providerId="LiveId" clId="{FE6D2EBD-BF5B-44E5-8745-F36426A016FC}" dt="2021-10-21T13:57:33.802" v="1434" actId="20577"/>
          <ac:spMkLst>
            <pc:docMk/>
            <pc:sldMk cId="2862655" sldId="735"/>
            <ac:spMk id="8" creationId="{00BE6DA2-4C66-4DA0-9432-E2CA5D74107B}"/>
          </ac:spMkLst>
        </pc:spChg>
        <pc:spChg chg="mod">
          <ac:chgData name="Nguyen Chi Son" userId="606856d02e9d83ac" providerId="LiveId" clId="{FE6D2EBD-BF5B-44E5-8745-F36426A016FC}" dt="2021-10-21T13:57:23.615" v="1333" actId="20577"/>
          <ac:spMkLst>
            <pc:docMk/>
            <pc:sldMk cId="2862655" sldId="735"/>
            <ac:spMk id="14" creationId="{A530074C-9975-4D4F-AC15-005B11433C74}"/>
          </ac:spMkLst>
        </pc:spChg>
        <pc:spChg chg="mod">
          <ac:chgData name="Nguyen Chi Son" userId="606856d02e9d83ac" providerId="LiveId" clId="{FE6D2EBD-BF5B-44E5-8745-F36426A016FC}" dt="2021-10-21T13:55:36.106" v="863" actId="20577"/>
          <ac:spMkLst>
            <pc:docMk/>
            <pc:sldMk cId="2862655" sldId="735"/>
            <ac:spMk id="19" creationId="{9C339D16-68E4-43C4-A62E-D0146138D23B}"/>
          </ac:spMkLst>
        </pc:spChg>
      </pc:sldChg>
      <pc:sldChg chg="modSp mod">
        <pc:chgData name="Nguyen Chi Son" userId="606856d02e9d83ac" providerId="LiveId" clId="{FE6D2EBD-BF5B-44E5-8745-F36426A016FC}" dt="2021-10-21T14:12:26.325" v="3311" actId="1036"/>
        <pc:sldMkLst>
          <pc:docMk/>
          <pc:sldMk cId="2820191260" sldId="736"/>
        </pc:sldMkLst>
        <pc:spChg chg="mod">
          <ac:chgData name="Nguyen Chi Son" userId="606856d02e9d83ac" providerId="LiveId" clId="{FE6D2EBD-BF5B-44E5-8745-F36426A016FC}" dt="2021-10-21T14:12:04.529" v="3305" actId="20577"/>
          <ac:spMkLst>
            <pc:docMk/>
            <pc:sldMk cId="2820191260" sldId="736"/>
            <ac:spMk id="14" creationId="{A530074C-9975-4D4F-AC15-005B11433C74}"/>
          </ac:spMkLst>
        </pc:spChg>
        <pc:spChg chg="mod">
          <ac:chgData name="Nguyen Chi Son" userId="606856d02e9d83ac" providerId="LiveId" clId="{FE6D2EBD-BF5B-44E5-8745-F36426A016FC}" dt="2021-10-21T14:12:26.325" v="3311" actId="1036"/>
          <ac:spMkLst>
            <pc:docMk/>
            <pc:sldMk cId="2820191260" sldId="736"/>
            <ac:spMk id="15" creationId="{EC5263CE-BE2F-44C4-BD89-2666D2873C33}"/>
          </ac:spMkLst>
        </pc:spChg>
        <pc:spChg chg="mod">
          <ac:chgData name="Nguyen Chi Son" userId="606856d02e9d83ac" providerId="LiveId" clId="{FE6D2EBD-BF5B-44E5-8745-F36426A016FC}" dt="2021-10-21T14:11:27.736" v="3191" actId="20577"/>
          <ac:spMkLst>
            <pc:docMk/>
            <pc:sldMk cId="2820191260" sldId="736"/>
            <ac:spMk id="19" creationId="{9C339D16-68E4-43C4-A62E-D0146138D23B}"/>
          </ac:spMkLst>
        </pc:spChg>
      </pc:sldChg>
      <pc:sldChg chg="addSp delSp modSp add del mod delAnim modAnim">
        <pc:chgData name="Nguyen Chi Son" userId="606856d02e9d83ac" providerId="LiveId" clId="{FE6D2EBD-BF5B-44E5-8745-F36426A016FC}" dt="2021-10-21T19:45:27.609" v="4864"/>
        <pc:sldMkLst>
          <pc:docMk/>
          <pc:sldMk cId="94835632" sldId="737"/>
        </pc:sldMkLst>
        <pc:spChg chg="mod">
          <ac:chgData name="Nguyen Chi Son" userId="606856d02e9d83ac" providerId="LiveId" clId="{FE6D2EBD-BF5B-44E5-8745-F36426A016FC}" dt="2021-10-21T19:43:19.720" v="4627" actId="1035"/>
          <ac:spMkLst>
            <pc:docMk/>
            <pc:sldMk cId="94835632" sldId="737"/>
            <ac:spMk id="14" creationId="{A530074C-9975-4D4F-AC15-005B11433C74}"/>
          </ac:spMkLst>
        </pc:spChg>
        <pc:spChg chg="mod">
          <ac:chgData name="Nguyen Chi Son" userId="606856d02e9d83ac" providerId="LiveId" clId="{FE6D2EBD-BF5B-44E5-8745-F36426A016FC}" dt="2021-10-21T14:15:44.645" v="4073" actId="1035"/>
          <ac:spMkLst>
            <pc:docMk/>
            <pc:sldMk cId="94835632" sldId="737"/>
            <ac:spMk id="15" creationId="{EC5263CE-BE2F-44C4-BD89-2666D2873C33}"/>
          </ac:spMkLst>
        </pc:spChg>
        <pc:spChg chg="mod">
          <ac:chgData name="Nguyen Chi Son" userId="606856d02e9d83ac" providerId="LiveId" clId="{FE6D2EBD-BF5B-44E5-8745-F36426A016FC}" dt="2021-10-21T14:14:11.816" v="3959" actId="20577"/>
          <ac:spMkLst>
            <pc:docMk/>
            <pc:sldMk cId="94835632" sldId="737"/>
            <ac:spMk id="19" creationId="{9C339D16-68E4-43C4-A62E-D0146138D23B}"/>
          </ac:spMkLst>
        </pc:spChg>
        <pc:picChg chg="del">
          <ac:chgData name="Nguyen Chi Son" userId="606856d02e9d83ac" providerId="LiveId" clId="{FE6D2EBD-BF5B-44E5-8745-F36426A016FC}" dt="2021-10-21T14:12:36.226" v="3313" actId="478"/>
          <ac:picMkLst>
            <pc:docMk/>
            <pc:sldMk cId="94835632" sldId="737"/>
            <ac:picMk id="3" creationId="{305430CC-D8D1-4829-9E4A-312CD889083B}"/>
          </ac:picMkLst>
        </pc:picChg>
        <pc:picChg chg="add mod">
          <ac:chgData name="Nguyen Chi Son" userId="606856d02e9d83ac" providerId="LiveId" clId="{FE6D2EBD-BF5B-44E5-8745-F36426A016FC}" dt="2021-10-21T19:43:17.070" v="4617" actId="1076"/>
          <ac:picMkLst>
            <pc:docMk/>
            <pc:sldMk cId="94835632" sldId="737"/>
            <ac:picMk id="4" creationId="{1CF75B29-3A6E-40D7-AD88-61C891C87940}"/>
          </ac:picMkLst>
        </pc:picChg>
        <pc:picChg chg="del">
          <ac:chgData name="Nguyen Chi Son" userId="606856d02e9d83ac" providerId="LiveId" clId="{FE6D2EBD-BF5B-44E5-8745-F36426A016FC}" dt="2021-10-21T14:12:35.773" v="3312" actId="478"/>
          <ac:picMkLst>
            <pc:docMk/>
            <pc:sldMk cId="94835632" sldId="737"/>
            <ac:picMk id="5" creationId="{788BFE3E-389D-442D-801B-2822038AFD32}"/>
          </ac:picMkLst>
        </pc:picChg>
      </pc:sldChg>
      <pc:sldChg chg="del">
        <pc:chgData name="Nguyen Chi Son" userId="606856d02e9d83ac" providerId="LiveId" clId="{FE6D2EBD-BF5B-44E5-8745-F36426A016FC}" dt="2021-10-21T19:39:56.487" v="4278" actId="47"/>
        <pc:sldMkLst>
          <pc:docMk/>
          <pc:sldMk cId="726114726" sldId="738"/>
        </pc:sldMkLst>
      </pc:sldChg>
      <pc:sldChg chg="modSp add mod">
        <pc:chgData name="Nguyen Chi Son" userId="606856d02e9d83ac" providerId="LiveId" clId="{FE6D2EBD-BF5B-44E5-8745-F36426A016FC}" dt="2021-10-21T13:58:02.696" v="1594" actId="1036"/>
        <pc:sldMkLst>
          <pc:docMk/>
          <pc:sldMk cId="2955621063" sldId="739"/>
        </pc:sldMkLst>
        <pc:spChg chg="mod">
          <ac:chgData name="Nguyen Chi Son" userId="606856d02e9d83ac" providerId="LiveId" clId="{FE6D2EBD-BF5B-44E5-8745-F36426A016FC}" dt="2021-10-21T13:57:58.103" v="1575" actId="20577"/>
          <ac:spMkLst>
            <pc:docMk/>
            <pc:sldMk cId="2955621063" sldId="739"/>
            <ac:spMk id="2" creationId="{DAF08EC2-5D0D-48D9-855C-A59C0E5ED55B}"/>
          </ac:spMkLst>
        </pc:spChg>
        <pc:spChg chg="mod">
          <ac:chgData name="Nguyen Chi Son" userId="606856d02e9d83ac" providerId="LiveId" clId="{FE6D2EBD-BF5B-44E5-8745-F36426A016FC}" dt="2021-10-21T13:58:02.696" v="1594" actId="1036"/>
          <ac:spMkLst>
            <pc:docMk/>
            <pc:sldMk cId="2955621063" sldId="739"/>
            <ac:spMk id="3" creationId="{8CD51C9F-FCB0-4185-93E6-835FC05E1B10}"/>
          </ac:spMkLst>
        </pc:spChg>
      </pc:sldChg>
      <pc:sldChg chg="addSp delSp modSp add mod">
        <pc:chgData name="Nguyen Chi Son" userId="606856d02e9d83ac" providerId="LiveId" clId="{FE6D2EBD-BF5B-44E5-8745-F36426A016FC}" dt="2021-10-21T14:09:03.012" v="2065" actId="1076"/>
        <pc:sldMkLst>
          <pc:docMk/>
          <pc:sldMk cId="1285046139" sldId="740"/>
        </pc:sldMkLst>
        <pc:spChg chg="mod">
          <ac:chgData name="Nguyen Chi Son" userId="606856d02e9d83ac" providerId="LiveId" clId="{FE6D2EBD-BF5B-44E5-8745-F36426A016FC}" dt="2021-10-21T13:58:31.147" v="1790" actId="20577"/>
          <ac:spMkLst>
            <pc:docMk/>
            <pc:sldMk cId="1285046139" sldId="740"/>
            <ac:spMk id="2" creationId="{BA8A6260-CA4B-46A9-A06E-C71EE59E6992}"/>
          </ac:spMkLst>
        </pc:spChg>
        <pc:spChg chg="mod">
          <ac:chgData name="Nguyen Chi Son" userId="606856d02e9d83ac" providerId="LiveId" clId="{FE6D2EBD-BF5B-44E5-8745-F36426A016FC}" dt="2021-10-21T14:08:58.809" v="2063" actId="1076"/>
          <ac:spMkLst>
            <pc:docMk/>
            <pc:sldMk cId="1285046139" sldId="740"/>
            <ac:spMk id="6" creationId="{55EFE2C7-A145-4398-9A1C-6B0F4661F8B5}"/>
          </ac:spMkLst>
        </pc:spChg>
        <pc:spChg chg="mod">
          <ac:chgData name="Nguyen Chi Son" userId="606856d02e9d83ac" providerId="LiveId" clId="{FE6D2EBD-BF5B-44E5-8745-F36426A016FC}" dt="2021-10-21T14:09:00.794" v="2064" actId="1076"/>
          <ac:spMkLst>
            <pc:docMk/>
            <pc:sldMk cId="1285046139" sldId="740"/>
            <ac:spMk id="9" creationId="{940A03D4-1663-4B1B-BD24-DB95182683B6}"/>
          </ac:spMkLst>
        </pc:spChg>
        <pc:spChg chg="mod">
          <ac:chgData name="Nguyen Chi Son" userId="606856d02e9d83ac" providerId="LiveId" clId="{FE6D2EBD-BF5B-44E5-8745-F36426A016FC}" dt="2021-10-21T14:09:03.012" v="2065" actId="1076"/>
          <ac:spMkLst>
            <pc:docMk/>
            <pc:sldMk cId="1285046139" sldId="740"/>
            <ac:spMk id="11" creationId="{24C579D8-713A-48FF-9310-0BBFB1E70CF9}"/>
          </ac:spMkLst>
        </pc:spChg>
        <pc:picChg chg="add mod">
          <ac:chgData name="Nguyen Chi Son" userId="606856d02e9d83ac" providerId="LiveId" clId="{FE6D2EBD-BF5B-44E5-8745-F36426A016FC}" dt="2021-10-21T14:08:31.870" v="2055" actId="1076"/>
          <ac:picMkLst>
            <pc:docMk/>
            <pc:sldMk cId="1285046139" sldId="740"/>
            <ac:picMk id="3" creationId="{0D460906-F001-43BB-AE1D-E5D2AC5EEB17}"/>
          </ac:picMkLst>
        </pc:picChg>
        <pc:picChg chg="add mod">
          <ac:chgData name="Nguyen Chi Son" userId="606856d02e9d83ac" providerId="LiveId" clId="{FE6D2EBD-BF5B-44E5-8745-F36426A016FC}" dt="2021-10-21T14:08:52.622" v="2061" actId="732"/>
          <ac:picMkLst>
            <pc:docMk/>
            <pc:sldMk cId="1285046139" sldId="740"/>
            <ac:picMk id="4" creationId="{C117FF4E-5BEC-46DA-B73F-04F7A8AF9992}"/>
          </ac:picMkLst>
        </pc:picChg>
        <pc:picChg chg="del">
          <ac:chgData name="Nguyen Chi Son" userId="606856d02e9d83ac" providerId="LiveId" clId="{FE6D2EBD-BF5B-44E5-8745-F36426A016FC}" dt="2021-10-21T13:59:56.193" v="1791" actId="478"/>
          <ac:picMkLst>
            <pc:docMk/>
            <pc:sldMk cId="1285046139" sldId="740"/>
            <ac:picMk id="14" creationId="{E06644B1-37E8-4F9F-8ADB-21D6E82A5F0D}"/>
          </ac:picMkLst>
        </pc:picChg>
        <pc:picChg chg="del">
          <ac:chgData name="Nguyen Chi Son" userId="606856d02e9d83ac" providerId="LiveId" clId="{FE6D2EBD-BF5B-44E5-8745-F36426A016FC}" dt="2021-10-21T13:59:56.849" v="1792" actId="478"/>
          <ac:picMkLst>
            <pc:docMk/>
            <pc:sldMk cId="1285046139" sldId="740"/>
            <ac:picMk id="1026" creationId="{07A327FF-01E8-47BD-8FDF-C4CB28FB2F90}"/>
          </ac:picMkLst>
        </pc:picChg>
        <pc:picChg chg="add mod">
          <ac:chgData name="Nguyen Chi Son" userId="606856d02e9d83ac" providerId="LiveId" clId="{FE6D2EBD-BF5B-44E5-8745-F36426A016FC}" dt="2021-10-21T14:08:45.028" v="2059" actId="1076"/>
          <ac:picMkLst>
            <pc:docMk/>
            <pc:sldMk cId="1285046139" sldId="740"/>
            <ac:picMk id="1028" creationId="{B02CFDAE-C5DF-4841-8B94-77AAAC34B7B7}"/>
          </ac:picMkLst>
        </pc:picChg>
        <pc:picChg chg="del">
          <ac:chgData name="Nguyen Chi Son" userId="606856d02e9d83ac" providerId="LiveId" clId="{FE6D2EBD-BF5B-44E5-8745-F36426A016FC}" dt="2021-10-21T13:59:57.478" v="1793" actId="478"/>
          <ac:picMkLst>
            <pc:docMk/>
            <pc:sldMk cId="1285046139" sldId="740"/>
            <ac:picMk id="1030" creationId="{E9213D61-5228-4355-B978-B4656C77655F}"/>
          </ac:picMkLst>
        </pc:picChg>
      </pc:sldChg>
      <pc:sldChg chg="modSp add modAnim">
        <pc:chgData name="Nguyen Chi Son" userId="606856d02e9d83ac" providerId="LiveId" clId="{FE6D2EBD-BF5B-44E5-8745-F36426A016FC}" dt="2021-10-21T19:45:34.923" v="4866"/>
        <pc:sldMkLst>
          <pc:docMk/>
          <pc:sldMk cId="446764494" sldId="741"/>
        </pc:sldMkLst>
        <pc:spChg chg="mod">
          <ac:chgData name="Nguyen Chi Son" userId="606856d02e9d83ac" providerId="LiveId" clId="{FE6D2EBD-BF5B-44E5-8745-F36426A016FC}" dt="2021-10-21T19:45:08.571" v="4860" actId="20577"/>
          <ac:spMkLst>
            <pc:docMk/>
            <pc:sldMk cId="446764494" sldId="741"/>
            <ac:spMk id="14" creationId="{A530074C-9975-4D4F-AC15-005B11433C74}"/>
          </ac:spMkLst>
        </pc:spChg>
      </pc:sldChg>
    </pc:docChg>
  </pc:docChgLst>
  <pc:docChgLst>
    <pc:chgData name="Nguyen Chi Son" userId="606856d02e9d83ac" providerId="LiveId" clId="{D5C34601-C6BA-4D13-9138-956295C7741D}"/>
    <pc:docChg chg="custSel addSld delSld modSld">
      <pc:chgData name="Nguyen Chi Son" userId="606856d02e9d83ac" providerId="LiveId" clId="{D5C34601-C6BA-4D13-9138-956295C7741D}" dt="2021-09-06T14:51:20.711" v="2113" actId="1035"/>
      <pc:docMkLst>
        <pc:docMk/>
      </pc:docMkLst>
      <pc:sldChg chg="modSp mod">
        <pc:chgData name="Nguyen Chi Son" userId="606856d02e9d83ac" providerId="LiveId" clId="{D5C34601-C6BA-4D13-9138-956295C7741D}" dt="2021-09-06T13:52:31.549" v="50" actId="20577"/>
        <pc:sldMkLst>
          <pc:docMk/>
          <pc:sldMk cId="2922349590" sldId="256"/>
        </pc:sldMkLst>
        <pc:spChg chg="mod">
          <ac:chgData name="Nguyen Chi Son" userId="606856d02e9d83ac" providerId="LiveId" clId="{D5C34601-C6BA-4D13-9138-956295C7741D}" dt="2021-09-06T13:52:31.549" v="50" actId="20577"/>
          <ac:spMkLst>
            <pc:docMk/>
            <pc:sldMk cId="2922349590" sldId="256"/>
            <ac:spMk id="136" creationId="{C574B640-0199-463F-87CA-8E3956B46E10}"/>
          </ac:spMkLst>
        </pc:spChg>
      </pc:sldChg>
      <pc:sldChg chg="modSp mod">
        <pc:chgData name="Nguyen Chi Son" userId="606856d02e9d83ac" providerId="LiveId" clId="{D5C34601-C6BA-4D13-9138-956295C7741D}" dt="2021-09-06T14:23:33.284" v="119" actId="20577"/>
        <pc:sldMkLst>
          <pc:docMk/>
          <pc:sldMk cId="2812505328" sldId="362"/>
        </pc:sldMkLst>
        <pc:spChg chg="mod">
          <ac:chgData name="Nguyen Chi Son" userId="606856d02e9d83ac" providerId="LiveId" clId="{D5C34601-C6BA-4D13-9138-956295C7741D}" dt="2021-09-06T14:23:33.284" v="119" actId="20577"/>
          <ac:spMkLst>
            <pc:docMk/>
            <pc:sldMk cId="2812505328" sldId="362"/>
            <ac:spMk id="2" creationId="{DAF08EC2-5D0D-48D9-855C-A59C0E5ED55B}"/>
          </ac:spMkLst>
        </pc:spChg>
      </pc:sldChg>
      <pc:sldChg chg="del">
        <pc:chgData name="Nguyen Chi Son" userId="606856d02e9d83ac" providerId="LiveId" clId="{D5C34601-C6BA-4D13-9138-956295C7741D}" dt="2021-09-06T14:37:50.332" v="511" actId="47"/>
        <pc:sldMkLst>
          <pc:docMk/>
          <pc:sldMk cId="3904192345" sldId="502"/>
        </pc:sldMkLst>
      </pc:sldChg>
      <pc:sldChg chg="modSp mod">
        <pc:chgData name="Nguyen Chi Son" userId="606856d02e9d83ac" providerId="LiveId" clId="{D5C34601-C6BA-4D13-9138-956295C7741D}" dt="2021-09-06T14:37:52.649" v="513" actId="20577"/>
        <pc:sldMkLst>
          <pc:docMk/>
          <pc:sldMk cId="402592958" sldId="540"/>
        </pc:sldMkLst>
        <pc:spChg chg="mod">
          <ac:chgData name="Nguyen Chi Son" userId="606856d02e9d83ac" providerId="LiveId" clId="{D5C34601-C6BA-4D13-9138-956295C7741D}" dt="2021-09-06T14:37:52.649" v="513" actId="20577"/>
          <ac:spMkLst>
            <pc:docMk/>
            <pc:sldMk cId="402592958" sldId="540"/>
            <ac:spMk id="3" creationId="{8CD51C9F-FCB0-4185-93E6-835FC05E1B10}"/>
          </ac:spMkLst>
        </pc:spChg>
      </pc:sldChg>
      <pc:sldChg chg="addSp delSp modSp mod">
        <pc:chgData name="Nguyen Chi Son" userId="606856d02e9d83ac" providerId="LiveId" clId="{D5C34601-C6BA-4D13-9138-956295C7741D}" dt="2021-09-06T14:29:45.509" v="363" actId="1076"/>
        <pc:sldMkLst>
          <pc:docMk/>
          <pc:sldMk cId="3298182474" sldId="547"/>
        </pc:sldMkLst>
        <pc:spChg chg="mod">
          <ac:chgData name="Nguyen Chi Son" userId="606856d02e9d83ac" providerId="LiveId" clId="{D5C34601-C6BA-4D13-9138-956295C7741D}" dt="2021-09-06T14:28:51.331" v="246" actId="20577"/>
          <ac:spMkLst>
            <pc:docMk/>
            <pc:sldMk cId="3298182474" sldId="547"/>
            <ac:spMk id="2" creationId="{BA8A6260-CA4B-46A9-A06E-C71EE59E6992}"/>
          </ac:spMkLst>
        </pc:spChg>
        <pc:spChg chg="del">
          <ac:chgData name="Nguyen Chi Son" userId="606856d02e9d83ac" providerId="LiveId" clId="{D5C34601-C6BA-4D13-9138-956295C7741D}" dt="2021-09-06T14:27:44.719" v="126" actId="478"/>
          <ac:spMkLst>
            <pc:docMk/>
            <pc:sldMk cId="3298182474" sldId="547"/>
            <ac:spMk id="8" creationId="{B5ECF9DA-747A-416C-815D-4FC1A623870D}"/>
          </ac:spMkLst>
        </pc:spChg>
        <pc:spChg chg="mod">
          <ac:chgData name="Nguyen Chi Son" userId="606856d02e9d83ac" providerId="LiveId" clId="{D5C34601-C6BA-4D13-9138-956295C7741D}" dt="2021-09-06T14:29:32.979" v="360" actId="1076"/>
          <ac:spMkLst>
            <pc:docMk/>
            <pc:sldMk cId="3298182474" sldId="547"/>
            <ac:spMk id="17" creationId="{388493A2-4842-4806-B794-C152AA81A7B8}"/>
          </ac:spMkLst>
        </pc:spChg>
        <pc:picChg chg="del">
          <ac:chgData name="Nguyen Chi Son" userId="606856d02e9d83ac" providerId="LiveId" clId="{D5C34601-C6BA-4D13-9138-956295C7741D}" dt="2021-09-06T14:23:36.207" v="120" actId="478"/>
          <ac:picMkLst>
            <pc:docMk/>
            <pc:sldMk cId="3298182474" sldId="547"/>
            <ac:picMk id="12" creationId="{E86000CD-A106-4EC9-924E-EFE7A5856A97}"/>
          </ac:picMkLst>
        </pc:picChg>
        <pc:picChg chg="del">
          <ac:chgData name="Nguyen Chi Son" userId="606856d02e9d83ac" providerId="LiveId" clId="{D5C34601-C6BA-4D13-9138-956295C7741D}" dt="2021-09-06T14:23:36.622" v="121" actId="478"/>
          <ac:picMkLst>
            <pc:docMk/>
            <pc:sldMk cId="3298182474" sldId="547"/>
            <ac:picMk id="14" creationId="{C3491FA7-778D-47B0-9063-B38D1B25DA3E}"/>
          </ac:picMkLst>
        </pc:picChg>
        <pc:picChg chg="add mod">
          <ac:chgData name="Nguyen Chi Son" userId="606856d02e9d83ac" providerId="LiveId" clId="{D5C34601-C6BA-4D13-9138-956295C7741D}" dt="2021-09-06T14:29:45.509" v="363" actId="1076"/>
          <ac:picMkLst>
            <pc:docMk/>
            <pc:sldMk cId="3298182474" sldId="547"/>
            <ac:picMk id="1026" creationId="{EDD9A895-A809-41BC-986F-C7E7E658DDD5}"/>
          </ac:picMkLst>
        </pc:picChg>
        <pc:cxnChg chg="del">
          <ac:chgData name="Nguyen Chi Son" userId="606856d02e9d83ac" providerId="LiveId" clId="{D5C34601-C6BA-4D13-9138-956295C7741D}" dt="2021-09-06T14:23:37.724" v="122" actId="478"/>
          <ac:cxnSpMkLst>
            <pc:docMk/>
            <pc:sldMk cId="3298182474" sldId="547"/>
            <ac:cxnSpMk id="16" creationId="{95ED8E70-BD19-4A6F-8F88-12DF99EBE0D3}"/>
          </ac:cxnSpMkLst>
        </pc:cxnChg>
      </pc:sldChg>
      <pc:sldChg chg="del">
        <pc:chgData name="Nguyen Chi Son" userId="606856d02e9d83ac" providerId="LiveId" clId="{D5C34601-C6BA-4D13-9138-956295C7741D}" dt="2021-09-06T14:37:50.332" v="511" actId="47"/>
        <pc:sldMkLst>
          <pc:docMk/>
          <pc:sldMk cId="2951639226" sldId="592"/>
        </pc:sldMkLst>
      </pc:sldChg>
      <pc:sldChg chg="modSp mod modAnim">
        <pc:chgData name="Nguyen Chi Son" userId="606856d02e9d83ac" providerId="LiveId" clId="{D5C34601-C6BA-4D13-9138-956295C7741D}" dt="2021-09-06T14:50:48.347" v="2048" actId="1036"/>
        <pc:sldMkLst>
          <pc:docMk/>
          <pc:sldMk cId="1953741841" sldId="596"/>
        </pc:sldMkLst>
        <pc:spChg chg="mod">
          <ac:chgData name="Nguyen Chi Son" userId="606856d02e9d83ac" providerId="LiveId" clId="{D5C34601-C6BA-4D13-9138-956295C7741D}" dt="2021-09-06T14:40:20.771" v="684" actId="20577"/>
          <ac:spMkLst>
            <pc:docMk/>
            <pc:sldMk cId="1953741841" sldId="596"/>
            <ac:spMk id="2" creationId="{BA8A6260-CA4B-46A9-A06E-C71EE59E6992}"/>
          </ac:spMkLst>
        </pc:spChg>
        <pc:spChg chg="mod">
          <ac:chgData name="Nguyen Chi Son" userId="606856d02e9d83ac" providerId="LiveId" clId="{D5C34601-C6BA-4D13-9138-956295C7741D}" dt="2021-09-06T14:50:48.347" v="2048" actId="1036"/>
          <ac:spMkLst>
            <pc:docMk/>
            <pc:sldMk cId="1953741841" sldId="596"/>
            <ac:spMk id="4" creationId="{0D159DDA-BA49-4E92-817D-8988A85A5610}"/>
          </ac:spMkLst>
        </pc:spChg>
        <pc:spChg chg="mod">
          <ac:chgData name="Nguyen Chi Son" userId="606856d02e9d83ac" providerId="LiveId" clId="{D5C34601-C6BA-4D13-9138-956295C7741D}" dt="2021-09-06T14:50:48.347" v="2048" actId="1036"/>
          <ac:spMkLst>
            <pc:docMk/>
            <pc:sldMk cId="1953741841" sldId="596"/>
            <ac:spMk id="5" creationId="{34B18095-2B84-439E-80AD-AC5D4586BEAA}"/>
          </ac:spMkLst>
        </pc:spChg>
        <pc:spChg chg="mod">
          <ac:chgData name="Nguyen Chi Son" userId="606856d02e9d83ac" providerId="LiveId" clId="{D5C34601-C6BA-4D13-9138-956295C7741D}" dt="2021-09-06T14:50:48.347" v="2048" actId="1036"/>
          <ac:spMkLst>
            <pc:docMk/>
            <pc:sldMk cId="1953741841" sldId="596"/>
            <ac:spMk id="11" creationId="{BB94417D-BA64-41A3-A335-F1084FC4EAAB}"/>
          </ac:spMkLst>
        </pc:spChg>
        <pc:spChg chg="mod">
          <ac:chgData name="Nguyen Chi Son" userId="606856d02e9d83ac" providerId="LiveId" clId="{D5C34601-C6BA-4D13-9138-956295C7741D}" dt="2021-09-06T14:50:48.347" v="2048" actId="1036"/>
          <ac:spMkLst>
            <pc:docMk/>
            <pc:sldMk cId="1953741841" sldId="596"/>
            <ac:spMk id="14" creationId="{47690167-AC03-4A6E-8A65-B47A2BE69ACA}"/>
          </ac:spMkLst>
        </pc:spChg>
      </pc:sldChg>
      <pc:sldChg chg="del">
        <pc:chgData name="Nguyen Chi Son" userId="606856d02e9d83ac" providerId="LiveId" clId="{D5C34601-C6BA-4D13-9138-956295C7741D}" dt="2021-09-06T14:37:50.332" v="511" actId="47"/>
        <pc:sldMkLst>
          <pc:docMk/>
          <pc:sldMk cId="3686938130" sldId="606"/>
        </pc:sldMkLst>
      </pc:sldChg>
      <pc:sldChg chg="del">
        <pc:chgData name="Nguyen Chi Son" userId="606856d02e9d83ac" providerId="LiveId" clId="{D5C34601-C6BA-4D13-9138-956295C7741D}" dt="2021-09-06T14:37:50.332" v="511" actId="47"/>
        <pc:sldMkLst>
          <pc:docMk/>
          <pc:sldMk cId="602911421" sldId="607"/>
        </pc:sldMkLst>
      </pc:sldChg>
      <pc:sldChg chg="del">
        <pc:chgData name="Nguyen Chi Son" userId="606856d02e9d83ac" providerId="LiveId" clId="{D5C34601-C6BA-4D13-9138-956295C7741D}" dt="2021-09-06T14:37:50.332" v="511" actId="47"/>
        <pc:sldMkLst>
          <pc:docMk/>
          <pc:sldMk cId="4132042067" sldId="608"/>
        </pc:sldMkLst>
      </pc:sldChg>
      <pc:sldChg chg="del">
        <pc:chgData name="Nguyen Chi Son" userId="606856d02e9d83ac" providerId="LiveId" clId="{D5C34601-C6BA-4D13-9138-956295C7741D}" dt="2021-09-06T14:37:50.332" v="511" actId="47"/>
        <pc:sldMkLst>
          <pc:docMk/>
          <pc:sldMk cId="2821762238" sldId="609"/>
        </pc:sldMkLst>
      </pc:sldChg>
      <pc:sldChg chg="del">
        <pc:chgData name="Nguyen Chi Son" userId="606856d02e9d83ac" providerId="LiveId" clId="{D5C34601-C6BA-4D13-9138-956295C7741D}" dt="2021-09-06T14:37:50.332" v="511" actId="47"/>
        <pc:sldMkLst>
          <pc:docMk/>
          <pc:sldMk cId="49150629" sldId="610"/>
        </pc:sldMkLst>
      </pc:sldChg>
      <pc:sldChg chg="del">
        <pc:chgData name="Nguyen Chi Son" userId="606856d02e9d83ac" providerId="LiveId" clId="{D5C34601-C6BA-4D13-9138-956295C7741D}" dt="2021-09-06T14:37:56.158" v="514" actId="47"/>
        <pc:sldMkLst>
          <pc:docMk/>
          <pc:sldMk cId="4006857089" sldId="611"/>
        </pc:sldMkLst>
      </pc:sldChg>
      <pc:sldChg chg="del">
        <pc:chgData name="Nguyen Chi Son" userId="606856d02e9d83ac" providerId="LiveId" clId="{D5C34601-C6BA-4D13-9138-956295C7741D}" dt="2021-09-06T14:37:56.158" v="514" actId="47"/>
        <pc:sldMkLst>
          <pc:docMk/>
          <pc:sldMk cId="3728400003" sldId="612"/>
        </pc:sldMkLst>
      </pc:sldChg>
      <pc:sldChg chg="del">
        <pc:chgData name="Nguyen Chi Son" userId="606856d02e9d83ac" providerId="LiveId" clId="{D5C34601-C6BA-4D13-9138-956295C7741D}" dt="2021-09-06T14:37:56.158" v="514" actId="47"/>
        <pc:sldMkLst>
          <pc:docMk/>
          <pc:sldMk cId="3553556330" sldId="613"/>
        </pc:sldMkLst>
      </pc:sldChg>
      <pc:sldChg chg="addSp delSp modSp add mod modAnim">
        <pc:chgData name="Nguyen Chi Son" userId="606856d02e9d83ac" providerId="LiveId" clId="{D5C34601-C6BA-4D13-9138-956295C7741D}" dt="2021-09-06T14:50:43.019" v="2009"/>
        <pc:sldMkLst>
          <pc:docMk/>
          <pc:sldMk cId="3023646297" sldId="614"/>
        </pc:sldMkLst>
        <pc:spChg chg="mod">
          <ac:chgData name="Nguyen Chi Son" userId="606856d02e9d83ac" providerId="LiveId" clId="{D5C34601-C6BA-4D13-9138-956295C7741D}" dt="2021-09-06T14:30:02.564" v="459" actId="20577"/>
          <ac:spMkLst>
            <pc:docMk/>
            <pc:sldMk cId="3023646297" sldId="614"/>
            <ac:spMk id="2" creationId="{BA8A6260-CA4B-46A9-A06E-C71EE59E6992}"/>
          </ac:spMkLst>
        </pc:spChg>
        <pc:spChg chg="del mod">
          <ac:chgData name="Nguyen Chi Son" userId="606856d02e9d83ac" providerId="LiveId" clId="{D5C34601-C6BA-4D13-9138-956295C7741D}" dt="2021-09-06T14:34:18.638" v="496" actId="478"/>
          <ac:spMkLst>
            <pc:docMk/>
            <pc:sldMk cId="3023646297" sldId="614"/>
            <ac:spMk id="17" creationId="{388493A2-4842-4806-B794-C152AA81A7B8}"/>
          </ac:spMkLst>
        </pc:spChg>
        <pc:picChg chg="add del mod">
          <ac:chgData name="Nguyen Chi Son" userId="606856d02e9d83ac" providerId="LiveId" clId="{D5C34601-C6BA-4D13-9138-956295C7741D}" dt="2021-09-06T14:32:34.523" v="465" actId="478"/>
          <ac:picMkLst>
            <pc:docMk/>
            <pc:sldMk cId="3023646297" sldId="614"/>
            <ac:picMk id="4" creationId="{372CF798-CA86-41DD-98CB-60775F39EA98}"/>
          </ac:picMkLst>
        </pc:picChg>
        <pc:picChg chg="add mod">
          <ac:chgData name="Nguyen Chi Son" userId="606856d02e9d83ac" providerId="LiveId" clId="{D5C34601-C6BA-4D13-9138-956295C7741D}" dt="2021-09-06T14:33:31.286" v="488" actId="1076"/>
          <ac:picMkLst>
            <pc:docMk/>
            <pc:sldMk cId="3023646297" sldId="614"/>
            <ac:picMk id="6" creationId="{E269BDB8-4EE1-4006-9980-3E5C1A545C65}"/>
          </ac:picMkLst>
        </pc:picChg>
        <pc:picChg chg="add mod">
          <ac:chgData name="Nguyen Chi Son" userId="606856d02e9d83ac" providerId="LiveId" clId="{D5C34601-C6BA-4D13-9138-956295C7741D}" dt="2021-09-06T14:33:43.771" v="493" actId="1076"/>
          <ac:picMkLst>
            <pc:docMk/>
            <pc:sldMk cId="3023646297" sldId="614"/>
            <ac:picMk id="8" creationId="{8D8DE69A-3E4D-4544-9BA1-7158EB0C0C4E}"/>
          </ac:picMkLst>
        </pc:picChg>
        <pc:picChg chg="add del mod">
          <ac:chgData name="Nguyen Chi Son" userId="606856d02e9d83ac" providerId="LiveId" clId="{D5C34601-C6BA-4D13-9138-956295C7741D}" dt="2021-09-06T14:36:45.162" v="504" actId="478"/>
          <ac:picMkLst>
            <pc:docMk/>
            <pc:sldMk cId="3023646297" sldId="614"/>
            <ac:picMk id="10" creationId="{4B3D55A0-D160-4E9D-8EE6-C59025930F1E}"/>
          </ac:picMkLst>
        </pc:picChg>
        <pc:picChg chg="add mod">
          <ac:chgData name="Nguyen Chi Son" userId="606856d02e9d83ac" providerId="LiveId" clId="{D5C34601-C6BA-4D13-9138-956295C7741D}" dt="2021-09-06T14:37:00.062" v="510" actId="1076"/>
          <ac:picMkLst>
            <pc:docMk/>
            <pc:sldMk cId="3023646297" sldId="614"/>
            <ac:picMk id="12" creationId="{9B9EC51C-3591-4FF4-ADDB-1CF1D9A9DD81}"/>
          </ac:picMkLst>
        </pc:picChg>
        <pc:picChg chg="del">
          <ac:chgData name="Nguyen Chi Son" userId="606856d02e9d83ac" providerId="LiveId" clId="{D5C34601-C6BA-4D13-9138-956295C7741D}" dt="2021-09-06T14:30:03.933" v="460" actId="478"/>
          <ac:picMkLst>
            <pc:docMk/>
            <pc:sldMk cId="3023646297" sldId="614"/>
            <ac:picMk id="1026" creationId="{EDD9A895-A809-41BC-986F-C7E7E658DDD5}"/>
          </ac:picMkLst>
        </pc:picChg>
      </pc:sldChg>
      <pc:sldChg chg="addSp modSp add mod modAnim">
        <pc:chgData name="Nguyen Chi Son" userId="606856d02e9d83ac" providerId="LiveId" clId="{D5C34601-C6BA-4D13-9138-956295C7741D}" dt="2021-09-06T14:51:20.711" v="2113" actId="1035"/>
        <pc:sldMkLst>
          <pc:docMk/>
          <pc:sldMk cId="3207193999" sldId="615"/>
        </pc:sldMkLst>
        <pc:spChg chg="mod">
          <ac:chgData name="Nguyen Chi Son" userId="606856d02e9d83ac" providerId="LiveId" clId="{D5C34601-C6BA-4D13-9138-956295C7741D}" dt="2021-09-06T14:50:59.047" v="2051" actId="14100"/>
          <ac:spMkLst>
            <pc:docMk/>
            <pc:sldMk cId="3207193999" sldId="615"/>
            <ac:spMk id="2" creationId="{BA8A6260-CA4B-46A9-A06E-C71EE59E6992}"/>
          </ac:spMkLst>
        </pc:spChg>
        <pc:spChg chg="mod">
          <ac:chgData name="Nguyen Chi Son" userId="606856d02e9d83ac" providerId="LiveId" clId="{D5C34601-C6BA-4D13-9138-956295C7741D}" dt="2021-09-06T14:51:12.642" v="2080" actId="1076"/>
          <ac:spMkLst>
            <pc:docMk/>
            <pc:sldMk cId="3207193999" sldId="615"/>
            <ac:spMk id="4" creationId="{0D159DDA-BA49-4E92-817D-8988A85A5610}"/>
          </ac:spMkLst>
        </pc:spChg>
        <pc:spChg chg="mod">
          <ac:chgData name="Nguyen Chi Son" userId="606856d02e9d83ac" providerId="LiveId" clId="{D5C34601-C6BA-4D13-9138-956295C7741D}" dt="2021-09-06T14:51:17.852" v="2090" actId="1076"/>
          <ac:spMkLst>
            <pc:docMk/>
            <pc:sldMk cId="3207193999" sldId="615"/>
            <ac:spMk id="5" creationId="{34B18095-2B84-439E-80AD-AC5D4586BEAA}"/>
          </ac:spMkLst>
        </pc:spChg>
        <pc:spChg chg="mod">
          <ac:chgData name="Nguyen Chi Son" userId="606856d02e9d83ac" providerId="LiveId" clId="{D5C34601-C6BA-4D13-9138-956295C7741D}" dt="2021-09-06T14:51:14.564" v="2089" actId="1035"/>
          <ac:spMkLst>
            <pc:docMk/>
            <pc:sldMk cId="3207193999" sldId="615"/>
            <ac:spMk id="11" creationId="{BB94417D-BA64-41A3-A335-F1084FC4EAAB}"/>
          </ac:spMkLst>
        </pc:spChg>
        <pc:spChg chg="mod">
          <ac:chgData name="Nguyen Chi Son" userId="606856d02e9d83ac" providerId="LiveId" clId="{D5C34601-C6BA-4D13-9138-956295C7741D}" dt="2021-09-06T14:51:20.711" v="2113" actId="1035"/>
          <ac:spMkLst>
            <pc:docMk/>
            <pc:sldMk cId="3207193999" sldId="615"/>
            <ac:spMk id="14" creationId="{47690167-AC03-4A6E-8A65-B47A2BE69ACA}"/>
          </ac:spMkLst>
        </pc:spChg>
        <pc:picChg chg="add mod">
          <ac:chgData name="Nguyen Chi Son" userId="606856d02e9d83ac" providerId="LiveId" clId="{D5C34601-C6BA-4D13-9138-956295C7741D}" dt="2021-09-06T14:50:55.327" v="2050" actId="1076"/>
          <ac:picMkLst>
            <pc:docMk/>
            <pc:sldMk cId="3207193999" sldId="615"/>
            <ac:picMk id="2050" creationId="{942CB1AA-121F-45BC-A561-D1223C38D2B1}"/>
          </ac:picMkLst>
        </pc:picChg>
      </pc:sldChg>
    </pc:docChg>
  </pc:docChgLst>
  <pc:docChgLst>
    <pc:chgData name="Nguyen Chi Son" userId="606856d02e9d83ac" providerId="LiveId" clId="{E7EF6AEB-BA8E-4587-9525-13AD8EB08D12}"/>
    <pc:docChg chg="undo custSel addSld delSld modSld">
      <pc:chgData name="Nguyen Chi Son" userId="606856d02e9d83ac" providerId="LiveId" clId="{E7EF6AEB-BA8E-4587-9525-13AD8EB08D12}" dt="2022-01-04T19:24:38.235" v="8339" actId="1076"/>
      <pc:docMkLst>
        <pc:docMk/>
      </pc:docMkLst>
      <pc:sldChg chg="modSp mod">
        <pc:chgData name="Nguyen Chi Son" userId="606856d02e9d83ac" providerId="LiveId" clId="{E7EF6AEB-BA8E-4587-9525-13AD8EB08D12}" dt="2022-01-04T13:36:15.275" v="63" actId="20577"/>
        <pc:sldMkLst>
          <pc:docMk/>
          <pc:sldMk cId="2922349590" sldId="256"/>
        </pc:sldMkLst>
        <pc:spChg chg="mod">
          <ac:chgData name="Nguyen Chi Son" userId="606856d02e9d83ac" providerId="LiveId" clId="{E7EF6AEB-BA8E-4587-9525-13AD8EB08D12}" dt="2022-01-04T13:36:15.275" v="63" actId="20577"/>
          <ac:spMkLst>
            <pc:docMk/>
            <pc:sldMk cId="2922349590" sldId="256"/>
            <ac:spMk id="5" creationId="{3A9CE0EE-E8A7-485D-B7B9-01588BB75C9D}"/>
          </ac:spMkLst>
        </pc:spChg>
        <pc:spChg chg="mod">
          <ac:chgData name="Nguyen Chi Son" userId="606856d02e9d83ac" providerId="LiveId" clId="{E7EF6AEB-BA8E-4587-9525-13AD8EB08D12}" dt="2022-01-04T13:36:06.861" v="46" actId="20577"/>
          <ac:spMkLst>
            <pc:docMk/>
            <pc:sldMk cId="2922349590" sldId="256"/>
            <ac:spMk id="136" creationId="{C574B640-0199-463F-87CA-8E3956B46E10}"/>
          </ac:spMkLst>
        </pc:spChg>
      </pc:sldChg>
      <pc:sldChg chg="modSp mod">
        <pc:chgData name="Nguyen Chi Son" userId="606856d02e9d83ac" providerId="LiveId" clId="{E7EF6AEB-BA8E-4587-9525-13AD8EB08D12}" dt="2022-01-04T14:25:30.551" v="1594" actId="20577"/>
        <pc:sldMkLst>
          <pc:docMk/>
          <pc:sldMk cId="3319126272" sldId="622"/>
        </pc:sldMkLst>
        <pc:spChg chg="mod">
          <ac:chgData name="Nguyen Chi Son" userId="606856d02e9d83ac" providerId="LiveId" clId="{E7EF6AEB-BA8E-4587-9525-13AD8EB08D12}" dt="2022-01-04T14:25:30.551" v="1594" actId="20577"/>
          <ac:spMkLst>
            <pc:docMk/>
            <pc:sldMk cId="3319126272" sldId="622"/>
            <ac:spMk id="2" creationId="{DAF08EC2-5D0D-48D9-855C-A59C0E5ED55B}"/>
          </ac:spMkLst>
        </pc:spChg>
      </pc:sldChg>
      <pc:sldChg chg="modSp mod">
        <pc:chgData name="Nguyen Chi Son" userId="606856d02e9d83ac" providerId="LiveId" clId="{E7EF6AEB-BA8E-4587-9525-13AD8EB08D12}" dt="2022-01-04T13:36:57.305" v="210" actId="1035"/>
        <pc:sldMkLst>
          <pc:docMk/>
          <pc:sldMk cId="1033004166" sldId="675"/>
        </pc:sldMkLst>
        <pc:spChg chg="mod">
          <ac:chgData name="Nguyen Chi Son" userId="606856d02e9d83ac" providerId="LiveId" clId="{E7EF6AEB-BA8E-4587-9525-13AD8EB08D12}" dt="2022-01-04T13:36:52.586" v="188" actId="20577"/>
          <ac:spMkLst>
            <pc:docMk/>
            <pc:sldMk cId="1033004166" sldId="675"/>
            <ac:spMk id="2" creationId="{DAF08EC2-5D0D-48D9-855C-A59C0E5ED55B}"/>
          </ac:spMkLst>
        </pc:spChg>
        <pc:spChg chg="mod">
          <ac:chgData name="Nguyen Chi Son" userId="606856d02e9d83ac" providerId="LiveId" clId="{E7EF6AEB-BA8E-4587-9525-13AD8EB08D12}" dt="2022-01-04T13:36:57.305" v="210" actId="1035"/>
          <ac:spMkLst>
            <pc:docMk/>
            <pc:sldMk cId="1033004166" sldId="675"/>
            <ac:spMk id="3" creationId="{8CD51C9F-FCB0-4185-93E6-835FC05E1B10}"/>
          </ac:spMkLst>
        </pc:spChg>
      </pc:sldChg>
      <pc:sldChg chg="addSp delSp modSp mod">
        <pc:chgData name="Nguyen Chi Son" userId="606856d02e9d83ac" providerId="LiveId" clId="{E7EF6AEB-BA8E-4587-9525-13AD8EB08D12}" dt="2022-01-04T14:20:45.766" v="952" actId="1076"/>
        <pc:sldMkLst>
          <pc:docMk/>
          <pc:sldMk cId="470225863" sldId="691"/>
        </pc:sldMkLst>
        <pc:spChg chg="mod">
          <ac:chgData name="Nguyen Chi Son" userId="606856d02e9d83ac" providerId="LiveId" clId="{E7EF6AEB-BA8E-4587-9525-13AD8EB08D12}" dt="2022-01-04T13:44:53.115" v="735" actId="20577"/>
          <ac:spMkLst>
            <pc:docMk/>
            <pc:sldMk cId="470225863" sldId="691"/>
            <ac:spMk id="2" creationId="{BA8A6260-CA4B-46A9-A06E-C71EE59E6992}"/>
          </ac:spMkLst>
        </pc:spChg>
        <pc:spChg chg="mod">
          <ac:chgData name="Nguyen Chi Son" userId="606856d02e9d83ac" providerId="LiveId" clId="{E7EF6AEB-BA8E-4587-9525-13AD8EB08D12}" dt="2022-01-04T14:20:37.910" v="950" actId="1076"/>
          <ac:spMkLst>
            <pc:docMk/>
            <pc:sldMk cId="470225863" sldId="691"/>
            <ac:spMk id="8" creationId="{3CBECDDA-DD7D-40DE-BAEC-AE6A41C5FC24}"/>
          </ac:spMkLst>
        </pc:spChg>
        <pc:spChg chg="add mod">
          <ac:chgData name="Nguyen Chi Son" userId="606856d02e9d83ac" providerId="LiveId" clId="{E7EF6AEB-BA8E-4587-9525-13AD8EB08D12}" dt="2022-01-04T14:20:40.525" v="951" actId="1076"/>
          <ac:spMkLst>
            <pc:docMk/>
            <pc:sldMk cId="470225863" sldId="691"/>
            <ac:spMk id="9" creationId="{8826F070-D5B0-4ECB-9256-68CEFEA84977}"/>
          </ac:spMkLst>
        </pc:spChg>
        <pc:spChg chg="add mod">
          <ac:chgData name="Nguyen Chi Son" userId="606856d02e9d83ac" providerId="LiveId" clId="{E7EF6AEB-BA8E-4587-9525-13AD8EB08D12}" dt="2022-01-04T14:20:45.766" v="952" actId="1076"/>
          <ac:spMkLst>
            <pc:docMk/>
            <pc:sldMk cId="470225863" sldId="691"/>
            <ac:spMk id="11" creationId="{72086FFA-A4E4-43D5-877C-B63DBE3E10B8}"/>
          </ac:spMkLst>
        </pc:spChg>
        <pc:picChg chg="add mod">
          <ac:chgData name="Nguyen Chi Son" userId="606856d02e9d83ac" providerId="LiveId" clId="{E7EF6AEB-BA8E-4587-9525-13AD8EB08D12}" dt="2022-01-04T14:20:35.422" v="949" actId="408"/>
          <ac:picMkLst>
            <pc:docMk/>
            <pc:sldMk cId="470225863" sldId="691"/>
            <ac:picMk id="4" creationId="{7EB7A1DA-ADC3-4D55-ACE6-EB1AB9694667}"/>
          </ac:picMkLst>
        </pc:picChg>
        <pc:picChg chg="del">
          <ac:chgData name="Nguyen Chi Son" userId="606856d02e9d83ac" providerId="LiveId" clId="{E7EF6AEB-BA8E-4587-9525-13AD8EB08D12}" dt="2022-01-04T13:37:07.976" v="211" actId="478"/>
          <ac:picMkLst>
            <pc:docMk/>
            <pc:sldMk cId="470225863" sldId="691"/>
            <ac:picMk id="6" creationId="{E60DAABF-DA31-4B77-AA30-EA46129E4E17}"/>
          </ac:picMkLst>
        </pc:picChg>
        <pc:picChg chg="add mod">
          <ac:chgData name="Nguyen Chi Son" userId="606856d02e9d83ac" providerId="LiveId" clId="{E7EF6AEB-BA8E-4587-9525-13AD8EB08D12}" dt="2022-01-04T14:20:30.374" v="948" actId="1076"/>
          <ac:picMkLst>
            <pc:docMk/>
            <pc:sldMk cId="470225863" sldId="691"/>
            <ac:picMk id="7" creationId="{B69685B3-442D-4C2C-BC47-BBA225FAF066}"/>
          </ac:picMkLst>
        </pc:picChg>
        <pc:picChg chg="del">
          <ac:chgData name="Nguyen Chi Son" userId="606856d02e9d83ac" providerId="LiveId" clId="{E7EF6AEB-BA8E-4587-9525-13AD8EB08D12}" dt="2022-01-04T13:37:08.538" v="212" actId="478"/>
          <ac:picMkLst>
            <pc:docMk/>
            <pc:sldMk cId="470225863" sldId="691"/>
            <ac:picMk id="10" creationId="{C4EB751C-FC18-4000-837F-174F47DB714B}"/>
          </ac:picMkLst>
        </pc:picChg>
        <pc:picChg chg="add mod modCrop">
          <ac:chgData name="Nguyen Chi Son" userId="606856d02e9d83ac" providerId="LiveId" clId="{E7EF6AEB-BA8E-4587-9525-13AD8EB08D12}" dt="2022-01-04T14:20:23.104" v="946" actId="1076"/>
          <ac:picMkLst>
            <pc:docMk/>
            <pc:sldMk cId="470225863" sldId="691"/>
            <ac:picMk id="13" creationId="{6E7A1011-0E67-4AA3-B8A1-FBA342BAEBED}"/>
          </ac:picMkLst>
        </pc:picChg>
        <pc:picChg chg="add del mod">
          <ac:chgData name="Nguyen Chi Son" userId="606856d02e9d83ac" providerId="LiveId" clId="{E7EF6AEB-BA8E-4587-9525-13AD8EB08D12}" dt="2022-01-04T14:19:58.396" v="934" actId="478"/>
          <ac:picMkLst>
            <pc:docMk/>
            <pc:sldMk cId="470225863" sldId="691"/>
            <ac:picMk id="1026" creationId="{B016C63C-86F8-4DF8-BED7-61274A93088D}"/>
          </ac:picMkLst>
        </pc:picChg>
      </pc:sldChg>
      <pc:sldChg chg="addSp delSp modSp mod modAnim">
        <pc:chgData name="Nguyen Chi Son" userId="606856d02e9d83ac" providerId="LiveId" clId="{E7EF6AEB-BA8E-4587-9525-13AD8EB08D12}" dt="2022-01-04T14:24:36.124" v="1536" actId="20577"/>
        <pc:sldMkLst>
          <pc:docMk/>
          <pc:sldMk cId="3964383563" sldId="722"/>
        </pc:sldMkLst>
        <pc:spChg chg="add mod">
          <ac:chgData name="Nguyen Chi Son" userId="606856d02e9d83ac" providerId="LiveId" clId="{E7EF6AEB-BA8E-4587-9525-13AD8EB08D12}" dt="2022-01-04T14:22:56.077" v="1364" actId="20577"/>
          <ac:spMkLst>
            <pc:docMk/>
            <pc:sldMk cId="3964383563" sldId="722"/>
            <ac:spMk id="8" creationId="{E86F1C73-114E-4535-882A-4E6BDD248A96}"/>
          </ac:spMkLst>
        </pc:spChg>
        <pc:spChg chg="add mod">
          <ac:chgData name="Nguyen Chi Son" userId="606856d02e9d83ac" providerId="LiveId" clId="{E7EF6AEB-BA8E-4587-9525-13AD8EB08D12}" dt="2022-01-04T14:24:36.124" v="1536" actId="20577"/>
          <ac:spMkLst>
            <pc:docMk/>
            <pc:sldMk cId="3964383563" sldId="722"/>
            <ac:spMk id="11" creationId="{2DABA96D-F810-408D-BF47-00AB309AACE6}"/>
          </ac:spMkLst>
        </pc:spChg>
        <pc:spChg chg="add mod">
          <ac:chgData name="Nguyen Chi Son" userId="606856d02e9d83ac" providerId="LiveId" clId="{E7EF6AEB-BA8E-4587-9525-13AD8EB08D12}" dt="2022-01-04T14:22:43.500" v="1275" actId="1076"/>
          <ac:spMkLst>
            <pc:docMk/>
            <pc:sldMk cId="3964383563" sldId="722"/>
            <ac:spMk id="12" creationId="{2B7E9FC3-2682-4544-A879-4409F8B8BA41}"/>
          </ac:spMkLst>
        </pc:spChg>
        <pc:spChg chg="mod">
          <ac:chgData name="Nguyen Chi Son" userId="606856d02e9d83ac" providerId="LiveId" clId="{E7EF6AEB-BA8E-4587-9525-13AD8EB08D12}" dt="2022-01-04T14:22:34.484" v="1273" actId="1035"/>
          <ac:spMkLst>
            <pc:docMk/>
            <pc:sldMk cId="3964383563" sldId="722"/>
            <ac:spMk id="14" creationId="{A530074C-9975-4D4F-AC15-005B11433C74}"/>
          </ac:spMkLst>
        </pc:spChg>
        <pc:spChg chg="mod">
          <ac:chgData name="Nguyen Chi Son" userId="606856d02e9d83ac" providerId="LiveId" clId="{E7EF6AEB-BA8E-4587-9525-13AD8EB08D12}" dt="2022-01-04T14:22:34.484" v="1273" actId="1035"/>
          <ac:spMkLst>
            <pc:docMk/>
            <pc:sldMk cId="3964383563" sldId="722"/>
            <ac:spMk id="15" creationId="{EC5263CE-BE2F-44C4-BD89-2666D2873C33}"/>
          </ac:spMkLst>
        </pc:spChg>
        <pc:spChg chg="mod">
          <ac:chgData name="Nguyen Chi Son" userId="606856d02e9d83ac" providerId="LiveId" clId="{E7EF6AEB-BA8E-4587-9525-13AD8EB08D12}" dt="2022-01-04T14:22:10.098" v="1116" actId="20577"/>
          <ac:spMkLst>
            <pc:docMk/>
            <pc:sldMk cId="3964383563" sldId="722"/>
            <ac:spMk id="19" creationId="{9C339D16-68E4-43C4-A62E-D0146138D23B}"/>
          </ac:spMkLst>
        </pc:spChg>
        <pc:picChg chg="del">
          <ac:chgData name="Nguyen Chi Son" userId="606856d02e9d83ac" providerId="LiveId" clId="{E7EF6AEB-BA8E-4587-9525-13AD8EB08D12}" dt="2022-01-04T14:22:11.713" v="1117" actId="478"/>
          <ac:picMkLst>
            <pc:docMk/>
            <pc:sldMk cId="3964383563" sldId="722"/>
            <ac:picMk id="7" creationId="{527DD534-EEF8-4ED1-A171-951E7AB10652}"/>
          </ac:picMkLst>
        </pc:picChg>
        <pc:picChg chg="add mod">
          <ac:chgData name="Nguyen Chi Son" userId="606856d02e9d83ac" providerId="LiveId" clId="{E7EF6AEB-BA8E-4587-9525-13AD8EB08D12}" dt="2022-01-04T14:22:43.500" v="1275" actId="1076"/>
          <ac:picMkLst>
            <pc:docMk/>
            <pc:sldMk cId="3964383563" sldId="722"/>
            <ac:picMk id="10" creationId="{7667FC2E-E650-4B39-937E-0463DA4243DD}"/>
          </ac:picMkLst>
        </pc:picChg>
      </pc:sldChg>
      <pc:sldChg chg="del">
        <pc:chgData name="Nguyen Chi Son" userId="606856d02e9d83ac" providerId="LiveId" clId="{E7EF6AEB-BA8E-4587-9525-13AD8EB08D12}" dt="2022-01-04T14:33:25.585" v="1695" actId="47"/>
        <pc:sldMkLst>
          <pc:docMk/>
          <pc:sldMk cId="51380808" sldId="746"/>
        </pc:sldMkLst>
      </pc:sldChg>
      <pc:sldChg chg="addSp delSp modSp mod">
        <pc:chgData name="Nguyen Chi Son" userId="606856d02e9d83ac" providerId="LiveId" clId="{E7EF6AEB-BA8E-4587-9525-13AD8EB08D12}" dt="2022-01-04T14:28:13.731" v="1694" actId="1035"/>
        <pc:sldMkLst>
          <pc:docMk/>
          <pc:sldMk cId="3267194069" sldId="747"/>
        </pc:sldMkLst>
        <pc:spChg chg="mod">
          <ac:chgData name="Nguyen Chi Son" userId="606856d02e9d83ac" providerId="LiveId" clId="{E7EF6AEB-BA8E-4587-9525-13AD8EB08D12}" dt="2022-01-04T14:28:08.639" v="1676" actId="20577"/>
          <ac:spMkLst>
            <pc:docMk/>
            <pc:sldMk cId="3267194069" sldId="747"/>
            <ac:spMk id="2" creationId="{BA8A6260-CA4B-46A9-A06E-C71EE59E6992}"/>
          </ac:spMkLst>
        </pc:spChg>
        <pc:spChg chg="del">
          <ac:chgData name="Nguyen Chi Son" userId="606856d02e9d83ac" providerId="LiveId" clId="{E7EF6AEB-BA8E-4587-9525-13AD8EB08D12}" dt="2022-01-04T14:26:14.487" v="1596" actId="478"/>
          <ac:spMkLst>
            <pc:docMk/>
            <pc:sldMk cId="3267194069" sldId="747"/>
            <ac:spMk id="8" creationId="{3CBECDDA-DD7D-40DE-BAEC-AE6A41C5FC24}"/>
          </ac:spMkLst>
        </pc:spChg>
        <pc:picChg chg="add mod">
          <ac:chgData name="Nguyen Chi Son" userId="606856d02e9d83ac" providerId="LiveId" clId="{E7EF6AEB-BA8E-4587-9525-13AD8EB08D12}" dt="2022-01-04T14:28:13.731" v="1694" actId="1035"/>
          <ac:picMkLst>
            <pc:docMk/>
            <pc:sldMk cId="3267194069" sldId="747"/>
            <ac:picMk id="4" creationId="{3CBDA1E3-644F-4AE2-87DE-4AD95E99ADB2}"/>
          </ac:picMkLst>
        </pc:picChg>
        <pc:picChg chg="del">
          <ac:chgData name="Nguyen Chi Son" userId="606856d02e9d83ac" providerId="LiveId" clId="{E7EF6AEB-BA8E-4587-9525-13AD8EB08D12}" dt="2022-01-04T14:25:33.860" v="1595" actId="478"/>
          <ac:picMkLst>
            <pc:docMk/>
            <pc:sldMk cId="3267194069" sldId="747"/>
            <ac:picMk id="9" creationId="{C38C869F-BFDF-46BB-97AF-76F256B3894B}"/>
          </ac:picMkLst>
        </pc:picChg>
      </pc:sldChg>
      <pc:sldChg chg="add del">
        <pc:chgData name="Nguyen Chi Son" userId="606856d02e9d83ac" providerId="LiveId" clId="{E7EF6AEB-BA8E-4587-9525-13AD8EB08D12}" dt="2022-01-04T14:21:46.074" v="971" actId="47"/>
        <pc:sldMkLst>
          <pc:docMk/>
          <pc:sldMk cId="752567401" sldId="748"/>
        </pc:sldMkLst>
      </pc:sldChg>
      <pc:sldChg chg="addSp delSp modSp add mod">
        <pc:chgData name="Nguyen Chi Son" userId="606856d02e9d83ac" providerId="LiveId" clId="{E7EF6AEB-BA8E-4587-9525-13AD8EB08D12}" dt="2022-01-04T14:21:33.604" v="970" actId="408"/>
        <pc:sldMkLst>
          <pc:docMk/>
          <pc:sldMk cId="1335251601" sldId="749"/>
        </pc:sldMkLst>
        <pc:spChg chg="mod">
          <ac:chgData name="Nguyen Chi Son" userId="606856d02e9d83ac" providerId="LiveId" clId="{E7EF6AEB-BA8E-4587-9525-13AD8EB08D12}" dt="2022-01-04T14:21:17.414" v="965" actId="1076"/>
          <ac:spMkLst>
            <pc:docMk/>
            <pc:sldMk cId="1335251601" sldId="749"/>
            <ac:spMk id="8" creationId="{3CBECDDA-DD7D-40DE-BAEC-AE6A41C5FC24}"/>
          </ac:spMkLst>
        </pc:spChg>
        <pc:spChg chg="mod">
          <ac:chgData name="Nguyen Chi Son" userId="606856d02e9d83ac" providerId="LiveId" clId="{E7EF6AEB-BA8E-4587-9525-13AD8EB08D12}" dt="2022-01-04T14:21:19.686" v="966" actId="1076"/>
          <ac:spMkLst>
            <pc:docMk/>
            <pc:sldMk cId="1335251601" sldId="749"/>
            <ac:spMk id="9" creationId="{8826F070-D5B0-4ECB-9256-68CEFEA84977}"/>
          </ac:spMkLst>
        </pc:spChg>
        <pc:spChg chg="mod">
          <ac:chgData name="Nguyen Chi Son" userId="606856d02e9d83ac" providerId="LiveId" clId="{E7EF6AEB-BA8E-4587-9525-13AD8EB08D12}" dt="2022-01-04T14:21:22.780" v="967" actId="1076"/>
          <ac:spMkLst>
            <pc:docMk/>
            <pc:sldMk cId="1335251601" sldId="749"/>
            <ac:spMk id="11" creationId="{72086FFA-A4E4-43D5-877C-B63DBE3E10B8}"/>
          </ac:spMkLst>
        </pc:spChg>
        <pc:picChg chg="del">
          <ac:chgData name="Nguyen Chi Son" userId="606856d02e9d83ac" providerId="LiveId" clId="{E7EF6AEB-BA8E-4587-9525-13AD8EB08D12}" dt="2022-01-04T13:53:46.419" v="835" actId="478"/>
          <ac:picMkLst>
            <pc:docMk/>
            <pc:sldMk cId="1335251601" sldId="749"/>
            <ac:picMk id="4" creationId="{7EB7A1DA-ADC3-4D55-ACE6-EB1AB9694667}"/>
          </ac:picMkLst>
        </pc:picChg>
        <pc:picChg chg="add mod modCrop">
          <ac:chgData name="Nguyen Chi Son" userId="606856d02e9d83ac" providerId="LiveId" clId="{E7EF6AEB-BA8E-4587-9525-13AD8EB08D12}" dt="2022-01-04T14:21:12.684" v="963" actId="554"/>
          <ac:picMkLst>
            <pc:docMk/>
            <pc:sldMk cId="1335251601" sldId="749"/>
            <ac:picMk id="5" creationId="{B4B0EC0B-7920-42B1-BB7C-402848169C9B}"/>
          </ac:picMkLst>
        </pc:picChg>
        <pc:picChg chg="del">
          <ac:chgData name="Nguyen Chi Son" userId="606856d02e9d83ac" providerId="LiveId" clId="{E7EF6AEB-BA8E-4587-9525-13AD8EB08D12}" dt="2022-01-04T13:53:47.044" v="836" actId="478"/>
          <ac:picMkLst>
            <pc:docMk/>
            <pc:sldMk cId="1335251601" sldId="749"/>
            <ac:picMk id="7" creationId="{B69685B3-442D-4C2C-BC47-BBA225FAF066}"/>
          </ac:picMkLst>
        </pc:picChg>
        <pc:picChg chg="add mod">
          <ac:chgData name="Nguyen Chi Son" userId="606856d02e9d83ac" providerId="LiveId" clId="{E7EF6AEB-BA8E-4587-9525-13AD8EB08D12}" dt="2022-01-04T14:21:33.604" v="970" actId="408"/>
          <ac:picMkLst>
            <pc:docMk/>
            <pc:sldMk cId="1335251601" sldId="749"/>
            <ac:picMk id="10" creationId="{415FB898-43A7-4E93-9651-A46D26E65843}"/>
          </ac:picMkLst>
        </pc:picChg>
        <pc:picChg chg="add mod">
          <ac:chgData name="Nguyen Chi Son" userId="606856d02e9d83ac" providerId="LiveId" clId="{E7EF6AEB-BA8E-4587-9525-13AD8EB08D12}" dt="2022-01-04T14:21:29.565" v="969" actId="1076"/>
          <ac:picMkLst>
            <pc:docMk/>
            <pc:sldMk cId="1335251601" sldId="749"/>
            <ac:picMk id="13" creationId="{62A8A23A-A2C0-4F04-98EB-050A856BBEBA}"/>
          </ac:picMkLst>
        </pc:picChg>
        <pc:picChg chg="del">
          <ac:chgData name="Nguyen Chi Son" userId="606856d02e9d83ac" providerId="LiveId" clId="{E7EF6AEB-BA8E-4587-9525-13AD8EB08D12}" dt="2022-01-04T13:53:45.997" v="834" actId="478"/>
          <ac:picMkLst>
            <pc:docMk/>
            <pc:sldMk cId="1335251601" sldId="749"/>
            <ac:picMk id="1026" creationId="{B016C63C-86F8-4DF8-BED7-61274A93088D}"/>
          </ac:picMkLst>
        </pc:picChg>
        <pc:picChg chg="add del">
          <ac:chgData name="Nguyen Chi Son" userId="606856d02e9d83ac" providerId="LiveId" clId="{E7EF6AEB-BA8E-4587-9525-13AD8EB08D12}" dt="2022-01-04T13:55:10.688" v="920"/>
          <ac:picMkLst>
            <pc:docMk/>
            <pc:sldMk cId="1335251601" sldId="749"/>
            <ac:picMk id="2050" creationId="{BF764BD0-1A52-49D4-8169-E41D977F112F}"/>
          </ac:picMkLst>
        </pc:picChg>
      </pc:sldChg>
      <pc:sldChg chg="modSp add mod">
        <pc:chgData name="Nguyen Chi Son" userId="606856d02e9d83ac" providerId="LiveId" clId="{E7EF6AEB-BA8E-4587-9525-13AD8EB08D12}" dt="2022-01-04T14:33:50.735" v="1823" actId="1035"/>
        <pc:sldMkLst>
          <pc:docMk/>
          <pc:sldMk cId="3650864165" sldId="750"/>
        </pc:sldMkLst>
        <pc:spChg chg="mod">
          <ac:chgData name="Nguyen Chi Son" userId="606856d02e9d83ac" providerId="LiveId" clId="{E7EF6AEB-BA8E-4587-9525-13AD8EB08D12}" dt="2022-01-04T14:33:44.918" v="1801" actId="20577"/>
          <ac:spMkLst>
            <pc:docMk/>
            <pc:sldMk cId="3650864165" sldId="750"/>
            <ac:spMk id="2" creationId="{DAF08EC2-5D0D-48D9-855C-A59C0E5ED55B}"/>
          </ac:spMkLst>
        </pc:spChg>
        <pc:spChg chg="mod">
          <ac:chgData name="Nguyen Chi Son" userId="606856d02e9d83ac" providerId="LiveId" clId="{E7EF6AEB-BA8E-4587-9525-13AD8EB08D12}" dt="2022-01-04T14:33:50.735" v="1823" actId="1035"/>
          <ac:spMkLst>
            <pc:docMk/>
            <pc:sldMk cId="3650864165" sldId="750"/>
            <ac:spMk id="3" creationId="{8CD51C9F-FCB0-4185-93E6-835FC05E1B10}"/>
          </ac:spMkLst>
        </pc:spChg>
      </pc:sldChg>
      <pc:sldChg chg="addSp delSp modSp add mod">
        <pc:chgData name="Nguyen Chi Son" userId="606856d02e9d83ac" providerId="LiveId" clId="{E7EF6AEB-BA8E-4587-9525-13AD8EB08D12}" dt="2022-01-04T15:08:38.720" v="4807" actId="1076"/>
        <pc:sldMkLst>
          <pc:docMk/>
          <pc:sldMk cId="3436966872" sldId="751"/>
        </pc:sldMkLst>
        <pc:spChg chg="mod">
          <ac:chgData name="Nguyen Chi Son" userId="606856d02e9d83ac" providerId="LiveId" clId="{E7EF6AEB-BA8E-4587-9525-13AD8EB08D12}" dt="2022-01-04T14:41:16.928" v="2360" actId="20577"/>
          <ac:spMkLst>
            <pc:docMk/>
            <pc:sldMk cId="3436966872" sldId="751"/>
            <ac:spMk id="2" creationId="{BA8A6260-CA4B-46A9-A06E-C71EE59E6992}"/>
          </ac:spMkLst>
        </pc:spChg>
        <pc:spChg chg="add mod">
          <ac:chgData name="Nguyen Chi Son" userId="606856d02e9d83ac" providerId="LiveId" clId="{E7EF6AEB-BA8E-4587-9525-13AD8EB08D12}" dt="2022-01-04T14:37:55.315" v="2328" actId="1036"/>
          <ac:spMkLst>
            <pc:docMk/>
            <pc:sldMk cId="3436966872" sldId="751"/>
            <ac:spMk id="5" creationId="{5FCB6675-D220-43C6-AA0B-F5516442E11D}"/>
          </ac:spMkLst>
        </pc:spChg>
        <pc:spChg chg="add del mod">
          <ac:chgData name="Nguyen Chi Son" userId="606856d02e9d83ac" providerId="LiveId" clId="{E7EF6AEB-BA8E-4587-9525-13AD8EB08D12}" dt="2022-01-04T14:39:14.302" v="2348" actId="478"/>
          <ac:spMkLst>
            <pc:docMk/>
            <pc:sldMk cId="3436966872" sldId="751"/>
            <ac:spMk id="7" creationId="{01D0E921-EBC6-4F7A-83A8-7008DB49EBC4}"/>
          </ac:spMkLst>
        </pc:spChg>
        <pc:picChg chg="del">
          <ac:chgData name="Nguyen Chi Son" userId="606856d02e9d83ac" providerId="LiveId" clId="{E7EF6AEB-BA8E-4587-9525-13AD8EB08D12}" dt="2022-01-04T14:33:55.714" v="1825" actId="478"/>
          <ac:picMkLst>
            <pc:docMk/>
            <pc:sldMk cId="3436966872" sldId="751"/>
            <ac:picMk id="4" creationId="{3CBDA1E3-644F-4AE2-87DE-4AD95E99ADB2}"/>
          </ac:picMkLst>
        </pc:picChg>
        <pc:picChg chg="add mod">
          <ac:chgData name="Nguyen Chi Son" userId="606856d02e9d83ac" providerId="LiveId" clId="{E7EF6AEB-BA8E-4587-9525-13AD8EB08D12}" dt="2022-01-04T15:08:38.720" v="4807" actId="1076"/>
          <ac:picMkLst>
            <pc:docMk/>
            <pc:sldMk cId="3436966872" sldId="751"/>
            <ac:picMk id="6" creationId="{D0BDBCB4-707C-43CE-931D-64180D957F7B}"/>
          </ac:picMkLst>
        </pc:picChg>
        <pc:picChg chg="add mod">
          <ac:chgData name="Nguyen Chi Son" userId="606856d02e9d83ac" providerId="LiveId" clId="{E7EF6AEB-BA8E-4587-9525-13AD8EB08D12}" dt="2022-01-04T14:40:25.465" v="2354" actId="1076"/>
          <ac:picMkLst>
            <pc:docMk/>
            <pc:sldMk cId="3436966872" sldId="751"/>
            <ac:picMk id="3074" creationId="{A1C279AF-79C4-4051-B123-E9D2732A0C21}"/>
          </ac:picMkLst>
        </pc:picChg>
      </pc:sldChg>
      <pc:sldChg chg="addSp delSp modSp add mod">
        <pc:chgData name="Nguyen Chi Son" userId="606856d02e9d83ac" providerId="LiveId" clId="{E7EF6AEB-BA8E-4587-9525-13AD8EB08D12}" dt="2022-01-04T15:01:39.772" v="4787" actId="1076"/>
        <pc:sldMkLst>
          <pc:docMk/>
          <pc:sldMk cId="2207813376" sldId="752"/>
        </pc:sldMkLst>
        <pc:spChg chg="mod">
          <ac:chgData name="Nguyen Chi Son" userId="606856d02e9d83ac" providerId="LiveId" clId="{E7EF6AEB-BA8E-4587-9525-13AD8EB08D12}" dt="2022-01-04T14:44:27.918" v="3514" actId="20577"/>
          <ac:spMkLst>
            <pc:docMk/>
            <pc:sldMk cId="2207813376" sldId="752"/>
            <ac:spMk id="2" creationId="{BA8A6260-CA4B-46A9-A06E-C71EE59E6992}"/>
          </ac:spMkLst>
        </pc:spChg>
        <pc:spChg chg="mod">
          <ac:chgData name="Nguyen Chi Son" userId="606856d02e9d83ac" providerId="LiveId" clId="{E7EF6AEB-BA8E-4587-9525-13AD8EB08D12}" dt="2022-01-04T15:01:21.637" v="4781" actId="1076"/>
          <ac:spMkLst>
            <pc:docMk/>
            <pc:sldMk cId="2207813376" sldId="752"/>
            <ac:spMk id="5" creationId="{5FCB6675-D220-43C6-AA0B-F5516442E11D}"/>
          </ac:spMkLst>
        </pc:spChg>
        <pc:spChg chg="add mod">
          <ac:chgData name="Nguyen Chi Son" userId="606856d02e9d83ac" providerId="LiveId" clId="{E7EF6AEB-BA8E-4587-9525-13AD8EB08D12}" dt="2022-01-04T15:01:39.772" v="4787" actId="1076"/>
          <ac:spMkLst>
            <pc:docMk/>
            <pc:sldMk cId="2207813376" sldId="752"/>
            <ac:spMk id="7" creationId="{29173375-2B80-44C2-B311-A0CEA888BCFE}"/>
          </ac:spMkLst>
        </pc:spChg>
        <pc:picChg chg="del">
          <ac:chgData name="Nguyen Chi Son" userId="606856d02e9d83ac" providerId="LiveId" clId="{E7EF6AEB-BA8E-4587-9525-13AD8EB08D12}" dt="2022-01-04T14:40:37.834" v="2356" actId="478"/>
          <ac:picMkLst>
            <pc:docMk/>
            <pc:sldMk cId="2207813376" sldId="752"/>
            <ac:picMk id="6" creationId="{D0BDBCB4-707C-43CE-931D-64180D957F7B}"/>
          </ac:picMkLst>
        </pc:picChg>
        <pc:picChg chg="del">
          <ac:chgData name="Nguyen Chi Son" userId="606856d02e9d83ac" providerId="LiveId" clId="{E7EF6AEB-BA8E-4587-9525-13AD8EB08D12}" dt="2022-01-04T14:40:38.297" v="2357" actId="478"/>
          <ac:picMkLst>
            <pc:docMk/>
            <pc:sldMk cId="2207813376" sldId="752"/>
            <ac:picMk id="3074" creationId="{A1C279AF-79C4-4051-B123-E9D2732A0C21}"/>
          </ac:picMkLst>
        </pc:picChg>
        <pc:picChg chg="add mod">
          <ac:chgData name="Nguyen Chi Son" userId="606856d02e9d83ac" providerId="LiveId" clId="{E7EF6AEB-BA8E-4587-9525-13AD8EB08D12}" dt="2022-01-04T15:01:02.701" v="4776" actId="1076"/>
          <ac:picMkLst>
            <pc:docMk/>
            <pc:sldMk cId="2207813376" sldId="752"/>
            <ac:picMk id="4098" creationId="{D38CE19D-4AA2-4C4E-83CD-3CBF6D1D7523}"/>
          </ac:picMkLst>
        </pc:picChg>
        <pc:picChg chg="add mod">
          <ac:chgData name="Nguyen Chi Son" userId="606856d02e9d83ac" providerId="LiveId" clId="{E7EF6AEB-BA8E-4587-9525-13AD8EB08D12}" dt="2022-01-04T15:01:34.453" v="4785" actId="1076"/>
          <ac:picMkLst>
            <pc:docMk/>
            <pc:sldMk cId="2207813376" sldId="752"/>
            <ac:picMk id="4100" creationId="{52861F21-E9C5-4CDF-AA81-4D13515989BA}"/>
          </ac:picMkLst>
        </pc:picChg>
      </pc:sldChg>
      <pc:sldChg chg="addSp modSp add modAnim">
        <pc:chgData name="Nguyen Chi Son" userId="606856d02e9d83ac" providerId="LiveId" clId="{E7EF6AEB-BA8E-4587-9525-13AD8EB08D12}" dt="2022-01-04T14:43:23.103" v="3174" actId="20577"/>
        <pc:sldMkLst>
          <pc:docMk/>
          <pc:sldMk cId="1058621928" sldId="753"/>
        </pc:sldMkLst>
        <pc:spChg chg="mod">
          <ac:chgData name="Nguyen Chi Son" userId="606856d02e9d83ac" providerId="LiveId" clId="{E7EF6AEB-BA8E-4587-9525-13AD8EB08D12}" dt="2022-01-04T14:42:46.415" v="2884" actId="20577"/>
          <ac:spMkLst>
            <pc:docMk/>
            <pc:sldMk cId="1058621928" sldId="753"/>
            <ac:spMk id="8" creationId="{E86F1C73-114E-4535-882A-4E6BDD248A96}"/>
          </ac:spMkLst>
        </pc:spChg>
        <pc:spChg chg="add mod">
          <ac:chgData name="Nguyen Chi Son" userId="606856d02e9d83ac" providerId="LiveId" clId="{E7EF6AEB-BA8E-4587-9525-13AD8EB08D12}" dt="2022-01-04T14:43:11.071" v="3064" actId="20577"/>
          <ac:spMkLst>
            <pc:docMk/>
            <pc:sldMk cId="1058621928" sldId="753"/>
            <ac:spMk id="13" creationId="{C9A206A8-2B66-4548-9099-3F2498D51108}"/>
          </ac:spMkLst>
        </pc:spChg>
        <pc:spChg chg="mod">
          <ac:chgData name="Nguyen Chi Son" userId="606856d02e9d83ac" providerId="LiveId" clId="{E7EF6AEB-BA8E-4587-9525-13AD8EB08D12}" dt="2022-01-04T14:42:03.637" v="2680" actId="20577"/>
          <ac:spMkLst>
            <pc:docMk/>
            <pc:sldMk cId="1058621928" sldId="753"/>
            <ac:spMk id="14" creationId="{A530074C-9975-4D4F-AC15-005B11433C74}"/>
          </ac:spMkLst>
        </pc:spChg>
        <pc:spChg chg="add mod">
          <ac:chgData name="Nguyen Chi Son" userId="606856d02e9d83ac" providerId="LiveId" clId="{E7EF6AEB-BA8E-4587-9525-13AD8EB08D12}" dt="2022-01-04T14:43:23.103" v="3174" actId="20577"/>
          <ac:spMkLst>
            <pc:docMk/>
            <pc:sldMk cId="1058621928" sldId="753"/>
            <ac:spMk id="17" creationId="{618BD33E-6EAC-475E-A201-1F19B442E18E}"/>
          </ac:spMkLst>
        </pc:spChg>
        <pc:spChg chg="add mod">
          <ac:chgData name="Nguyen Chi Son" userId="606856d02e9d83ac" providerId="LiveId" clId="{E7EF6AEB-BA8E-4587-9525-13AD8EB08D12}" dt="2022-01-04T14:42:52.992" v="2886" actId="1076"/>
          <ac:spMkLst>
            <pc:docMk/>
            <pc:sldMk cId="1058621928" sldId="753"/>
            <ac:spMk id="18" creationId="{FD9A0B06-7583-4A0C-AAFD-6B18194B0B3F}"/>
          </ac:spMkLst>
        </pc:spChg>
        <pc:spChg chg="mod">
          <ac:chgData name="Nguyen Chi Son" userId="606856d02e9d83ac" providerId="LiveId" clId="{E7EF6AEB-BA8E-4587-9525-13AD8EB08D12}" dt="2022-01-04T14:42:17.607" v="2756" actId="20577"/>
          <ac:spMkLst>
            <pc:docMk/>
            <pc:sldMk cId="1058621928" sldId="753"/>
            <ac:spMk id="19" creationId="{9C339D16-68E4-43C4-A62E-D0146138D23B}"/>
          </ac:spMkLst>
        </pc:spChg>
        <pc:picChg chg="add mod">
          <ac:chgData name="Nguyen Chi Son" userId="606856d02e9d83ac" providerId="LiveId" clId="{E7EF6AEB-BA8E-4587-9525-13AD8EB08D12}" dt="2022-01-04T14:42:52.992" v="2886" actId="1076"/>
          <ac:picMkLst>
            <pc:docMk/>
            <pc:sldMk cId="1058621928" sldId="753"/>
            <ac:picMk id="16" creationId="{0EE283B1-C85A-4092-AAB8-8195305196F9}"/>
          </ac:picMkLst>
        </pc:picChg>
      </pc:sldChg>
      <pc:sldChg chg="delSp modSp add modAnim">
        <pc:chgData name="Nguyen Chi Son" userId="606856d02e9d83ac" providerId="LiveId" clId="{E7EF6AEB-BA8E-4587-9525-13AD8EB08D12}" dt="2022-01-04T14:43:53.404" v="3382" actId="20577"/>
        <pc:sldMkLst>
          <pc:docMk/>
          <pc:sldMk cId="709018180" sldId="754"/>
        </pc:sldMkLst>
        <pc:spChg chg="del">
          <ac:chgData name="Nguyen Chi Son" userId="606856d02e9d83ac" providerId="LiveId" clId="{E7EF6AEB-BA8E-4587-9525-13AD8EB08D12}" dt="2022-01-04T14:43:28.478" v="3176" actId="478"/>
          <ac:spMkLst>
            <pc:docMk/>
            <pc:sldMk cId="709018180" sldId="754"/>
            <ac:spMk id="8" creationId="{E86F1C73-114E-4535-882A-4E6BDD248A96}"/>
          </ac:spMkLst>
        </pc:spChg>
        <pc:spChg chg="del">
          <ac:chgData name="Nguyen Chi Son" userId="606856d02e9d83ac" providerId="LiveId" clId="{E7EF6AEB-BA8E-4587-9525-13AD8EB08D12}" dt="2022-01-04T14:43:28.478" v="3176" actId="478"/>
          <ac:spMkLst>
            <pc:docMk/>
            <pc:sldMk cId="709018180" sldId="754"/>
            <ac:spMk id="11" creationId="{2DABA96D-F810-408D-BF47-00AB309AACE6}"/>
          </ac:spMkLst>
        </pc:spChg>
        <pc:spChg chg="del">
          <ac:chgData name="Nguyen Chi Son" userId="606856d02e9d83ac" providerId="LiveId" clId="{E7EF6AEB-BA8E-4587-9525-13AD8EB08D12}" dt="2022-01-04T14:43:28.478" v="3176" actId="478"/>
          <ac:spMkLst>
            <pc:docMk/>
            <pc:sldMk cId="709018180" sldId="754"/>
            <ac:spMk id="12" creationId="{2B7E9FC3-2682-4544-A879-4409F8B8BA41}"/>
          </ac:spMkLst>
        </pc:spChg>
        <pc:spChg chg="del">
          <ac:chgData name="Nguyen Chi Son" userId="606856d02e9d83ac" providerId="LiveId" clId="{E7EF6AEB-BA8E-4587-9525-13AD8EB08D12}" dt="2022-01-04T14:43:28.478" v="3176" actId="478"/>
          <ac:spMkLst>
            <pc:docMk/>
            <pc:sldMk cId="709018180" sldId="754"/>
            <ac:spMk id="13" creationId="{C9A206A8-2B66-4548-9099-3F2498D51108}"/>
          </ac:spMkLst>
        </pc:spChg>
        <pc:spChg chg="del">
          <ac:chgData name="Nguyen Chi Son" userId="606856d02e9d83ac" providerId="LiveId" clId="{E7EF6AEB-BA8E-4587-9525-13AD8EB08D12}" dt="2022-01-04T14:43:28.478" v="3176" actId="478"/>
          <ac:spMkLst>
            <pc:docMk/>
            <pc:sldMk cId="709018180" sldId="754"/>
            <ac:spMk id="17" creationId="{618BD33E-6EAC-475E-A201-1F19B442E18E}"/>
          </ac:spMkLst>
        </pc:spChg>
        <pc:spChg chg="del">
          <ac:chgData name="Nguyen Chi Son" userId="606856d02e9d83ac" providerId="LiveId" clId="{E7EF6AEB-BA8E-4587-9525-13AD8EB08D12}" dt="2022-01-04T14:43:28.478" v="3176" actId="478"/>
          <ac:spMkLst>
            <pc:docMk/>
            <pc:sldMk cId="709018180" sldId="754"/>
            <ac:spMk id="18" creationId="{FD9A0B06-7583-4A0C-AAFD-6B18194B0B3F}"/>
          </ac:spMkLst>
        </pc:spChg>
        <pc:spChg chg="mod">
          <ac:chgData name="Nguyen Chi Son" userId="606856d02e9d83ac" providerId="LiveId" clId="{E7EF6AEB-BA8E-4587-9525-13AD8EB08D12}" dt="2022-01-04T14:43:53.404" v="3382" actId="20577"/>
          <ac:spMkLst>
            <pc:docMk/>
            <pc:sldMk cId="709018180" sldId="754"/>
            <ac:spMk id="19" creationId="{9C339D16-68E4-43C4-A62E-D0146138D23B}"/>
          </ac:spMkLst>
        </pc:spChg>
        <pc:picChg chg="del">
          <ac:chgData name="Nguyen Chi Son" userId="606856d02e9d83ac" providerId="LiveId" clId="{E7EF6AEB-BA8E-4587-9525-13AD8EB08D12}" dt="2022-01-04T14:43:28.478" v="3176" actId="478"/>
          <ac:picMkLst>
            <pc:docMk/>
            <pc:sldMk cId="709018180" sldId="754"/>
            <ac:picMk id="10" creationId="{7667FC2E-E650-4B39-937E-0463DA4243DD}"/>
          </ac:picMkLst>
        </pc:picChg>
        <pc:picChg chg="del">
          <ac:chgData name="Nguyen Chi Son" userId="606856d02e9d83ac" providerId="LiveId" clId="{E7EF6AEB-BA8E-4587-9525-13AD8EB08D12}" dt="2022-01-04T14:43:28.478" v="3176" actId="478"/>
          <ac:picMkLst>
            <pc:docMk/>
            <pc:sldMk cId="709018180" sldId="754"/>
            <ac:picMk id="16" creationId="{0EE283B1-C85A-4092-AAB8-8195305196F9}"/>
          </ac:picMkLst>
        </pc:picChg>
      </pc:sldChg>
      <pc:sldChg chg="addSp delSp modSp add mod">
        <pc:chgData name="Nguyen Chi Son" userId="606856d02e9d83ac" providerId="LiveId" clId="{E7EF6AEB-BA8E-4587-9525-13AD8EB08D12}" dt="2022-01-04T15:02:22.822" v="4805" actId="1035"/>
        <pc:sldMkLst>
          <pc:docMk/>
          <pc:sldMk cId="2854865858" sldId="755"/>
        </pc:sldMkLst>
        <pc:spChg chg="mod">
          <ac:chgData name="Nguyen Chi Son" userId="606856d02e9d83ac" providerId="LiveId" clId="{E7EF6AEB-BA8E-4587-9525-13AD8EB08D12}" dt="2022-01-04T15:02:22.822" v="4805" actId="1035"/>
          <ac:spMkLst>
            <pc:docMk/>
            <pc:sldMk cId="2854865858" sldId="755"/>
            <ac:spMk id="5" creationId="{5FCB6675-D220-43C6-AA0B-F5516442E11D}"/>
          </ac:spMkLst>
        </pc:spChg>
        <pc:spChg chg="mod">
          <ac:chgData name="Nguyen Chi Son" userId="606856d02e9d83ac" providerId="LiveId" clId="{E7EF6AEB-BA8E-4587-9525-13AD8EB08D12}" dt="2022-01-04T15:02:22.822" v="4805" actId="1035"/>
          <ac:spMkLst>
            <pc:docMk/>
            <pc:sldMk cId="2854865858" sldId="755"/>
            <ac:spMk id="7" creationId="{29173375-2B80-44C2-B311-A0CEA888BCFE}"/>
          </ac:spMkLst>
        </pc:spChg>
        <pc:picChg chg="del">
          <ac:chgData name="Nguyen Chi Son" userId="606856d02e9d83ac" providerId="LiveId" clId="{E7EF6AEB-BA8E-4587-9525-13AD8EB08D12}" dt="2022-01-04T14:53:52.067" v="4076" actId="478"/>
          <ac:picMkLst>
            <pc:docMk/>
            <pc:sldMk cId="2854865858" sldId="755"/>
            <ac:picMk id="4098" creationId="{D38CE19D-4AA2-4C4E-83CD-3CBF6D1D7523}"/>
          </ac:picMkLst>
        </pc:picChg>
        <pc:picChg chg="del">
          <ac:chgData name="Nguyen Chi Son" userId="606856d02e9d83ac" providerId="LiveId" clId="{E7EF6AEB-BA8E-4587-9525-13AD8EB08D12}" dt="2022-01-04T14:53:54.164" v="4077" actId="478"/>
          <ac:picMkLst>
            <pc:docMk/>
            <pc:sldMk cId="2854865858" sldId="755"/>
            <ac:picMk id="4100" creationId="{52861F21-E9C5-4CDF-AA81-4D13515989BA}"/>
          </ac:picMkLst>
        </pc:picChg>
        <pc:picChg chg="add mod">
          <ac:chgData name="Nguyen Chi Son" userId="606856d02e9d83ac" providerId="LiveId" clId="{E7EF6AEB-BA8E-4587-9525-13AD8EB08D12}" dt="2022-01-04T15:01:50.284" v="4790" actId="1076"/>
          <ac:picMkLst>
            <pc:docMk/>
            <pc:sldMk cId="2854865858" sldId="755"/>
            <ac:picMk id="5122" creationId="{CF762C25-6925-4BEB-9481-486CEFA0A7C1}"/>
          </ac:picMkLst>
        </pc:picChg>
        <pc:picChg chg="add mod">
          <ac:chgData name="Nguyen Chi Son" userId="606856d02e9d83ac" providerId="LiveId" clId="{E7EF6AEB-BA8E-4587-9525-13AD8EB08D12}" dt="2022-01-04T15:02:02.740" v="4794" actId="1076"/>
          <ac:picMkLst>
            <pc:docMk/>
            <pc:sldMk cId="2854865858" sldId="755"/>
            <ac:picMk id="5124" creationId="{558BC4D8-AE6D-4B3B-9CDC-979D9E9584DD}"/>
          </ac:picMkLst>
        </pc:picChg>
      </pc:sldChg>
      <pc:sldChg chg="modSp add">
        <pc:chgData name="Nguyen Chi Son" userId="606856d02e9d83ac" providerId="LiveId" clId="{E7EF6AEB-BA8E-4587-9525-13AD8EB08D12}" dt="2022-01-04T15:10:31.817" v="5325" actId="20577"/>
        <pc:sldMkLst>
          <pc:docMk/>
          <pc:sldMk cId="3015010201" sldId="756"/>
        </pc:sldMkLst>
        <pc:spChg chg="mod">
          <ac:chgData name="Nguyen Chi Son" userId="606856d02e9d83ac" providerId="LiveId" clId="{E7EF6AEB-BA8E-4587-9525-13AD8EB08D12}" dt="2022-01-04T15:10:10.715" v="5122" actId="20577"/>
          <ac:spMkLst>
            <pc:docMk/>
            <pc:sldMk cId="3015010201" sldId="756"/>
            <ac:spMk id="8" creationId="{E86F1C73-114E-4535-882A-4E6BDD248A96}"/>
          </ac:spMkLst>
        </pc:spChg>
        <pc:spChg chg="mod">
          <ac:chgData name="Nguyen Chi Son" userId="606856d02e9d83ac" providerId="LiveId" clId="{E7EF6AEB-BA8E-4587-9525-13AD8EB08D12}" dt="2022-01-04T15:10:31.817" v="5325" actId="20577"/>
          <ac:spMkLst>
            <pc:docMk/>
            <pc:sldMk cId="3015010201" sldId="756"/>
            <ac:spMk id="13" creationId="{C9A206A8-2B66-4548-9099-3F2498D51108}"/>
          </ac:spMkLst>
        </pc:spChg>
        <pc:spChg chg="mod">
          <ac:chgData name="Nguyen Chi Son" userId="606856d02e9d83ac" providerId="LiveId" clId="{E7EF6AEB-BA8E-4587-9525-13AD8EB08D12}" dt="2022-01-04T15:09:49.844" v="4937" actId="20577"/>
          <ac:spMkLst>
            <pc:docMk/>
            <pc:sldMk cId="3015010201" sldId="756"/>
            <ac:spMk id="19" creationId="{9C339D16-68E4-43C4-A62E-D0146138D23B}"/>
          </ac:spMkLst>
        </pc:spChg>
      </pc:sldChg>
      <pc:sldChg chg="delSp modSp add modAnim">
        <pc:chgData name="Nguyen Chi Son" userId="606856d02e9d83ac" providerId="LiveId" clId="{E7EF6AEB-BA8E-4587-9525-13AD8EB08D12}" dt="2022-01-04T15:10:54.417" v="5469" actId="478"/>
        <pc:sldMkLst>
          <pc:docMk/>
          <pc:sldMk cId="4140275113" sldId="757"/>
        </pc:sldMkLst>
        <pc:spChg chg="del">
          <ac:chgData name="Nguyen Chi Son" userId="606856d02e9d83ac" providerId="LiveId" clId="{E7EF6AEB-BA8E-4587-9525-13AD8EB08D12}" dt="2022-01-04T15:10:54.417" v="5469" actId="478"/>
          <ac:spMkLst>
            <pc:docMk/>
            <pc:sldMk cId="4140275113" sldId="757"/>
            <ac:spMk id="8" creationId="{E86F1C73-114E-4535-882A-4E6BDD248A96}"/>
          </ac:spMkLst>
        </pc:spChg>
        <pc:spChg chg="del">
          <ac:chgData name="Nguyen Chi Son" userId="606856d02e9d83ac" providerId="LiveId" clId="{E7EF6AEB-BA8E-4587-9525-13AD8EB08D12}" dt="2022-01-04T15:10:54.417" v="5469" actId="478"/>
          <ac:spMkLst>
            <pc:docMk/>
            <pc:sldMk cId="4140275113" sldId="757"/>
            <ac:spMk id="11" creationId="{2DABA96D-F810-408D-BF47-00AB309AACE6}"/>
          </ac:spMkLst>
        </pc:spChg>
        <pc:spChg chg="del">
          <ac:chgData name="Nguyen Chi Son" userId="606856d02e9d83ac" providerId="LiveId" clId="{E7EF6AEB-BA8E-4587-9525-13AD8EB08D12}" dt="2022-01-04T15:10:54.417" v="5469" actId="478"/>
          <ac:spMkLst>
            <pc:docMk/>
            <pc:sldMk cId="4140275113" sldId="757"/>
            <ac:spMk id="12" creationId="{2B7E9FC3-2682-4544-A879-4409F8B8BA41}"/>
          </ac:spMkLst>
        </pc:spChg>
        <pc:spChg chg="del">
          <ac:chgData name="Nguyen Chi Son" userId="606856d02e9d83ac" providerId="LiveId" clId="{E7EF6AEB-BA8E-4587-9525-13AD8EB08D12}" dt="2022-01-04T15:10:54.417" v="5469" actId="478"/>
          <ac:spMkLst>
            <pc:docMk/>
            <pc:sldMk cId="4140275113" sldId="757"/>
            <ac:spMk id="13" creationId="{C9A206A8-2B66-4548-9099-3F2498D51108}"/>
          </ac:spMkLst>
        </pc:spChg>
        <pc:spChg chg="del">
          <ac:chgData name="Nguyen Chi Son" userId="606856d02e9d83ac" providerId="LiveId" clId="{E7EF6AEB-BA8E-4587-9525-13AD8EB08D12}" dt="2022-01-04T15:10:54.417" v="5469" actId="478"/>
          <ac:spMkLst>
            <pc:docMk/>
            <pc:sldMk cId="4140275113" sldId="757"/>
            <ac:spMk id="17" creationId="{618BD33E-6EAC-475E-A201-1F19B442E18E}"/>
          </ac:spMkLst>
        </pc:spChg>
        <pc:spChg chg="del">
          <ac:chgData name="Nguyen Chi Son" userId="606856d02e9d83ac" providerId="LiveId" clId="{E7EF6AEB-BA8E-4587-9525-13AD8EB08D12}" dt="2022-01-04T15:10:54.417" v="5469" actId="478"/>
          <ac:spMkLst>
            <pc:docMk/>
            <pc:sldMk cId="4140275113" sldId="757"/>
            <ac:spMk id="18" creationId="{FD9A0B06-7583-4A0C-AAFD-6B18194B0B3F}"/>
          </ac:spMkLst>
        </pc:spChg>
        <pc:spChg chg="mod">
          <ac:chgData name="Nguyen Chi Son" userId="606856d02e9d83ac" providerId="LiveId" clId="{E7EF6AEB-BA8E-4587-9525-13AD8EB08D12}" dt="2022-01-04T15:10:51.633" v="5468" actId="20577"/>
          <ac:spMkLst>
            <pc:docMk/>
            <pc:sldMk cId="4140275113" sldId="757"/>
            <ac:spMk id="19" creationId="{9C339D16-68E4-43C4-A62E-D0146138D23B}"/>
          </ac:spMkLst>
        </pc:spChg>
        <pc:picChg chg="del">
          <ac:chgData name="Nguyen Chi Son" userId="606856d02e9d83ac" providerId="LiveId" clId="{E7EF6AEB-BA8E-4587-9525-13AD8EB08D12}" dt="2022-01-04T15:10:54.417" v="5469" actId="478"/>
          <ac:picMkLst>
            <pc:docMk/>
            <pc:sldMk cId="4140275113" sldId="757"/>
            <ac:picMk id="10" creationId="{7667FC2E-E650-4B39-937E-0463DA4243DD}"/>
          </ac:picMkLst>
        </pc:picChg>
        <pc:picChg chg="del">
          <ac:chgData name="Nguyen Chi Son" userId="606856d02e9d83ac" providerId="LiveId" clId="{E7EF6AEB-BA8E-4587-9525-13AD8EB08D12}" dt="2022-01-04T15:10:54.417" v="5469" actId="478"/>
          <ac:picMkLst>
            <pc:docMk/>
            <pc:sldMk cId="4140275113" sldId="757"/>
            <ac:picMk id="16" creationId="{0EE283B1-C85A-4092-AAB8-8195305196F9}"/>
          </ac:picMkLst>
        </pc:picChg>
      </pc:sldChg>
      <pc:sldChg chg="addSp delSp modSp add mod">
        <pc:chgData name="Nguyen Chi Son" userId="606856d02e9d83ac" providerId="LiveId" clId="{E7EF6AEB-BA8E-4587-9525-13AD8EB08D12}" dt="2022-01-04T15:15:12.028" v="5942" actId="1076"/>
        <pc:sldMkLst>
          <pc:docMk/>
          <pc:sldMk cId="3136042662" sldId="758"/>
        </pc:sldMkLst>
        <pc:spChg chg="mod">
          <ac:chgData name="Nguyen Chi Son" userId="606856d02e9d83ac" providerId="LiveId" clId="{E7EF6AEB-BA8E-4587-9525-13AD8EB08D12}" dt="2022-01-04T15:13:34.854" v="5851" actId="20577"/>
          <ac:spMkLst>
            <pc:docMk/>
            <pc:sldMk cId="3136042662" sldId="758"/>
            <ac:spMk id="2" creationId="{BA8A6260-CA4B-46A9-A06E-C71EE59E6992}"/>
          </ac:spMkLst>
        </pc:spChg>
        <pc:spChg chg="mod">
          <ac:chgData name="Nguyen Chi Son" userId="606856d02e9d83ac" providerId="LiveId" clId="{E7EF6AEB-BA8E-4587-9525-13AD8EB08D12}" dt="2022-01-04T15:15:07.316" v="5940" actId="1076"/>
          <ac:spMkLst>
            <pc:docMk/>
            <pc:sldMk cId="3136042662" sldId="758"/>
            <ac:spMk id="5" creationId="{5FCB6675-D220-43C6-AA0B-F5516442E11D}"/>
          </ac:spMkLst>
        </pc:spChg>
        <pc:spChg chg="mod">
          <ac:chgData name="Nguyen Chi Son" userId="606856d02e9d83ac" providerId="LiveId" clId="{E7EF6AEB-BA8E-4587-9525-13AD8EB08D12}" dt="2022-01-04T15:15:12.028" v="5942" actId="1076"/>
          <ac:spMkLst>
            <pc:docMk/>
            <pc:sldMk cId="3136042662" sldId="758"/>
            <ac:spMk id="7" creationId="{29173375-2B80-44C2-B311-A0CEA888BCFE}"/>
          </ac:spMkLst>
        </pc:spChg>
        <pc:picChg chg="del">
          <ac:chgData name="Nguyen Chi Son" userId="606856d02e9d83ac" providerId="LiveId" clId="{E7EF6AEB-BA8E-4587-9525-13AD8EB08D12}" dt="2022-01-04T15:13:36.803" v="5852" actId="478"/>
          <ac:picMkLst>
            <pc:docMk/>
            <pc:sldMk cId="3136042662" sldId="758"/>
            <ac:picMk id="5122" creationId="{CF762C25-6925-4BEB-9481-486CEFA0A7C1}"/>
          </ac:picMkLst>
        </pc:picChg>
        <pc:picChg chg="del">
          <ac:chgData name="Nguyen Chi Son" userId="606856d02e9d83ac" providerId="LiveId" clId="{E7EF6AEB-BA8E-4587-9525-13AD8EB08D12}" dt="2022-01-04T15:13:37.243" v="5853" actId="478"/>
          <ac:picMkLst>
            <pc:docMk/>
            <pc:sldMk cId="3136042662" sldId="758"/>
            <ac:picMk id="5124" creationId="{558BC4D8-AE6D-4B3B-9CDC-979D9E9584DD}"/>
          </ac:picMkLst>
        </pc:picChg>
        <pc:picChg chg="add mod">
          <ac:chgData name="Nguyen Chi Son" userId="606856d02e9d83ac" providerId="LiveId" clId="{E7EF6AEB-BA8E-4587-9525-13AD8EB08D12}" dt="2022-01-04T15:15:02.252" v="5939" actId="1076"/>
          <ac:picMkLst>
            <pc:docMk/>
            <pc:sldMk cId="3136042662" sldId="758"/>
            <ac:picMk id="6146" creationId="{A2112EDE-A22A-425D-BB8F-CCD0F640E3FE}"/>
          </ac:picMkLst>
        </pc:picChg>
        <pc:picChg chg="add mod">
          <ac:chgData name="Nguyen Chi Son" userId="606856d02e9d83ac" providerId="LiveId" clId="{E7EF6AEB-BA8E-4587-9525-13AD8EB08D12}" dt="2022-01-04T15:15:00.532" v="5938" actId="1076"/>
          <ac:picMkLst>
            <pc:docMk/>
            <pc:sldMk cId="3136042662" sldId="758"/>
            <ac:picMk id="6148" creationId="{CA950E15-DD63-44A8-A3B8-84C0C1934EA9}"/>
          </ac:picMkLst>
        </pc:picChg>
      </pc:sldChg>
      <pc:sldChg chg="modSp add">
        <pc:chgData name="Nguyen Chi Son" userId="606856d02e9d83ac" providerId="LiveId" clId="{E7EF6AEB-BA8E-4587-9525-13AD8EB08D12}" dt="2022-01-04T15:16:29.428" v="6595" actId="20577"/>
        <pc:sldMkLst>
          <pc:docMk/>
          <pc:sldMk cId="1870878217" sldId="759"/>
        </pc:sldMkLst>
        <pc:spChg chg="mod">
          <ac:chgData name="Nguyen Chi Son" userId="606856d02e9d83ac" providerId="LiveId" clId="{E7EF6AEB-BA8E-4587-9525-13AD8EB08D12}" dt="2022-01-04T15:16:08.669" v="6418" actId="20577"/>
          <ac:spMkLst>
            <pc:docMk/>
            <pc:sldMk cId="1870878217" sldId="759"/>
            <ac:spMk id="8" creationId="{E86F1C73-114E-4535-882A-4E6BDD248A96}"/>
          </ac:spMkLst>
        </pc:spChg>
        <pc:spChg chg="mod">
          <ac:chgData name="Nguyen Chi Son" userId="606856d02e9d83ac" providerId="LiveId" clId="{E7EF6AEB-BA8E-4587-9525-13AD8EB08D12}" dt="2022-01-04T15:16:29.428" v="6595" actId="20577"/>
          <ac:spMkLst>
            <pc:docMk/>
            <pc:sldMk cId="1870878217" sldId="759"/>
            <ac:spMk id="13" creationId="{C9A206A8-2B66-4548-9099-3F2498D51108}"/>
          </ac:spMkLst>
        </pc:spChg>
        <pc:spChg chg="mod">
          <ac:chgData name="Nguyen Chi Son" userId="606856d02e9d83ac" providerId="LiveId" clId="{E7EF6AEB-BA8E-4587-9525-13AD8EB08D12}" dt="2022-01-04T15:15:41.274" v="6170" actId="20577"/>
          <ac:spMkLst>
            <pc:docMk/>
            <pc:sldMk cId="1870878217" sldId="759"/>
            <ac:spMk id="19" creationId="{9C339D16-68E4-43C4-A62E-D0146138D23B}"/>
          </ac:spMkLst>
        </pc:spChg>
      </pc:sldChg>
      <pc:sldChg chg="modSp add mod">
        <pc:chgData name="Nguyen Chi Son" userId="606856d02e9d83ac" providerId="LiveId" clId="{E7EF6AEB-BA8E-4587-9525-13AD8EB08D12}" dt="2022-01-04T15:17:18.748" v="6667" actId="1036"/>
        <pc:sldMkLst>
          <pc:docMk/>
          <pc:sldMk cId="3920108429" sldId="760"/>
        </pc:sldMkLst>
        <pc:spChg chg="mod">
          <ac:chgData name="Nguyen Chi Son" userId="606856d02e9d83ac" providerId="LiveId" clId="{E7EF6AEB-BA8E-4587-9525-13AD8EB08D12}" dt="2022-01-04T15:17:14.500" v="6648" actId="20577"/>
          <ac:spMkLst>
            <pc:docMk/>
            <pc:sldMk cId="3920108429" sldId="760"/>
            <ac:spMk id="2" creationId="{DAF08EC2-5D0D-48D9-855C-A59C0E5ED55B}"/>
          </ac:spMkLst>
        </pc:spChg>
        <pc:spChg chg="mod">
          <ac:chgData name="Nguyen Chi Son" userId="606856d02e9d83ac" providerId="LiveId" clId="{E7EF6AEB-BA8E-4587-9525-13AD8EB08D12}" dt="2022-01-04T15:17:18.748" v="6667" actId="1036"/>
          <ac:spMkLst>
            <pc:docMk/>
            <pc:sldMk cId="3920108429" sldId="760"/>
            <ac:spMk id="3" creationId="{8CD51C9F-FCB0-4185-93E6-835FC05E1B10}"/>
          </ac:spMkLst>
        </pc:spChg>
      </pc:sldChg>
      <pc:sldChg chg="addSp delSp modSp add mod">
        <pc:chgData name="Nguyen Chi Son" userId="606856d02e9d83ac" providerId="LiveId" clId="{E7EF6AEB-BA8E-4587-9525-13AD8EB08D12}" dt="2022-01-04T19:11:20.282" v="6955" actId="1076"/>
        <pc:sldMkLst>
          <pc:docMk/>
          <pc:sldMk cId="2383046546" sldId="761"/>
        </pc:sldMkLst>
        <pc:spChg chg="mod">
          <ac:chgData name="Nguyen Chi Son" userId="606856d02e9d83ac" providerId="LiveId" clId="{E7EF6AEB-BA8E-4587-9525-13AD8EB08D12}" dt="2022-01-04T18:40:47.299" v="6857" actId="20577"/>
          <ac:spMkLst>
            <pc:docMk/>
            <pc:sldMk cId="2383046546" sldId="761"/>
            <ac:spMk id="2" creationId="{BA8A6260-CA4B-46A9-A06E-C71EE59E6992}"/>
          </ac:spMkLst>
        </pc:spChg>
        <pc:spChg chg="del">
          <ac:chgData name="Nguyen Chi Son" userId="606856d02e9d83ac" providerId="LiveId" clId="{E7EF6AEB-BA8E-4587-9525-13AD8EB08D12}" dt="2022-01-04T18:49:53.610" v="6858" actId="478"/>
          <ac:spMkLst>
            <pc:docMk/>
            <pc:sldMk cId="2383046546" sldId="761"/>
            <ac:spMk id="5" creationId="{5FCB6675-D220-43C6-AA0B-F5516442E11D}"/>
          </ac:spMkLst>
        </pc:spChg>
        <pc:spChg chg="mod">
          <ac:chgData name="Nguyen Chi Son" userId="606856d02e9d83ac" providerId="LiveId" clId="{E7EF6AEB-BA8E-4587-9525-13AD8EB08D12}" dt="2022-01-04T19:11:20.282" v="6955" actId="1076"/>
          <ac:spMkLst>
            <pc:docMk/>
            <pc:sldMk cId="2383046546" sldId="761"/>
            <ac:spMk id="7" creationId="{29173375-2B80-44C2-B311-A0CEA888BCFE}"/>
          </ac:spMkLst>
        </pc:spChg>
        <pc:picChg chg="add mod">
          <ac:chgData name="Nguyen Chi Son" userId="606856d02e9d83ac" providerId="LiveId" clId="{E7EF6AEB-BA8E-4587-9525-13AD8EB08D12}" dt="2022-01-04T19:11:09.665" v="6951" actId="1076"/>
          <ac:picMkLst>
            <pc:docMk/>
            <pc:sldMk cId="2383046546" sldId="761"/>
            <ac:picMk id="4" creationId="{5AC4D369-5BB2-45EC-89EA-745A6D8AA132}"/>
          </ac:picMkLst>
        </pc:picChg>
        <pc:picChg chg="add mod">
          <ac:chgData name="Nguyen Chi Son" userId="606856d02e9d83ac" providerId="LiveId" clId="{E7EF6AEB-BA8E-4587-9525-13AD8EB08D12}" dt="2022-01-04T19:11:16.900" v="6954" actId="1076"/>
          <ac:picMkLst>
            <pc:docMk/>
            <pc:sldMk cId="2383046546" sldId="761"/>
            <ac:picMk id="8" creationId="{2587AFAF-3D32-4E7E-BDF7-BBC34451D971}"/>
          </ac:picMkLst>
        </pc:picChg>
        <pc:picChg chg="del">
          <ac:chgData name="Nguyen Chi Son" userId="606856d02e9d83ac" providerId="LiveId" clId="{E7EF6AEB-BA8E-4587-9525-13AD8EB08D12}" dt="2022-01-04T18:39:52.714" v="6669" actId="478"/>
          <ac:picMkLst>
            <pc:docMk/>
            <pc:sldMk cId="2383046546" sldId="761"/>
            <ac:picMk id="6146" creationId="{A2112EDE-A22A-425D-BB8F-CCD0F640E3FE}"/>
          </ac:picMkLst>
        </pc:picChg>
        <pc:picChg chg="del">
          <ac:chgData name="Nguyen Chi Son" userId="606856d02e9d83ac" providerId="LiveId" clId="{E7EF6AEB-BA8E-4587-9525-13AD8EB08D12}" dt="2022-01-04T18:39:53.167" v="6670" actId="478"/>
          <ac:picMkLst>
            <pc:docMk/>
            <pc:sldMk cId="2383046546" sldId="761"/>
            <ac:picMk id="6148" creationId="{CA950E15-DD63-44A8-A3B8-84C0C1934EA9}"/>
          </ac:picMkLst>
        </pc:picChg>
      </pc:sldChg>
      <pc:sldChg chg="addSp delSp modSp add mod">
        <pc:chgData name="Nguyen Chi Son" userId="606856d02e9d83ac" providerId="LiveId" clId="{E7EF6AEB-BA8E-4587-9525-13AD8EB08D12}" dt="2022-01-04T19:22:21.676" v="7772" actId="207"/>
        <pc:sldMkLst>
          <pc:docMk/>
          <pc:sldMk cId="469802586" sldId="762"/>
        </pc:sldMkLst>
        <pc:spChg chg="del">
          <ac:chgData name="Nguyen Chi Son" userId="606856d02e9d83ac" providerId="LiveId" clId="{E7EF6AEB-BA8E-4587-9525-13AD8EB08D12}" dt="2022-01-04T18:53:05.972" v="6868" actId="478"/>
          <ac:spMkLst>
            <pc:docMk/>
            <pc:sldMk cId="469802586" sldId="762"/>
            <ac:spMk id="7" creationId="{29173375-2B80-44C2-B311-A0CEA888BCFE}"/>
          </ac:spMkLst>
        </pc:spChg>
        <pc:spChg chg="add mod">
          <ac:chgData name="Nguyen Chi Son" userId="606856d02e9d83ac" providerId="LiveId" clId="{E7EF6AEB-BA8E-4587-9525-13AD8EB08D12}" dt="2022-01-04T19:22:21.676" v="7772" actId="207"/>
          <ac:spMkLst>
            <pc:docMk/>
            <pc:sldMk cId="469802586" sldId="762"/>
            <ac:spMk id="13" creationId="{9A9FCE27-68A0-4CD6-9A0A-AAD7F49C1EE7}"/>
          </ac:spMkLst>
        </pc:spChg>
        <pc:spChg chg="add mod">
          <ac:chgData name="Nguyen Chi Son" userId="606856d02e9d83ac" providerId="LiveId" clId="{E7EF6AEB-BA8E-4587-9525-13AD8EB08D12}" dt="2022-01-04T19:22:21.676" v="7772" actId="207"/>
          <ac:spMkLst>
            <pc:docMk/>
            <pc:sldMk cId="469802586" sldId="762"/>
            <ac:spMk id="15" creationId="{8EEF8DB7-66AD-469F-BF1C-D82121B6A89E}"/>
          </ac:spMkLst>
        </pc:spChg>
        <pc:picChg chg="del">
          <ac:chgData name="Nguyen Chi Son" userId="606856d02e9d83ac" providerId="LiveId" clId="{E7EF6AEB-BA8E-4587-9525-13AD8EB08D12}" dt="2022-01-04T18:53:04.231" v="6866" actId="478"/>
          <ac:picMkLst>
            <pc:docMk/>
            <pc:sldMk cId="469802586" sldId="762"/>
            <ac:picMk id="4" creationId="{5AC4D369-5BB2-45EC-89EA-745A6D8AA132}"/>
          </ac:picMkLst>
        </pc:picChg>
        <pc:picChg chg="add del mod">
          <ac:chgData name="Nguyen Chi Son" userId="606856d02e9d83ac" providerId="LiveId" clId="{E7EF6AEB-BA8E-4587-9525-13AD8EB08D12}" dt="2022-01-04T19:12:29.222" v="6970" actId="478"/>
          <ac:picMkLst>
            <pc:docMk/>
            <pc:sldMk cId="469802586" sldId="762"/>
            <ac:picMk id="5" creationId="{7A389434-028F-4E33-B5D0-6EE71A65F301}"/>
          </ac:picMkLst>
        </pc:picChg>
        <pc:picChg chg="del">
          <ac:chgData name="Nguyen Chi Son" userId="606856d02e9d83ac" providerId="LiveId" clId="{E7EF6AEB-BA8E-4587-9525-13AD8EB08D12}" dt="2022-01-04T18:53:04.684" v="6867" actId="478"/>
          <ac:picMkLst>
            <pc:docMk/>
            <pc:sldMk cId="469802586" sldId="762"/>
            <ac:picMk id="8" creationId="{2587AFAF-3D32-4E7E-BDF7-BBC34451D971}"/>
          </ac:picMkLst>
        </pc:picChg>
        <pc:picChg chg="add mod modCrop">
          <ac:chgData name="Nguyen Chi Son" userId="606856d02e9d83ac" providerId="LiveId" clId="{E7EF6AEB-BA8E-4587-9525-13AD8EB08D12}" dt="2022-01-04T19:21:59.091" v="7766" actId="732"/>
          <ac:picMkLst>
            <pc:docMk/>
            <pc:sldMk cId="469802586" sldId="762"/>
            <ac:picMk id="9" creationId="{AEB13373-9EFA-4041-8D50-D1D9134A0583}"/>
          </ac:picMkLst>
        </pc:picChg>
        <pc:picChg chg="add del mod">
          <ac:chgData name="Nguyen Chi Son" userId="606856d02e9d83ac" providerId="LiveId" clId="{E7EF6AEB-BA8E-4587-9525-13AD8EB08D12}" dt="2022-01-04T19:15:13.690" v="7185" actId="478"/>
          <ac:picMkLst>
            <pc:docMk/>
            <pc:sldMk cId="469802586" sldId="762"/>
            <ac:picMk id="11" creationId="{3F991ADD-BC37-4E16-A3D8-269A46B4E88F}"/>
          </ac:picMkLst>
        </pc:picChg>
        <pc:picChg chg="add del mod">
          <ac:chgData name="Nguyen Chi Son" userId="606856d02e9d83ac" providerId="LiveId" clId="{E7EF6AEB-BA8E-4587-9525-13AD8EB08D12}" dt="2022-01-04T19:14:59.172" v="7179" actId="478"/>
          <ac:picMkLst>
            <pc:docMk/>
            <pc:sldMk cId="469802586" sldId="762"/>
            <ac:picMk id="7170" creationId="{7C1C6DE9-8311-4A13-85B3-AAC8ACD5954A}"/>
          </ac:picMkLst>
        </pc:picChg>
        <pc:picChg chg="add mod">
          <ac:chgData name="Nguyen Chi Son" userId="606856d02e9d83ac" providerId="LiveId" clId="{E7EF6AEB-BA8E-4587-9525-13AD8EB08D12}" dt="2022-01-04T19:21:50.483" v="7764" actId="1076"/>
          <ac:picMkLst>
            <pc:docMk/>
            <pc:sldMk cId="469802586" sldId="762"/>
            <ac:picMk id="7172" creationId="{A2E0FA87-54EC-4E16-9C42-CDEAEC7027B0}"/>
          </ac:picMkLst>
        </pc:picChg>
      </pc:sldChg>
      <pc:sldChg chg="addSp delSp modSp add mod">
        <pc:chgData name="Nguyen Chi Son" userId="606856d02e9d83ac" providerId="LiveId" clId="{E7EF6AEB-BA8E-4587-9525-13AD8EB08D12}" dt="2022-01-04T19:22:25.772" v="7773" actId="207"/>
        <pc:sldMkLst>
          <pc:docMk/>
          <pc:sldMk cId="1300236136" sldId="763"/>
        </pc:sldMkLst>
        <pc:spChg chg="add mod">
          <ac:chgData name="Nguyen Chi Son" userId="606856d02e9d83ac" providerId="LiveId" clId="{E7EF6AEB-BA8E-4587-9525-13AD8EB08D12}" dt="2022-01-04T19:22:25.772" v="7773" actId="207"/>
          <ac:spMkLst>
            <pc:docMk/>
            <pc:sldMk cId="1300236136" sldId="763"/>
            <ac:spMk id="7" creationId="{CFE0408D-3FBB-49CC-99FF-A04C4BBEC0AA}"/>
          </ac:spMkLst>
        </pc:spChg>
        <pc:spChg chg="add del mod">
          <ac:chgData name="Nguyen Chi Son" userId="606856d02e9d83ac" providerId="LiveId" clId="{E7EF6AEB-BA8E-4587-9525-13AD8EB08D12}" dt="2022-01-04T19:21:40.661" v="7762" actId="1076"/>
          <ac:spMkLst>
            <pc:docMk/>
            <pc:sldMk cId="1300236136" sldId="763"/>
            <ac:spMk id="10" creationId="{63BDD013-EDBE-44FB-91A5-487BB4B3A517}"/>
          </ac:spMkLst>
        </pc:spChg>
        <pc:picChg chg="add mod modCrop">
          <ac:chgData name="Nguyen Chi Son" userId="606856d02e9d83ac" providerId="LiveId" clId="{E7EF6AEB-BA8E-4587-9525-13AD8EB08D12}" dt="2022-01-04T19:21:45.700" v="7763" actId="1076"/>
          <ac:picMkLst>
            <pc:docMk/>
            <pc:sldMk cId="1300236136" sldId="763"/>
            <ac:picMk id="4" creationId="{53408815-182D-438F-8137-8E6A9E3308E8}"/>
          </ac:picMkLst>
        </pc:picChg>
        <pc:picChg chg="mod">
          <ac:chgData name="Nguyen Chi Son" userId="606856d02e9d83ac" providerId="LiveId" clId="{E7EF6AEB-BA8E-4587-9525-13AD8EB08D12}" dt="2022-01-04T19:21:31.564" v="7759" actId="1076"/>
          <ac:picMkLst>
            <pc:docMk/>
            <pc:sldMk cId="1300236136" sldId="763"/>
            <ac:picMk id="5" creationId="{7A389434-028F-4E33-B5D0-6EE71A65F301}"/>
          </ac:picMkLst>
        </pc:picChg>
        <pc:picChg chg="del">
          <ac:chgData name="Nguyen Chi Son" userId="606856d02e9d83ac" providerId="LiveId" clId="{E7EF6AEB-BA8E-4587-9525-13AD8EB08D12}" dt="2022-01-04T19:17:50.901" v="7382" actId="478"/>
          <ac:picMkLst>
            <pc:docMk/>
            <pc:sldMk cId="1300236136" sldId="763"/>
            <ac:picMk id="9" creationId="{AEB13373-9EFA-4041-8D50-D1D9134A0583}"/>
          </ac:picMkLst>
        </pc:picChg>
        <pc:picChg chg="mod">
          <ac:chgData name="Nguyen Chi Son" userId="606856d02e9d83ac" providerId="LiveId" clId="{E7EF6AEB-BA8E-4587-9525-13AD8EB08D12}" dt="2022-01-04T19:21:45.700" v="7763" actId="1076"/>
          <ac:picMkLst>
            <pc:docMk/>
            <pc:sldMk cId="1300236136" sldId="763"/>
            <ac:picMk id="11" creationId="{3F991ADD-BC37-4E16-A3D8-269A46B4E88F}"/>
          </ac:picMkLst>
        </pc:picChg>
        <pc:picChg chg="del">
          <ac:chgData name="Nguyen Chi Son" userId="606856d02e9d83ac" providerId="LiveId" clId="{E7EF6AEB-BA8E-4587-9525-13AD8EB08D12}" dt="2022-01-04T19:17:50.447" v="7381" actId="478"/>
          <ac:picMkLst>
            <pc:docMk/>
            <pc:sldMk cId="1300236136" sldId="763"/>
            <ac:picMk id="7170" creationId="{7C1C6DE9-8311-4A13-85B3-AAC8ACD5954A}"/>
          </ac:picMkLst>
        </pc:picChg>
      </pc:sldChg>
      <pc:sldChg chg="modSp add">
        <pc:chgData name="Nguyen Chi Son" userId="606856d02e9d83ac" providerId="LiveId" clId="{E7EF6AEB-BA8E-4587-9525-13AD8EB08D12}" dt="2022-01-04T19:23:40.812" v="8143" actId="20577"/>
        <pc:sldMkLst>
          <pc:docMk/>
          <pc:sldMk cId="1998499092" sldId="764"/>
        </pc:sldMkLst>
        <pc:spChg chg="mod">
          <ac:chgData name="Nguyen Chi Son" userId="606856d02e9d83ac" providerId="LiveId" clId="{E7EF6AEB-BA8E-4587-9525-13AD8EB08D12}" dt="2022-01-04T19:23:26.187" v="8049" actId="20577"/>
          <ac:spMkLst>
            <pc:docMk/>
            <pc:sldMk cId="1998499092" sldId="764"/>
            <ac:spMk id="8" creationId="{E86F1C73-114E-4535-882A-4E6BDD248A96}"/>
          </ac:spMkLst>
        </pc:spChg>
        <pc:spChg chg="mod">
          <ac:chgData name="Nguyen Chi Son" userId="606856d02e9d83ac" providerId="LiveId" clId="{E7EF6AEB-BA8E-4587-9525-13AD8EB08D12}" dt="2022-01-04T19:23:40.812" v="8143" actId="20577"/>
          <ac:spMkLst>
            <pc:docMk/>
            <pc:sldMk cId="1998499092" sldId="764"/>
            <ac:spMk id="13" creationId="{C9A206A8-2B66-4548-9099-3F2498D51108}"/>
          </ac:spMkLst>
        </pc:spChg>
        <pc:spChg chg="mod">
          <ac:chgData name="Nguyen Chi Son" userId="606856d02e9d83ac" providerId="LiveId" clId="{E7EF6AEB-BA8E-4587-9525-13AD8EB08D12}" dt="2022-01-04T19:23:07.922" v="7919" actId="20577"/>
          <ac:spMkLst>
            <pc:docMk/>
            <pc:sldMk cId="1998499092" sldId="764"/>
            <ac:spMk id="19" creationId="{9C339D16-68E4-43C4-A62E-D0146138D23B}"/>
          </ac:spMkLst>
        </pc:spChg>
      </pc:sldChg>
      <pc:sldChg chg="addSp modSp add mod">
        <pc:chgData name="Nguyen Chi Son" userId="606856d02e9d83ac" providerId="LiveId" clId="{E7EF6AEB-BA8E-4587-9525-13AD8EB08D12}" dt="2022-01-04T19:24:38.235" v="8339" actId="1076"/>
        <pc:sldMkLst>
          <pc:docMk/>
          <pc:sldMk cId="2536392238" sldId="765"/>
        </pc:sldMkLst>
        <pc:spChg chg="mod">
          <ac:chgData name="Nguyen Chi Son" userId="606856d02e9d83ac" providerId="LiveId" clId="{E7EF6AEB-BA8E-4587-9525-13AD8EB08D12}" dt="2022-01-04T19:24:10.165" v="8335" actId="1036"/>
          <ac:spMkLst>
            <pc:docMk/>
            <pc:sldMk cId="2536392238" sldId="765"/>
            <ac:spMk id="14" creationId="{A530074C-9975-4D4F-AC15-005B11433C74}"/>
          </ac:spMkLst>
        </pc:spChg>
        <pc:spChg chg="mod">
          <ac:chgData name="Nguyen Chi Son" userId="606856d02e9d83ac" providerId="LiveId" clId="{E7EF6AEB-BA8E-4587-9525-13AD8EB08D12}" dt="2022-01-04T19:24:10.165" v="8335" actId="1036"/>
          <ac:spMkLst>
            <pc:docMk/>
            <pc:sldMk cId="2536392238" sldId="765"/>
            <ac:spMk id="15" creationId="{EC5263CE-BE2F-44C4-BD89-2666D2873C33}"/>
          </ac:spMkLst>
        </pc:spChg>
        <pc:spChg chg="mod">
          <ac:chgData name="Nguyen Chi Son" userId="606856d02e9d83ac" providerId="LiveId" clId="{E7EF6AEB-BA8E-4587-9525-13AD8EB08D12}" dt="2022-01-04T19:24:04.907" v="8302" actId="20577"/>
          <ac:spMkLst>
            <pc:docMk/>
            <pc:sldMk cId="2536392238" sldId="765"/>
            <ac:spMk id="19" creationId="{9C339D16-68E4-43C4-A62E-D0146138D23B}"/>
          </ac:spMkLst>
        </pc:spChg>
        <pc:picChg chg="add mod">
          <ac:chgData name="Nguyen Chi Son" userId="606856d02e9d83ac" providerId="LiveId" clId="{E7EF6AEB-BA8E-4587-9525-13AD8EB08D12}" dt="2022-01-04T19:24:38.235" v="8339" actId="1076"/>
          <ac:picMkLst>
            <pc:docMk/>
            <pc:sldMk cId="2536392238" sldId="765"/>
            <ac:picMk id="3" creationId="{968646DA-85FA-475E-9D4F-45F53D6DCFD9}"/>
          </ac:picMkLst>
        </pc:picChg>
      </pc:sldChg>
    </pc:docChg>
  </pc:docChgLst>
  <pc:docChgLst>
    <pc:chgData name="Nguyen Chi Son" userId="606856d02e9d83ac" providerId="LiveId" clId="{A20FFAEB-C06C-41C1-801F-38417500390D}"/>
    <pc:docChg chg="undo redo custSel addSld delSld modSld">
      <pc:chgData name="Nguyen Chi Son" userId="606856d02e9d83ac" providerId="LiveId" clId="{A20FFAEB-C06C-41C1-801F-38417500390D}" dt="2022-05-14T14:48:21.604" v="10186"/>
      <pc:docMkLst>
        <pc:docMk/>
      </pc:docMkLst>
      <pc:sldChg chg="modSp mod">
        <pc:chgData name="Nguyen Chi Son" userId="606856d02e9d83ac" providerId="LiveId" clId="{A20FFAEB-C06C-41C1-801F-38417500390D}" dt="2022-05-13T19:43:18.486" v="47" actId="20577"/>
        <pc:sldMkLst>
          <pc:docMk/>
          <pc:sldMk cId="2922349590" sldId="256"/>
        </pc:sldMkLst>
        <pc:spChg chg="mod">
          <ac:chgData name="Nguyen Chi Son" userId="606856d02e9d83ac" providerId="LiveId" clId="{A20FFAEB-C06C-41C1-801F-38417500390D}" dt="2022-05-13T19:43:18.486" v="47" actId="20577"/>
          <ac:spMkLst>
            <pc:docMk/>
            <pc:sldMk cId="2922349590" sldId="256"/>
            <ac:spMk id="136" creationId="{C574B640-0199-463F-87CA-8E3956B46E10}"/>
          </ac:spMkLst>
        </pc:spChg>
      </pc:sldChg>
      <pc:sldChg chg="modSp mod">
        <pc:chgData name="Nguyen Chi Son" userId="606856d02e9d83ac" providerId="LiveId" clId="{A20FFAEB-C06C-41C1-801F-38417500390D}" dt="2022-05-14T07:47:51.311" v="4683" actId="20577"/>
        <pc:sldMkLst>
          <pc:docMk/>
          <pc:sldMk cId="3319126272" sldId="622"/>
        </pc:sldMkLst>
        <pc:spChg chg="mod">
          <ac:chgData name="Nguyen Chi Son" userId="606856d02e9d83ac" providerId="LiveId" clId="{A20FFAEB-C06C-41C1-801F-38417500390D}" dt="2022-05-14T07:47:51.311" v="4683" actId="20577"/>
          <ac:spMkLst>
            <pc:docMk/>
            <pc:sldMk cId="3319126272" sldId="622"/>
            <ac:spMk id="2" creationId="{DAF08EC2-5D0D-48D9-855C-A59C0E5ED55B}"/>
          </ac:spMkLst>
        </pc:spChg>
      </pc:sldChg>
      <pc:sldChg chg="modSp mod">
        <pc:chgData name="Nguyen Chi Son" userId="606856d02e9d83ac" providerId="LiveId" clId="{A20FFAEB-C06C-41C1-801F-38417500390D}" dt="2022-05-13T19:43:26.501" v="91" actId="20577"/>
        <pc:sldMkLst>
          <pc:docMk/>
          <pc:sldMk cId="1033004166" sldId="675"/>
        </pc:sldMkLst>
        <pc:spChg chg="mod">
          <ac:chgData name="Nguyen Chi Son" userId="606856d02e9d83ac" providerId="LiveId" clId="{A20FFAEB-C06C-41C1-801F-38417500390D}" dt="2022-05-13T19:43:26.501" v="91" actId="20577"/>
          <ac:spMkLst>
            <pc:docMk/>
            <pc:sldMk cId="1033004166" sldId="675"/>
            <ac:spMk id="2" creationId="{DAF08EC2-5D0D-48D9-855C-A59C0E5ED55B}"/>
          </ac:spMkLst>
        </pc:spChg>
      </pc:sldChg>
      <pc:sldChg chg="addSp delSp modSp mod delAnim">
        <pc:chgData name="Nguyen Chi Son" userId="606856d02e9d83ac" providerId="LiveId" clId="{A20FFAEB-C06C-41C1-801F-38417500390D}" dt="2022-05-13T19:58:59.423" v="473" actId="1076"/>
        <pc:sldMkLst>
          <pc:docMk/>
          <pc:sldMk cId="1219282801" sldId="781"/>
        </pc:sldMkLst>
        <pc:spChg chg="mod">
          <ac:chgData name="Nguyen Chi Son" userId="606856d02e9d83ac" providerId="LiveId" clId="{A20FFAEB-C06C-41C1-801F-38417500390D}" dt="2022-05-13T19:45:30.754" v="345" actId="20577"/>
          <ac:spMkLst>
            <pc:docMk/>
            <pc:sldMk cId="1219282801" sldId="781"/>
            <ac:spMk id="2" creationId="{BA8A6260-CA4B-46A9-A06E-C71EE59E6992}"/>
          </ac:spMkLst>
        </pc:spChg>
        <pc:spChg chg="add del mod">
          <ac:chgData name="Nguyen Chi Son" userId="606856d02e9d83ac" providerId="LiveId" clId="{A20FFAEB-C06C-41C1-801F-38417500390D}" dt="2022-05-13T19:54:56.362" v="370" actId="478"/>
          <ac:spMkLst>
            <pc:docMk/>
            <pc:sldMk cId="1219282801" sldId="781"/>
            <ac:spMk id="12" creationId="{14D6E1D2-D812-E8D7-7136-EE0B496AD3A4}"/>
          </ac:spMkLst>
        </pc:spChg>
        <pc:spChg chg="add mod">
          <ac:chgData name="Nguyen Chi Son" userId="606856d02e9d83ac" providerId="LiveId" clId="{A20FFAEB-C06C-41C1-801F-38417500390D}" dt="2022-05-13T19:58:47.447" v="449" actId="1076"/>
          <ac:spMkLst>
            <pc:docMk/>
            <pc:sldMk cId="1219282801" sldId="781"/>
            <ac:spMk id="15" creationId="{D4A11C5C-895C-BC35-F8FA-178D9F3E9B51}"/>
          </ac:spMkLst>
        </pc:spChg>
        <pc:spChg chg="add mod">
          <ac:chgData name="Nguyen Chi Son" userId="606856d02e9d83ac" providerId="LiveId" clId="{A20FFAEB-C06C-41C1-801F-38417500390D}" dt="2022-05-13T19:58:59.423" v="473" actId="1076"/>
          <ac:spMkLst>
            <pc:docMk/>
            <pc:sldMk cId="1219282801" sldId="781"/>
            <ac:spMk id="16" creationId="{07A27192-83D3-669D-5A55-49EE6A7FB5CE}"/>
          </ac:spMkLst>
        </pc:spChg>
        <pc:spChg chg="del">
          <ac:chgData name="Nguyen Chi Son" userId="606856d02e9d83ac" providerId="LiveId" clId="{A20FFAEB-C06C-41C1-801F-38417500390D}" dt="2022-05-13T19:43:31.591" v="94" actId="478"/>
          <ac:spMkLst>
            <pc:docMk/>
            <pc:sldMk cId="1219282801" sldId="781"/>
            <ac:spMk id="22" creationId="{55D724EA-7150-898C-440D-DC2E56266347}"/>
          </ac:spMkLst>
        </pc:spChg>
        <pc:spChg chg="del mod">
          <ac:chgData name="Nguyen Chi Son" userId="606856d02e9d83ac" providerId="LiveId" clId="{A20FFAEB-C06C-41C1-801F-38417500390D}" dt="2022-05-13T19:51:49.576" v="355" actId="478"/>
          <ac:spMkLst>
            <pc:docMk/>
            <pc:sldMk cId="1219282801" sldId="781"/>
            <ac:spMk id="23" creationId="{8BAAF0F3-0638-D42B-1670-DAD82F3A1B1F}"/>
          </ac:spMkLst>
        </pc:spChg>
        <pc:grpChg chg="del">
          <ac:chgData name="Nguyen Chi Son" userId="606856d02e9d83ac" providerId="LiveId" clId="{A20FFAEB-C06C-41C1-801F-38417500390D}" dt="2022-05-13T19:43:29.186" v="92" actId="478"/>
          <ac:grpSpMkLst>
            <pc:docMk/>
            <pc:sldMk cId="1219282801" sldId="781"/>
            <ac:grpSpMk id="7" creationId="{1A79CF66-6DE7-6CF9-AB58-C67996C76204}"/>
          </ac:grpSpMkLst>
        </pc:grpChg>
        <pc:picChg chg="add del mod">
          <ac:chgData name="Nguyen Chi Son" userId="606856d02e9d83ac" providerId="LiveId" clId="{A20FFAEB-C06C-41C1-801F-38417500390D}" dt="2022-05-13T19:56:50.607" v="371" actId="478"/>
          <ac:picMkLst>
            <pc:docMk/>
            <pc:sldMk cId="1219282801" sldId="781"/>
            <ac:picMk id="5" creationId="{25C07370-DB6D-149E-4316-6F8473B16D55}"/>
          </ac:picMkLst>
        </pc:picChg>
        <pc:picChg chg="del">
          <ac:chgData name="Nguyen Chi Son" userId="606856d02e9d83ac" providerId="LiveId" clId="{A20FFAEB-C06C-41C1-801F-38417500390D}" dt="2022-05-13T19:43:29.633" v="93" actId="478"/>
          <ac:picMkLst>
            <pc:docMk/>
            <pc:sldMk cId="1219282801" sldId="781"/>
            <ac:picMk id="8" creationId="{A77A0A51-9EF0-B599-872F-7656FF835321}"/>
          </ac:picMkLst>
        </pc:picChg>
        <pc:picChg chg="add mod">
          <ac:chgData name="Nguyen Chi Son" userId="606856d02e9d83ac" providerId="LiveId" clId="{A20FFAEB-C06C-41C1-801F-38417500390D}" dt="2022-05-13T19:57:17.872" v="377" actId="1076"/>
          <ac:picMkLst>
            <pc:docMk/>
            <pc:sldMk cId="1219282801" sldId="781"/>
            <ac:picMk id="10" creationId="{3FC4DF97-796F-FA5B-90BC-E5A4DF111A52}"/>
          </ac:picMkLst>
        </pc:picChg>
        <pc:picChg chg="add mod">
          <ac:chgData name="Nguyen Chi Son" userId="606856d02e9d83ac" providerId="LiveId" clId="{A20FFAEB-C06C-41C1-801F-38417500390D}" dt="2022-05-13T19:57:15.407" v="376" actId="1076"/>
          <ac:picMkLst>
            <pc:docMk/>
            <pc:sldMk cId="1219282801" sldId="781"/>
            <ac:picMk id="1026" creationId="{B7E3BCBB-E0ED-6C94-733B-A4B4D663A38B}"/>
          </ac:picMkLst>
        </pc:picChg>
      </pc:sldChg>
      <pc:sldChg chg="addSp delSp modSp mod">
        <pc:chgData name="Nguyen Chi Son" userId="606856d02e9d83ac" providerId="LiveId" clId="{A20FFAEB-C06C-41C1-801F-38417500390D}" dt="2022-05-14T07:52:10.021" v="4747" actId="1076"/>
        <pc:sldMkLst>
          <pc:docMk/>
          <pc:sldMk cId="3014091475" sldId="782"/>
        </pc:sldMkLst>
        <pc:spChg chg="mod">
          <ac:chgData name="Nguyen Chi Son" userId="606856d02e9d83ac" providerId="LiveId" clId="{A20FFAEB-C06C-41C1-801F-38417500390D}" dt="2022-05-14T07:51:38.662" v="4741" actId="20577"/>
          <ac:spMkLst>
            <pc:docMk/>
            <pc:sldMk cId="3014091475" sldId="782"/>
            <ac:spMk id="2" creationId="{BA8A6260-CA4B-46A9-A06E-C71EE59E6992}"/>
          </ac:spMkLst>
        </pc:spChg>
        <pc:spChg chg="del">
          <ac:chgData name="Nguyen Chi Son" userId="606856d02e9d83ac" providerId="LiveId" clId="{A20FFAEB-C06C-41C1-801F-38417500390D}" dt="2022-05-14T07:51:57.368" v="4742" actId="478"/>
          <ac:spMkLst>
            <pc:docMk/>
            <pc:sldMk cId="3014091475" sldId="782"/>
            <ac:spMk id="21" creationId="{425AB926-2872-8554-BFA0-0E01F8BD9EAC}"/>
          </ac:spMkLst>
        </pc:spChg>
        <pc:picChg chg="add mod">
          <ac:chgData name="Nguyen Chi Son" userId="606856d02e9d83ac" providerId="LiveId" clId="{A20FFAEB-C06C-41C1-801F-38417500390D}" dt="2022-05-14T07:52:10.021" v="4747" actId="1076"/>
          <ac:picMkLst>
            <pc:docMk/>
            <pc:sldMk cId="3014091475" sldId="782"/>
            <ac:picMk id="4" creationId="{D35BBBE6-C81C-0FA2-0597-FD36892A762F}"/>
          </ac:picMkLst>
        </pc:picChg>
        <pc:picChg chg="del">
          <ac:chgData name="Nguyen Chi Son" userId="606856d02e9d83ac" providerId="LiveId" clId="{A20FFAEB-C06C-41C1-801F-38417500390D}" dt="2022-05-14T07:47:54.748" v="4684" actId="478"/>
          <ac:picMkLst>
            <pc:docMk/>
            <pc:sldMk cId="3014091475" sldId="782"/>
            <ac:picMk id="19" creationId="{2B9FB28B-4704-4E44-AC92-17712A49E53F}"/>
          </ac:picMkLst>
        </pc:picChg>
      </pc:sldChg>
      <pc:sldChg chg="addSp delSp modSp del mod modAnim">
        <pc:chgData name="Nguyen Chi Son" userId="606856d02e9d83ac" providerId="LiveId" clId="{A20FFAEB-C06C-41C1-801F-38417500390D}" dt="2022-05-14T09:20:56.706" v="8303" actId="47"/>
        <pc:sldMkLst>
          <pc:docMk/>
          <pc:sldMk cId="838600339" sldId="830"/>
        </pc:sldMkLst>
        <pc:spChg chg="mod">
          <ac:chgData name="Nguyen Chi Son" userId="606856d02e9d83ac" providerId="LiveId" clId="{A20FFAEB-C06C-41C1-801F-38417500390D}" dt="2022-05-14T07:52:47.335" v="4754" actId="20577"/>
          <ac:spMkLst>
            <pc:docMk/>
            <pc:sldMk cId="838600339" sldId="830"/>
            <ac:spMk id="2" creationId="{BA8A6260-CA4B-46A9-A06E-C71EE59E6992}"/>
          </ac:spMkLst>
        </pc:spChg>
        <pc:spChg chg="add mod">
          <ac:chgData name="Nguyen Chi Son" userId="606856d02e9d83ac" providerId="LiveId" clId="{A20FFAEB-C06C-41C1-801F-38417500390D}" dt="2022-05-14T08:17:53.610" v="4825" actId="1036"/>
          <ac:spMkLst>
            <pc:docMk/>
            <pc:sldMk cId="838600339" sldId="830"/>
            <ac:spMk id="7" creationId="{C710B3F8-E21A-B88C-63BC-63A5A6271176}"/>
          </ac:spMkLst>
        </pc:spChg>
        <pc:spChg chg="del mod">
          <ac:chgData name="Nguyen Chi Son" userId="606856d02e9d83ac" providerId="LiveId" clId="{A20FFAEB-C06C-41C1-801F-38417500390D}" dt="2022-05-14T07:53:22.759" v="4761" actId="478"/>
          <ac:spMkLst>
            <pc:docMk/>
            <pc:sldMk cId="838600339" sldId="830"/>
            <ac:spMk id="21" creationId="{425AB926-2872-8554-BFA0-0E01F8BD9EAC}"/>
          </ac:spMkLst>
        </pc:spChg>
        <pc:graphicFrameChg chg="add mod">
          <ac:chgData name="Nguyen Chi Son" userId="606856d02e9d83ac" providerId="LiveId" clId="{A20FFAEB-C06C-41C1-801F-38417500390D}" dt="2022-05-14T08:29:00.362" v="6023"/>
          <ac:graphicFrameMkLst>
            <pc:docMk/>
            <pc:sldMk cId="838600339" sldId="830"/>
            <ac:graphicFrameMk id="8" creationId="{02E869A1-81BD-3ACF-C858-FE137EE6B7D9}"/>
          </ac:graphicFrameMkLst>
        </pc:graphicFrameChg>
        <pc:graphicFrameChg chg="add mod">
          <ac:chgData name="Nguyen Chi Son" userId="606856d02e9d83ac" providerId="LiveId" clId="{A20FFAEB-C06C-41C1-801F-38417500390D}" dt="2022-05-14T08:17:53.610" v="4825" actId="1036"/>
          <ac:graphicFrameMkLst>
            <pc:docMk/>
            <pc:sldMk cId="838600339" sldId="830"/>
            <ac:graphicFrameMk id="9" creationId="{8287A551-C328-1063-4AC3-056B98ABDF25}"/>
          </ac:graphicFrameMkLst>
        </pc:graphicFrameChg>
        <pc:picChg chg="add mod">
          <ac:chgData name="Nguyen Chi Son" userId="606856d02e9d83ac" providerId="LiveId" clId="{A20FFAEB-C06C-41C1-801F-38417500390D}" dt="2022-05-14T08:17:53.610" v="4825" actId="1036"/>
          <ac:picMkLst>
            <pc:docMk/>
            <pc:sldMk cId="838600339" sldId="830"/>
            <ac:picMk id="4" creationId="{B443117E-F654-98E5-5292-39D48032FF0F}"/>
          </ac:picMkLst>
        </pc:picChg>
        <pc:picChg chg="del">
          <ac:chgData name="Nguyen Chi Son" userId="606856d02e9d83ac" providerId="LiveId" clId="{A20FFAEB-C06C-41C1-801F-38417500390D}" dt="2022-05-14T07:52:49.403" v="4755" actId="478"/>
          <ac:picMkLst>
            <pc:docMk/>
            <pc:sldMk cId="838600339" sldId="830"/>
            <ac:picMk id="6" creationId="{A3300116-4B1F-6E31-DBDF-D9C872DFDFC0}"/>
          </ac:picMkLst>
        </pc:picChg>
      </pc:sldChg>
      <pc:sldChg chg="del">
        <pc:chgData name="Nguyen Chi Son" userId="606856d02e9d83ac" providerId="LiveId" clId="{A20FFAEB-C06C-41C1-801F-38417500390D}" dt="2022-05-14T08:19:33.377" v="4826" actId="47"/>
        <pc:sldMkLst>
          <pc:docMk/>
          <pc:sldMk cId="2716760091" sldId="831"/>
        </pc:sldMkLst>
      </pc:sldChg>
      <pc:sldChg chg="del">
        <pc:chgData name="Nguyen Chi Son" userId="606856d02e9d83ac" providerId="LiveId" clId="{A20FFAEB-C06C-41C1-801F-38417500390D}" dt="2022-05-14T08:19:33.377" v="4826" actId="47"/>
        <pc:sldMkLst>
          <pc:docMk/>
          <pc:sldMk cId="1200193823" sldId="832"/>
        </pc:sldMkLst>
      </pc:sldChg>
      <pc:sldChg chg="del">
        <pc:chgData name="Nguyen Chi Son" userId="606856d02e9d83ac" providerId="LiveId" clId="{A20FFAEB-C06C-41C1-801F-38417500390D}" dt="2022-05-14T08:19:33.377" v="4826" actId="47"/>
        <pc:sldMkLst>
          <pc:docMk/>
          <pc:sldMk cId="2496222901" sldId="834"/>
        </pc:sldMkLst>
      </pc:sldChg>
      <pc:sldChg chg="del">
        <pc:chgData name="Nguyen Chi Son" userId="606856d02e9d83ac" providerId="LiveId" clId="{A20FFAEB-C06C-41C1-801F-38417500390D}" dt="2022-05-14T08:19:33.377" v="4826" actId="47"/>
        <pc:sldMkLst>
          <pc:docMk/>
          <pc:sldMk cId="649689337" sldId="835"/>
        </pc:sldMkLst>
      </pc:sldChg>
      <pc:sldChg chg="del">
        <pc:chgData name="Nguyen Chi Son" userId="606856d02e9d83ac" providerId="LiveId" clId="{A20FFAEB-C06C-41C1-801F-38417500390D}" dt="2022-05-14T08:19:33.377" v="4826" actId="47"/>
        <pc:sldMkLst>
          <pc:docMk/>
          <pc:sldMk cId="1683730622" sldId="836"/>
        </pc:sldMkLst>
      </pc:sldChg>
      <pc:sldChg chg="addSp delSp modSp add mod modAnim">
        <pc:chgData name="Nguyen Chi Son" userId="606856d02e9d83ac" providerId="LiveId" clId="{A20FFAEB-C06C-41C1-801F-38417500390D}" dt="2022-05-13T20:30:13.773" v="1033" actId="1076"/>
        <pc:sldMkLst>
          <pc:docMk/>
          <pc:sldMk cId="3990194128" sldId="837"/>
        </pc:sldMkLst>
        <pc:spChg chg="add del mod">
          <ac:chgData name="Nguyen Chi Son" userId="606856d02e9d83ac" providerId="LiveId" clId="{A20FFAEB-C06C-41C1-801F-38417500390D}" dt="2022-05-13T19:59:03.741" v="475"/>
          <ac:spMkLst>
            <pc:docMk/>
            <pc:sldMk cId="3990194128" sldId="837"/>
            <ac:spMk id="8" creationId="{F66ECD3B-309E-0A7E-43DE-4ED67DACDC27}"/>
          </ac:spMkLst>
        </pc:spChg>
        <pc:spChg chg="add mod">
          <ac:chgData name="Nguyen Chi Son" userId="606856d02e9d83ac" providerId="LiveId" clId="{A20FFAEB-C06C-41C1-801F-38417500390D}" dt="2022-05-13T20:30:13.773" v="1033" actId="1076"/>
          <ac:spMkLst>
            <pc:docMk/>
            <pc:sldMk cId="3990194128" sldId="837"/>
            <ac:spMk id="9" creationId="{39E9E660-7C77-522F-DE95-48D46FE6197C}"/>
          </ac:spMkLst>
        </pc:spChg>
        <pc:spChg chg="add mod">
          <ac:chgData name="Nguyen Chi Son" userId="606856d02e9d83ac" providerId="LiveId" clId="{A20FFAEB-C06C-41C1-801F-38417500390D}" dt="2022-05-13T20:01:11.021" v="742" actId="1076"/>
          <ac:spMkLst>
            <pc:docMk/>
            <pc:sldMk cId="3990194128" sldId="837"/>
            <ac:spMk id="11" creationId="{C1E0E65F-66DE-EE13-FFB8-F7640F4B8074}"/>
          </ac:spMkLst>
        </pc:spChg>
        <pc:picChg chg="add mod">
          <ac:chgData name="Nguyen Chi Son" userId="606856d02e9d83ac" providerId="LiveId" clId="{A20FFAEB-C06C-41C1-801F-38417500390D}" dt="2022-05-13T20:00:58.724" v="739" actId="1035"/>
          <ac:picMkLst>
            <pc:docMk/>
            <pc:sldMk cId="3990194128" sldId="837"/>
            <ac:picMk id="3" creationId="{A7784BE9-059B-61B7-4F0A-7B0D6A9F7BA0}"/>
          </ac:picMkLst>
        </pc:picChg>
        <pc:picChg chg="add mod">
          <ac:chgData name="Nguyen Chi Son" userId="606856d02e9d83ac" providerId="LiveId" clId="{A20FFAEB-C06C-41C1-801F-38417500390D}" dt="2022-05-13T20:00:58.724" v="739" actId="1035"/>
          <ac:picMkLst>
            <pc:docMk/>
            <pc:sldMk cId="3990194128" sldId="837"/>
            <ac:picMk id="5" creationId="{F94D2062-3C40-ECEF-7014-64496B04A0F7}"/>
          </ac:picMkLst>
        </pc:picChg>
        <pc:picChg chg="del">
          <ac:chgData name="Nguyen Chi Son" userId="606856d02e9d83ac" providerId="LiveId" clId="{A20FFAEB-C06C-41C1-801F-38417500390D}" dt="2022-05-13T19:57:24.955" v="380" actId="478"/>
          <ac:picMkLst>
            <pc:docMk/>
            <pc:sldMk cId="3990194128" sldId="837"/>
            <ac:picMk id="10" creationId="{3FC4DF97-796F-FA5B-90BC-E5A4DF111A52}"/>
          </ac:picMkLst>
        </pc:picChg>
        <pc:picChg chg="del">
          <ac:chgData name="Nguyen Chi Son" userId="606856d02e9d83ac" providerId="LiveId" clId="{A20FFAEB-C06C-41C1-801F-38417500390D}" dt="2022-05-13T19:57:24.293" v="379" actId="478"/>
          <ac:picMkLst>
            <pc:docMk/>
            <pc:sldMk cId="3990194128" sldId="837"/>
            <ac:picMk id="1026" creationId="{B7E3BCBB-E0ED-6C94-733B-A4B4D663A38B}"/>
          </ac:picMkLst>
        </pc:picChg>
      </pc:sldChg>
      <pc:sldChg chg="addSp delSp modSp add mod delAnim modAnim">
        <pc:chgData name="Nguyen Chi Son" userId="606856d02e9d83ac" providerId="LiveId" clId="{A20FFAEB-C06C-41C1-801F-38417500390D}" dt="2022-05-14T14:42:42.711" v="10074"/>
        <pc:sldMkLst>
          <pc:docMk/>
          <pc:sldMk cId="3073020842" sldId="838"/>
        </pc:sldMkLst>
        <pc:spChg chg="mod">
          <ac:chgData name="Nguyen Chi Son" userId="606856d02e9d83ac" providerId="LiveId" clId="{A20FFAEB-C06C-41C1-801F-38417500390D}" dt="2022-05-13T20:32:08.308" v="1193" actId="20577"/>
          <ac:spMkLst>
            <pc:docMk/>
            <pc:sldMk cId="3073020842" sldId="838"/>
            <ac:spMk id="2" creationId="{BA8A6260-CA4B-46A9-A06E-C71EE59E6992}"/>
          </ac:spMkLst>
        </pc:spChg>
        <pc:spChg chg="mod">
          <ac:chgData name="Nguyen Chi Son" userId="606856d02e9d83ac" providerId="LiveId" clId="{A20FFAEB-C06C-41C1-801F-38417500390D}" dt="2022-05-13T21:07:30.475" v="4494" actId="20577"/>
          <ac:spMkLst>
            <pc:docMk/>
            <pc:sldMk cId="3073020842" sldId="838"/>
            <ac:spMk id="9" creationId="{39E9E660-7C77-522F-DE95-48D46FE6197C}"/>
          </ac:spMkLst>
        </pc:spChg>
        <pc:spChg chg="add del mod">
          <ac:chgData name="Nguyen Chi Son" userId="606856d02e9d83ac" providerId="LiveId" clId="{A20FFAEB-C06C-41C1-801F-38417500390D}" dt="2022-05-13T20:40:42.913" v="1769" actId="478"/>
          <ac:spMkLst>
            <pc:docMk/>
            <pc:sldMk cId="3073020842" sldId="838"/>
            <ac:spMk id="10" creationId="{DCD70531-EBD5-52E4-8733-7E13A4539F8B}"/>
          </ac:spMkLst>
        </pc:spChg>
        <pc:spChg chg="del">
          <ac:chgData name="Nguyen Chi Son" userId="606856d02e9d83ac" providerId="LiveId" clId="{A20FFAEB-C06C-41C1-801F-38417500390D}" dt="2022-05-13T20:01:20.143" v="746" actId="478"/>
          <ac:spMkLst>
            <pc:docMk/>
            <pc:sldMk cId="3073020842" sldId="838"/>
            <ac:spMk id="11" creationId="{C1E0E65F-66DE-EE13-FFB8-F7640F4B8074}"/>
          </ac:spMkLst>
        </pc:spChg>
        <pc:spChg chg="add mod">
          <ac:chgData name="Nguyen Chi Son" userId="606856d02e9d83ac" providerId="LiveId" clId="{A20FFAEB-C06C-41C1-801F-38417500390D}" dt="2022-05-13T20:44:44.537" v="1863" actId="208"/>
          <ac:spMkLst>
            <pc:docMk/>
            <pc:sldMk cId="3073020842" sldId="838"/>
            <ac:spMk id="15" creationId="{72BE1BCB-91E5-4377-94D5-7C5633456C68}"/>
          </ac:spMkLst>
        </pc:spChg>
        <pc:spChg chg="add mod">
          <ac:chgData name="Nguyen Chi Son" userId="606856d02e9d83ac" providerId="LiveId" clId="{A20FFAEB-C06C-41C1-801F-38417500390D}" dt="2022-05-13T20:44:40.098" v="1862" actId="207"/>
          <ac:spMkLst>
            <pc:docMk/>
            <pc:sldMk cId="3073020842" sldId="838"/>
            <ac:spMk id="16" creationId="{C17162AC-2C3E-E998-414F-3C08828EEFEB}"/>
          </ac:spMkLst>
        </pc:spChg>
        <pc:spChg chg="add mod">
          <ac:chgData name="Nguyen Chi Son" userId="606856d02e9d83ac" providerId="LiveId" clId="{A20FFAEB-C06C-41C1-801F-38417500390D}" dt="2022-05-13T20:46:17.328" v="1873" actId="208"/>
          <ac:spMkLst>
            <pc:docMk/>
            <pc:sldMk cId="3073020842" sldId="838"/>
            <ac:spMk id="17" creationId="{750021E6-A520-57AA-36CB-172ABEBA946D}"/>
          </ac:spMkLst>
        </pc:spChg>
        <pc:spChg chg="add mod">
          <ac:chgData name="Nguyen Chi Son" userId="606856d02e9d83ac" providerId="LiveId" clId="{A20FFAEB-C06C-41C1-801F-38417500390D}" dt="2022-05-13T20:46:13.601" v="1872" actId="207"/>
          <ac:spMkLst>
            <pc:docMk/>
            <pc:sldMk cId="3073020842" sldId="838"/>
            <ac:spMk id="18" creationId="{1FE021FF-F7EC-517E-121A-238D1F95663B}"/>
          </ac:spMkLst>
        </pc:spChg>
        <pc:graphicFrameChg chg="add mod">
          <ac:chgData name="Nguyen Chi Son" userId="606856d02e9d83ac" providerId="LiveId" clId="{A20FFAEB-C06C-41C1-801F-38417500390D}" dt="2022-05-13T21:06:21.670" v="4489" actId="1076"/>
          <ac:graphicFrameMkLst>
            <pc:docMk/>
            <pc:sldMk cId="3073020842" sldId="838"/>
            <ac:graphicFrameMk id="12" creationId="{3C3222F4-BC6C-9F16-A27B-B97DAAD4DAE2}"/>
          </ac:graphicFrameMkLst>
        </pc:graphicFrameChg>
        <pc:graphicFrameChg chg="add mod">
          <ac:chgData name="Nguyen Chi Son" userId="606856d02e9d83ac" providerId="LiveId" clId="{A20FFAEB-C06C-41C1-801F-38417500390D}" dt="2022-05-13T21:06:07.246" v="4484" actId="1076"/>
          <ac:graphicFrameMkLst>
            <pc:docMk/>
            <pc:sldMk cId="3073020842" sldId="838"/>
            <ac:graphicFrameMk id="13" creationId="{7D1229C9-3CFB-AF8E-0502-E7F42594D1C1}"/>
          </ac:graphicFrameMkLst>
        </pc:graphicFrameChg>
        <pc:graphicFrameChg chg="add mod">
          <ac:chgData name="Nguyen Chi Son" userId="606856d02e9d83ac" providerId="LiveId" clId="{A20FFAEB-C06C-41C1-801F-38417500390D}" dt="2022-05-13T21:05:47.142" v="4465" actId="1076"/>
          <ac:graphicFrameMkLst>
            <pc:docMk/>
            <pc:sldMk cId="3073020842" sldId="838"/>
            <ac:graphicFrameMk id="19" creationId="{D582D283-B517-E780-A0D9-61E6027E5EFC}"/>
          </ac:graphicFrameMkLst>
        </pc:graphicFrameChg>
        <pc:graphicFrameChg chg="add mod">
          <ac:chgData name="Nguyen Chi Son" userId="606856d02e9d83ac" providerId="LiveId" clId="{A20FFAEB-C06C-41C1-801F-38417500390D}" dt="2022-05-13T21:06:19.126" v="4488" actId="1076"/>
          <ac:graphicFrameMkLst>
            <pc:docMk/>
            <pc:sldMk cId="3073020842" sldId="838"/>
            <ac:graphicFrameMk id="20" creationId="{BDD2A105-2FA1-9CFA-BE14-2C9B28158A0F}"/>
          </ac:graphicFrameMkLst>
        </pc:graphicFrameChg>
        <pc:picChg chg="del">
          <ac:chgData name="Nguyen Chi Son" userId="606856d02e9d83ac" providerId="LiveId" clId="{A20FFAEB-C06C-41C1-801F-38417500390D}" dt="2022-05-13T20:01:17.483" v="744" actId="478"/>
          <ac:picMkLst>
            <pc:docMk/>
            <pc:sldMk cId="3073020842" sldId="838"/>
            <ac:picMk id="3" creationId="{A7784BE9-059B-61B7-4F0A-7B0D6A9F7BA0}"/>
          </ac:picMkLst>
        </pc:picChg>
        <pc:picChg chg="del">
          <ac:chgData name="Nguyen Chi Son" userId="606856d02e9d83ac" providerId="LiveId" clId="{A20FFAEB-C06C-41C1-801F-38417500390D}" dt="2022-05-13T20:01:17.953" v="745" actId="478"/>
          <ac:picMkLst>
            <pc:docMk/>
            <pc:sldMk cId="3073020842" sldId="838"/>
            <ac:picMk id="5" creationId="{F94D2062-3C40-ECEF-7014-64496B04A0F7}"/>
          </ac:picMkLst>
        </pc:picChg>
        <pc:picChg chg="add mod">
          <ac:chgData name="Nguyen Chi Son" userId="606856d02e9d83ac" providerId="LiveId" clId="{A20FFAEB-C06C-41C1-801F-38417500390D}" dt="2022-05-13T20:44:19.214" v="1859" actId="1076"/>
          <ac:picMkLst>
            <pc:docMk/>
            <pc:sldMk cId="3073020842" sldId="838"/>
            <ac:picMk id="6" creationId="{580170E7-444D-2AFF-9169-8A509B273087}"/>
          </ac:picMkLst>
        </pc:picChg>
        <pc:cxnChg chg="add mod">
          <ac:chgData name="Nguyen Chi Son" userId="606856d02e9d83ac" providerId="LiveId" clId="{A20FFAEB-C06C-41C1-801F-38417500390D}" dt="2022-05-13T20:46:40.992" v="1874" actId="208"/>
          <ac:cxnSpMkLst>
            <pc:docMk/>
            <pc:sldMk cId="3073020842" sldId="838"/>
            <ac:cxnSpMk id="8" creationId="{2BEA21A4-D00F-0EB9-1CFB-8E1F8E509279}"/>
          </ac:cxnSpMkLst>
        </pc:cxnChg>
      </pc:sldChg>
      <pc:sldChg chg="addSp delSp modSp add mod delAnim modAnim">
        <pc:chgData name="Nguyen Chi Son" userId="606856d02e9d83ac" providerId="LiveId" clId="{A20FFAEB-C06C-41C1-801F-38417500390D}" dt="2022-05-14T14:43:34.327" v="10087"/>
        <pc:sldMkLst>
          <pc:docMk/>
          <pc:sldMk cId="2469390445" sldId="839"/>
        </pc:sldMkLst>
        <pc:spChg chg="mod">
          <ac:chgData name="Nguyen Chi Son" userId="606856d02e9d83ac" providerId="LiveId" clId="{A20FFAEB-C06C-41C1-801F-38417500390D}" dt="2022-05-13T20:53:49.871" v="2685" actId="20577"/>
          <ac:spMkLst>
            <pc:docMk/>
            <pc:sldMk cId="2469390445" sldId="839"/>
            <ac:spMk id="10" creationId="{CA7A7645-A7F6-FF0F-6CE7-F7954F96AD24}"/>
          </ac:spMkLst>
        </pc:spChg>
        <pc:spChg chg="mod">
          <ac:chgData name="Nguyen Chi Son" userId="606856d02e9d83ac" providerId="LiveId" clId="{A20FFAEB-C06C-41C1-801F-38417500390D}" dt="2022-05-13T20:49:21.889" v="2427" actId="1036"/>
          <ac:spMkLst>
            <pc:docMk/>
            <pc:sldMk cId="2469390445" sldId="839"/>
            <ac:spMk id="11" creationId="{0E84CBE1-4AB0-CA68-65C2-AC68692AACAA}"/>
          </ac:spMkLst>
        </pc:spChg>
        <pc:spChg chg="mod">
          <ac:chgData name="Nguyen Chi Son" userId="606856d02e9d83ac" providerId="LiveId" clId="{A20FFAEB-C06C-41C1-801F-38417500390D}" dt="2022-05-13T20:53:38.212" v="2662" actId="122"/>
          <ac:spMkLst>
            <pc:docMk/>
            <pc:sldMk cId="2469390445" sldId="839"/>
            <ac:spMk id="12" creationId="{5B8A6D26-E571-DC15-930E-F272FC43E0DD}"/>
          </ac:spMkLst>
        </pc:spChg>
        <pc:spChg chg="mod">
          <ac:chgData name="Nguyen Chi Son" userId="606856d02e9d83ac" providerId="LiveId" clId="{A20FFAEB-C06C-41C1-801F-38417500390D}" dt="2022-05-13T20:49:21.889" v="2427" actId="1036"/>
          <ac:spMkLst>
            <pc:docMk/>
            <pc:sldMk cId="2469390445" sldId="839"/>
            <ac:spMk id="13" creationId="{1E14587E-DEDE-55E8-CE0F-8FA8A72C11BC}"/>
          </ac:spMkLst>
        </pc:spChg>
        <pc:spChg chg="mod">
          <ac:chgData name="Nguyen Chi Son" userId="606856d02e9d83ac" providerId="LiveId" clId="{A20FFAEB-C06C-41C1-801F-38417500390D}" dt="2022-05-13T21:00:03.005" v="3913" actId="57"/>
          <ac:spMkLst>
            <pc:docMk/>
            <pc:sldMk cId="2469390445" sldId="839"/>
            <ac:spMk id="19" creationId="{9C339D16-68E4-43C4-A62E-D0146138D23B}"/>
          </ac:spMkLst>
        </pc:spChg>
        <pc:graphicFrameChg chg="add mod">
          <ac:chgData name="Nguyen Chi Son" userId="606856d02e9d83ac" providerId="LiveId" clId="{A20FFAEB-C06C-41C1-801F-38417500390D}" dt="2022-05-13T20:49:49.262" v="2453" actId="1076"/>
          <ac:graphicFrameMkLst>
            <pc:docMk/>
            <pc:sldMk cId="2469390445" sldId="839"/>
            <ac:graphicFrameMk id="8" creationId="{8BF6DC18-F4EB-8D5E-8089-0B12B64D162A}"/>
          </ac:graphicFrameMkLst>
        </pc:graphicFrameChg>
        <pc:graphicFrameChg chg="add mod">
          <ac:chgData name="Nguyen Chi Son" userId="606856d02e9d83ac" providerId="LiveId" clId="{A20FFAEB-C06C-41C1-801F-38417500390D}" dt="2022-05-13T20:51:19.381" v="2592" actId="1036"/>
          <ac:graphicFrameMkLst>
            <pc:docMk/>
            <pc:sldMk cId="2469390445" sldId="839"/>
            <ac:graphicFrameMk id="14" creationId="{9697F263-F3A4-64F1-443A-56CEA12BC2A9}"/>
          </ac:graphicFrameMkLst>
        </pc:graphicFrameChg>
        <pc:graphicFrameChg chg="add del mod">
          <ac:chgData name="Nguyen Chi Son" userId="606856d02e9d83ac" providerId="LiveId" clId="{A20FFAEB-C06C-41C1-801F-38417500390D}" dt="2022-05-13T20:53:36.085" v="2660" actId="478"/>
          <ac:graphicFrameMkLst>
            <pc:docMk/>
            <pc:sldMk cId="2469390445" sldId="839"/>
            <ac:graphicFrameMk id="15" creationId="{091618B0-9F23-57D9-8B68-E4789136099F}"/>
          </ac:graphicFrameMkLst>
        </pc:graphicFrameChg>
        <pc:graphicFrameChg chg="add mod">
          <ac:chgData name="Nguyen Chi Son" userId="606856d02e9d83ac" providerId="LiveId" clId="{A20FFAEB-C06C-41C1-801F-38417500390D}" dt="2022-05-13T20:54:03.199" v="2689"/>
          <ac:graphicFrameMkLst>
            <pc:docMk/>
            <pc:sldMk cId="2469390445" sldId="839"/>
            <ac:graphicFrameMk id="16" creationId="{DFEA72EA-8808-FF40-B6AE-B176099AD99F}"/>
          </ac:graphicFrameMkLst>
        </pc:graphicFrameChg>
      </pc:sldChg>
      <pc:sldChg chg="addSp delSp modSp add mod delAnim modAnim">
        <pc:chgData name="Nguyen Chi Son" userId="606856d02e9d83ac" providerId="LiveId" clId="{A20FFAEB-C06C-41C1-801F-38417500390D}" dt="2022-05-14T14:44:05.885" v="10102"/>
        <pc:sldMkLst>
          <pc:docMk/>
          <pc:sldMk cId="3897746557" sldId="840"/>
        </pc:sldMkLst>
        <pc:spChg chg="mod">
          <ac:chgData name="Nguyen Chi Son" userId="606856d02e9d83ac" providerId="LiveId" clId="{A20FFAEB-C06C-41C1-801F-38417500390D}" dt="2022-05-13T20:55:40.987" v="3173" actId="20577"/>
          <ac:spMkLst>
            <pc:docMk/>
            <pc:sldMk cId="3897746557" sldId="840"/>
            <ac:spMk id="10" creationId="{CA7A7645-A7F6-FF0F-6CE7-F7954F96AD24}"/>
          </ac:spMkLst>
        </pc:spChg>
        <pc:spChg chg="mod">
          <ac:chgData name="Nguyen Chi Son" userId="606856d02e9d83ac" providerId="LiveId" clId="{A20FFAEB-C06C-41C1-801F-38417500390D}" dt="2022-05-13T20:58:55.814" v="3592" actId="58"/>
          <ac:spMkLst>
            <pc:docMk/>
            <pc:sldMk cId="3897746557" sldId="840"/>
            <ac:spMk id="12" creationId="{5B8A6D26-E571-DC15-930E-F272FC43E0DD}"/>
          </ac:spMkLst>
        </pc:spChg>
        <pc:spChg chg="mod">
          <ac:chgData name="Nguyen Chi Son" userId="606856d02e9d83ac" providerId="LiveId" clId="{A20FFAEB-C06C-41C1-801F-38417500390D}" dt="2022-05-13T20:55:32.639" v="3171" actId="58"/>
          <ac:spMkLst>
            <pc:docMk/>
            <pc:sldMk cId="3897746557" sldId="840"/>
            <ac:spMk id="19" creationId="{9C339D16-68E4-43C4-A62E-D0146138D23B}"/>
          </ac:spMkLst>
        </pc:spChg>
        <pc:graphicFrameChg chg="del">
          <ac:chgData name="Nguyen Chi Son" userId="606856d02e9d83ac" providerId="LiveId" clId="{A20FFAEB-C06C-41C1-801F-38417500390D}" dt="2022-05-13T20:55:48.583" v="3175" actId="478"/>
          <ac:graphicFrameMkLst>
            <pc:docMk/>
            <pc:sldMk cId="3897746557" sldId="840"/>
            <ac:graphicFrameMk id="14" creationId="{9697F263-F3A4-64F1-443A-56CEA12BC2A9}"/>
          </ac:graphicFrameMkLst>
        </pc:graphicFrameChg>
        <pc:graphicFrameChg chg="add mod">
          <ac:chgData name="Nguyen Chi Son" userId="606856d02e9d83ac" providerId="LiveId" clId="{A20FFAEB-C06C-41C1-801F-38417500390D}" dt="2022-05-13T20:56:54.603" v="3336" actId="1076"/>
          <ac:graphicFrameMkLst>
            <pc:docMk/>
            <pc:sldMk cId="3897746557" sldId="840"/>
            <ac:graphicFrameMk id="15" creationId="{6F053F35-99AA-78B5-2D3C-A36A9D04BEBC}"/>
          </ac:graphicFrameMkLst>
        </pc:graphicFrameChg>
        <pc:graphicFrameChg chg="add mod">
          <ac:chgData name="Nguyen Chi Son" userId="606856d02e9d83ac" providerId="LiveId" clId="{A20FFAEB-C06C-41C1-801F-38417500390D}" dt="2022-05-13T20:58:02.525" v="3469" actId="1035"/>
          <ac:graphicFrameMkLst>
            <pc:docMk/>
            <pc:sldMk cId="3897746557" sldId="840"/>
            <ac:graphicFrameMk id="17" creationId="{DCD19DAF-C82B-BC32-286A-58219B7A73F8}"/>
          </ac:graphicFrameMkLst>
        </pc:graphicFrameChg>
      </pc:sldChg>
      <pc:sldChg chg="addSp delSp modSp add mod delAnim modAnim">
        <pc:chgData name="Nguyen Chi Son" userId="606856d02e9d83ac" providerId="LiveId" clId="{A20FFAEB-C06C-41C1-801F-38417500390D}" dt="2022-05-14T14:44:55.812" v="10121"/>
        <pc:sldMkLst>
          <pc:docMk/>
          <pc:sldMk cId="652079318" sldId="841"/>
        </pc:sldMkLst>
        <pc:spChg chg="mod">
          <ac:chgData name="Nguyen Chi Son" userId="606856d02e9d83ac" providerId="LiveId" clId="{A20FFAEB-C06C-41C1-801F-38417500390D}" dt="2022-05-13T21:08:41.757" v="4558" actId="20577"/>
          <ac:spMkLst>
            <pc:docMk/>
            <pc:sldMk cId="652079318" sldId="841"/>
            <ac:spMk id="10" creationId="{CA7A7645-A7F6-FF0F-6CE7-F7954F96AD24}"/>
          </ac:spMkLst>
        </pc:spChg>
        <pc:spChg chg="mod">
          <ac:chgData name="Nguyen Chi Son" userId="606856d02e9d83ac" providerId="LiveId" clId="{A20FFAEB-C06C-41C1-801F-38417500390D}" dt="2022-05-13T21:01:01.171" v="4218" actId="1036"/>
          <ac:spMkLst>
            <pc:docMk/>
            <pc:sldMk cId="652079318" sldId="841"/>
            <ac:spMk id="11" creationId="{0E84CBE1-4AB0-CA68-65C2-AC68692AACAA}"/>
          </ac:spMkLst>
        </pc:spChg>
        <pc:spChg chg="mod">
          <ac:chgData name="Nguyen Chi Son" userId="606856d02e9d83ac" providerId="LiveId" clId="{A20FFAEB-C06C-41C1-801F-38417500390D}" dt="2022-05-13T21:05:03.019" v="4452" actId="20577"/>
          <ac:spMkLst>
            <pc:docMk/>
            <pc:sldMk cId="652079318" sldId="841"/>
            <ac:spMk id="12" creationId="{5B8A6D26-E571-DC15-930E-F272FC43E0DD}"/>
          </ac:spMkLst>
        </pc:spChg>
        <pc:spChg chg="mod">
          <ac:chgData name="Nguyen Chi Son" userId="606856d02e9d83ac" providerId="LiveId" clId="{A20FFAEB-C06C-41C1-801F-38417500390D}" dt="2022-05-13T21:01:01.171" v="4218" actId="1036"/>
          <ac:spMkLst>
            <pc:docMk/>
            <pc:sldMk cId="652079318" sldId="841"/>
            <ac:spMk id="13" creationId="{1E14587E-DEDE-55E8-CE0F-8FA8A72C11BC}"/>
          </ac:spMkLst>
        </pc:spChg>
        <pc:spChg chg="mod">
          <ac:chgData name="Nguyen Chi Son" userId="606856d02e9d83ac" providerId="LiveId" clId="{A20FFAEB-C06C-41C1-801F-38417500390D}" dt="2022-05-13T21:10:28.542" v="4636" actId="20577"/>
          <ac:spMkLst>
            <pc:docMk/>
            <pc:sldMk cId="652079318" sldId="841"/>
            <ac:spMk id="19" creationId="{9C339D16-68E4-43C4-A62E-D0146138D23B}"/>
          </ac:spMkLst>
        </pc:spChg>
        <pc:graphicFrameChg chg="mod">
          <ac:chgData name="Nguyen Chi Son" userId="606856d02e9d83ac" providerId="LiveId" clId="{A20FFAEB-C06C-41C1-801F-38417500390D}" dt="2022-05-13T21:09:08.841" v="4585" actId="1037"/>
          <ac:graphicFrameMkLst>
            <pc:docMk/>
            <pc:sldMk cId="652079318" sldId="841"/>
            <ac:graphicFrameMk id="8" creationId="{8BF6DC18-F4EB-8D5E-8089-0B12B64D162A}"/>
          </ac:graphicFrameMkLst>
        </pc:graphicFrameChg>
        <pc:graphicFrameChg chg="add mod">
          <ac:chgData name="Nguyen Chi Son" userId="606856d02e9d83ac" providerId="LiveId" clId="{A20FFAEB-C06C-41C1-801F-38417500390D}" dt="2022-05-13T21:05:13.460" v="4460" actId="1035"/>
          <ac:graphicFrameMkLst>
            <pc:docMk/>
            <pc:sldMk cId="652079318" sldId="841"/>
            <ac:graphicFrameMk id="14" creationId="{A58B1220-7B6F-2496-1DB9-A27C41A441DE}"/>
          </ac:graphicFrameMkLst>
        </pc:graphicFrameChg>
        <pc:graphicFrameChg chg="mod">
          <ac:chgData name="Nguyen Chi Son" userId="606856d02e9d83ac" providerId="LiveId" clId="{A20FFAEB-C06C-41C1-801F-38417500390D}" dt="2022-05-13T21:05:07.297" v="4455" actId="1036"/>
          <ac:graphicFrameMkLst>
            <pc:docMk/>
            <pc:sldMk cId="652079318" sldId="841"/>
            <ac:graphicFrameMk id="15" creationId="{6F053F35-99AA-78B5-2D3C-A36A9D04BEBC}"/>
          </ac:graphicFrameMkLst>
        </pc:graphicFrameChg>
        <pc:graphicFrameChg chg="mod">
          <ac:chgData name="Nguyen Chi Son" userId="606856d02e9d83ac" providerId="LiveId" clId="{A20FFAEB-C06C-41C1-801F-38417500390D}" dt="2022-05-13T21:09:14.891" v="4622" actId="1035"/>
          <ac:graphicFrameMkLst>
            <pc:docMk/>
            <pc:sldMk cId="652079318" sldId="841"/>
            <ac:graphicFrameMk id="16" creationId="{DFEA72EA-8808-FF40-B6AE-B176099AD99F}"/>
          </ac:graphicFrameMkLst>
        </pc:graphicFrameChg>
        <pc:graphicFrameChg chg="del mod">
          <ac:chgData name="Nguyen Chi Son" userId="606856d02e9d83ac" providerId="LiveId" clId="{A20FFAEB-C06C-41C1-801F-38417500390D}" dt="2022-05-13T21:01:22.053" v="4281" actId="478"/>
          <ac:graphicFrameMkLst>
            <pc:docMk/>
            <pc:sldMk cId="652079318" sldId="841"/>
            <ac:graphicFrameMk id="17" creationId="{DCD19DAF-C82B-BC32-286A-58219B7A73F8}"/>
          </ac:graphicFrameMkLst>
        </pc:graphicFrameChg>
        <pc:graphicFrameChg chg="add mod">
          <ac:chgData name="Nguyen Chi Son" userId="606856d02e9d83ac" providerId="LiveId" clId="{A20FFAEB-C06C-41C1-801F-38417500390D}" dt="2022-05-13T21:09:44.132" v="4632" actId="1076"/>
          <ac:graphicFrameMkLst>
            <pc:docMk/>
            <pc:sldMk cId="652079318" sldId="841"/>
            <ac:graphicFrameMk id="20" creationId="{3F652070-A0CF-CCB7-3CDE-6B0D593D77C0}"/>
          </ac:graphicFrameMkLst>
        </pc:graphicFrameChg>
        <pc:picChg chg="add mod modCrop">
          <ac:chgData name="Nguyen Chi Son" userId="606856d02e9d83ac" providerId="LiveId" clId="{A20FFAEB-C06C-41C1-801F-38417500390D}" dt="2022-05-13T21:09:46.389" v="4633" actId="1076"/>
          <ac:picMkLst>
            <pc:docMk/>
            <pc:sldMk cId="652079318" sldId="841"/>
            <ac:picMk id="18" creationId="{272A8555-91DE-613A-4E45-953D748366FE}"/>
          </ac:picMkLst>
        </pc:picChg>
      </pc:sldChg>
      <pc:sldChg chg="addSp delSp modSp add mod delAnim modAnim">
        <pc:chgData name="Nguyen Chi Son" userId="606856d02e9d83ac" providerId="LiveId" clId="{A20FFAEB-C06C-41C1-801F-38417500390D}" dt="2022-05-14T14:45:27.798" v="10141"/>
        <pc:sldMkLst>
          <pc:docMk/>
          <pc:sldMk cId="733565035" sldId="842"/>
        </pc:sldMkLst>
        <pc:spChg chg="mod">
          <ac:chgData name="Nguyen Chi Son" userId="606856d02e9d83ac" providerId="LiveId" clId="{A20FFAEB-C06C-41C1-801F-38417500390D}" dt="2022-05-14T14:45:22.072" v="10139" actId="20577"/>
          <ac:spMkLst>
            <pc:docMk/>
            <pc:sldMk cId="733565035" sldId="842"/>
            <ac:spMk id="10" creationId="{CA7A7645-A7F6-FF0F-6CE7-F7954F96AD24}"/>
          </ac:spMkLst>
        </pc:spChg>
        <pc:spChg chg="mod">
          <ac:chgData name="Nguyen Chi Son" userId="606856d02e9d83ac" providerId="LiveId" clId="{A20FFAEB-C06C-41C1-801F-38417500390D}" dt="2022-05-14T08:24:26.230" v="5735" actId="1036"/>
          <ac:spMkLst>
            <pc:docMk/>
            <pc:sldMk cId="733565035" sldId="842"/>
            <ac:spMk id="11" creationId="{0E84CBE1-4AB0-CA68-65C2-AC68692AACAA}"/>
          </ac:spMkLst>
        </pc:spChg>
        <pc:spChg chg="mod">
          <ac:chgData name="Nguyen Chi Son" userId="606856d02e9d83ac" providerId="LiveId" clId="{A20FFAEB-C06C-41C1-801F-38417500390D}" dt="2022-05-14T08:26:22.650" v="5961" actId="20577"/>
          <ac:spMkLst>
            <pc:docMk/>
            <pc:sldMk cId="733565035" sldId="842"/>
            <ac:spMk id="12" creationId="{5B8A6D26-E571-DC15-930E-F272FC43E0DD}"/>
          </ac:spMkLst>
        </pc:spChg>
        <pc:spChg chg="mod">
          <ac:chgData name="Nguyen Chi Son" userId="606856d02e9d83ac" providerId="LiveId" clId="{A20FFAEB-C06C-41C1-801F-38417500390D}" dt="2022-05-14T08:24:26.230" v="5735" actId="1036"/>
          <ac:spMkLst>
            <pc:docMk/>
            <pc:sldMk cId="733565035" sldId="842"/>
            <ac:spMk id="13" creationId="{1E14587E-DEDE-55E8-CE0F-8FA8A72C11BC}"/>
          </ac:spMkLst>
        </pc:spChg>
        <pc:spChg chg="mod">
          <ac:chgData name="Nguyen Chi Son" userId="606856d02e9d83ac" providerId="LiveId" clId="{A20FFAEB-C06C-41C1-801F-38417500390D}" dt="2022-05-14T08:24:20.222" v="5712" actId="20577"/>
          <ac:spMkLst>
            <pc:docMk/>
            <pc:sldMk cId="733565035" sldId="842"/>
            <ac:spMk id="19" creationId="{9C339D16-68E4-43C4-A62E-D0146138D23B}"/>
          </ac:spMkLst>
        </pc:spChg>
        <pc:graphicFrameChg chg="mod">
          <ac:chgData name="Nguyen Chi Son" userId="606856d02e9d83ac" providerId="LiveId" clId="{A20FFAEB-C06C-41C1-801F-38417500390D}" dt="2022-05-14T14:33:14.124" v="9944" actId="1076"/>
          <ac:graphicFrameMkLst>
            <pc:docMk/>
            <pc:sldMk cId="733565035" sldId="842"/>
            <ac:graphicFrameMk id="8" creationId="{8BF6DC18-F4EB-8D5E-8089-0B12B64D162A}"/>
          </ac:graphicFrameMkLst>
        </pc:graphicFrameChg>
        <pc:graphicFrameChg chg="del">
          <ac:chgData name="Nguyen Chi Son" userId="606856d02e9d83ac" providerId="LiveId" clId="{A20FFAEB-C06C-41C1-801F-38417500390D}" dt="2022-05-14T08:21:46.383" v="5583" actId="478"/>
          <ac:graphicFrameMkLst>
            <pc:docMk/>
            <pc:sldMk cId="733565035" sldId="842"/>
            <ac:graphicFrameMk id="14" creationId="{A58B1220-7B6F-2496-1DB9-A27C41A441DE}"/>
          </ac:graphicFrameMkLst>
        </pc:graphicFrameChg>
        <pc:graphicFrameChg chg="mod">
          <ac:chgData name="Nguyen Chi Son" userId="606856d02e9d83ac" providerId="LiveId" clId="{A20FFAEB-C06C-41C1-801F-38417500390D}" dt="2022-05-14T14:29:25.685" v="9940"/>
          <ac:graphicFrameMkLst>
            <pc:docMk/>
            <pc:sldMk cId="733565035" sldId="842"/>
            <ac:graphicFrameMk id="15" creationId="{6F053F35-99AA-78B5-2D3C-A36A9D04BEBC}"/>
          </ac:graphicFrameMkLst>
        </pc:graphicFrameChg>
        <pc:graphicFrameChg chg="del">
          <ac:chgData name="Nguyen Chi Son" userId="606856d02e9d83ac" providerId="LiveId" clId="{A20FFAEB-C06C-41C1-801F-38417500390D}" dt="2022-05-14T08:21:47.786" v="5585" actId="478"/>
          <ac:graphicFrameMkLst>
            <pc:docMk/>
            <pc:sldMk cId="733565035" sldId="842"/>
            <ac:graphicFrameMk id="16" creationId="{DFEA72EA-8808-FF40-B6AE-B176099AD99F}"/>
          </ac:graphicFrameMkLst>
        </pc:graphicFrameChg>
        <pc:graphicFrameChg chg="del">
          <ac:chgData name="Nguyen Chi Son" userId="606856d02e9d83ac" providerId="LiveId" clId="{A20FFAEB-C06C-41C1-801F-38417500390D}" dt="2022-05-14T08:21:48.243" v="5586" actId="478"/>
          <ac:graphicFrameMkLst>
            <pc:docMk/>
            <pc:sldMk cId="733565035" sldId="842"/>
            <ac:graphicFrameMk id="20" creationId="{3F652070-A0CF-CCB7-3CDE-6B0D593D77C0}"/>
          </ac:graphicFrameMkLst>
        </pc:graphicFrameChg>
        <pc:picChg chg="add mod">
          <ac:chgData name="Nguyen Chi Son" userId="606856d02e9d83ac" providerId="LiveId" clId="{A20FFAEB-C06C-41C1-801F-38417500390D}" dt="2022-05-14T08:24:20.688" v="5714" actId="14100"/>
          <ac:picMkLst>
            <pc:docMk/>
            <pc:sldMk cId="733565035" sldId="842"/>
            <ac:picMk id="17" creationId="{2CA33DB2-5C67-5EEA-7907-9F1D56B57AAE}"/>
          </ac:picMkLst>
        </pc:picChg>
        <pc:picChg chg="del">
          <ac:chgData name="Nguyen Chi Son" userId="606856d02e9d83ac" providerId="LiveId" clId="{A20FFAEB-C06C-41C1-801F-38417500390D}" dt="2022-05-14T08:21:47.160" v="5584" actId="478"/>
          <ac:picMkLst>
            <pc:docMk/>
            <pc:sldMk cId="733565035" sldId="842"/>
            <ac:picMk id="18" creationId="{272A8555-91DE-613A-4E45-953D748366FE}"/>
          </ac:picMkLst>
        </pc:picChg>
      </pc:sldChg>
      <pc:sldChg chg="addSp delSp modSp add mod delAnim modAnim">
        <pc:chgData name="Nguyen Chi Son" userId="606856d02e9d83ac" providerId="LiveId" clId="{A20FFAEB-C06C-41C1-801F-38417500390D}" dt="2022-05-14T14:45:38.790" v="10144"/>
        <pc:sldMkLst>
          <pc:docMk/>
          <pc:sldMk cId="2177373405" sldId="843"/>
        </pc:sldMkLst>
        <pc:spChg chg="mod">
          <ac:chgData name="Nguyen Chi Son" userId="606856d02e9d83ac" providerId="LiveId" clId="{A20FFAEB-C06C-41C1-801F-38417500390D}" dt="2022-05-14T08:27:55.785" v="5985" actId="20577"/>
          <ac:spMkLst>
            <pc:docMk/>
            <pc:sldMk cId="2177373405" sldId="843"/>
            <ac:spMk id="10" creationId="{CA7A7645-A7F6-FF0F-6CE7-F7954F96AD24}"/>
          </ac:spMkLst>
        </pc:spChg>
        <pc:spChg chg="mod">
          <ac:chgData name="Nguyen Chi Son" userId="606856d02e9d83ac" providerId="LiveId" clId="{A20FFAEB-C06C-41C1-801F-38417500390D}" dt="2022-05-14T08:29:57.454" v="6031" actId="20577"/>
          <ac:spMkLst>
            <pc:docMk/>
            <pc:sldMk cId="2177373405" sldId="843"/>
            <ac:spMk id="12" creationId="{5B8A6D26-E571-DC15-930E-F272FC43E0DD}"/>
          </ac:spMkLst>
        </pc:spChg>
        <pc:graphicFrameChg chg="del">
          <ac:chgData name="Nguyen Chi Son" userId="606856d02e9d83ac" providerId="LiveId" clId="{A20FFAEB-C06C-41C1-801F-38417500390D}" dt="2022-05-14T08:27:50.590" v="5967" actId="478"/>
          <ac:graphicFrameMkLst>
            <pc:docMk/>
            <pc:sldMk cId="2177373405" sldId="843"/>
            <ac:graphicFrameMk id="8" creationId="{8BF6DC18-F4EB-8D5E-8089-0B12B64D162A}"/>
          </ac:graphicFrameMkLst>
        </pc:graphicFrameChg>
        <pc:graphicFrameChg chg="add mod">
          <ac:chgData name="Nguyen Chi Son" userId="606856d02e9d83ac" providerId="LiveId" clId="{A20FFAEB-C06C-41C1-801F-38417500390D}" dt="2022-05-14T08:29:01.549" v="6024"/>
          <ac:graphicFrameMkLst>
            <pc:docMk/>
            <pc:sldMk cId="2177373405" sldId="843"/>
            <ac:graphicFrameMk id="14" creationId="{A2661A13-4751-8005-D73E-AF5205EAEACD}"/>
          </ac:graphicFrameMkLst>
        </pc:graphicFrameChg>
        <pc:graphicFrameChg chg="del">
          <ac:chgData name="Nguyen Chi Son" userId="606856d02e9d83ac" providerId="LiveId" clId="{A20FFAEB-C06C-41C1-801F-38417500390D}" dt="2022-05-14T08:28:30.597" v="5992" actId="478"/>
          <ac:graphicFrameMkLst>
            <pc:docMk/>
            <pc:sldMk cId="2177373405" sldId="843"/>
            <ac:graphicFrameMk id="15" creationId="{6F053F35-99AA-78B5-2D3C-A36A9D04BEBC}"/>
          </ac:graphicFrameMkLst>
        </pc:graphicFrameChg>
        <pc:graphicFrameChg chg="add mod">
          <ac:chgData name="Nguyen Chi Son" userId="606856d02e9d83ac" providerId="LiveId" clId="{A20FFAEB-C06C-41C1-801F-38417500390D}" dt="2022-05-14T08:29:59.242" v="6032" actId="1076"/>
          <ac:graphicFrameMkLst>
            <pc:docMk/>
            <pc:sldMk cId="2177373405" sldId="843"/>
            <ac:graphicFrameMk id="16" creationId="{E5F56957-7EAC-6E2E-C86B-2EFB67643BFE}"/>
          </ac:graphicFrameMkLst>
        </pc:graphicFrameChg>
      </pc:sldChg>
      <pc:sldChg chg="delSp modSp add mod delAnim modAnim">
        <pc:chgData name="Nguyen Chi Son" userId="606856d02e9d83ac" providerId="LiveId" clId="{A20FFAEB-C06C-41C1-801F-38417500390D}" dt="2022-05-14T14:45:47.973" v="10147"/>
        <pc:sldMkLst>
          <pc:docMk/>
          <pc:sldMk cId="1462173169" sldId="844"/>
        </pc:sldMkLst>
        <pc:spChg chg="mod">
          <ac:chgData name="Nguyen Chi Son" userId="606856d02e9d83ac" providerId="LiveId" clId="{A20FFAEB-C06C-41C1-801F-38417500390D}" dt="2022-05-14T14:36:00.305" v="9986" actId="57"/>
          <ac:spMkLst>
            <pc:docMk/>
            <pc:sldMk cId="1462173169" sldId="844"/>
            <ac:spMk id="10" creationId="{CA7A7645-A7F6-FF0F-6CE7-F7954F96AD24}"/>
          </ac:spMkLst>
        </pc:spChg>
        <pc:spChg chg="mod">
          <ac:chgData name="Nguyen Chi Son" userId="606856d02e9d83ac" providerId="LiveId" clId="{A20FFAEB-C06C-41C1-801F-38417500390D}" dt="2022-05-14T08:34:32.051" v="6226" actId="20577"/>
          <ac:spMkLst>
            <pc:docMk/>
            <pc:sldMk cId="1462173169" sldId="844"/>
            <ac:spMk id="12" creationId="{5B8A6D26-E571-DC15-930E-F272FC43E0DD}"/>
          </ac:spMkLst>
        </pc:spChg>
        <pc:graphicFrameChg chg="del mod">
          <ac:chgData name="Nguyen Chi Son" userId="606856d02e9d83ac" providerId="LiveId" clId="{A20FFAEB-C06C-41C1-801F-38417500390D}" dt="2022-05-14T14:35:01.917" v="9972" actId="478"/>
          <ac:graphicFrameMkLst>
            <pc:docMk/>
            <pc:sldMk cId="1462173169" sldId="844"/>
            <ac:graphicFrameMk id="14" creationId="{A2661A13-4751-8005-D73E-AF5205EAEACD}"/>
          </ac:graphicFrameMkLst>
        </pc:graphicFrameChg>
        <pc:graphicFrameChg chg="mod">
          <ac:chgData name="Nguyen Chi Son" userId="606856d02e9d83ac" providerId="LiveId" clId="{A20FFAEB-C06C-41C1-801F-38417500390D}" dt="2022-05-14T14:36:03.730" v="9987" actId="1076"/>
          <ac:graphicFrameMkLst>
            <pc:docMk/>
            <pc:sldMk cId="1462173169" sldId="844"/>
            <ac:graphicFrameMk id="16" creationId="{E5F56957-7EAC-6E2E-C86B-2EFB67643BFE}"/>
          </ac:graphicFrameMkLst>
        </pc:graphicFrameChg>
      </pc:sldChg>
      <pc:sldChg chg="add del">
        <pc:chgData name="Nguyen Chi Son" userId="606856d02e9d83ac" providerId="LiveId" clId="{A20FFAEB-C06C-41C1-801F-38417500390D}" dt="2022-05-14T08:27:59.763" v="5987"/>
        <pc:sldMkLst>
          <pc:docMk/>
          <pc:sldMk cId="3348932287" sldId="844"/>
        </pc:sldMkLst>
      </pc:sldChg>
      <pc:sldChg chg="delSp modSp add mod delAnim modAnim">
        <pc:chgData name="Nguyen Chi Son" userId="606856d02e9d83ac" providerId="LiveId" clId="{A20FFAEB-C06C-41C1-801F-38417500390D}" dt="2022-05-14T14:46:29.597" v="10162"/>
        <pc:sldMkLst>
          <pc:docMk/>
          <pc:sldMk cId="942798405" sldId="845"/>
        </pc:sldMkLst>
        <pc:spChg chg="mod">
          <ac:chgData name="Nguyen Chi Son" userId="606856d02e9d83ac" providerId="LiveId" clId="{A20FFAEB-C06C-41C1-801F-38417500390D}" dt="2022-05-14T14:46:24.737" v="10160" actId="122"/>
          <ac:spMkLst>
            <pc:docMk/>
            <pc:sldMk cId="942798405" sldId="845"/>
            <ac:spMk id="10" creationId="{CA7A7645-A7F6-FF0F-6CE7-F7954F96AD24}"/>
          </ac:spMkLst>
        </pc:spChg>
        <pc:spChg chg="mod">
          <ac:chgData name="Nguyen Chi Son" userId="606856d02e9d83ac" providerId="LiveId" clId="{A20FFAEB-C06C-41C1-801F-38417500390D}" dt="2022-05-14T08:39:16.660" v="6549" actId="122"/>
          <ac:spMkLst>
            <pc:docMk/>
            <pc:sldMk cId="942798405" sldId="845"/>
            <ac:spMk id="12" creationId="{5B8A6D26-E571-DC15-930E-F272FC43E0DD}"/>
          </ac:spMkLst>
        </pc:spChg>
        <pc:graphicFrameChg chg="del mod">
          <ac:chgData name="Nguyen Chi Son" userId="606856d02e9d83ac" providerId="LiveId" clId="{A20FFAEB-C06C-41C1-801F-38417500390D}" dt="2022-05-14T14:46:23.343" v="10159" actId="478"/>
          <ac:graphicFrameMkLst>
            <pc:docMk/>
            <pc:sldMk cId="942798405" sldId="845"/>
            <ac:graphicFrameMk id="14" creationId="{A2661A13-4751-8005-D73E-AF5205EAEACD}"/>
          </ac:graphicFrameMkLst>
        </pc:graphicFrameChg>
        <pc:graphicFrameChg chg="del">
          <ac:chgData name="Nguyen Chi Son" userId="606856d02e9d83ac" providerId="LiveId" clId="{A20FFAEB-C06C-41C1-801F-38417500390D}" dt="2022-05-14T08:38:54.196" v="6516" actId="478"/>
          <ac:graphicFrameMkLst>
            <pc:docMk/>
            <pc:sldMk cId="942798405" sldId="845"/>
            <ac:graphicFrameMk id="16" creationId="{E5F56957-7EAC-6E2E-C86B-2EFB67643BFE}"/>
          </ac:graphicFrameMkLst>
        </pc:graphicFrameChg>
      </pc:sldChg>
      <pc:sldChg chg="addSp delSp modSp add mod delAnim modAnim">
        <pc:chgData name="Nguyen Chi Son" userId="606856d02e9d83ac" providerId="LiveId" clId="{A20FFAEB-C06C-41C1-801F-38417500390D}" dt="2022-05-14T14:46:37.989" v="10165"/>
        <pc:sldMkLst>
          <pc:docMk/>
          <pc:sldMk cId="2040469783" sldId="846"/>
        </pc:sldMkLst>
        <pc:spChg chg="mod">
          <ac:chgData name="Nguyen Chi Son" userId="606856d02e9d83ac" providerId="LiveId" clId="{A20FFAEB-C06C-41C1-801F-38417500390D}" dt="2022-05-14T08:39:25.445" v="6572" actId="20577"/>
          <ac:spMkLst>
            <pc:docMk/>
            <pc:sldMk cId="2040469783" sldId="846"/>
            <ac:spMk id="10" creationId="{CA7A7645-A7F6-FF0F-6CE7-F7954F96AD24}"/>
          </ac:spMkLst>
        </pc:spChg>
        <pc:spChg chg="mod">
          <ac:chgData name="Nguyen Chi Son" userId="606856d02e9d83ac" providerId="LiveId" clId="{A20FFAEB-C06C-41C1-801F-38417500390D}" dt="2022-05-14T08:39:49.659" v="6599" actId="20577"/>
          <ac:spMkLst>
            <pc:docMk/>
            <pc:sldMk cId="2040469783" sldId="846"/>
            <ac:spMk id="12" creationId="{5B8A6D26-E571-DC15-930E-F272FC43E0DD}"/>
          </ac:spMkLst>
        </pc:spChg>
        <pc:graphicFrameChg chg="del">
          <ac:chgData name="Nguyen Chi Son" userId="606856d02e9d83ac" providerId="LiveId" clId="{A20FFAEB-C06C-41C1-801F-38417500390D}" dt="2022-05-14T08:39:31.323" v="6573" actId="478"/>
          <ac:graphicFrameMkLst>
            <pc:docMk/>
            <pc:sldMk cId="2040469783" sldId="846"/>
            <ac:graphicFrameMk id="14" creationId="{A2661A13-4751-8005-D73E-AF5205EAEACD}"/>
          </ac:graphicFrameMkLst>
        </pc:graphicFrameChg>
        <pc:graphicFrameChg chg="add mod">
          <ac:chgData name="Nguyen Chi Son" userId="606856d02e9d83ac" providerId="LiveId" clId="{A20FFAEB-C06C-41C1-801F-38417500390D}" dt="2022-05-14T08:39:38.979" v="6577"/>
          <ac:graphicFrameMkLst>
            <pc:docMk/>
            <pc:sldMk cId="2040469783" sldId="846"/>
            <ac:graphicFrameMk id="15" creationId="{0B3982A4-3084-184F-03AC-70014B5EC046}"/>
          </ac:graphicFrameMkLst>
        </pc:graphicFrameChg>
        <pc:graphicFrameChg chg="add mod">
          <ac:chgData name="Nguyen Chi Son" userId="606856d02e9d83ac" providerId="LiveId" clId="{A20FFAEB-C06C-41C1-801F-38417500390D}" dt="2022-05-14T08:43:48.092" v="6606" actId="1076"/>
          <ac:graphicFrameMkLst>
            <pc:docMk/>
            <pc:sldMk cId="2040469783" sldId="846"/>
            <ac:graphicFrameMk id="16" creationId="{FF69AFC4-C84C-2689-53A5-A2D5E2F725FB}"/>
          </ac:graphicFrameMkLst>
        </pc:graphicFrameChg>
      </pc:sldChg>
      <pc:sldChg chg="addSp delSp modSp add mod delAnim modAnim">
        <pc:chgData name="Nguyen Chi Son" userId="606856d02e9d83ac" providerId="LiveId" clId="{A20FFAEB-C06C-41C1-801F-38417500390D}" dt="2022-05-14T14:47:01.125" v="10170"/>
        <pc:sldMkLst>
          <pc:docMk/>
          <pc:sldMk cId="4284804324" sldId="847"/>
        </pc:sldMkLst>
        <pc:spChg chg="del">
          <ac:chgData name="Nguyen Chi Son" userId="606856d02e9d83ac" providerId="LiveId" clId="{A20FFAEB-C06C-41C1-801F-38417500390D}" dt="2022-05-14T08:45:45.543" v="7118" actId="478"/>
          <ac:spMkLst>
            <pc:docMk/>
            <pc:sldMk cId="4284804324" sldId="847"/>
            <ac:spMk id="10" creationId="{CA7A7645-A7F6-FF0F-6CE7-F7954F96AD24}"/>
          </ac:spMkLst>
        </pc:spChg>
        <pc:spChg chg="del">
          <ac:chgData name="Nguyen Chi Son" userId="606856d02e9d83ac" providerId="LiveId" clId="{A20FFAEB-C06C-41C1-801F-38417500390D}" dt="2022-05-14T08:45:45.543" v="7118" actId="478"/>
          <ac:spMkLst>
            <pc:docMk/>
            <pc:sldMk cId="4284804324" sldId="847"/>
            <ac:spMk id="11" creationId="{0E84CBE1-4AB0-CA68-65C2-AC68692AACAA}"/>
          </ac:spMkLst>
        </pc:spChg>
        <pc:spChg chg="del">
          <ac:chgData name="Nguyen Chi Son" userId="606856d02e9d83ac" providerId="LiveId" clId="{A20FFAEB-C06C-41C1-801F-38417500390D}" dt="2022-05-14T08:45:45.543" v="7118" actId="478"/>
          <ac:spMkLst>
            <pc:docMk/>
            <pc:sldMk cId="4284804324" sldId="847"/>
            <ac:spMk id="12" creationId="{5B8A6D26-E571-DC15-930E-F272FC43E0DD}"/>
          </ac:spMkLst>
        </pc:spChg>
        <pc:spChg chg="del">
          <ac:chgData name="Nguyen Chi Son" userId="606856d02e9d83ac" providerId="LiveId" clId="{A20FFAEB-C06C-41C1-801F-38417500390D}" dt="2022-05-14T08:45:45.543" v="7118" actId="478"/>
          <ac:spMkLst>
            <pc:docMk/>
            <pc:sldMk cId="4284804324" sldId="847"/>
            <ac:spMk id="13" creationId="{1E14587E-DEDE-55E8-CE0F-8FA8A72C11BC}"/>
          </ac:spMkLst>
        </pc:spChg>
        <pc:spChg chg="add mod">
          <ac:chgData name="Nguyen Chi Son" userId="606856d02e9d83ac" providerId="LiveId" clId="{A20FFAEB-C06C-41C1-801F-38417500390D}" dt="2022-05-14T14:36:28.133" v="9991" actId="20577"/>
          <ac:spMkLst>
            <pc:docMk/>
            <pc:sldMk cId="4284804324" sldId="847"/>
            <ac:spMk id="18" creationId="{8A56A9B8-D43D-B5DC-C69F-287334BC36D9}"/>
          </ac:spMkLst>
        </pc:spChg>
        <pc:spChg chg="mod">
          <ac:chgData name="Nguyen Chi Son" userId="606856d02e9d83ac" providerId="LiveId" clId="{A20FFAEB-C06C-41C1-801F-38417500390D}" dt="2022-05-14T08:59:59.541" v="7937" actId="20577"/>
          <ac:spMkLst>
            <pc:docMk/>
            <pc:sldMk cId="4284804324" sldId="847"/>
            <ac:spMk id="19" creationId="{9C339D16-68E4-43C4-A62E-D0146138D23B}"/>
          </ac:spMkLst>
        </pc:spChg>
        <pc:spChg chg="add mod">
          <ac:chgData name="Nguyen Chi Son" userId="606856d02e9d83ac" providerId="LiveId" clId="{A20FFAEB-C06C-41C1-801F-38417500390D}" dt="2022-05-14T09:25:57.405" v="8355" actId="1035"/>
          <ac:spMkLst>
            <pc:docMk/>
            <pc:sldMk cId="4284804324" sldId="847"/>
            <ac:spMk id="20" creationId="{4BDCF57C-F5CD-8238-8566-F0A8407D4D22}"/>
          </ac:spMkLst>
        </pc:spChg>
        <pc:spChg chg="add mod">
          <ac:chgData name="Nguyen Chi Son" userId="606856d02e9d83ac" providerId="LiveId" clId="{A20FFAEB-C06C-41C1-801F-38417500390D}" dt="2022-05-14T09:33:44.728" v="8636" actId="20577"/>
          <ac:spMkLst>
            <pc:docMk/>
            <pc:sldMk cId="4284804324" sldId="847"/>
            <ac:spMk id="21" creationId="{70DA585C-2526-E1F7-213D-DA7109D5DCDA}"/>
          </ac:spMkLst>
        </pc:spChg>
        <pc:spChg chg="add mod">
          <ac:chgData name="Nguyen Chi Son" userId="606856d02e9d83ac" providerId="LiveId" clId="{A20FFAEB-C06C-41C1-801F-38417500390D}" dt="2022-05-14T09:25:57.405" v="8355" actId="1035"/>
          <ac:spMkLst>
            <pc:docMk/>
            <pc:sldMk cId="4284804324" sldId="847"/>
            <ac:spMk id="22" creationId="{AED92D8A-18B8-3D62-BB38-9E2C200C99D1}"/>
          </ac:spMkLst>
        </pc:spChg>
        <pc:graphicFrameChg chg="del">
          <ac:chgData name="Nguyen Chi Son" userId="606856d02e9d83ac" providerId="LiveId" clId="{A20FFAEB-C06C-41C1-801F-38417500390D}" dt="2022-05-14T08:45:45.543" v="7118" actId="478"/>
          <ac:graphicFrameMkLst>
            <pc:docMk/>
            <pc:sldMk cId="4284804324" sldId="847"/>
            <ac:graphicFrameMk id="15" creationId="{0B3982A4-3084-184F-03AC-70014B5EC046}"/>
          </ac:graphicFrameMkLst>
        </pc:graphicFrameChg>
        <pc:graphicFrameChg chg="del">
          <ac:chgData name="Nguyen Chi Son" userId="606856d02e9d83ac" providerId="LiveId" clId="{A20FFAEB-C06C-41C1-801F-38417500390D}" dt="2022-05-14T08:45:45.543" v="7118" actId="478"/>
          <ac:graphicFrameMkLst>
            <pc:docMk/>
            <pc:sldMk cId="4284804324" sldId="847"/>
            <ac:graphicFrameMk id="16" creationId="{FF69AFC4-C84C-2689-53A5-A2D5E2F725FB}"/>
          </ac:graphicFrameMkLst>
        </pc:graphicFrameChg>
        <pc:graphicFrameChg chg="add del mod">
          <ac:chgData name="Nguyen Chi Son" userId="606856d02e9d83ac" providerId="LiveId" clId="{A20FFAEB-C06C-41C1-801F-38417500390D}" dt="2022-05-14T09:22:48.396" v="8313" actId="478"/>
          <ac:graphicFrameMkLst>
            <pc:docMk/>
            <pc:sldMk cId="4284804324" sldId="847"/>
            <ac:graphicFrameMk id="23" creationId="{1B2ACD37-4C2E-2B15-A07A-713042FE7D95}"/>
          </ac:graphicFrameMkLst>
        </pc:graphicFrameChg>
        <pc:graphicFrameChg chg="add del mod">
          <ac:chgData name="Nguyen Chi Son" userId="606856d02e9d83ac" providerId="LiveId" clId="{A20FFAEB-C06C-41C1-801F-38417500390D}" dt="2022-05-14T09:29:47.748" v="8356" actId="478"/>
          <ac:graphicFrameMkLst>
            <pc:docMk/>
            <pc:sldMk cId="4284804324" sldId="847"/>
            <ac:graphicFrameMk id="24" creationId="{EC7692E9-8A9D-01E9-68B9-087F3CA61E4C}"/>
          </ac:graphicFrameMkLst>
        </pc:graphicFrameChg>
        <pc:picChg chg="add mod">
          <ac:chgData name="Nguyen Chi Son" userId="606856d02e9d83ac" providerId="LiveId" clId="{A20FFAEB-C06C-41C1-801F-38417500390D}" dt="2022-05-14T08:49:28.675" v="7896" actId="1035"/>
          <ac:picMkLst>
            <pc:docMk/>
            <pc:sldMk cId="4284804324" sldId="847"/>
            <ac:picMk id="14" creationId="{8E5E9AC8-27B9-B0D4-70B2-AE3936E438B3}"/>
          </ac:picMkLst>
        </pc:picChg>
        <pc:picChg chg="del">
          <ac:chgData name="Nguyen Chi Son" userId="606856d02e9d83ac" providerId="LiveId" clId="{A20FFAEB-C06C-41C1-801F-38417500390D}" dt="2022-05-14T08:44:21.728" v="6608" actId="478"/>
          <ac:picMkLst>
            <pc:docMk/>
            <pc:sldMk cId="4284804324" sldId="847"/>
            <ac:picMk id="17" creationId="{2CA33DB2-5C67-5EEA-7907-9F1D56B57AAE}"/>
          </ac:picMkLst>
        </pc:picChg>
      </pc:sldChg>
      <pc:sldChg chg="addSp delSp modSp add mod addAnim delAnim modAnim">
        <pc:chgData name="Nguyen Chi Son" userId="606856d02e9d83ac" providerId="LiveId" clId="{A20FFAEB-C06C-41C1-801F-38417500390D}" dt="2022-05-14T14:45:01.173" v="10122"/>
        <pc:sldMkLst>
          <pc:docMk/>
          <pc:sldMk cId="3077750142" sldId="848"/>
        </pc:sldMkLst>
        <pc:spChg chg="mod">
          <ac:chgData name="Nguyen Chi Son" userId="606856d02e9d83ac" providerId="LiveId" clId="{A20FFAEB-C06C-41C1-801F-38417500390D}" dt="2022-05-14T14:34:55.650" v="9971" actId="20577"/>
          <ac:spMkLst>
            <pc:docMk/>
            <pc:sldMk cId="3077750142" sldId="848"/>
            <ac:spMk id="7" creationId="{C710B3F8-E21A-B88C-63BC-63A5A6271176}"/>
          </ac:spMkLst>
        </pc:spChg>
        <pc:spChg chg="add mod">
          <ac:chgData name="Nguyen Chi Son" userId="606856d02e9d83ac" providerId="LiveId" clId="{A20FFAEB-C06C-41C1-801F-38417500390D}" dt="2022-05-14T09:05:17.329" v="8075" actId="571"/>
          <ac:spMkLst>
            <pc:docMk/>
            <pc:sldMk cId="3077750142" sldId="848"/>
            <ac:spMk id="11" creationId="{9E04B86E-3660-4D4C-CF2C-FD4D1CFA8B43}"/>
          </ac:spMkLst>
        </pc:spChg>
        <pc:graphicFrameChg chg="del">
          <ac:chgData name="Nguyen Chi Son" userId="606856d02e9d83ac" providerId="LiveId" clId="{A20FFAEB-C06C-41C1-801F-38417500390D}" dt="2022-05-14T09:02:06.822" v="7950" actId="478"/>
          <ac:graphicFrameMkLst>
            <pc:docMk/>
            <pc:sldMk cId="3077750142" sldId="848"/>
            <ac:graphicFrameMk id="8" creationId="{02E869A1-81BD-3ACF-C858-FE137EE6B7D9}"/>
          </ac:graphicFrameMkLst>
        </pc:graphicFrameChg>
        <pc:graphicFrameChg chg="add del mod">
          <ac:chgData name="Nguyen Chi Son" userId="606856d02e9d83ac" providerId="LiveId" clId="{A20FFAEB-C06C-41C1-801F-38417500390D}" dt="2022-05-14T09:05:53.036" v="8101" actId="478"/>
          <ac:graphicFrameMkLst>
            <pc:docMk/>
            <pc:sldMk cId="3077750142" sldId="848"/>
            <ac:graphicFrameMk id="9" creationId="{8287A551-C328-1063-4AC3-056B98ABDF25}"/>
          </ac:graphicFrameMkLst>
        </pc:graphicFrameChg>
        <pc:graphicFrameChg chg="add del mod">
          <ac:chgData name="Nguyen Chi Son" userId="606856d02e9d83ac" providerId="LiveId" clId="{A20FFAEB-C06C-41C1-801F-38417500390D}" dt="2022-05-14T09:13:42.504" v="8150" actId="478"/>
          <ac:graphicFrameMkLst>
            <pc:docMk/>
            <pc:sldMk cId="3077750142" sldId="848"/>
            <ac:graphicFrameMk id="10" creationId="{CA7129F7-93C4-DC1C-C532-617DF72CF54A}"/>
          </ac:graphicFrameMkLst>
        </pc:graphicFrameChg>
        <pc:graphicFrameChg chg="add mod">
          <ac:chgData name="Nguyen Chi Son" userId="606856d02e9d83ac" providerId="LiveId" clId="{A20FFAEB-C06C-41C1-801F-38417500390D}" dt="2022-05-14T09:05:17.329" v="8075" actId="571"/>
          <ac:graphicFrameMkLst>
            <pc:docMk/>
            <pc:sldMk cId="3077750142" sldId="848"/>
            <ac:graphicFrameMk id="12" creationId="{7DBBB1AA-774E-38E2-D1F2-CC29339C8A10}"/>
          </ac:graphicFrameMkLst>
        </pc:graphicFrameChg>
        <pc:graphicFrameChg chg="add del mod">
          <ac:chgData name="Nguyen Chi Son" userId="606856d02e9d83ac" providerId="LiveId" clId="{A20FFAEB-C06C-41C1-801F-38417500390D}" dt="2022-05-14T09:14:10.534" v="8195" actId="478"/>
          <ac:graphicFrameMkLst>
            <pc:docMk/>
            <pc:sldMk cId="3077750142" sldId="848"/>
            <ac:graphicFrameMk id="13" creationId="{75C6C6E3-FDED-6B43-F7B6-17626531AE43}"/>
          </ac:graphicFrameMkLst>
        </pc:graphicFrameChg>
        <pc:graphicFrameChg chg="add mod">
          <ac:chgData name="Nguyen Chi Son" userId="606856d02e9d83ac" providerId="LiveId" clId="{A20FFAEB-C06C-41C1-801F-38417500390D}" dt="2022-05-14T14:27:53.550" v="9936" actId="1076"/>
          <ac:graphicFrameMkLst>
            <pc:docMk/>
            <pc:sldMk cId="3077750142" sldId="848"/>
            <ac:graphicFrameMk id="14" creationId="{1F58A96B-8CF2-2F7A-4931-063D346D309C}"/>
          </ac:graphicFrameMkLst>
        </pc:graphicFrameChg>
        <pc:graphicFrameChg chg="add del mod">
          <ac:chgData name="Nguyen Chi Son" userId="606856d02e9d83ac" providerId="LiveId" clId="{A20FFAEB-C06C-41C1-801F-38417500390D}" dt="2022-05-14T09:17:28.800" v="8283" actId="478"/>
          <ac:graphicFrameMkLst>
            <pc:docMk/>
            <pc:sldMk cId="3077750142" sldId="848"/>
            <ac:graphicFrameMk id="15" creationId="{7999BFA0-E7FD-785E-1A8A-AD62198A96EC}"/>
          </ac:graphicFrameMkLst>
        </pc:graphicFrameChg>
        <pc:graphicFrameChg chg="add del mod">
          <ac:chgData name="Nguyen Chi Son" userId="606856d02e9d83ac" providerId="LiveId" clId="{A20FFAEB-C06C-41C1-801F-38417500390D}" dt="2022-05-14T09:20:39.867" v="8296" actId="478"/>
          <ac:graphicFrameMkLst>
            <pc:docMk/>
            <pc:sldMk cId="3077750142" sldId="848"/>
            <ac:graphicFrameMk id="16" creationId="{F591A882-213A-D40C-8D4D-D90EF37118FE}"/>
          </ac:graphicFrameMkLst>
        </pc:graphicFrameChg>
        <pc:graphicFrameChg chg="add mod">
          <ac:chgData name="Nguyen Chi Son" userId="606856d02e9d83ac" providerId="LiveId" clId="{A20FFAEB-C06C-41C1-801F-38417500390D}" dt="2022-05-14T14:27:55.622" v="9937" actId="1076"/>
          <ac:graphicFrameMkLst>
            <pc:docMk/>
            <pc:sldMk cId="3077750142" sldId="848"/>
            <ac:graphicFrameMk id="17" creationId="{4E5524C7-92AA-6C68-F65E-0C5B20B21214}"/>
          </ac:graphicFrameMkLst>
        </pc:graphicFrameChg>
        <pc:picChg chg="mod">
          <ac:chgData name="Nguyen Chi Son" userId="606856d02e9d83ac" providerId="LiveId" clId="{A20FFAEB-C06C-41C1-801F-38417500390D}" dt="2022-05-14T09:15:00.935" v="8229" actId="1035"/>
          <ac:picMkLst>
            <pc:docMk/>
            <pc:sldMk cId="3077750142" sldId="848"/>
            <ac:picMk id="4" creationId="{B443117E-F654-98E5-5292-39D48032FF0F}"/>
          </ac:picMkLst>
        </pc:picChg>
      </pc:sldChg>
      <pc:sldChg chg="addSp delSp modSp add mod delAnim modAnim">
        <pc:chgData name="Nguyen Chi Son" userId="606856d02e9d83ac" providerId="LiveId" clId="{A20FFAEB-C06C-41C1-801F-38417500390D}" dt="2022-05-14T14:47:50.948" v="10179"/>
        <pc:sldMkLst>
          <pc:docMk/>
          <pc:sldMk cId="1431900210" sldId="849"/>
        </pc:sldMkLst>
        <pc:spChg chg="add mod">
          <ac:chgData name="Nguyen Chi Son" userId="606856d02e9d83ac" providerId="LiveId" clId="{A20FFAEB-C06C-41C1-801F-38417500390D}" dt="2022-05-14T14:37:32.479" v="10003"/>
          <ac:spMkLst>
            <pc:docMk/>
            <pc:sldMk cId="1431900210" sldId="849"/>
            <ac:spMk id="15" creationId="{34D25703-676C-85C4-AB69-681E9AF61C64}"/>
          </ac:spMkLst>
        </pc:spChg>
        <pc:spChg chg="del mod">
          <ac:chgData name="Nguyen Chi Son" userId="606856d02e9d83ac" providerId="LiveId" clId="{A20FFAEB-C06C-41C1-801F-38417500390D}" dt="2022-05-14T14:37:32.187" v="10002" actId="478"/>
          <ac:spMkLst>
            <pc:docMk/>
            <pc:sldMk cId="1431900210" sldId="849"/>
            <ac:spMk id="18" creationId="{8A56A9B8-D43D-B5DC-C69F-287334BC36D9}"/>
          </ac:spMkLst>
        </pc:spChg>
        <pc:spChg chg="mod">
          <ac:chgData name="Nguyen Chi Son" userId="606856d02e9d83ac" providerId="LiveId" clId="{A20FFAEB-C06C-41C1-801F-38417500390D}" dt="2022-05-14T14:11:59.607" v="9041" actId="122"/>
          <ac:spMkLst>
            <pc:docMk/>
            <pc:sldMk cId="1431900210" sldId="849"/>
            <ac:spMk id="21" creationId="{70DA585C-2526-E1F7-213D-DA7109D5DCDA}"/>
          </ac:spMkLst>
        </pc:spChg>
        <pc:graphicFrameChg chg="add del mod">
          <ac:chgData name="Nguyen Chi Son" userId="606856d02e9d83ac" providerId="LiveId" clId="{A20FFAEB-C06C-41C1-801F-38417500390D}" dt="2022-05-14T14:37:32.187" v="10002" actId="478"/>
          <ac:graphicFrameMkLst>
            <pc:docMk/>
            <pc:sldMk cId="1431900210" sldId="849"/>
            <ac:graphicFrameMk id="10" creationId="{28394190-1918-5852-986E-53C473E4315C}"/>
          </ac:graphicFrameMkLst>
        </pc:graphicFrameChg>
        <pc:graphicFrameChg chg="add del mod">
          <ac:chgData name="Nguyen Chi Son" userId="606856d02e9d83ac" providerId="LiveId" clId="{A20FFAEB-C06C-41C1-801F-38417500390D}" dt="2022-05-14T14:10:54.027" v="8962" actId="478"/>
          <ac:graphicFrameMkLst>
            <pc:docMk/>
            <pc:sldMk cId="1431900210" sldId="849"/>
            <ac:graphicFrameMk id="11" creationId="{889A9CD7-2E48-8816-DCDC-DB0CF7682885}"/>
          </ac:graphicFrameMkLst>
        </pc:graphicFrameChg>
        <pc:graphicFrameChg chg="add del mod">
          <ac:chgData name="Nguyen Chi Son" userId="606856d02e9d83ac" providerId="LiveId" clId="{A20FFAEB-C06C-41C1-801F-38417500390D}" dt="2022-05-14T14:37:32.187" v="10002" actId="478"/>
          <ac:graphicFrameMkLst>
            <pc:docMk/>
            <pc:sldMk cId="1431900210" sldId="849"/>
            <ac:graphicFrameMk id="12" creationId="{3E92CDC4-2BE4-1CC4-F144-7AF7D08A3968}"/>
          </ac:graphicFrameMkLst>
        </pc:graphicFrameChg>
        <pc:graphicFrameChg chg="add mod">
          <ac:chgData name="Nguyen Chi Son" userId="606856d02e9d83ac" providerId="LiveId" clId="{A20FFAEB-C06C-41C1-801F-38417500390D}" dt="2022-05-14T14:12:24.921" v="9047" actId="1076"/>
          <ac:graphicFrameMkLst>
            <pc:docMk/>
            <pc:sldMk cId="1431900210" sldId="849"/>
            <ac:graphicFrameMk id="13" creationId="{F241F17C-8CF2-81ED-DBCF-A468808D989D}"/>
          </ac:graphicFrameMkLst>
        </pc:graphicFrameChg>
        <pc:graphicFrameChg chg="add mod">
          <ac:chgData name="Nguyen Chi Son" userId="606856d02e9d83ac" providerId="LiveId" clId="{A20FFAEB-C06C-41C1-801F-38417500390D}" dt="2022-05-14T14:37:32.479" v="10003"/>
          <ac:graphicFrameMkLst>
            <pc:docMk/>
            <pc:sldMk cId="1431900210" sldId="849"/>
            <ac:graphicFrameMk id="16" creationId="{B59E3266-D6A8-E0E8-3340-3D165D243957}"/>
          </ac:graphicFrameMkLst>
        </pc:graphicFrameChg>
      </pc:sldChg>
      <pc:sldChg chg="addSp delSp modSp add mod delAnim modAnim">
        <pc:chgData name="Nguyen Chi Son" userId="606856d02e9d83ac" providerId="LiveId" clId="{A20FFAEB-C06C-41C1-801F-38417500390D}" dt="2022-05-14T14:47:32.917" v="10175"/>
        <pc:sldMkLst>
          <pc:docMk/>
          <pc:sldMk cId="1020004565" sldId="850"/>
        </pc:sldMkLst>
        <pc:spChg chg="mod">
          <ac:chgData name="Nguyen Chi Son" userId="606856d02e9d83ac" providerId="LiveId" clId="{A20FFAEB-C06C-41C1-801F-38417500390D}" dt="2022-05-14T14:47:27.953" v="10173" actId="20577"/>
          <ac:spMkLst>
            <pc:docMk/>
            <pc:sldMk cId="1020004565" sldId="850"/>
            <ac:spMk id="18" creationId="{8A56A9B8-D43D-B5DC-C69F-287334BC36D9}"/>
          </ac:spMkLst>
        </pc:spChg>
        <pc:spChg chg="mod">
          <ac:chgData name="Nguyen Chi Son" userId="606856d02e9d83ac" providerId="LiveId" clId="{A20FFAEB-C06C-41C1-801F-38417500390D}" dt="2022-05-14T14:12:55.965" v="9062" actId="20577"/>
          <ac:spMkLst>
            <pc:docMk/>
            <pc:sldMk cId="1020004565" sldId="850"/>
            <ac:spMk id="21" creationId="{70DA585C-2526-E1F7-213D-DA7109D5DCDA}"/>
          </ac:spMkLst>
        </pc:spChg>
        <pc:graphicFrameChg chg="del">
          <ac:chgData name="Nguyen Chi Son" userId="606856d02e9d83ac" providerId="LiveId" clId="{A20FFAEB-C06C-41C1-801F-38417500390D}" dt="2022-05-14T14:36:47.033" v="9992" actId="478"/>
          <ac:graphicFrameMkLst>
            <pc:docMk/>
            <pc:sldMk cId="1020004565" sldId="850"/>
            <ac:graphicFrameMk id="10" creationId="{28394190-1918-5852-986E-53C473E4315C}"/>
          </ac:graphicFrameMkLst>
        </pc:graphicFrameChg>
        <pc:graphicFrameChg chg="del mod">
          <ac:chgData name="Nguyen Chi Son" userId="606856d02e9d83ac" providerId="LiveId" clId="{A20FFAEB-C06C-41C1-801F-38417500390D}" dt="2022-05-14T14:47:26.737" v="10172" actId="478"/>
          <ac:graphicFrameMkLst>
            <pc:docMk/>
            <pc:sldMk cId="1020004565" sldId="850"/>
            <ac:graphicFrameMk id="12" creationId="{3E92CDC4-2BE4-1CC4-F144-7AF7D08A3968}"/>
          </ac:graphicFrameMkLst>
        </pc:graphicFrameChg>
        <pc:graphicFrameChg chg="del">
          <ac:chgData name="Nguyen Chi Son" userId="606856d02e9d83ac" providerId="LiveId" clId="{A20FFAEB-C06C-41C1-801F-38417500390D}" dt="2022-05-14T14:12:54.145" v="9060" actId="478"/>
          <ac:graphicFrameMkLst>
            <pc:docMk/>
            <pc:sldMk cId="1020004565" sldId="850"/>
            <ac:graphicFrameMk id="13" creationId="{F241F17C-8CF2-81ED-DBCF-A468808D989D}"/>
          </ac:graphicFrameMkLst>
        </pc:graphicFrameChg>
        <pc:graphicFrameChg chg="add mod">
          <ac:chgData name="Nguyen Chi Son" userId="606856d02e9d83ac" providerId="LiveId" clId="{A20FFAEB-C06C-41C1-801F-38417500390D}" dt="2022-05-14T14:39:47.164" v="10023"/>
          <ac:graphicFrameMkLst>
            <pc:docMk/>
            <pc:sldMk cId="1020004565" sldId="850"/>
            <ac:graphicFrameMk id="15" creationId="{E56A2F56-DB89-BAB3-FB9D-93D9F0187F07}"/>
          </ac:graphicFrameMkLst>
        </pc:graphicFrameChg>
      </pc:sldChg>
      <pc:sldChg chg="modSp add del mod">
        <pc:chgData name="Nguyen Chi Son" userId="606856d02e9d83ac" providerId="LiveId" clId="{A20FFAEB-C06C-41C1-801F-38417500390D}" dt="2022-05-14T14:10:15.981" v="8906" actId="47"/>
        <pc:sldMkLst>
          <pc:docMk/>
          <pc:sldMk cId="3813959500" sldId="850"/>
        </pc:sldMkLst>
        <pc:spChg chg="mod">
          <ac:chgData name="Nguyen Chi Son" userId="606856d02e9d83ac" providerId="LiveId" clId="{A20FFAEB-C06C-41C1-801F-38417500390D}" dt="2022-05-14T14:10:11.244" v="8905" actId="20577"/>
          <ac:spMkLst>
            <pc:docMk/>
            <pc:sldMk cId="3813959500" sldId="850"/>
            <ac:spMk id="18" creationId="{8A56A9B8-D43D-B5DC-C69F-287334BC36D9}"/>
          </ac:spMkLst>
        </pc:spChg>
        <pc:graphicFrameChg chg="mod">
          <ac:chgData name="Nguyen Chi Son" userId="606856d02e9d83ac" providerId="LiveId" clId="{A20FFAEB-C06C-41C1-801F-38417500390D}" dt="2022-05-14T14:10:02.264" v="8902" actId="1076"/>
          <ac:graphicFrameMkLst>
            <pc:docMk/>
            <pc:sldMk cId="3813959500" sldId="850"/>
            <ac:graphicFrameMk id="10" creationId="{28394190-1918-5852-986E-53C473E4315C}"/>
          </ac:graphicFrameMkLst>
        </pc:graphicFrameChg>
      </pc:sldChg>
      <pc:sldChg chg="delSp modSp add mod delAnim modAnim">
        <pc:chgData name="Nguyen Chi Son" userId="606856d02e9d83ac" providerId="LiveId" clId="{A20FFAEB-C06C-41C1-801F-38417500390D}" dt="2022-05-14T14:48:10.092" v="10184"/>
        <pc:sldMkLst>
          <pc:docMk/>
          <pc:sldMk cId="2949126800" sldId="851"/>
        </pc:sldMkLst>
        <pc:spChg chg="mod">
          <ac:chgData name="Nguyen Chi Son" userId="606856d02e9d83ac" providerId="LiveId" clId="{A20FFAEB-C06C-41C1-801F-38417500390D}" dt="2022-05-14T14:40:26.065" v="10036" actId="20577"/>
          <ac:spMkLst>
            <pc:docMk/>
            <pc:sldMk cId="2949126800" sldId="851"/>
            <ac:spMk id="18" creationId="{8A56A9B8-D43D-B5DC-C69F-287334BC36D9}"/>
          </ac:spMkLst>
        </pc:spChg>
        <pc:spChg chg="mod">
          <ac:chgData name="Nguyen Chi Son" userId="606856d02e9d83ac" providerId="LiveId" clId="{A20FFAEB-C06C-41C1-801F-38417500390D}" dt="2022-05-14T14:40:34.309" v="10039" actId="20577"/>
          <ac:spMkLst>
            <pc:docMk/>
            <pc:sldMk cId="2949126800" sldId="851"/>
            <ac:spMk id="21" creationId="{70DA585C-2526-E1F7-213D-DA7109D5DCDA}"/>
          </ac:spMkLst>
        </pc:spChg>
        <pc:graphicFrameChg chg="del">
          <ac:chgData name="Nguyen Chi Son" userId="606856d02e9d83ac" providerId="LiveId" clId="{A20FFAEB-C06C-41C1-801F-38417500390D}" dt="2022-05-14T14:14:42.466" v="9162" actId="478"/>
          <ac:graphicFrameMkLst>
            <pc:docMk/>
            <pc:sldMk cId="2949126800" sldId="851"/>
            <ac:graphicFrameMk id="10" creationId="{28394190-1918-5852-986E-53C473E4315C}"/>
          </ac:graphicFrameMkLst>
        </pc:graphicFrameChg>
        <pc:graphicFrameChg chg="del">
          <ac:chgData name="Nguyen Chi Son" userId="606856d02e9d83ac" providerId="LiveId" clId="{A20FFAEB-C06C-41C1-801F-38417500390D}" dt="2022-05-14T14:14:41.925" v="9161" actId="478"/>
          <ac:graphicFrameMkLst>
            <pc:docMk/>
            <pc:sldMk cId="2949126800" sldId="851"/>
            <ac:graphicFrameMk id="12" creationId="{3E92CDC4-2BE4-1CC4-F144-7AF7D08A3968}"/>
          </ac:graphicFrameMkLst>
        </pc:graphicFrameChg>
        <pc:graphicFrameChg chg="del">
          <ac:chgData name="Nguyen Chi Son" userId="606856d02e9d83ac" providerId="LiveId" clId="{A20FFAEB-C06C-41C1-801F-38417500390D}" dt="2022-05-14T14:15:25.855" v="9400" actId="478"/>
          <ac:graphicFrameMkLst>
            <pc:docMk/>
            <pc:sldMk cId="2949126800" sldId="851"/>
            <ac:graphicFrameMk id="13" creationId="{F241F17C-8CF2-81ED-DBCF-A468808D989D}"/>
          </ac:graphicFrameMkLst>
        </pc:graphicFrameChg>
      </pc:sldChg>
      <pc:sldChg chg="addSp delSp modSp add del mod delAnim modAnim">
        <pc:chgData name="Nguyen Chi Son" userId="606856d02e9d83ac" providerId="LiveId" clId="{A20FFAEB-C06C-41C1-801F-38417500390D}" dt="2022-05-14T14:40:36.086" v="10040" actId="47"/>
        <pc:sldMkLst>
          <pc:docMk/>
          <pc:sldMk cId="194955580" sldId="852"/>
        </pc:sldMkLst>
        <pc:spChg chg="mod">
          <ac:chgData name="Nguyen Chi Son" userId="606856d02e9d83ac" providerId="LiveId" clId="{A20FFAEB-C06C-41C1-801F-38417500390D}" dt="2022-05-14T14:40:12.670" v="10030" actId="122"/>
          <ac:spMkLst>
            <pc:docMk/>
            <pc:sldMk cId="194955580" sldId="852"/>
            <ac:spMk id="18" creationId="{8A56A9B8-D43D-B5DC-C69F-287334BC36D9}"/>
          </ac:spMkLst>
        </pc:spChg>
        <pc:spChg chg="mod">
          <ac:chgData name="Nguyen Chi Son" userId="606856d02e9d83ac" providerId="LiveId" clId="{A20FFAEB-C06C-41C1-801F-38417500390D}" dt="2022-05-14T14:40:16.734" v="10033" actId="122"/>
          <ac:spMkLst>
            <pc:docMk/>
            <pc:sldMk cId="194955580" sldId="852"/>
            <ac:spMk id="21" creationId="{70DA585C-2526-E1F7-213D-DA7109D5DCDA}"/>
          </ac:spMkLst>
        </pc:spChg>
        <pc:graphicFrameChg chg="add del mod">
          <ac:chgData name="Nguyen Chi Son" userId="606856d02e9d83ac" providerId="LiveId" clId="{A20FFAEB-C06C-41C1-801F-38417500390D}" dt="2022-05-14T14:40:07.651" v="10027" actId="478"/>
          <ac:graphicFrameMkLst>
            <pc:docMk/>
            <pc:sldMk cId="194955580" sldId="852"/>
            <ac:graphicFrameMk id="10" creationId="{F2147AC6-6ACF-0E77-7AD5-47A47CBE73F3}"/>
          </ac:graphicFrameMkLst>
        </pc:graphicFrameChg>
        <pc:graphicFrameChg chg="add del mod">
          <ac:chgData name="Nguyen Chi Son" userId="606856d02e9d83ac" providerId="LiveId" clId="{A20FFAEB-C06C-41C1-801F-38417500390D}" dt="2022-05-14T14:40:07.651" v="10027" actId="478"/>
          <ac:graphicFrameMkLst>
            <pc:docMk/>
            <pc:sldMk cId="194955580" sldId="852"/>
            <ac:graphicFrameMk id="11" creationId="{1BDC9A82-90E8-7FA4-114C-7A49F82521B9}"/>
          </ac:graphicFrameMkLst>
        </pc:graphicFrameChg>
        <pc:graphicFrameChg chg="add del mod">
          <ac:chgData name="Nguyen Chi Son" userId="606856d02e9d83ac" providerId="LiveId" clId="{A20FFAEB-C06C-41C1-801F-38417500390D}" dt="2022-05-14T14:40:07.651" v="10027" actId="478"/>
          <ac:graphicFrameMkLst>
            <pc:docMk/>
            <pc:sldMk cId="194955580" sldId="852"/>
            <ac:graphicFrameMk id="12" creationId="{29031C5C-6B88-AAB1-46A3-3985F4966120}"/>
          </ac:graphicFrameMkLst>
        </pc:graphicFrameChg>
        <pc:graphicFrameChg chg="add del mod">
          <ac:chgData name="Nguyen Chi Son" userId="606856d02e9d83ac" providerId="LiveId" clId="{A20FFAEB-C06C-41C1-801F-38417500390D}" dt="2022-05-14T14:40:13.582" v="10031" actId="478"/>
          <ac:graphicFrameMkLst>
            <pc:docMk/>
            <pc:sldMk cId="194955580" sldId="852"/>
            <ac:graphicFrameMk id="13" creationId="{1A0366D2-A0B8-A54B-60F1-920C4700A3C3}"/>
          </ac:graphicFrameMkLst>
        </pc:graphicFrameChg>
      </pc:sldChg>
      <pc:sldChg chg="addSp modSp add mod modAnim">
        <pc:chgData name="Nguyen Chi Son" userId="606856d02e9d83ac" providerId="LiveId" clId="{A20FFAEB-C06C-41C1-801F-38417500390D}" dt="2022-05-14T14:48:21.604" v="10186"/>
        <pc:sldMkLst>
          <pc:docMk/>
          <pc:sldMk cId="1922622774" sldId="853"/>
        </pc:sldMkLst>
        <pc:spChg chg="mod">
          <ac:chgData name="Nguyen Chi Son" userId="606856d02e9d83ac" providerId="LiveId" clId="{A20FFAEB-C06C-41C1-801F-38417500390D}" dt="2022-05-14T14:40:39.792" v="10041" actId="20577"/>
          <ac:spMkLst>
            <pc:docMk/>
            <pc:sldMk cId="1922622774" sldId="853"/>
            <ac:spMk id="18" creationId="{8A56A9B8-D43D-B5DC-C69F-287334BC36D9}"/>
          </ac:spMkLst>
        </pc:spChg>
        <pc:spChg chg="mod">
          <ac:chgData name="Nguyen Chi Son" userId="606856d02e9d83ac" providerId="LiveId" clId="{A20FFAEB-C06C-41C1-801F-38417500390D}" dt="2022-05-14T14:40:45.722" v="10046" actId="6549"/>
          <ac:spMkLst>
            <pc:docMk/>
            <pc:sldMk cId="1922622774" sldId="853"/>
            <ac:spMk id="21" creationId="{70DA585C-2526-E1F7-213D-DA7109D5DCDA}"/>
          </ac:spMkLst>
        </pc:spChg>
        <pc:graphicFrameChg chg="mod">
          <ac:chgData name="Nguyen Chi Son" userId="606856d02e9d83ac" providerId="LiveId" clId="{A20FFAEB-C06C-41C1-801F-38417500390D}" dt="2022-05-14T14:41:03.041" v="10056" actId="1036"/>
          <ac:graphicFrameMkLst>
            <pc:docMk/>
            <pc:sldMk cId="1922622774" sldId="853"/>
            <ac:graphicFrameMk id="10" creationId="{F2147AC6-6ACF-0E77-7AD5-47A47CBE73F3}"/>
          </ac:graphicFrameMkLst>
        </pc:graphicFrameChg>
        <pc:graphicFrameChg chg="mod">
          <ac:chgData name="Nguyen Chi Son" userId="606856d02e9d83ac" providerId="LiveId" clId="{A20FFAEB-C06C-41C1-801F-38417500390D}" dt="2022-05-14T14:41:21.151" v="10063" actId="1076"/>
          <ac:graphicFrameMkLst>
            <pc:docMk/>
            <pc:sldMk cId="1922622774" sldId="853"/>
            <ac:graphicFrameMk id="11" creationId="{1BDC9A82-90E8-7FA4-114C-7A49F82521B9}"/>
          </ac:graphicFrameMkLst>
        </pc:graphicFrameChg>
        <pc:graphicFrameChg chg="mod">
          <ac:chgData name="Nguyen Chi Son" userId="606856d02e9d83ac" providerId="LiveId" clId="{A20FFAEB-C06C-41C1-801F-38417500390D}" dt="2022-05-14T14:41:22.359" v="10064" actId="1076"/>
          <ac:graphicFrameMkLst>
            <pc:docMk/>
            <pc:sldMk cId="1922622774" sldId="853"/>
            <ac:graphicFrameMk id="12" creationId="{29031C5C-6B88-AAB1-46A3-3985F4966120}"/>
          </ac:graphicFrameMkLst>
        </pc:graphicFrameChg>
        <pc:graphicFrameChg chg="mod">
          <ac:chgData name="Nguyen Chi Son" userId="606856d02e9d83ac" providerId="LiveId" clId="{A20FFAEB-C06C-41C1-801F-38417500390D}" dt="2022-05-14T14:42:20.915" v="10073"/>
          <ac:graphicFrameMkLst>
            <pc:docMk/>
            <pc:sldMk cId="1922622774" sldId="853"/>
            <ac:graphicFrameMk id="13" creationId="{1A0366D2-A0B8-A54B-60F1-920C4700A3C3}"/>
          </ac:graphicFrameMkLst>
        </pc:graphicFrameChg>
        <pc:cxnChg chg="add mod">
          <ac:chgData name="Nguyen Chi Son" userId="606856d02e9d83ac" providerId="LiveId" clId="{A20FFAEB-C06C-41C1-801F-38417500390D}" dt="2022-05-14T14:41:54.863" v="10071" actId="14100"/>
          <ac:cxnSpMkLst>
            <pc:docMk/>
            <pc:sldMk cId="1922622774" sldId="853"/>
            <ac:cxnSpMk id="3" creationId="{92C65C49-75A6-D2A9-08E9-14DDF3E4EAF4}"/>
          </ac:cxnSpMkLst>
        </pc:cxnChg>
        <pc:cxnChg chg="add mod">
          <ac:chgData name="Nguyen Chi Son" userId="606856d02e9d83ac" providerId="LiveId" clId="{A20FFAEB-C06C-41C1-801F-38417500390D}" dt="2022-05-14T14:41:51.992" v="10070" actId="14100"/>
          <ac:cxnSpMkLst>
            <pc:docMk/>
            <pc:sldMk cId="1922622774" sldId="853"/>
            <ac:cxnSpMk id="15" creationId="{3704C9B4-2A75-9AA4-0372-1808E7DF435E}"/>
          </ac:cxnSpMkLst>
        </pc:cxnChg>
      </pc:sldChg>
    </pc:docChg>
  </pc:docChgLst>
  <pc:docChgLst>
    <pc:chgData name="Nguyen Chi Son" userId="606856d02e9d83ac" providerId="LiveId" clId="{D20242F0-AA47-435F-A548-56B78DEB68A9}"/>
    <pc:docChg chg="undo custSel addSld delSld modSld sldOrd">
      <pc:chgData name="Nguyen Chi Son" userId="606856d02e9d83ac" providerId="LiveId" clId="{D20242F0-AA47-435F-A548-56B78DEB68A9}" dt="2022-05-20T11:15:59" v="7065"/>
      <pc:docMkLst>
        <pc:docMk/>
      </pc:docMkLst>
      <pc:sldChg chg="modSp mod">
        <pc:chgData name="Nguyen Chi Son" userId="606856d02e9d83ac" providerId="LiveId" clId="{D20242F0-AA47-435F-A548-56B78DEB68A9}" dt="2022-05-20T07:21:44.993" v="30" actId="20577"/>
        <pc:sldMkLst>
          <pc:docMk/>
          <pc:sldMk cId="2922349590" sldId="256"/>
        </pc:sldMkLst>
        <pc:spChg chg="mod">
          <ac:chgData name="Nguyen Chi Son" userId="606856d02e9d83ac" providerId="LiveId" clId="{D20242F0-AA47-435F-A548-56B78DEB68A9}" dt="2022-05-20T07:21:44.993" v="30" actId="20577"/>
          <ac:spMkLst>
            <pc:docMk/>
            <pc:sldMk cId="2922349590" sldId="256"/>
            <ac:spMk id="136" creationId="{C574B640-0199-463F-87CA-8E3956B46E10}"/>
          </ac:spMkLst>
        </pc:spChg>
      </pc:sldChg>
      <pc:sldChg chg="modSp mod">
        <pc:chgData name="Nguyen Chi Son" userId="606856d02e9d83ac" providerId="LiveId" clId="{D20242F0-AA47-435F-A548-56B78DEB68A9}" dt="2022-05-20T07:35:50.186" v="1409" actId="20577"/>
        <pc:sldMkLst>
          <pc:docMk/>
          <pc:sldMk cId="3319126272" sldId="622"/>
        </pc:sldMkLst>
        <pc:spChg chg="mod">
          <ac:chgData name="Nguyen Chi Son" userId="606856d02e9d83ac" providerId="LiveId" clId="{D20242F0-AA47-435F-A548-56B78DEB68A9}" dt="2022-05-20T07:35:50.186" v="1409" actId="20577"/>
          <ac:spMkLst>
            <pc:docMk/>
            <pc:sldMk cId="3319126272" sldId="622"/>
            <ac:spMk id="2" creationId="{DAF08EC2-5D0D-48D9-855C-A59C0E5ED55B}"/>
          </ac:spMkLst>
        </pc:spChg>
      </pc:sldChg>
      <pc:sldChg chg="modSp mod">
        <pc:chgData name="Nguyen Chi Son" userId="606856d02e9d83ac" providerId="LiveId" clId="{D20242F0-AA47-435F-A548-56B78DEB68A9}" dt="2022-05-20T07:21:54.868" v="56" actId="20577"/>
        <pc:sldMkLst>
          <pc:docMk/>
          <pc:sldMk cId="1033004166" sldId="675"/>
        </pc:sldMkLst>
        <pc:spChg chg="mod">
          <ac:chgData name="Nguyen Chi Son" userId="606856d02e9d83ac" providerId="LiveId" clId="{D20242F0-AA47-435F-A548-56B78DEB68A9}" dt="2022-05-20T07:21:54.868" v="56" actId="20577"/>
          <ac:spMkLst>
            <pc:docMk/>
            <pc:sldMk cId="1033004166" sldId="675"/>
            <ac:spMk id="2" creationId="{DAF08EC2-5D0D-48D9-855C-A59C0E5ED55B}"/>
          </ac:spMkLst>
        </pc:spChg>
      </pc:sldChg>
      <pc:sldChg chg="addSp delSp modSp mod">
        <pc:chgData name="Nguyen Chi Son" userId="606856d02e9d83ac" providerId="LiveId" clId="{D20242F0-AA47-435F-A548-56B78DEB68A9}" dt="2022-05-20T07:45:32.337" v="1594" actId="1076"/>
        <pc:sldMkLst>
          <pc:docMk/>
          <pc:sldMk cId="3014091475" sldId="782"/>
        </pc:sldMkLst>
        <pc:spChg chg="mod">
          <ac:chgData name="Nguyen Chi Son" userId="606856d02e9d83ac" providerId="LiveId" clId="{D20242F0-AA47-435F-A548-56B78DEB68A9}" dt="2022-05-20T07:36:47.025" v="1587" actId="20577"/>
          <ac:spMkLst>
            <pc:docMk/>
            <pc:sldMk cId="3014091475" sldId="782"/>
            <ac:spMk id="2" creationId="{BA8A6260-CA4B-46A9-A06E-C71EE59E6992}"/>
          </ac:spMkLst>
        </pc:spChg>
        <pc:spChg chg="del">
          <ac:chgData name="Nguyen Chi Son" userId="606856d02e9d83ac" providerId="LiveId" clId="{D20242F0-AA47-435F-A548-56B78DEB68A9}" dt="2022-05-20T07:45:29.876" v="1593" actId="478"/>
          <ac:spMkLst>
            <pc:docMk/>
            <pc:sldMk cId="3014091475" sldId="782"/>
            <ac:spMk id="8" creationId="{C7D0BECE-FA04-2CAB-BF44-2E1DB7B0E0D5}"/>
          </ac:spMkLst>
        </pc:spChg>
        <pc:picChg chg="del">
          <ac:chgData name="Nguyen Chi Son" userId="606856d02e9d83ac" providerId="LiveId" clId="{D20242F0-AA47-435F-A548-56B78DEB68A9}" dt="2022-05-20T07:35:54.028" v="1410" actId="478"/>
          <ac:picMkLst>
            <pc:docMk/>
            <pc:sldMk cId="3014091475" sldId="782"/>
            <ac:picMk id="4" creationId="{A16CABB9-43CF-08BC-83CC-8C0879867248}"/>
          </ac:picMkLst>
        </pc:picChg>
        <pc:picChg chg="add mod">
          <ac:chgData name="Nguyen Chi Son" userId="606856d02e9d83ac" providerId="LiveId" clId="{D20242F0-AA47-435F-A548-56B78DEB68A9}" dt="2022-05-20T07:45:32.337" v="1594" actId="1076"/>
          <ac:picMkLst>
            <pc:docMk/>
            <pc:sldMk cId="3014091475" sldId="782"/>
            <ac:picMk id="5" creationId="{AA4208F4-211A-0DCD-2D56-84326C70DC42}"/>
          </ac:picMkLst>
        </pc:picChg>
        <pc:picChg chg="del">
          <ac:chgData name="Nguyen Chi Son" userId="606856d02e9d83ac" providerId="LiveId" clId="{D20242F0-AA47-435F-A548-56B78DEB68A9}" dt="2022-05-20T07:35:54.028" v="1410" actId="478"/>
          <ac:picMkLst>
            <pc:docMk/>
            <pc:sldMk cId="3014091475" sldId="782"/>
            <ac:picMk id="6" creationId="{60F7CAA7-EDDF-C5BA-38B8-EB76EB41D887}"/>
          </ac:picMkLst>
        </pc:picChg>
        <pc:picChg chg="del">
          <ac:chgData name="Nguyen Chi Son" userId="606856d02e9d83ac" providerId="LiveId" clId="{D20242F0-AA47-435F-A548-56B78DEB68A9}" dt="2022-05-20T07:35:54.028" v="1410" actId="478"/>
          <ac:picMkLst>
            <pc:docMk/>
            <pc:sldMk cId="3014091475" sldId="782"/>
            <ac:picMk id="11" creationId="{F9DC9CA3-F792-92CC-F1AD-D02FB43AACD0}"/>
          </ac:picMkLst>
        </pc:picChg>
      </pc:sldChg>
      <pc:sldChg chg="addSp delSp modSp mod">
        <pc:chgData name="Nguyen Chi Son" userId="606856d02e9d83ac" providerId="LiveId" clId="{D20242F0-AA47-435F-A548-56B78DEB68A9}" dt="2022-05-20T07:32:08.282" v="639" actId="1076"/>
        <pc:sldMkLst>
          <pc:docMk/>
          <pc:sldMk cId="4090454743" sldId="854"/>
        </pc:sldMkLst>
        <pc:spChg chg="mod">
          <ac:chgData name="Nguyen Chi Son" userId="606856d02e9d83ac" providerId="LiveId" clId="{D20242F0-AA47-435F-A548-56B78DEB68A9}" dt="2022-05-20T07:32:01.011" v="638" actId="58"/>
          <ac:spMkLst>
            <pc:docMk/>
            <pc:sldMk cId="4090454743" sldId="854"/>
            <ac:spMk id="2" creationId="{BA8A6260-CA4B-46A9-A06E-C71EE59E6992}"/>
          </ac:spMkLst>
        </pc:spChg>
        <pc:spChg chg="del mod">
          <ac:chgData name="Nguyen Chi Son" userId="606856d02e9d83ac" providerId="LiveId" clId="{D20242F0-AA47-435F-A548-56B78DEB68A9}" dt="2022-05-20T07:31:55.629" v="637" actId="478"/>
          <ac:spMkLst>
            <pc:docMk/>
            <pc:sldMk cId="4090454743" sldId="854"/>
            <ac:spMk id="15" creationId="{AC426AE2-7F47-0E3D-BB54-38C12BD20D73}"/>
          </ac:spMkLst>
        </pc:spChg>
        <pc:graphicFrameChg chg="del">
          <ac:chgData name="Nguyen Chi Son" userId="606856d02e9d83ac" providerId="LiveId" clId="{D20242F0-AA47-435F-A548-56B78DEB68A9}" dt="2022-05-20T07:31:41.982" v="635" actId="478"/>
          <ac:graphicFrameMkLst>
            <pc:docMk/>
            <pc:sldMk cId="4090454743" sldId="854"/>
            <ac:graphicFrameMk id="9" creationId="{786A72E9-F6BF-1EB6-4466-D8522AC66303}"/>
          </ac:graphicFrameMkLst>
        </pc:graphicFrameChg>
        <pc:graphicFrameChg chg="mod">
          <ac:chgData name="Nguyen Chi Son" userId="606856d02e9d83ac" providerId="LiveId" clId="{D20242F0-AA47-435F-A548-56B78DEB68A9}" dt="2022-05-20T07:32:08.282" v="639" actId="1076"/>
          <ac:graphicFrameMkLst>
            <pc:docMk/>
            <pc:sldMk cId="4090454743" sldId="854"/>
            <ac:graphicFrameMk id="12" creationId="{84185084-70EC-EBD8-5111-9144DBB85E1F}"/>
          </ac:graphicFrameMkLst>
        </pc:graphicFrameChg>
        <pc:graphicFrameChg chg="add mod">
          <ac:chgData name="Nguyen Chi Son" userId="606856d02e9d83ac" providerId="LiveId" clId="{D20242F0-AA47-435F-A548-56B78DEB68A9}" dt="2022-05-20T07:32:08.282" v="639" actId="1076"/>
          <ac:graphicFrameMkLst>
            <pc:docMk/>
            <pc:sldMk cId="4090454743" sldId="854"/>
            <ac:graphicFrameMk id="16" creationId="{D483CCB7-4CCA-0032-63B9-7342789D705F}"/>
          </ac:graphicFrameMkLst>
        </pc:graphicFrameChg>
        <pc:graphicFrameChg chg="add mod">
          <ac:chgData name="Nguyen Chi Son" userId="606856d02e9d83ac" providerId="LiveId" clId="{D20242F0-AA47-435F-A548-56B78DEB68A9}" dt="2022-05-20T07:32:08.282" v="639" actId="1076"/>
          <ac:graphicFrameMkLst>
            <pc:docMk/>
            <pc:sldMk cId="4090454743" sldId="854"/>
            <ac:graphicFrameMk id="17" creationId="{E63F3566-614F-4B24-14CC-8CC106DA0952}"/>
          </ac:graphicFrameMkLst>
        </pc:graphicFrameChg>
        <pc:picChg chg="del">
          <ac:chgData name="Nguyen Chi Son" userId="606856d02e9d83ac" providerId="LiveId" clId="{D20242F0-AA47-435F-A548-56B78DEB68A9}" dt="2022-05-20T07:21:58.780" v="57" actId="478"/>
          <ac:picMkLst>
            <pc:docMk/>
            <pc:sldMk cId="4090454743" sldId="854"/>
            <ac:picMk id="4" creationId="{CFEB2FE8-E1C7-BE0B-DBD7-6166589FCDF8}"/>
          </ac:picMkLst>
        </pc:picChg>
        <pc:picChg chg="add del mod ord">
          <ac:chgData name="Nguyen Chi Son" userId="606856d02e9d83ac" providerId="LiveId" clId="{D20242F0-AA47-435F-A548-56B78DEB68A9}" dt="2022-05-20T07:26:48.193" v="380" actId="478"/>
          <ac:picMkLst>
            <pc:docMk/>
            <pc:sldMk cId="4090454743" sldId="854"/>
            <ac:picMk id="5" creationId="{0222BEBE-68D7-E564-D503-A090F9B777F7}"/>
          </ac:picMkLst>
        </pc:picChg>
        <pc:picChg chg="add mod ord">
          <ac:chgData name="Nguyen Chi Son" userId="606856d02e9d83ac" providerId="LiveId" clId="{D20242F0-AA47-435F-A548-56B78DEB68A9}" dt="2022-05-20T07:32:08.282" v="639" actId="1076"/>
          <ac:picMkLst>
            <pc:docMk/>
            <pc:sldMk cId="4090454743" sldId="854"/>
            <ac:picMk id="8" creationId="{27D8CBAF-A2BC-C6D2-221A-47A267564E4C}"/>
          </ac:picMkLst>
        </pc:picChg>
        <pc:cxnChg chg="mod">
          <ac:chgData name="Nguyen Chi Son" userId="606856d02e9d83ac" providerId="LiveId" clId="{D20242F0-AA47-435F-A548-56B78DEB68A9}" dt="2022-05-20T07:32:08.282" v="639" actId="1076"/>
          <ac:cxnSpMkLst>
            <pc:docMk/>
            <pc:sldMk cId="4090454743" sldId="854"/>
            <ac:cxnSpMk id="11" creationId="{7C222C8C-65D6-D4BC-393F-FE48AF9AD69A}"/>
          </ac:cxnSpMkLst>
        </pc:cxnChg>
        <pc:cxnChg chg="add mod">
          <ac:chgData name="Nguyen Chi Son" userId="606856d02e9d83ac" providerId="LiveId" clId="{D20242F0-AA47-435F-A548-56B78DEB68A9}" dt="2022-05-20T07:32:08.282" v="639" actId="1076"/>
          <ac:cxnSpMkLst>
            <pc:docMk/>
            <pc:sldMk cId="4090454743" sldId="854"/>
            <ac:cxnSpMk id="14" creationId="{7C35BDA8-ACA2-295E-15FC-6EEA918DD5D7}"/>
          </ac:cxnSpMkLst>
        </pc:cxnChg>
      </pc:sldChg>
      <pc:sldChg chg="del">
        <pc:chgData name="Nguyen Chi Son" userId="606856d02e9d83ac" providerId="LiveId" clId="{D20242F0-AA47-435F-A548-56B78DEB68A9}" dt="2022-05-20T11:14:21.667" v="7043" actId="47"/>
        <pc:sldMkLst>
          <pc:docMk/>
          <pc:sldMk cId="388516391" sldId="865"/>
        </pc:sldMkLst>
      </pc:sldChg>
      <pc:sldChg chg="del">
        <pc:chgData name="Nguyen Chi Son" userId="606856d02e9d83ac" providerId="LiveId" clId="{D20242F0-AA47-435F-A548-56B78DEB68A9}" dt="2022-05-20T11:14:21.667" v="7043" actId="47"/>
        <pc:sldMkLst>
          <pc:docMk/>
          <pc:sldMk cId="3000388248" sldId="867"/>
        </pc:sldMkLst>
      </pc:sldChg>
      <pc:sldChg chg="del">
        <pc:chgData name="Nguyen Chi Son" userId="606856d02e9d83ac" providerId="LiveId" clId="{D20242F0-AA47-435F-A548-56B78DEB68A9}" dt="2022-05-20T11:14:21.667" v="7043" actId="47"/>
        <pc:sldMkLst>
          <pc:docMk/>
          <pc:sldMk cId="2384085377" sldId="868"/>
        </pc:sldMkLst>
      </pc:sldChg>
      <pc:sldChg chg="del">
        <pc:chgData name="Nguyen Chi Son" userId="606856d02e9d83ac" providerId="LiveId" clId="{D20242F0-AA47-435F-A548-56B78DEB68A9}" dt="2022-05-20T07:32:14.713" v="640" actId="47"/>
        <pc:sldMkLst>
          <pc:docMk/>
          <pc:sldMk cId="548628740" sldId="869"/>
        </pc:sldMkLst>
      </pc:sldChg>
      <pc:sldChg chg="del">
        <pc:chgData name="Nguyen Chi Son" userId="606856d02e9d83ac" providerId="LiveId" clId="{D20242F0-AA47-435F-A548-56B78DEB68A9}" dt="2022-05-20T07:32:14.713" v="640" actId="47"/>
        <pc:sldMkLst>
          <pc:docMk/>
          <pc:sldMk cId="121935262" sldId="870"/>
        </pc:sldMkLst>
      </pc:sldChg>
      <pc:sldChg chg="delSp modSp mod delAnim modAnim">
        <pc:chgData name="Nguyen Chi Son" userId="606856d02e9d83ac" providerId="LiveId" clId="{D20242F0-AA47-435F-A548-56B78DEB68A9}" dt="2022-05-20T07:34:34.868" v="1377" actId="1036"/>
        <pc:sldMkLst>
          <pc:docMk/>
          <pc:sldMk cId="3086765662" sldId="871"/>
        </pc:sldMkLst>
        <pc:spChg chg="mod">
          <ac:chgData name="Nguyen Chi Son" userId="606856d02e9d83ac" providerId="LiveId" clId="{D20242F0-AA47-435F-A548-56B78DEB68A9}" dt="2022-05-20T07:34:31.767" v="1357" actId="20577"/>
          <ac:spMkLst>
            <pc:docMk/>
            <pc:sldMk cId="3086765662" sldId="871"/>
            <ac:spMk id="19" creationId="{9C339D16-68E4-43C4-A62E-D0146138D23B}"/>
          </ac:spMkLst>
        </pc:spChg>
        <pc:spChg chg="mod">
          <ac:chgData name="Nguyen Chi Son" userId="606856d02e9d83ac" providerId="LiveId" clId="{D20242F0-AA47-435F-A548-56B78DEB68A9}" dt="2022-05-20T07:34:34.868" v="1377" actId="1036"/>
          <ac:spMkLst>
            <pc:docMk/>
            <pc:sldMk cId="3086765662" sldId="871"/>
            <ac:spMk id="20" creationId="{AA812A8D-1184-096F-7DA1-2E4382EF0D68}"/>
          </ac:spMkLst>
        </pc:spChg>
        <pc:spChg chg="mod">
          <ac:chgData name="Nguyen Chi Son" userId="606856d02e9d83ac" providerId="LiveId" clId="{D20242F0-AA47-435F-A548-56B78DEB68A9}" dt="2022-05-20T07:34:34.868" v="1377" actId="1036"/>
          <ac:spMkLst>
            <pc:docMk/>
            <pc:sldMk cId="3086765662" sldId="871"/>
            <ac:spMk id="21" creationId="{F9E2EBBC-7647-CD87-6AB5-DE097EE238A8}"/>
          </ac:spMkLst>
        </pc:spChg>
        <pc:graphicFrameChg chg="del">
          <ac:chgData name="Nguyen Chi Son" userId="606856d02e9d83ac" providerId="LiveId" clId="{D20242F0-AA47-435F-A548-56B78DEB68A9}" dt="2022-05-20T07:34:16.855" v="1336" actId="478"/>
          <ac:graphicFrameMkLst>
            <pc:docMk/>
            <pc:sldMk cId="3086765662" sldId="871"/>
            <ac:graphicFrameMk id="24" creationId="{FB77BF19-5456-3FB6-0AC9-F7B29C2DD414}"/>
          </ac:graphicFrameMkLst>
        </pc:graphicFrameChg>
        <pc:graphicFrameChg chg="del">
          <ac:chgData name="Nguyen Chi Son" userId="606856d02e9d83ac" providerId="LiveId" clId="{D20242F0-AA47-435F-A548-56B78DEB68A9}" dt="2022-05-20T07:32:17.383" v="642" actId="478"/>
          <ac:graphicFrameMkLst>
            <pc:docMk/>
            <pc:sldMk cId="3086765662" sldId="871"/>
            <ac:graphicFrameMk id="31" creationId="{7AA107CF-5F38-FD52-B990-E350F2B8460F}"/>
          </ac:graphicFrameMkLst>
        </pc:graphicFrameChg>
        <pc:graphicFrameChg chg="del">
          <ac:chgData name="Nguyen Chi Son" userId="606856d02e9d83ac" providerId="LiveId" clId="{D20242F0-AA47-435F-A548-56B78DEB68A9}" dt="2022-05-20T07:32:17.383" v="642" actId="478"/>
          <ac:graphicFrameMkLst>
            <pc:docMk/>
            <pc:sldMk cId="3086765662" sldId="871"/>
            <ac:graphicFrameMk id="32" creationId="{3682FE58-4F65-EB3D-1458-5241F0B40E17}"/>
          </ac:graphicFrameMkLst>
        </pc:graphicFrameChg>
        <pc:picChg chg="del">
          <ac:chgData name="Nguyen Chi Son" userId="606856d02e9d83ac" providerId="LiveId" clId="{D20242F0-AA47-435F-A548-56B78DEB68A9}" dt="2022-05-20T07:32:16.348" v="641" actId="478"/>
          <ac:picMkLst>
            <pc:docMk/>
            <pc:sldMk cId="3086765662" sldId="871"/>
            <ac:picMk id="3" creationId="{37DE4E77-E0D6-0EB9-3EE8-CBFBA1F2BE9D}"/>
          </ac:picMkLst>
        </pc:picChg>
        <pc:cxnChg chg="del">
          <ac:chgData name="Nguyen Chi Son" userId="606856d02e9d83ac" providerId="LiveId" clId="{D20242F0-AA47-435F-A548-56B78DEB68A9}" dt="2022-05-20T07:32:17.383" v="642" actId="478"/>
          <ac:cxnSpMkLst>
            <pc:docMk/>
            <pc:sldMk cId="3086765662" sldId="871"/>
            <ac:cxnSpMk id="25" creationId="{50F89B79-5515-1DB3-1208-7C9041CA80AF}"/>
          </ac:cxnSpMkLst>
        </pc:cxnChg>
        <pc:cxnChg chg="del">
          <ac:chgData name="Nguyen Chi Son" userId="606856d02e9d83ac" providerId="LiveId" clId="{D20242F0-AA47-435F-A548-56B78DEB68A9}" dt="2022-05-20T07:32:17.383" v="642" actId="478"/>
          <ac:cxnSpMkLst>
            <pc:docMk/>
            <pc:sldMk cId="3086765662" sldId="871"/>
            <ac:cxnSpMk id="30" creationId="{E7CD332A-0A42-4E64-8C45-6AAE8A8332DD}"/>
          </ac:cxnSpMkLst>
        </pc:cxnChg>
      </pc:sldChg>
      <pc:sldChg chg="del">
        <pc:chgData name="Nguyen Chi Son" userId="606856d02e9d83ac" providerId="LiveId" clId="{D20242F0-AA47-435F-A548-56B78DEB68A9}" dt="2022-05-20T07:35:45.265" v="1378" actId="47"/>
        <pc:sldMkLst>
          <pc:docMk/>
          <pc:sldMk cId="1648170604" sldId="872"/>
        </pc:sldMkLst>
      </pc:sldChg>
      <pc:sldChg chg="addSp delSp modSp add mod modAnim">
        <pc:chgData name="Nguyen Chi Son" userId="606856d02e9d83ac" providerId="LiveId" clId="{D20242F0-AA47-435F-A548-56B78DEB68A9}" dt="2022-05-20T11:14:34.510" v="7044"/>
        <pc:sldMkLst>
          <pc:docMk/>
          <pc:sldMk cId="2506950628" sldId="872"/>
        </pc:sldMkLst>
        <pc:spChg chg="mod">
          <ac:chgData name="Nguyen Chi Son" userId="606856d02e9d83ac" providerId="LiveId" clId="{D20242F0-AA47-435F-A548-56B78DEB68A9}" dt="2022-05-20T07:45:57.268" v="1705" actId="20577"/>
          <ac:spMkLst>
            <pc:docMk/>
            <pc:sldMk cId="2506950628" sldId="872"/>
            <ac:spMk id="2" creationId="{BA8A6260-CA4B-46A9-A06E-C71EE59E6992}"/>
          </ac:spMkLst>
        </pc:spChg>
        <pc:spChg chg="add mod">
          <ac:chgData name="Nguyen Chi Son" userId="606856d02e9d83ac" providerId="LiveId" clId="{D20242F0-AA47-435F-A548-56B78DEB68A9}" dt="2022-05-20T07:51:55.881" v="2374" actId="207"/>
          <ac:spMkLst>
            <pc:docMk/>
            <pc:sldMk cId="2506950628" sldId="872"/>
            <ac:spMk id="6" creationId="{22B44A60-A3AF-E8B9-AE78-BC09081ABE7A}"/>
          </ac:spMkLst>
        </pc:spChg>
        <pc:picChg chg="add mod">
          <ac:chgData name="Nguyen Chi Son" userId="606856d02e9d83ac" providerId="LiveId" clId="{D20242F0-AA47-435F-A548-56B78DEB68A9}" dt="2022-05-20T07:51:21.677" v="2360" actId="1076"/>
          <ac:picMkLst>
            <pc:docMk/>
            <pc:sldMk cId="2506950628" sldId="872"/>
            <ac:picMk id="4" creationId="{C40A8EA7-2C08-FC81-CC4E-CB3EA9C582EB}"/>
          </ac:picMkLst>
        </pc:picChg>
        <pc:picChg chg="del">
          <ac:chgData name="Nguyen Chi Son" userId="606856d02e9d83ac" providerId="LiveId" clId="{D20242F0-AA47-435F-A548-56B78DEB68A9}" dt="2022-05-20T07:45:37.541" v="1596" actId="478"/>
          <ac:picMkLst>
            <pc:docMk/>
            <pc:sldMk cId="2506950628" sldId="872"/>
            <ac:picMk id="5" creationId="{AA4208F4-211A-0DCD-2D56-84326C70DC42}"/>
          </ac:picMkLst>
        </pc:picChg>
      </pc:sldChg>
      <pc:sldChg chg="addSp delSp modSp add mod ord delAnim modAnim">
        <pc:chgData name="Nguyen Chi Son" userId="606856d02e9d83ac" providerId="LiveId" clId="{D20242F0-AA47-435F-A548-56B78DEB68A9}" dt="2022-05-20T11:15:55.687" v="7064"/>
        <pc:sldMkLst>
          <pc:docMk/>
          <pc:sldMk cId="499882432" sldId="873"/>
        </pc:sldMkLst>
        <pc:spChg chg="mod">
          <ac:chgData name="Nguyen Chi Son" userId="606856d02e9d83ac" providerId="LiveId" clId="{D20242F0-AA47-435F-A548-56B78DEB68A9}" dt="2022-05-20T11:04:48.237" v="6282" actId="20577"/>
          <ac:spMkLst>
            <pc:docMk/>
            <pc:sldMk cId="499882432" sldId="873"/>
            <ac:spMk id="2" creationId="{BA8A6260-CA4B-46A9-A06E-C71EE59E6992}"/>
          </ac:spMkLst>
        </pc:spChg>
        <pc:spChg chg="add del mod">
          <ac:chgData name="Nguyen Chi Son" userId="606856d02e9d83ac" providerId="LiveId" clId="{D20242F0-AA47-435F-A548-56B78DEB68A9}" dt="2022-05-20T11:04:51.174" v="6284" actId="478"/>
          <ac:spMkLst>
            <pc:docMk/>
            <pc:sldMk cId="499882432" sldId="873"/>
            <ac:spMk id="5" creationId="{959DC5CC-5C06-2E1D-DB4B-4A2D84680265}"/>
          </ac:spMkLst>
        </pc:spChg>
        <pc:spChg chg="add mod">
          <ac:chgData name="Nguyen Chi Son" userId="606856d02e9d83ac" providerId="LiveId" clId="{D20242F0-AA47-435F-A548-56B78DEB68A9}" dt="2022-05-20T11:10:12.364" v="6837" actId="1035"/>
          <ac:spMkLst>
            <pc:docMk/>
            <pc:sldMk cId="499882432" sldId="873"/>
            <ac:spMk id="8" creationId="{0831C987-DC47-5C6B-746B-7FEAB2752CE3}"/>
          </ac:spMkLst>
        </pc:spChg>
        <pc:spChg chg="add mod">
          <ac:chgData name="Nguyen Chi Son" userId="606856d02e9d83ac" providerId="LiveId" clId="{D20242F0-AA47-435F-A548-56B78DEB68A9}" dt="2022-05-20T11:10:12.364" v="6837" actId="1035"/>
          <ac:spMkLst>
            <pc:docMk/>
            <pc:sldMk cId="499882432" sldId="873"/>
            <ac:spMk id="9" creationId="{EE987414-9DE2-B91C-C5D3-84DCF352B7FF}"/>
          </ac:spMkLst>
        </pc:spChg>
        <pc:graphicFrameChg chg="add del mod">
          <ac:chgData name="Nguyen Chi Son" userId="606856d02e9d83ac" providerId="LiveId" clId="{D20242F0-AA47-435F-A548-56B78DEB68A9}" dt="2022-05-20T11:04:50.183" v="6283" actId="478"/>
          <ac:graphicFrameMkLst>
            <pc:docMk/>
            <pc:sldMk cId="499882432" sldId="873"/>
            <ac:graphicFrameMk id="4" creationId="{9F944A12-054C-546A-6BEF-80C1FF78F081}"/>
          </ac:graphicFrameMkLst>
        </pc:graphicFrameChg>
        <pc:picChg chg="del">
          <ac:chgData name="Nguyen Chi Son" userId="606856d02e9d83ac" providerId="LiveId" clId="{D20242F0-AA47-435F-A548-56B78DEB68A9}" dt="2022-05-20T07:52:05.958" v="2376" actId="478"/>
          <ac:picMkLst>
            <pc:docMk/>
            <pc:sldMk cId="499882432" sldId="873"/>
            <ac:picMk id="5" creationId="{AA4208F4-211A-0DCD-2D56-84326C70DC42}"/>
          </ac:picMkLst>
        </pc:picChg>
        <pc:picChg chg="add mod">
          <ac:chgData name="Nguyen Chi Son" userId="606856d02e9d83ac" providerId="LiveId" clId="{D20242F0-AA47-435F-A548-56B78DEB68A9}" dt="2022-05-20T11:10:12.364" v="6837" actId="1035"/>
          <ac:picMkLst>
            <pc:docMk/>
            <pc:sldMk cId="499882432" sldId="873"/>
            <ac:picMk id="6" creationId="{E5485768-8C13-3D1C-2F8B-29C1C018B05F}"/>
          </ac:picMkLst>
        </pc:picChg>
        <pc:picChg chg="add mod">
          <ac:chgData name="Nguyen Chi Son" userId="606856d02e9d83ac" providerId="LiveId" clId="{D20242F0-AA47-435F-A548-56B78DEB68A9}" dt="2022-05-20T11:10:12.364" v="6837" actId="1035"/>
          <ac:picMkLst>
            <pc:docMk/>
            <pc:sldMk cId="499882432" sldId="873"/>
            <ac:picMk id="1026" creationId="{30D9A3F8-9A52-63DD-52D1-F65A5436F766}"/>
          </ac:picMkLst>
        </pc:picChg>
      </pc:sldChg>
      <pc:sldChg chg="modSp add mod">
        <pc:chgData name="Nguyen Chi Son" userId="606856d02e9d83ac" providerId="LiveId" clId="{D20242F0-AA47-435F-A548-56B78DEB68A9}" dt="2022-05-20T11:02:10.099" v="6001" actId="20577"/>
        <pc:sldMkLst>
          <pc:docMk/>
          <pc:sldMk cId="265803386" sldId="874"/>
        </pc:sldMkLst>
        <pc:spChg chg="mod">
          <ac:chgData name="Nguyen Chi Son" userId="606856d02e9d83ac" providerId="LiveId" clId="{D20242F0-AA47-435F-A548-56B78DEB68A9}" dt="2022-05-20T11:02:10.099" v="6001" actId="20577"/>
          <ac:spMkLst>
            <pc:docMk/>
            <pc:sldMk cId="265803386" sldId="874"/>
            <ac:spMk id="2" creationId="{DAF08EC2-5D0D-48D9-855C-A59C0E5ED55B}"/>
          </ac:spMkLst>
        </pc:spChg>
        <pc:spChg chg="mod">
          <ac:chgData name="Nguyen Chi Son" userId="606856d02e9d83ac" providerId="LiveId" clId="{D20242F0-AA47-435F-A548-56B78DEB68A9}" dt="2022-05-20T11:02:03.575" v="5951" actId="20577"/>
          <ac:spMkLst>
            <pc:docMk/>
            <pc:sldMk cId="265803386" sldId="874"/>
            <ac:spMk id="3" creationId="{8CD51C9F-FCB0-4185-93E6-835FC05E1B10}"/>
          </ac:spMkLst>
        </pc:spChg>
      </pc:sldChg>
      <pc:sldChg chg="addSp modSp add mod modAnim">
        <pc:chgData name="Nguyen Chi Son" userId="606856d02e9d83ac" providerId="LiveId" clId="{D20242F0-AA47-435F-A548-56B78DEB68A9}" dt="2022-05-20T08:35:21.337" v="2998" actId="1036"/>
        <pc:sldMkLst>
          <pc:docMk/>
          <pc:sldMk cId="1193280490" sldId="875"/>
        </pc:sldMkLst>
        <pc:spChg chg="mod">
          <ac:chgData name="Nguyen Chi Son" userId="606856d02e9d83ac" providerId="LiveId" clId="{D20242F0-AA47-435F-A548-56B78DEB68A9}" dt="2022-05-20T08:32:42.305" v="2849" actId="20577"/>
          <ac:spMkLst>
            <pc:docMk/>
            <pc:sldMk cId="1193280490" sldId="875"/>
            <ac:spMk id="19" creationId="{9C339D16-68E4-43C4-A62E-D0146138D23B}"/>
          </ac:spMkLst>
        </pc:spChg>
        <pc:spChg chg="mod">
          <ac:chgData name="Nguyen Chi Son" userId="606856d02e9d83ac" providerId="LiveId" clId="{D20242F0-AA47-435F-A548-56B78DEB68A9}" dt="2022-05-20T08:35:18.369" v="2982" actId="1036"/>
          <ac:spMkLst>
            <pc:docMk/>
            <pc:sldMk cId="1193280490" sldId="875"/>
            <ac:spMk id="20" creationId="{AA812A8D-1184-096F-7DA1-2E4382EF0D68}"/>
          </ac:spMkLst>
        </pc:spChg>
        <pc:spChg chg="mod">
          <ac:chgData name="Nguyen Chi Son" userId="606856d02e9d83ac" providerId="LiveId" clId="{D20242F0-AA47-435F-A548-56B78DEB68A9}" dt="2022-05-20T08:35:18.369" v="2982" actId="1036"/>
          <ac:spMkLst>
            <pc:docMk/>
            <pc:sldMk cId="1193280490" sldId="875"/>
            <ac:spMk id="21" creationId="{F9E2EBBC-7647-CD87-6AB5-DE097EE238A8}"/>
          </ac:spMkLst>
        </pc:spChg>
        <pc:picChg chg="add mod">
          <ac:chgData name="Nguyen Chi Son" userId="606856d02e9d83ac" providerId="LiveId" clId="{D20242F0-AA47-435F-A548-56B78DEB68A9}" dt="2022-05-20T08:35:21.337" v="2998" actId="1036"/>
          <ac:picMkLst>
            <pc:docMk/>
            <pc:sldMk cId="1193280490" sldId="875"/>
            <ac:picMk id="1026" creationId="{1201A7C3-A1DB-467A-3390-7E545F105B64}"/>
          </ac:picMkLst>
        </pc:picChg>
        <pc:picChg chg="add mod">
          <ac:chgData name="Nguyen Chi Son" userId="606856d02e9d83ac" providerId="LiveId" clId="{D20242F0-AA47-435F-A548-56B78DEB68A9}" dt="2022-05-20T08:35:21.337" v="2998" actId="1036"/>
          <ac:picMkLst>
            <pc:docMk/>
            <pc:sldMk cId="1193280490" sldId="875"/>
            <ac:picMk id="1028" creationId="{C574933C-A5A8-8C1E-C0CA-86C3ED2AE062}"/>
          </ac:picMkLst>
        </pc:picChg>
      </pc:sldChg>
      <pc:sldChg chg="addSp delSp modSp add mod modAnim">
        <pc:chgData name="Nguyen Chi Son" userId="606856d02e9d83ac" providerId="LiveId" clId="{D20242F0-AA47-435F-A548-56B78DEB68A9}" dt="2022-05-20T11:14:45.791" v="7046"/>
        <pc:sldMkLst>
          <pc:docMk/>
          <pc:sldMk cId="2252974847" sldId="876"/>
        </pc:sldMkLst>
        <pc:spChg chg="mod">
          <ac:chgData name="Nguyen Chi Son" userId="606856d02e9d83ac" providerId="LiveId" clId="{D20242F0-AA47-435F-A548-56B78DEB68A9}" dt="2022-05-20T08:36:38.952" v="3337" actId="20577"/>
          <ac:spMkLst>
            <pc:docMk/>
            <pc:sldMk cId="2252974847" sldId="876"/>
            <ac:spMk id="19" creationId="{9C339D16-68E4-43C4-A62E-D0146138D23B}"/>
          </ac:spMkLst>
        </pc:spChg>
        <pc:spChg chg="mod">
          <ac:chgData name="Nguyen Chi Son" userId="606856d02e9d83ac" providerId="LiveId" clId="{D20242F0-AA47-435F-A548-56B78DEB68A9}" dt="2022-05-20T08:36:45.171" v="3367" actId="1035"/>
          <ac:spMkLst>
            <pc:docMk/>
            <pc:sldMk cId="2252974847" sldId="876"/>
            <ac:spMk id="20" creationId="{AA812A8D-1184-096F-7DA1-2E4382EF0D68}"/>
          </ac:spMkLst>
        </pc:spChg>
        <pc:spChg chg="mod">
          <ac:chgData name="Nguyen Chi Son" userId="606856d02e9d83ac" providerId="LiveId" clId="{D20242F0-AA47-435F-A548-56B78DEB68A9}" dt="2022-05-20T08:38:13.941" v="3615" actId="20577"/>
          <ac:spMkLst>
            <pc:docMk/>
            <pc:sldMk cId="2252974847" sldId="876"/>
            <ac:spMk id="21" creationId="{F9E2EBBC-7647-CD87-6AB5-DE097EE238A8}"/>
          </ac:spMkLst>
        </pc:spChg>
        <pc:picChg chg="add mod">
          <ac:chgData name="Nguyen Chi Son" userId="606856d02e9d83ac" providerId="LiveId" clId="{D20242F0-AA47-435F-A548-56B78DEB68A9}" dt="2022-05-20T08:36:29.036" v="3298" actId="1076"/>
          <ac:picMkLst>
            <pc:docMk/>
            <pc:sldMk cId="2252974847" sldId="876"/>
            <ac:picMk id="3" creationId="{B9C073E3-8021-4252-2A49-B22BF6F3C096}"/>
          </ac:picMkLst>
        </pc:picChg>
        <pc:picChg chg="del">
          <ac:chgData name="Nguyen Chi Son" userId="606856d02e9d83ac" providerId="LiveId" clId="{D20242F0-AA47-435F-A548-56B78DEB68A9}" dt="2022-05-20T08:35:35.255" v="3000" actId="478"/>
          <ac:picMkLst>
            <pc:docMk/>
            <pc:sldMk cId="2252974847" sldId="876"/>
            <ac:picMk id="1026" creationId="{1201A7C3-A1DB-467A-3390-7E545F105B64}"/>
          </ac:picMkLst>
        </pc:picChg>
        <pc:picChg chg="del">
          <ac:chgData name="Nguyen Chi Son" userId="606856d02e9d83ac" providerId="LiveId" clId="{D20242F0-AA47-435F-A548-56B78DEB68A9}" dt="2022-05-20T08:35:35.607" v="3001" actId="478"/>
          <ac:picMkLst>
            <pc:docMk/>
            <pc:sldMk cId="2252974847" sldId="876"/>
            <ac:picMk id="1028" creationId="{C574933C-A5A8-8C1E-C0CA-86C3ED2AE062}"/>
          </ac:picMkLst>
        </pc:picChg>
      </pc:sldChg>
      <pc:sldChg chg="addSp delSp modSp add del mod delAnim modAnim">
        <pc:chgData name="Nguyen Chi Son" userId="606856d02e9d83ac" providerId="LiveId" clId="{D20242F0-AA47-435F-A548-56B78DEB68A9}" dt="2022-05-20T08:59:11.265" v="5037" actId="47"/>
        <pc:sldMkLst>
          <pc:docMk/>
          <pc:sldMk cId="1197157281" sldId="877"/>
        </pc:sldMkLst>
        <pc:spChg chg="add mod">
          <ac:chgData name="Nguyen Chi Son" userId="606856d02e9d83ac" providerId="LiveId" clId="{D20242F0-AA47-435F-A548-56B78DEB68A9}" dt="2022-05-20T08:43:55.398" v="4627" actId="20577"/>
          <ac:spMkLst>
            <pc:docMk/>
            <pc:sldMk cId="1197157281" sldId="877"/>
            <ac:spMk id="7" creationId="{A080DEFD-489E-988C-0BFE-BBFE71500792}"/>
          </ac:spMkLst>
        </pc:spChg>
        <pc:spChg chg="add mod">
          <ac:chgData name="Nguyen Chi Son" userId="606856d02e9d83ac" providerId="LiveId" clId="{D20242F0-AA47-435F-A548-56B78DEB68A9}" dt="2022-05-20T08:40:46.806" v="4390" actId="1035"/>
          <ac:spMkLst>
            <pc:docMk/>
            <pc:sldMk cId="1197157281" sldId="877"/>
            <ac:spMk id="8" creationId="{244A0E4D-9B81-4897-807D-E1D9457208B5}"/>
          </ac:spMkLst>
        </pc:spChg>
        <pc:spChg chg="add mod">
          <ac:chgData name="Nguyen Chi Son" userId="606856d02e9d83ac" providerId="LiveId" clId="{D20242F0-AA47-435F-A548-56B78DEB68A9}" dt="2022-05-20T08:42:46.074" v="4584" actId="20577"/>
          <ac:spMkLst>
            <pc:docMk/>
            <pc:sldMk cId="1197157281" sldId="877"/>
            <ac:spMk id="10" creationId="{9C465F6D-1B7D-9313-CFF2-AE1334FABFC4}"/>
          </ac:spMkLst>
        </pc:spChg>
        <pc:spChg chg="add mod">
          <ac:chgData name="Nguyen Chi Son" userId="606856d02e9d83ac" providerId="LiveId" clId="{D20242F0-AA47-435F-A548-56B78DEB68A9}" dt="2022-05-20T08:40:46.806" v="4390" actId="1035"/>
          <ac:spMkLst>
            <pc:docMk/>
            <pc:sldMk cId="1197157281" sldId="877"/>
            <ac:spMk id="11" creationId="{2E9206E3-6687-E70E-6A4F-C896033B4B0B}"/>
          </ac:spMkLst>
        </pc:spChg>
        <pc:spChg chg="mod">
          <ac:chgData name="Nguyen Chi Son" userId="606856d02e9d83ac" providerId="LiveId" clId="{D20242F0-AA47-435F-A548-56B78DEB68A9}" dt="2022-05-20T08:40:16.729" v="4381" actId="20577"/>
          <ac:spMkLst>
            <pc:docMk/>
            <pc:sldMk cId="1197157281" sldId="877"/>
            <ac:spMk id="19" creationId="{9C339D16-68E4-43C4-A62E-D0146138D23B}"/>
          </ac:spMkLst>
        </pc:spChg>
        <pc:spChg chg="del">
          <ac:chgData name="Nguyen Chi Son" userId="606856d02e9d83ac" providerId="LiveId" clId="{D20242F0-AA47-435F-A548-56B78DEB68A9}" dt="2022-05-20T08:38:36.487" v="3618" actId="478"/>
          <ac:spMkLst>
            <pc:docMk/>
            <pc:sldMk cId="1197157281" sldId="877"/>
            <ac:spMk id="20" creationId="{AA812A8D-1184-096F-7DA1-2E4382EF0D68}"/>
          </ac:spMkLst>
        </pc:spChg>
        <pc:spChg chg="del">
          <ac:chgData name="Nguyen Chi Son" userId="606856d02e9d83ac" providerId="LiveId" clId="{D20242F0-AA47-435F-A548-56B78DEB68A9}" dt="2022-05-20T08:38:36.487" v="3618" actId="478"/>
          <ac:spMkLst>
            <pc:docMk/>
            <pc:sldMk cId="1197157281" sldId="877"/>
            <ac:spMk id="21" creationId="{F9E2EBBC-7647-CD87-6AB5-DE097EE238A8}"/>
          </ac:spMkLst>
        </pc:spChg>
        <pc:graphicFrameChg chg="add mod">
          <ac:chgData name="Nguyen Chi Son" userId="606856d02e9d83ac" providerId="LiveId" clId="{D20242F0-AA47-435F-A548-56B78DEB68A9}" dt="2022-05-20T08:43:59.976" v="4628" actId="1076"/>
          <ac:graphicFrameMkLst>
            <pc:docMk/>
            <pc:sldMk cId="1197157281" sldId="877"/>
            <ac:graphicFrameMk id="12" creationId="{11900353-71AA-6E9A-0ECA-B65BE49CBCAA}"/>
          </ac:graphicFrameMkLst>
        </pc:graphicFrameChg>
        <pc:graphicFrameChg chg="add mod">
          <ac:chgData name="Nguyen Chi Son" userId="606856d02e9d83ac" providerId="LiveId" clId="{D20242F0-AA47-435F-A548-56B78DEB68A9}" dt="2022-05-20T08:43:25.352" v="4589" actId="1076"/>
          <ac:graphicFrameMkLst>
            <pc:docMk/>
            <pc:sldMk cId="1197157281" sldId="877"/>
            <ac:graphicFrameMk id="13" creationId="{EFF5A6C2-47F1-E82D-C354-A84B737F8D9B}"/>
          </ac:graphicFrameMkLst>
        </pc:graphicFrameChg>
        <pc:graphicFrameChg chg="add del mod">
          <ac:chgData name="Nguyen Chi Son" userId="606856d02e9d83ac" providerId="LiveId" clId="{D20242F0-AA47-435F-A548-56B78DEB68A9}" dt="2022-05-20T08:42:22.379" v="4558" actId="478"/>
          <ac:graphicFrameMkLst>
            <pc:docMk/>
            <pc:sldMk cId="1197157281" sldId="877"/>
            <ac:graphicFrameMk id="14" creationId="{24DBFC74-13A9-CAA6-0947-C24F22855F6A}"/>
          </ac:graphicFrameMkLst>
        </pc:graphicFrameChg>
        <pc:graphicFrameChg chg="add mod">
          <ac:chgData name="Nguyen Chi Son" userId="606856d02e9d83ac" providerId="LiveId" clId="{D20242F0-AA47-435F-A548-56B78DEB68A9}" dt="2022-05-20T08:44:46.819" v="4634"/>
          <ac:graphicFrameMkLst>
            <pc:docMk/>
            <pc:sldMk cId="1197157281" sldId="877"/>
            <ac:graphicFrameMk id="15" creationId="{79A607D1-B587-4835-EBCC-8F984B9458BB}"/>
          </ac:graphicFrameMkLst>
        </pc:graphicFrameChg>
        <pc:picChg chg="del">
          <ac:chgData name="Nguyen Chi Son" userId="606856d02e9d83ac" providerId="LiveId" clId="{D20242F0-AA47-435F-A548-56B78DEB68A9}" dt="2022-05-20T08:38:35.112" v="3617" actId="478"/>
          <ac:picMkLst>
            <pc:docMk/>
            <pc:sldMk cId="1197157281" sldId="877"/>
            <ac:picMk id="3" creationId="{B9C073E3-8021-4252-2A49-B22BF6F3C096}"/>
          </ac:picMkLst>
        </pc:picChg>
      </pc:sldChg>
      <pc:sldChg chg="addSp delSp modSp add mod delAnim modAnim">
        <pc:chgData name="Nguyen Chi Son" userId="606856d02e9d83ac" providerId="LiveId" clId="{D20242F0-AA47-435F-A548-56B78DEB68A9}" dt="2022-05-20T11:15:29.626" v="7058"/>
        <pc:sldMkLst>
          <pc:docMk/>
          <pc:sldMk cId="2807470781" sldId="878"/>
        </pc:sldMkLst>
        <pc:spChg chg="mod">
          <ac:chgData name="Nguyen Chi Son" userId="606856d02e9d83ac" providerId="LiveId" clId="{D20242F0-AA47-435F-A548-56B78DEB68A9}" dt="2022-05-20T08:59:04.677" v="5036" actId="1036"/>
          <ac:spMkLst>
            <pc:docMk/>
            <pc:sldMk cId="2807470781" sldId="878"/>
            <ac:spMk id="7" creationId="{A080DEFD-489E-988C-0BFE-BBFE71500792}"/>
          </ac:spMkLst>
        </pc:spChg>
        <pc:spChg chg="mod">
          <ac:chgData name="Nguyen Chi Son" userId="606856d02e9d83ac" providerId="LiveId" clId="{D20242F0-AA47-435F-A548-56B78DEB68A9}" dt="2022-05-20T08:59:04.677" v="5036" actId="1036"/>
          <ac:spMkLst>
            <pc:docMk/>
            <pc:sldMk cId="2807470781" sldId="878"/>
            <ac:spMk id="8" creationId="{244A0E4D-9B81-4897-807D-E1D9457208B5}"/>
          </ac:spMkLst>
        </pc:spChg>
        <pc:spChg chg="mod">
          <ac:chgData name="Nguyen Chi Son" userId="606856d02e9d83ac" providerId="LiveId" clId="{D20242F0-AA47-435F-A548-56B78DEB68A9}" dt="2022-05-20T08:59:04.677" v="5036" actId="1036"/>
          <ac:spMkLst>
            <pc:docMk/>
            <pc:sldMk cId="2807470781" sldId="878"/>
            <ac:spMk id="10" creationId="{9C465F6D-1B7D-9313-CFF2-AE1334FABFC4}"/>
          </ac:spMkLst>
        </pc:spChg>
        <pc:spChg chg="mod">
          <ac:chgData name="Nguyen Chi Son" userId="606856d02e9d83ac" providerId="LiveId" clId="{D20242F0-AA47-435F-A548-56B78DEB68A9}" dt="2022-05-20T08:59:04.677" v="5036" actId="1036"/>
          <ac:spMkLst>
            <pc:docMk/>
            <pc:sldMk cId="2807470781" sldId="878"/>
            <ac:spMk id="11" creationId="{2E9206E3-6687-E70E-6A4F-C896033B4B0B}"/>
          </ac:spMkLst>
        </pc:spChg>
        <pc:spChg chg="mod">
          <ac:chgData name="Nguyen Chi Son" userId="606856d02e9d83ac" providerId="LiveId" clId="{D20242F0-AA47-435F-A548-56B78DEB68A9}" dt="2022-05-20T08:47:01.585" v="4698" actId="20577"/>
          <ac:spMkLst>
            <pc:docMk/>
            <pc:sldMk cId="2807470781" sldId="878"/>
            <ac:spMk id="19" creationId="{9C339D16-68E4-43C4-A62E-D0146138D23B}"/>
          </ac:spMkLst>
        </pc:spChg>
        <pc:graphicFrameChg chg="mod">
          <ac:chgData name="Nguyen Chi Son" userId="606856d02e9d83ac" providerId="LiveId" clId="{D20242F0-AA47-435F-A548-56B78DEB68A9}" dt="2022-05-20T08:59:04.677" v="5036" actId="1036"/>
          <ac:graphicFrameMkLst>
            <pc:docMk/>
            <pc:sldMk cId="2807470781" sldId="878"/>
            <ac:graphicFrameMk id="12" creationId="{11900353-71AA-6E9A-0ECA-B65BE49CBCAA}"/>
          </ac:graphicFrameMkLst>
        </pc:graphicFrameChg>
        <pc:graphicFrameChg chg="mod">
          <ac:chgData name="Nguyen Chi Son" userId="606856d02e9d83ac" providerId="LiveId" clId="{D20242F0-AA47-435F-A548-56B78DEB68A9}" dt="2022-05-20T08:59:04.677" v="5036" actId="1036"/>
          <ac:graphicFrameMkLst>
            <pc:docMk/>
            <pc:sldMk cId="2807470781" sldId="878"/>
            <ac:graphicFrameMk id="13" creationId="{EFF5A6C2-47F1-E82D-C354-A84B737F8D9B}"/>
          </ac:graphicFrameMkLst>
        </pc:graphicFrameChg>
        <pc:graphicFrameChg chg="del mod">
          <ac:chgData name="Nguyen Chi Son" userId="606856d02e9d83ac" providerId="LiveId" clId="{D20242F0-AA47-435F-A548-56B78DEB68A9}" dt="2022-05-20T08:54:38.955" v="4869" actId="478"/>
          <ac:graphicFrameMkLst>
            <pc:docMk/>
            <pc:sldMk cId="2807470781" sldId="878"/>
            <ac:graphicFrameMk id="15" creationId="{79A607D1-B587-4835-EBCC-8F984B9458BB}"/>
          </ac:graphicFrameMkLst>
        </pc:graphicFrameChg>
        <pc:graphicFrameChg chg="add mod">
          <ac:chgData name="Nguyen Chi Son" userId="606856d02e9d83ac" providerId="LiveId" clId="{D20242F0-AA47-435F-A548-56B78DEB68A9}" dt="2022-05-20T08:52:06.673" v="4737" actId="1076"/>
          <ac:graphicFrameMkLst>
            <pc:docMk/>
            <pc:sldMk cId="2807470781" sldId="878"/>
            <ac:graphicFrameMk id="25" creationId="{E304FA1F-962E-BB2C-3DBD-7BE03B5A2FF6}"/>
          </ac:graphicFrameMkLst>
        </pc:graphicFrameChg>
        <pc:graphicFrameChg chg="add mod">
          <ac:chgData name="Nguyen Chi Son" userId="606856d02e9d83ac" providerId="LiveId" clId="{D20242F0-AA47-435F-A548-56B78DEB68A9}" dt="2022-05-20T08:52:15.585" v="4741" actId="1076"/>
          <ac:graphicFrameMkLst>
            <pc:docMk/>
            <pc:sldMk cId="2807470781" sldId="878"/>
            <ac:graphicFrameMk id="26" creationId="{465D2AD2-348D-06FE-96EB-4D8E973F8F8C}"/>
          </ac:graphicFrameMkLst>
        </pc:graphicFrameChg>
        <pc:graphicFrameChg chg="add mod">
          <ac:chgData name="Nguyen Chi Son" userId="606856d02e9d83ac" providerId="LiveId" clId="{D20242F0-AA47-435F-A548-56B78DEB68A9}" dt="2022-05-20T08:52:24.041" v="4745" actId="1076"/>
          <ac:graphicFrameMkLst>
            <pc:docMk/>
            <pc:sldMk cId="2807470781" sldId="878"/>
            <ac:graphicFrameMk id="27" creationId="{CEA9C906-3722-C50B-F586-11CC1DA2490C}"/>
          </ac:graphicFrameMkLst>
        </pc:graphicFrameChg>
        <pc:graphicFrameChg chg="add mod">
          <ac:chgData name="Nguyen Chi Son" userId="606856d02e9d83ac" providerId="LiveId" clId="{D20242F0-AA47-435F-A548-56B78DEB68A9}" dt="2022-05-20T08:56:08.309" v="4883" actId="571"/>
          <ac:graphicFrameMkLst>
            <pc:docMk/>
            <pc:sldMk cId="2807470781" sldId="878"/>
            <ac:graphicFrameMk id="29" creationId="{1B6BE0AF-E78D-AF07-A798-8FD8C9EFB5DB}"/>
          </ac:graphicFrameMkLst>
        </pc:graphicFrameChg>
        <pc:graphicFrameChg chg="add del mod">
          <ac:chgData name="Nguyen Chi Son" userId="606856d02e9d83ac" providerId="LiveId" clId="{D20242F0-AA47-435F-A548-56B78DEB68A9}" dt="2022-05-20T08:57:56.757" v="4943" actId="478"/>
          <ac:graphicFrameMkLst>
            <pc:docMk/>
            <pc:sldMk cId="2807470781" sldId="878"/>
            <ac:graphicFrameMk id="33" creationId="{9A8337D5-E5FF-D5D7-82B1-5BE46506EC92}"/>
          </ac:graphicFrameMkLst>
        </pc:graphicFrameChg>
        <pc:picChg chg="add mod">
          <ac:chgData name="Nguyen Chi Son" userId="606856d02e9d83ac" providerId="LiveId" clId="{D20242F0-AA47-435F-A548-56B78DEB68A9}" dt="2022-05-20T08:46:44.632" v="4678" actId="1076"/>
          <ac:picMkLst>
            <pc:docMk/>
            <pc:sldMk cId="2807470781" sldId="878"/>
            <ac:picMk id="2050" creationId="{83B8755A-A0D8-E70B-1A01-42E3EEE4B589}"/>
          </ac:picMkLst>
        </pc:picChg>
        <pc:cxnChg chg="add mod">
          <ac:chgData name="Nguyen Chi Son" userId="606856d02e9d83ac" providerId="LiveId" clId="{D20242F0-AA47-435F-A548-56B78DEB68A9}" dt="2022-05-20T08:51:35.321" v="4730" actId="208"/>
          <ac:cxnSpMkLst>
            <pc:docMk/>
            <pc:sldMk cId="2807470781" sldId="878"/>
            <ac:cxnSpMk id="14" creationId="{32D7CA2C-F8D6-BE13-D48B-5FA5D9433803}"/>
          </ac:cxnSpMkLst>
        </pc:cxnChg>
        <pc:cxnChg chg="add mod">
          <ac:chgData name="Nguyen Chi Son" userId="606856d02e9d83ac" providerId="LiveId" clId="{D20242F0-AA47-435F-A548-56B78DEB68A9}" dt="2022-05-20T08:51:35.321" v="4730" actId="208"/>
          <ac:cxnSpMkLst>
            <pc:docMk/>
            <pc:sldMk cId="2807470781" sldId="878"/>
            <ac:cxnSpMk id="16" creationId="{EB7F06F7-A66B-A1CB-A87A-BC5FBD07F023}"/>
          </ac:cxnSpMkLst>
        </pc:cxnChg>
        <pc:cxnChg chg="add mod">
          <ac:chgData name="Nguyen Chi Son" userId="606856d02e9d83ac" providerId="LiveId" clId="{D20242F0-AA47-435F-A548-56B78DEB68A9}" dt="2022-05-20T08:51:35.321" v="4730" actId="208"/>
          <ac:cxnSpMkLst>
            <pc:docMk/>
            <pc:sldMk cId="2807470781" sldId="878"/>
            <ac:cxnSpMk id="22" creationId="{4C2DE7AD-BBFB-63E1-6DE0-334A641B00DD}"/>
          </ac:cxnSpMkLst>
        </pc:cxnChg>
        <pc:cxnChg chg="add mod">
          <ac:chgData name="Nguyen Chi Son" userId="606856d02e9d83ac" providerId="LiveId" clId="{D20242F0-AA47-435F-A548-56B78DEB68A9}" dt="2022-05-20T08:56:08.309" v="4883" actId="571"/>
          <ac:cxnSpMkLst>
            <pc:docMk/>
            <pc:sldMk cId="2807470781" sldId="878"/>
            <ac:cxnSpMk id="28" creationId="{4A7EB32E-4A1E-E2FD-5FC4-CA17A37123AC}"/>
          </ac:cxnSpMkLst>
        </pc:cxnChg>
        <pc:cxnChg chg="add mod">
          <ac:chgData name="Nguyen Chi Son" userId="606856d02e9d83ac" providerId="LiveId" clId="{D20242F0-AA47-435F-A548-56B78DEB68A9}" dt="2022-05-20T08:59:04.677" v="5036" actId="1036"/>
          <ac:cxnSpMkLst>
            <pc:docMk/>
            <pc:sldMk cId="2807470781" sldId="878"/>
            <ac:cxnSpMk id="30" creationId="{50A9BD6F-B616-1CEC-02A4-2DF1A3ED3833}"/>
          </ac:cxnSpMkLst>
        </pc:cxnChg>
      </pc:sldChg>
      <pc:sldChg chg="addSp delSp modSp add mod modAnim">
        <pc:chgData name="Nguyen Chi Son" userId="606856d02e9d83ac" providerId="LiveId" clId="{D20242F0-AA47-435F-A548-56B78DEB68A9}" dt="2022-05-20T11:15:44.500" v="7061"/>
        <pc:sldMkLst>
          <pc:docMk/>
          <pc:sldMk cId="1325680507" sldId="879"/>
        </pc:sldMkLst>
        <pc:spChg chg="mod">
          <ac:chgData name="Nguyen Chi Son" userId="606856d02e9d83ac" providerId="LiveId" clId="{D20242F0-AA47-435F-A548-56B78DEB68A9}" dt="2022-05-20T09:01:26.332" v="5227" actId="20577"/>
          <ac:spMkLst>
            <pc:docMk/>
            <pc:sldMk cId="1325680507" sldId="879"/>
            <ac:spMk id="7" creationId="{A080DEFD-489E-988C-0BFE-BBFE71500792}"/>
          </ac:spMkLst>
        </pc:spChg>
        <pc:spChg chg="mod">
          <ac:chgData name="Nguyen Chi Son" userId="606856d02e9d83ac" providerId="LiveId" clId="{D20242F0-AA47-435F-A548-56B78DEB68A9}" dt="2022-05-20T09:01:19.958" v="5223" actId="122"/>
          <ac:spMkLst>
            <pc:docMk/>
            <pc:sldMk cId="1325680507" sldId="879"/>
            <ac:spMk id="10" creationId="{9C465F6D-1B7D-9313-CFF2-AE1334FABFC4}"/>
          </ac:spMkLst>
        </pc:spChg>
        <pc:graphicFrameChg chg="mod">
          <ac:chgData name="Nguyen Chi Son" userId="606856d02e9d83ac" providerId="LiveId" clId="{D20242F0-AA47-435F-A548-56B78DEB68A9}" dt="2022-05-20T09:01:29.968" v="5228" actId="1076"/>
          <ac:graphicFrameMkLst>
            <pc:docMk/>
            <pc:sldMk cId="1325680507" sldId="879"/>
            <ac:graphicFrameMk id="12" creationId="{11900353-71AA-6E9A-0ECA-B65BE49CBCAA}"/>
          </ac:graphicFrameMkLst>
        </pc:graphicFrameChg>
        <pc:graphicFrameChg chg="mod">
          <ac:chgData name="Nguyen Chi Son" userId="606856d02e9d83ac" providerId="LiveId" clId="{D20242F0-AA47-435F-A548-56B78DEB68A9}" dt="2022-05-20T09:01:21.534" v="5224" actId="1076"/>
          <ac:graphicFrameMkLst>
            <pc:docMk/>
            <pc:sldMk cId="1325680507" sldId="879"/>
            <ac:graphicFrameMk id="13" creationId="{EFF5A6C2-47F1-E82D-C354-A84B737F8D9B}"/>
          </ac:graphicFrameMkLst>
        </pc:graphicFrameChg>
        <pc:cxnChg chg="add del mod">
          <ac:chgData name="Nguyen Chi Son" userId="606856d02e9d83ac" providerId="LiveId" clId="{D20242F0-AA47-435F-A548-56B78DEB68A9}" dt="2022-05-20T09:01:29.968" v="5228" actId="1076"/>
          <ac:cxnSpMkLst>
            <pc:docMk/>
            <pc:sldMk cId="1325680507" sldId="879"/>
            <ac:cxnSpMk id="30" creationId="{50A9BD6F-B616-1CEC-02A4-2DF1A3ED3833}"/>
          </ac:cxnSpMkLst>
        </pc:cxnChg>
      </pc:sldChg>
      <pc:sldChg chg="delSp modSp add mod delAnim modAnim">
        <pc:chgData name="Nguyen Chi Son" userId="606856d02e9d83ac" providerId="LiveId" clId="{D20242F0-AA47-435F-A548-56B78DEB68A9}" dt="2022-05-20T11:15:51.078" v="7063"/>
        <pc:sldMkLst>
          <pc:docMk/>
          <pc:sldMk cId="1878154910" sldId="880"/>
        </pc:sldMkLst>
        <pc:spChg chg="del">
          <ac:chgData name="Nguyen Chi Son" userId="606856d02e9d83ac" providerId="LiveId" clId="{D20242F0-AA47-435F-A548-56B78DEB68A9}" dt="2022-05-20T09:05:08.316" v="5929" actId="478"/>
          <ac:spMkLst>
            <pc:docMk/>
            <pc:sldMk cId="1878154910" sldId="880"/>
            <ac:spMk id="7" creationId="{A080DEFD-489E-988C-0BFE-BBFE71500792}"/>
          </ac:spMkLst>
        </pc:spChg>
        <pc:spChg chg="mod">
          <ac:chgData name="Nguyen Chi Son" userId="606856d02e9d83ac" providerId="LiveId" clId="{D20242F0-AA47-435F-A548-56B78DEB68A9}" dt="2022-05-20T11:02:31.256" v="6027" actId="1035"/>
          <ac:spMkLst>
            <pc:docMk/>
            <pc:sldMk cId="1878154910" sldId="880"/>
            <ac:spMk id="8" creationId="{244A0E4D-9B81-4897-807D-E1D9457208B5}"/>
          </ac:spMkLst>
        </pc:spChg>
        <pc:spChg chg="mod">
          <ac:chgData name="Nguyen Chi Son" userId="606856d02e9d83ac" providerId="LiveId" clId="{D20242F0-AA47-435F-A548-56B78DEB68A9}" dt="2022-05-20T11:02:31.256" v="6027" actId="1035"/>
          <ac:spMkLst>
            <pc:docMk/>
            <pc:sldMk cId="1878154910" sldId="880"/>
            <ac:spMk id="10" creationId="{9C465F6D-1B7D-9313-CFF2-AE1334FABFC4}"/>
          </ac:spMkLst>
        </pc:spChg>
        <pc:spChg chg="del">
          <ac:chgData name="Nguyen Chi Son" userId="606856d02e9d83ac" providerId="LiveId" clId="{D20242F0-AA47-435F-A548-56B78DEB68A9}" dt="2022-05-20T09:05:08.316" v="5929" actId="478"/>
          <ac:spMkLst>
            <pc:docMk/>
            <pc:sldMk cId="1878154910" sldId="880"/>
            <ac:spMk id="11" creationId="{2E9206E3-6687-E70E-6A4F-C896033B4B0B}"/>
          </ac:spMkLst>
        </pc:spChg>
        <pc:spChg chg="mod">
          <ac:chgData name="Nguyen Chi Son" userId="606856d02e9d83ac" providerId="LiveId" clId="{D20242F0-AA47-435F-A548-56B78DEB68A9}" dt="2022-05-20T11:02:17.545" v="6002" actId="20577"/>
          <ac:spMkLst>
            <pc:docMk/>
            <pc:sldMk cId="1878154910" sldId="880"/>
            <ac:spMk id="19" creationId="{9C339D16-68E4-43C4-A62E-D0146138D23B}"/>
          </ac:spMkLst>
        </pc:spChg>
        <pc:graphicFrameChg chg="del">
          <ac:chgData name="Nguyen Chi Son" userId="606856d02e9d83ac" providerId="LiveId" clId="{D20242F0-AA47-435F-A548-56B78DEB68A9}" dt="2022-05-20T09:05:08.316" v="5929" actId="478"/>
          <ac:graphicFrameMkLst>
            <pc:docMk/>
            <pc:sldMk cId="1878154910" sldId="880"/>
            <ac:graphicFrameMk id="12" creationId="{11900353-71AA-6E9A-0ECA-B65BE49CBCAA}"/>
          </ac:graphicFrameMkLst>
        </pc:graphicFrameChg>
        <pc:graphicFrameChg chg="del">
          <ac:chgData name="Nguyen Chi Son" userId="606856d02e9d83ac" providerId="LiveId" clId="{D20242F0-AA47-435F-A548-56B78DEB68A9}" dt="2022-05-20T09:05:05.061" v="5928" actId="478"/>
          <ac:graphicFrameMkLst>
            <pc:docMk/>
            <pc:sldMk cId="1878154910" sldId="880"/>
            <ac:graphicFrameMk id="13" creationId="{EFF5A6C2-47F1-E82D-C354-A84B737F8D9B}"/>
          </ac:graphicFrameMkLst>
        </pc:graphicFrameChg>
        <pc:graphicFrameChg chg="del">
          <ac:chgData name="Nguyen Chi Son" userId="606856d02e9d83ac" providerId="LiveId" clId="{D20242F0-AA47-435F-A548-56B78DEB68A9}" dt="2022-05-20T09:03:15.002" v="5231" actId="478"/>
          <ac:graphicFrameMkLst>
            <pc:docMk/>
            <pc:sldMk cId="1878154910" sldId="880"/>
            <ac:graphicFrameMk id="25" creationId="{E304FA1F-962E-BB2C-3DBD-7BE03B5A2FF6}"/>
          </ac:graphicFrameMkLst>
        </pc:graphicFrameChg>
        <pc:graphicFrameChg chg="del">
          <ac:chgData name="Nguyen Chi Son" userId="606856d02e9d83ac" providerId="LiveId" clId="{D20242F0-AA47-435F-A548-56B78DEB68A9}" dt="2022-05-20T09:03:15.002" v="5231" actId="478"/>
          <ac:graphicFrameMkLst>
            <pc:docMk/>
            <pc:sldMk cId="1878154910" sldId="880"/>
            <ac:graphicFrameMk id="26" creationId="{465D2AD2-348D-06FE-96EB-4D8E973F8F8C}"/>
          </ac:graphicFrameMkLst>
        </pc:graphicFrameChg>
        <pc:graphicFrameChg chg="del">
          <ac:chgData name="Nguyen Chi Son" userId="606856d02e9d83ac" providerId="LiveId" clId="{D20242F0-AA47-435F-A548-56B78DEB68A9}" dt="2022-05-20T09:03:15.002" v="5231" actId="478"/>
          <ac:graphicFrameMkLst>
            <pc:docMk/>
            <pc:sldMk cId="1878154910" sldId="880"/>
            <ac:graphicFrameMk id="27" creationId="{CEA9C906-3722-C50B-F586-11CC1DA2490C}"/>
          </ac:graphicFrameMkLst>
        </pc:graphicFrameChg>
        <pc:picChg chg="del">
          <ac:chgData name="Nguyen Chi Son" userId="606856d02e9d83ac" providerId="LiveId" clId="{D20242F0-AA47-435F-A548-56B78DEB68A9}" dt="2022-05-20T09:03:12.897" v="5230" actId="478"/>
          <ac:picMkLst>
            <pc:docMk/>
            <pc:sldMk cId="1878154910" sldId="880"/>
            <ac:picMk id="2050" creationId="{83B8755A-A0D8-E70B-1A01-42E3EEE4B589}"/>
          </ac:picMkLst>
        </pc:picChg>
        <pc:cxnChg chg="del">
          <ac:chgData name="Nguyen Chi Son" userId="606856d02e9d83ac" providerId="LiveId" clId="{D20242F0-AA47-435F-A548-56B78DEB68A9}" dt="2022-05-20T09:03:15.002" v="5231" actId="478"/>
          <ac:cxnSpMkLst>
            <pc:docMk/>
            <pc:sldMk cId="1878154910" sldId="880"/>
            <ac:cxnSpMk id="14" creationId="{32D7CA2C-F8D6-BE13-D48B-5FA5D9433803}"/>
          </ac:cxnSpMkLst>
        </pc:cxnChg>
        <pc:cxnChg chg="del">
          <ac:chgData name="Nguyen Chi Son" userId="606856d02e9d83ac" providerId="LiveId" clId="{D20242F0-AA47-435F-A548-56B78DEB68A9}" dt="2022-05-20T09:03:15.002" v="5231" actId="478"/>
          <ac:cxnSpMkLst>
            <pc:docMk/>
            <pc:sldMk cId="1878154910" sldId="880"/>
            <ac:cxnSpMk id="16" creationId="{EB7F06F7-A66B-A1CB-A87A-BC5FBD07F023}"/>
          </ac:cxnSpMkLst>
        </pc:cxnChg>
        <pc:cxnChg chg="del">
          <ac:chgData name="Nguyen Chi Son" userId="606856d02e9d83ac" providerId="LiveId" clId="{D20242F0-AA47-435F-A548-56B78DEB68A9}" dt="2022-05-20T09:03:15.002" v="5231" actId="478"/>
          <ac:cxnSpMkLst>
            <pc:docMk/>
            <pc:sldMk cId="1878154910" sldId="880"/>
            <ac:cxnSpMk id="22" creationId="{4C2DE7AD-BBFB-63E1-6DE0-334A641B00DD}"/>
          </ac:cxnSpMkLst>
        </pc:cxnChg>
        <pc:cxnChg chg="del">
          <ac:chgData name="Nguyen Chi Son" userId="606856d02e9d83ac" providerId="LiveId" clId="{D20242F0-AA47-435F-A548-56B78DEB68A9}" dt="2022-05-20T09:05:08.316" v="5929" actId="478"/>
          <ac:cxnSpMkLst>
            <pc:docMk/>
            <pc:sldMk cId="1878154910" sldId="880"/>
            <ac:cxnSpMk id="30" creationId="{50A9BD6F-B616-1CEC-02A4-2DF1A3ED3833}"/>
          </ac:cxnSpMkLst>
        </pc:cxnChg>
      </pc:sldChg>
      <pc:sldChg chg="modSp add ord modAnim">
        <pc:chgData name="Nguyen Chi Son" userId="606856d02e9d83ac" providerId="LiveId" clId="{D20242F0-AA47-435F-A548-56B78DEB68A9}" dt="2022-05-20T11:14:37.401" v="7045"/>
        <pc:sldMkLst>
          <pc:docMk/>
          <pc:sldMk cId="3029192842" sldId="881"/>
        </pc:sldMkLst>
        <pc:spChg chg="mod">
          <ac:chgData name="Nguyen Chi Son" userId="606856d02e9d83ac" providerId="LiveId" clId="{D20242F0-AA47-435F-A548-56B78DEB68A9}" dt="2022-05-20T11:02:57.937" v="6039" actId="20577"/>
          <ac:spMkLst>
            <pc:docMk/>
            <pc:sldMk cId="3029192842" sldId="881"/>
            <ac:spMk id="5" creationId="{959DC5CC-5C06-2E1D-DB4B-4A2D84680265}"/>
          </ac:spMkLst>
        </pc:spChg>
      </pc:sldChg>
      <pc:sldChg chg="addSp delSp modSp add mod modAnim">
        <pc:chgData name="Nguyen Chi Son" userId="606856d02e9d83ac" providerId="LiveId" clId="{D20242F0-AA47-435F-A548-56B78DEB68A9}" dt="2022-05-20T11:15:59" v="7065"/>
        <pc:sldMkLst>
          <pc:docMk/>
          <pc:sldMk cId="2473169954" sldId="882"/>
        </pc:sldMkLst>
        <pc:spChg chg="mod">
          <ac:chgData name="Nguyen Chi Son" userId="606856d02e9d83ac" providerId="LiveId" clId="{D20242F0-AA47-435F-A548-56B78DEB68A9}" dt="2022-05-20T11:10:22.879" v="6890" actId="20577"/>
          <ac:spMkLst>
            <pc:docMk/>
            <pc:sldMk cId="2473169954" sldId="882"/>
            <ac:spMk id="2" creationId="{BA8A6260-CA4B-46A9-A06E-C71EE59E6992}"/>
          </ac:spMkLst>
        </pc:spChg>
        <pc:spChg chg="mod">
          <ac:chgData name="Nguyen Chi Son" userId="606856d02e9d83ac" providerId="LiveId" clId="{D20242F0-AA47-435F-A548-56B78DEB68A9}" dt="2022-05-20T11:14:16.011" v="7042" actId="555"/>
          <ac:spMkLst>
            <pc:docMk/>
            <pc:sldMk cId="2473169954" sldId="882"/>
            <ac:spMk id="8" creationId="{0831C987-DC47-5C6B-746B-7FEAB2752CE3}"/>
          </ac:spMkLst>
        </pc:spChg>
        <pc:spChg chg="mod">
          <ac:chgData name="Nguyen Chi Son" userId="606856d02e9d83ac" providerId="LiveId" clId="{D20242F0-AA47-435F-A548-56B78DEB68A9}" dt="2022-05-20T11:14:16.011" v="7042" actId="555"/>
          <ac:spMkLst>
            <pc:docMk/>
            <pc:sldMk cId="2473169954" sldId="882"/>
            <ac:spMk id="9" creationId="{EE987414-9DE2-B91C-C5D3-84DCF352B7FF}"/>
          </ac:spMkLst>
        </pc:spChg>
        <pc:picChg chg="del">
          <ac:chgData name="Nguyen Chi Son" userId="606856d02e9d83ac" providerId="LiveId" clId="{D20242F0-AA47-435F-A548-56B78DEB68A9}" dt="2022-05-20T11:10:37.817" v="6891" actId="478"/>
          <ac:picMkLst>
            <pc:docMk/>
            <pc:sldMk cId="2473169954" sldId="882"/>
            <ac:picMk id="6" creationId="{E5485768-8C13-3D1C-2F8B-29C1C018B05F}"/>
          </ac:picMkLst>
        </pc:picChg>
        <pc:picChg chg="del">
          <ac:chgData name="Nguyen Chi Son" userId="606856d02e9d83ac" providerId="LiveId" clId="{D20242F0-AA47-435F-A548-56B78DEB68A9}" dt="2022-05-20T11:10:38.270" v="6892" actId="478"/>
          <ac:picMkLst>
            <pc:docMk/>
            <pc:sldMk cId="2473169954" sldId="882"/>
            <ac:picMk id="1026" creationId="{30D9A3F8-9A52-63DD-52D1-F65A5436F766}"/>
          </ac:picMkLst>
        </pc:picChg>
        <pc:picChg chg="add mod">
          <ac:chgData name="Nguyen Chi Son" userId="606856d02e9d83ac" providerId="LiveId" clId="{D20242F0-AA47-435F-A548-56B78DEB68A9}" dt="2022-05-20T11:13:50.918" v="7034" actId="1076"/>
          <ac:picMkLst>
            <pc:docMk/>
            <pc:sldMk cId="2473169954" sldId="882"/>
            <ac:picMk id="2050" creationId="{273FEC68-3B82-B790-F718-20BBCFB89C9F}"/>
          </ac:picMkLst>
        </pc:picChg>
        <pc:picChg chg="add mod">
          <ac:chgData name="Nguyen Chi Son" userId="606856d02e9d83ac" providerId="LiveId" clId="{D20242F0-AA47-435F-A548-56B78DEB68A9}" dt="2022-05-20T11:13:53.371" v="7035" actId="1076"/>
          <ac:picMkLst>
            <pc:docMk/>
            <pc:sldMk cId="2473169954" sldId="882"/>
            <ac:picMk id="2052" creationId="{8A642861-3817-7F27-0B94-D072C2C18502}"/>
          </ac:picMkLst>
        </pc:picChg>
      </pc:sldChg>
    </pc:docChg>
  </pc:docChgLst>
  <pc:docChgLst>
    <pc:chgData name="Nguyen Chi Son" userId="606856d02e9d83ac" providerId="LiveId" clId="{83B5CC54-D964-450A-A380-D48B46F9BC73}"/>
    <pc:docChg chg="addSld delSld modSld">
      <pc:chgData name="Nguyen Chi Son" userId="606856d02e9d83ac" providerId="LiveId" clId="{83B5CC54-D964-450A-A380-D48B46F9BC73}" dt="2021-03-30T12:23:10.857" v="173"/>
      <pc:docMkLst>
        <pc:docMk/>
      </pc:docMkLst>
      <pc:sldChg chg="modTransition">
        <pc:chgData name="Nguyen Chi Son" userId="606856d02e9d83ac" providerId="LiveId" clId="{83B5CC54-D964-450A-A380-D48B46F9BC73}" dt="2021-03-30T03:33:24.743" v="9"/>
        <pc:sldMkLst>
          <pc:docMk/>
          <pc:sldMk cId="2922349590" sldId="256"/>
        </pc:sldMkLst>
      </pc:sldChg>
      <pc:sldChg chg="add del setBg">
        <pc:chgData name="Nguyen Chi Son" userId="606856d02e9d83ac" providerId="LiveId" clId="{83B5CC54-D964-450A-A380-D48B46F9BC73}" dt="2021-03-30T12:23:10.857" v="173"/>
        <pc:sldMkLst>
          <pc:docMk/>
          <pc:sldMk cId="0" sldId="257"/>
        </pc:sldMkLst>
      </pc:sldChg>
      <pc:sldChg chg="modTransition">
        <pc:chgData name="Nguyen Chi Son" userId="606856d02e9d83ac" providerId="LiveId" clId="{83B5CC54-D964-450A-A380-D48B46F9BC73}" dt="2021-03-30T03:33:24.743" v="9"/>
        <pc:sldMkLst>
          <pc:docMk/>
          <pc:sldMk cId="545819995" sldId="285"/>
        </pc:sldMkLst>
      </pc:sldChg>
      <pc:sldChg chg="modTransition">
        <pc:chgData name="Nguyen Chi Son" userId="606856d02e9d83ac" providerId="LiveId" clId="{83B5CC54-D964-450A-A380-D48B46F9BC73}" dt="2021-03-30T03:33:24.743" v="9"/>
        <pc:sldMkLst>
          <pc:docMk/>
          <pc:sldMk cId="803455691" sldId="286"/>
        </pc:sldMkLst>
      </pc:sldChg>
      <pc:sldChg chg="modSp modTransition modAnim">
        <pc:chgData name="Nguyen Chi Son" userId="606856d02e9d83ac" providerId="LiveId" clId="{83B5CC54-D964-450A-A380-D48B46F9BC73}" dt="2021-03-30T03:34:34.679" v="62" actId="20577"/>
        <pc:sldMkLst>
          <pc:docMk/>
          <pc:sldMk cId="1089127959" sldId="287"/>
        </pc:sldMkLst>
        <pc:spChg chg="mod">
          <ac:chgData name="Nguyen Chi Son" userId="606856d02e9d83ac" providerId="LiveId" clId="{83B5CC54-D964-450A-A380-D48B46F9BC73}" dt="2021-03-30T03:34:34.679" v="62" actId="20577"/>
          <ac:spMkLst>
            <pc:docMk/>
            <pc:sldMk cId="1089127959" sldId="287"/>
            <ac:spMk id="96" creationId="{67D4E9BA-307D-40F8-A176-0B1CB4790984}"/>
          </ac:spMkLst>
        </pc:spChg>
      </pc:sldChg>
      <pc:sldChg chg="addSp modSp mod modTransition modAnim">
        <pc:chgData name="Nguyen Chi Son" userId="606856d02e9d83ac" providerId="LiveId" clId="{83B5CC54-D964-450A-A380-D48B46F9BC73}" dt="2021-03-30T03:37:08.413" v="171"/>
        <pc:sldMkLst>
          <pc:docMk/>
          <pc:sldMk cId="865346601" sldId="288"/>
        </pc:sldMkLst>
        <pc:spChg chg="add mod">
          <ac:chgData name="Nguyen Chi Son" userId="606856d02e9d83ac" providerId="LiveId" clId="{83B5CC54-D964-450A-A380-D48B46F9BC73}" dt="2021-03-30T03:37:04.116" v="170" actId="1076"/>
          <ac:spMkLst>
            <pc:docMk/>
            <pc:sldMk cId="865346601" sldId="288"/>
            <ac:spMk id="151" creationId="{E8A1F23C-B9CD-4609-AA5E-877854871A59}"/>
          </ac:spMkLst>
        </pc:spChg>
      </pc:sldChg>
      <pc:sldChg chg="modTransition">
        <pc:chgData name="Nguyen Chi Son" userId="606856d02e9d83ac" providerId="LiveId" clId="{83B5CC54-D964-450A-A380-D48B46F9BC73}" dt="2021-03-30T03:33:24.743" v="9"/>
        <pc:sldMkLst>
          <pc:docMk/>
          <pc:sldMk cId="3911041858" sldId="289"/>
        </pc:sldMkLst>
      </pc:sldChg>
      <pc:sldChg chg="modTransition">
        <pc:chgData name="Nguyen Chi Son" userId="606856d02e9d83ac" providerId="LiveId" clId="{83B5CC54-D964-450A-A380-D48B46F9BC73}" dt="2021-03-30T03:33:24.743" v="9"/>
        <pc:sldMkLst>
          <pc:docMk/>
          <pc:sldMk cId="1323769493" sldId="290"/>
        </pc:sldMkLst>
      </pc:sldChg>
      <pc:sldChg chg="modTransition">
        <pc:chgData name="Nguyen Chi Son" userId="606856d02e9d83ac" providerId="LiveId" clId="{83B5CC54-D964-450A-A380-D48B46F9BC73}" dt="2021-03-30T03:33:24.743" v="9"/>
        <pc:sldMkLst>
          <pc:docMk/>
          <pc:sldMk cId="474543356" sldId="291"/>
        </pc:sldMkLst>
      </pc:sldChg>
      <pc:sldChg chg="modTransition">
        <pc:chgData name="Nguyen Chi Son" userId="606856d02e9d83ac" providerId="LiveId" clId="{83B5CC54-D964-450A-A380-D48B46F9BC73}" dt="2021-03-30T03:33:24.743" v="9"/>
        <pc:sldMkLst>
          <pc:docMk/>
          <pc:sldMk cId="1066337925" sldId="292"/>
        </pc:sldMkLst>
      </pc:sldChg>
      <pc:sldChg chg="modTransition">
        <pc:chgData name="Nguyen Chi Son" userId="606856d02e9d83ac" providerId="LiveId" clId="{83B5CC54-D964-450A-A380-D48B46F9BC73}" dt="2021-03-30T03:33:24.743" v="9"/>
        <pc:sldMkLst>
          <pc:docMk/>
          <pc:sldMk cId="3202271339" sldId="293"/>
        </pc:sldMkLst>
      </pc:sldChg>
      <pc:sldChg chg="modTransition">
        <pc:chgData name="Nguyen Chi Son" userId="606856d02e9d83ac" providerId="LiveId" clId="{83B5CC54-D964-450A-A380-D48B46F9BC73}" dt="2021-03-30T03:33:24.743" v="9"/>
        <pc:sldMkLst>
          <pc:docMk/>
          <pc:sldMk cId="3118415587" sldId="294"/>
        </pc:sldMkLst>
      </pc:sldChg>
      <pc:sldChg chg="modSp mod modTransition">
        <pc:chgData name="Nguyen Chi Son" userId="606856d02e9d83ac" providerId="LiveId" clId="{83B5CC54-D964-450A-A380-D48B46F9BC73}" dt="2021-03-30T03:33:24.743" v="9"/>
        <pc:sldMkLst>
          <pc:docMk/>
          <pc:sldMk cId="1787147001" sldId="295"/>
        </pc:sldMkLst>
        <pc:grpChg chg="mod">
          <ac:chgData name="Nguyen Chi Son" userId="606856d02e9d83ac" providerId="LiveId" clId="{83B5CC54-D964-450A-A380-D48B46F9BC73}" dt="2021-03-30T03:32:52.727" v="5" actId="1076"/>
          <ac:grpSpMkLst>
            <pc:docMk/>
            <pc:sldMk cId="1787147001" sldId="295"/>
            <ac:grpSpMk id="31" creationId="{55BCB9D0-E6D1-427E-8229-3DA36591D4E9}"/>
          </ac:grpSpMkLst>
        </pc:grpChg>
        <pc:picChg chg="mod modCrop">
          <ac:chgData name="Nguyen Chi Son" userId="606856d02e9d83ac" providerId="LiveId" clId="{83B5CC54-D964-450A-A380-D48B46F9BC73}" dt="2021-03-30T03:32:56.962" v="8" actId="1076"/>
          <ac:picMkLst>
            <pc:docMk/>
            <pc:sldMk cId="1787147001" sldId="295"/>
            <ac:picMk id="5" creationId="{ACBAD275-8DF4-411D-9242-56BC55967052}"/>
          </ac:picMkLst>
        </pc:picChg>
      </pc:sldChg>
      <pc:sldChg chg="modTransition">
        <pc:chgData name="Nguyen Chi Son" userId="606856d02e9d83ac" providerId="LiveId" clId="{83B5CC54-D964-450A-A380-D48B46F9BC73}" dt="2021-03-30T03:33:24.743" v="9"/>
        <pc:sldMkLst>
          <pc:docMk/>
          <pc:sldMk cId="2396549877" sldId="296"/>
        </pc:sldMkLst>
      </pc:sldChg>
      <pc:sldChg chg="modTransition">
        <pc:chgData name="Nguyen Chi Son" userId="606856d02e9d83ac" providerId="LiveId" clId="{83B5CC54-D964-450A-A380-D48B46F9BC73}" dt="2021-03-30T03:33:24.743" v="9"/>
        <pc:sldMkLst>
          <pc:docMk/>
          <pc:sldMk cId="3511912938" sldId="298"/>
        </pc:sldMkLst>
      </pc:sldChg>
      <pc:sldChg chg="modTransition">
        <pc:chgData name="Nguyen Chi Son" userId="606856d02e9d83ac" providerId="LiveId" clId="{83B5CC54-D964-450A-A380-D48B46F9BC73}" dt="2021-03-30T03:33:24.743" v="9"/>
        <pc:sldMkLst>
          <pc:docMk/>
          <pc:sldMk cId="990179661" sldId="299"/>
        </pc:sldMkLst>
      </pc:sldChg>
      <pc:sldChg chg="modTransition">
        <pc:chgData name="Nguyen Chi Son" userId="606856d02e9d83ac" providerId="LiveId" clId="{83B5CC54-D964-450A-A380-D48B46F9BC73}" dt="2021-03-30T03:33:24.743" v="9"/>
        <pc:sldMkLst>
          <pc:docMk/>
          <pc:sldMk cId="2890249241" sldId="300"/>
        </pc:sldMkLst>
      </pc:sldChg>
      <pc:sldChg chg="modTransition">
        <pc:chgData name="Nguyen Chi Son" userId="606856d02e9d83ac" providerId="LiveId" clId="{83B5CC54-D964-450A-A380-D48B46F9BC73}" dt="2021-03-30T03:33:24.743" v="9"/>
        <pc:sldMkLst>
          <pc:docMk/>
          <pc:sldMk cId="1633053431" sldId="301"/>
        </pc:sldMkLst>
      </pc:sldChg>
    </pc:docChg>
  </pc:docChgLst>
  <pc:docChgLst>
    <pc:chgData name="Nguyen Chi Son" userId="606856d02e9d83ac" providerId="LiveId" clId="{60F999BA-B899-40E7-9C9A-BEACEE2AA221}"/>
    <pc:docChg chg="undo custSel addSld delSld modSld">
      <pc:chgData name="Nguyen Chi Son" userId="606856d02e9d83ac" providerId="LiveId" clId="{60F999BA-B899-40E7-9C9A-BEACEE2AA221}" dt="2021-10-13T18:42:17.773" v="7843"/>
      <pc:docMkLst>
        <pc:docMk/>
      </pc:docMkLst>
      <pc:sldChg chg="modSp mod">
        <pc:chgData name="Nguyen Chi Son" userId="606856d02e9d83ac" providerId="LiveId" clId="{60F999BA-B899-40E7-9C9A-BEACEE2AA221}" dt="2021-10-13T14:40:54.966" v="60" actId="20577"/>
        <pc:sldMkLst>
          <pc:docMk/>
          <pc:sldMk cId="2922349590" sldId="256"/>
        </pc:sldMkLst>
        <pc:spChg chg="mod">
          <ac:chgData name="Nguyen Chi Son" userId="606856d02e9d83ac" providerId="LiveId" clId="{60F999BA-B899-40E7-9C9A-BEACEE2AA221}" dt="2021-10-13T14:40:54.966" v="60" actId="20577"/>
          <ac:spMkLst>
            <pc:docMk/>
            <pc:sldMk cId="2922349590" sldId="256"/>
            <ac:spMk id="136" creationId="{C574B640-0199-463F-87CA-8E3956B46E10}"/>
          </ac:spMkLst>
        </pc:spChg>
      </pc:sldChg>
      <pc:sldChg chg="modSp mod">
        <pc:chgData name="Nguyen Chi Son" userId="606856d02e9d83ac" providerId="LiveId" clId="{60F999BA-B899-40E7-9C9A-BEACEE2AA221}" dt="2021-10-13T14:41:09.174" v="105" actId="20577"/>
        <pc:sldMkLst>
          <pc:docMk/>
          <pc:sldMk cId="2812505328" sldId="362"/>
        </pc:sldMkLst>
        <pc:spChg chg="mod">
          <ac:chgData name="Nguyen Chi Son" userId="606856d02e9d83ac" providerId="LiveId" clId="{60F999BA-B899-40E7-9C9A-BEACEE2AA221}" dt="2021-10-13T14:41:09.174" v="105" actId="20577"/>
          <ac:spMkLst>
            <pc:docMk/>
            <pc:sldMk cId="2812505328" sldId="362"/>
            <ac:spMk id="2" creationId="{DAF08EC2-5D0D-48D9-855C-A59C0E5ED55B}"/>
          </ac:spMkLst>
        </pc:spChg>
      </pc:sldChg>
      <pc:sldChg chg="addSp delSp modSp mod">
        <pc:chgData name="Nguyen Chi Son" userId="606856d02e9d83ac" providerId="LiveId" clId="{60F999BA-B899-40E7-9C9A-BEACEE2AA221}" dt="2021-10-13T15:01:05.877" v="788" actId="14100"/>
        <pc:sldMkLst>
          <pc:docMk/>
          <pc:sldMk cId="3298182474" sldId="547"/>
        </pc:sldMkLst>
        <pc:spChg chg="mod">
          <ac:chgData name="Nguyen Chi Son" userId="606856d02e9d83ac" providerId="LiveId" clId="{60F999BA-B899-40E7-9C9A-BEACEE2AA221}" dt="2021-10-13T14:42:41.834" v="276" actId="20577"/>
          <ac:spMkLst>
            <pc:docMk/>
            <pc:sldMk cId="3298182474" sldId="547"/>
            <ac:spMk id="2" creationId="{BA8A6260-CA4B-46A9-A06E-C71EE59E6992}"/>
          </ac:spMkLst>
        </pc:spChg>
        <pc:spChg chg="mod">
          <ac:chgData name="Nguyen Chi Son" userId="606856d02e9d83ac" providerId="LiveId" clId="{60F999BA-B899-40E7-9C9A-BEACEE2AA221}" dt="2021-10-13T15:00:01.772" v="710" actId="207"/>
          <ac:spMkLst>
            <pc:docMk/>
            <pc:sldMk cId="3298182474" sldId="547"/>
            <ac:spMk id="7" creationId="{CF632240-EE73-4E45-BA66-6CA6C40409AF}"/>
          </ac:spMkLst>
        </pc:spChg>
        <pc:spChg chg="add mod">
          <ac:chgData name="Nguyen Chi Son" userId="606856d02e9d83ac" providerId="LiveId" clId="{60F999BA-B899-40E7-9C9A-BEACEE2AA221}" dt="2021-10-13T14:58:26.800" v="667" actId="1076"/>
          <ac:spMkLst>
            <pc:docMk/>
            <pc:sldMk cId="3298182474" sldId="547"/>
            <ac:spMk id="11" creationId="{6CF40600-D82A-4EA1-B2FB-E5E7F6990C86}"/>
          </ac:spMkLst>
        </pc:spChg>
        <pc:spChg chg="del">
          <ac:chgData name="Nguyen Chi Son" userId="606856d02e9d83ac" providerId="LiveId" clId="{60F999BA-B899-40E7-9C9A-BEACEE2AA221}" dt="2021-10-13T14:42:50.132" v="277" actId="478"/>
          <ac:spMkLst>
            <pc:docMk/>
            <pc:sldMk cId="3298182474" sldId="547"/>
            <ac:spMk id="12" creationId="{C106BD37-AB41-4F88-BF97-4F33395FC606}"/>
          </ac:spMkLst>
        </pc:spChg>
        <pc:spChg chg="add mod">
          <ac:chgData name="Nguyen Chi Son" userId="606856d02e9d83ac" providerId="LiveId" clId="{60F999BA-B899-40E7-9C9A-BEACEE2AA221}" dt="2021-10-13T15:00:00.362" v="709" actId="207"/>
          <ac:spMkLst>
            <pc:docMk/>
            <pc:sldMk cId="3298182474" sldId="547"/>
            <ac:spMk id="13" creationId="{28811683-A380-4293-A052-4ED20B00D3A1}"/>
          </ac:spMkLst>
        </pc:spChg>
        <pc:spChg chg="del">
          <ac:chgData name="Nguyen Chi Son" userId="606856d02e9d83ac" providerId="LiveId" clId="{60F999BA-B899-40E7-9C9A-BEACEE2AA221}" dt="2021-10-13T14:42:51.454" v="278" actId="478"/>
          <ac:spMkLst>
            <pc:docMk/>
            <pc:sldMk cId="3298182474" sldId="547"/>
            <ac:spMk id="15" creationId="{6A857EF1-52D9-4D64-A14C-EECC953EA1B1}"/>
          </ac:spMkLst>
        </pc:spChg>
        <pc:spChg chg="add del mod">
          <ac:chgData name="Nguyen Chi Son" userId="606856d02e9d83ac" providerId="LiveId" clId="{60F999BA-B899-40E7-9C9A-BEACEE2AA221}" dt="2021-10-13T14:58:37.212" v="671" actId="478"/>
          <ac:spMkLst>
            <pc:docMk/>
            <pc:sldMk cId="3298182474" sldId="547"/>
            <ac:spMk id="16" creationId="{BDBA5994-7E9D-4346-AE1F-9F6F101384DD}"/>
          </ac:spMkLst>
        </pc:spChg>
        <pc:spChg chg="add mod">
          <ac:chgData name="Nguyen Chi Son" userId="606856d02e9d83ac" providerId="LiveId" clId="{60F999BA-B899-40E7-9C9A-BEACEE2AA221}" dt="2021-10-13T15:00:05.475" v="712" actId="1076"/>
          <ac:spMkLst>
            <pc:docMk/>
            <pc:sldMk cId="3298182474" sldId="547"/>
            <ac:spMk id="17" creationId="{4F6F8A7E-D9F4-452F-9557-F3D4BA22C727}"/>
          </ac:spMkLst>
        </pc:spChg>
        <pc:spChg chg="add del mod">
          <ac:chgData name="Nguyen Chi Son" userId="606856d02e9d83ac" providerId="LiveId" clId="{60F999BA-B899-40E7-9C9A-BEACEE2AA221}" dt="2021-10-13T15:00:08.115" v="713" actId="478"/>
          <ac:spMkLst>
            <pc:docMk/>
            <pc:sldMk cId="3298182474" sldId="547"/>
            <ac:spMk id="18" creationId="{72F76C20-5B2F-4DB4-8DDF-A3F290C255AB}"/>
          </ac:spMkLst>
        </pc:spChg>
        <pc:spChg chg="add mod">
          <ac:chgData name="Nguyen Chi Son" userId="606856d02e9d83ac" providerId="LiveId" clId="{60F999BA-B899-40E7-9C9A-BEACEE2AA221}" dt="2021-10-13T14:58:24.316" v="666" actId="1076"/>
          <ac:spMkLst>
            <pc:docMk/>
            <pc:sldMk cId="3298182474" sldId="547"/>
            <ac:spMk id="19" creationId="{7FE1E98E-9EB8-4F5F-8FF4-F0994BDBABA4}"/>
          </ac:spMkLst>
        </pc:spChg>
        <pc:spChg chg="add mod">
          <ac:chgData name="Nguyen Chi Son" userId="606856d02e9d83ac" providerId="LiveId" clId="{60F999BA-B899-40E7-9C9A-BEACEE2AA221}" dt="2021-10-13T14:59:54.105" v="708" actId="1076"/>
          <ac:spMkLst>
            <pc:docMk/>
            <pc:sldMk cId="3298182474" sldId="547"/>
            <ac:spMk id="20" creationId="{143F37B3-25FF-439F-8BAD-3AFBA9141796}"/>
          </ac:spMkLst>
        </pc:spChg>
        <pc:spChg chg="add mod">
          <ac:chgData name="Nguyen Chi Son" userId="606856d02e9d83ac" providerId="LiveId" clId="{60F999BA-B899-40E7-9C9A-BEACEE2AA221}" dt="2021-10-13T14:59:54.105" v="708" actId="1076"/>
          <ac:spMkLst>
            <pc:docMk/>
            <pc:sldMk cId="3298182474" sldId="547"/>
            <ac:spMk id="21" creationId="{DD6D4EC0-C256-49A3-88C2-B0E1DB9BC5B4}"/>
          </ac:spMkLst>
        </pc:spChg>
        <pc:spChg chg="add mod">
          <ac:chgData name="Nguyen Chi Son" userId="606856d02e9d83ac" providerId="LiveId" clId="{60F999BA-B899-40E7-9C9A-BEACEE2AA221}" dt="2021-10-13T14:59:54.105" v="708" actId="1076"/>
          <ac:spMkLst>
            <pc:docMk/>
            <pc:sldMk cId="3298182474" sldId="547"/>
            <ac:spMk id="27" creationId="{44AB2BCC-4DCB-4EB3-9205-7EB5543B0915}"/>
          </ac:spMkLst>
        </pc:spChg>
        <pc:spChg chg="add mod">
          <ac:chgData name="Nguyen Chi Son" userId="606856d02e9d83ac" providerId="LiveId" clId="{60F999BA-B899-40E7-9C9A-BEACEE2AA221}" dt="2021-10-13T15:00:30.535" v="747" actId="1076"/>
          <ac:spMkLst>
            <pc:docMk/>
            <pc:sldMk cId="3298182474" sldId="547"/>
            <ac:spMk id="29" creationId="{74D1074E-AE41-4D7A-BA25-FED2D288FBB5}"/>
          </ac:spMkLst>
        </pc:spChg>
        <pc:spChg chg="add mod">
          <ac:chgData name="Nguyen Chi Son" userId="606856d02e9d83ac" providerId="LiveId" clId="{60F999BA-B899-40E7-9C9A-BEACEE2AA221}" dt="2021-10-13T15:00:37.574" v="750" actId="571"/>
          <ac:spMkLst>
            <pc:docMk/>
            <pc:sldMk cId="3298182474" sldId="547"/>
            <ac:spMk id="31" creationId="{B6F6047F-E0AD-49CA-9FC9-DEBE8FF45B22}"/>
          </ac:spMkLst>
        </pc:spChg>
        <pc:spChg chg="add mod">
          <ac:chgData name="Nguyen Chi Son" userId="606856d02e9d83ac" providerId="LiveId" clId="{60F999BA-B899-40E7-9C9A-BEACEE2AA221}" dt="2021-10-13T15:00:40.136" v="751" actId="571"/>
          <ac:spMkLst>
            <pc:docMk/>
            <pc:sldMk cId="3298182474" sldId="547"/>
            <ac:spMk id="32" creationId="{B8C18685-FBD3-4D04-82D7-33D5E390FEEC}"/>
          </ac:spMkLst>
        </pc:spChg>
        <pc:spChg chg="add mod">
          <ac:chgData name="Nguyen Chi Son" userId="606856d02e9d83ac" providerId="LiveId" clId="{60F999BA-B899-40E7-9C9A-BEACEE2AA221}" dt="2021-10-13T15:00:44.698" v="780" actId="20577"/>
          <ac:spMkLst>
            <pc:docMk/>
            <pc:sldMk cId="3298182474" sldId="547"/>
            <ac:spMk id="33" creationId="{6332ADD6-DFA1-4414-A64E-B4B7F2D9C4B8}"/>
          </ac:spMkLst>
        </pc:spChg>
        <pc:picChg chg="add mod">
          <ac:chgData name="Nguyen Chi Son" userId="606856d02e9d83ac" providerId="LiveId" clId="{60F999BA-B899-40E7-9C9A-BEACEE2AA221}" dt="2021-10-13T14:57:00.232" v="646" actId="1076"/>
          <ac:picMkLst>
            <pc:docMk/>
            <pc:sldMk cId="3298182474" sldId="547"/>
            <ac:picMk id="4" creationId="{47BC5398-1CE7-40CC-8792-8C62286B0656}"/>
          </ac:picMkLst>
        </pc:picChg>
        <pc:picChg chg="del">
          <ac:chgData name="Nguyen Chi Son" userId="606856d02e9d83ac" providerId="LiveId" clId="{60F999BA-B899-40E7-9C9A-BEACEE2AA221}" dt="2021-10-13T14:41:00.700" v="61" actId="478"/>
          <ac:picMkLst>
            <pc:docMk/>
            <pc:sldMk cId="3298182474" sldId="547"/>
            <ac:picMk id="5" creationId="{371D989D-9381-4EC7-968F-C1B4B4A1F422}"/>
          </ac:picMkLst>
        </pc:picChg>
        <pc:picChg chg="del">
          <ac:chgData name="Nguyen Chi Son" userId="606856d02e9d83ac" providerId="LiveId" clId="{60F999BA-B899-40E7-9C9A-BEACEE2AA221}" dt="2021-10-13T14:41:01.903" v="63" actId="478"/>
          <ac:picMkLst>
            <pc:docMk/>
            <pc:sldMk cId="3298182474" sldId="547"/>
            <ac:picMk id="8" creationId="{6534B307-162E-4B93-8C1D-B5D922FE1591}"/>
          </ac:picMkLst>
        </pc:picChg>
        <pc:picChg chg="del">
          <ac:chgData name="Nguyen Chi Son" userId="606856d02e9d83ac" providerId="LiveId" clId="{60F999BA-B899-40E7-9C9A-BEACEE2AA221}" dt="2021-10-13T14:41:01.309" v="62" actId="478"/>
          <ac:picMkLst>
            <pc:docMk/>
            <pc:sldMk cId="3298182474" sldId="547"/>
            <ac:picMk id="14" creationId="{15FDF2F8-67A2-4D5D-81E5-ACC31B9C223D}"/>
          </ac:picMkLst>
        </pc:picChg>
        <pc:cxnChg chg="add mod">
          <ac:chgData name="Nguyen Chi Son" userId="606856d02e9d83ac" providerId="LiveId" clId="{60F999BA-B899-40E7-9C9A-BEACEE2AA221}" dt="2021-10-13T14:58:19.025" v="663" actId="1076"/>
          <ac:cxnSpMkLst>
            <pc:docMk/>
            <pc:sldMk cId="3298182474" sldId="547"/>
            <ac:cxnSpMk id="9" creationId="{7D473569-4A2F-41F8-80E9-ACF2AC9F9418}"/>
          </ac:cxnSpMkLst>
        </pc:cxnChg>
        <pc:cxnChg chg="add mod">
          <ac:chgData name="Nguyen Chi Son" userId="606856d02e9d83ac" providerId="LiveId" clId="{60F999BA-B899-40E7-9C9A-BEACEE2AA221}" dt="2021-10-13T14:59:54.105" v="708" actId="1076"/>
          <ac:cxnSpMkLst>
            <pc:docMk/>
            <pc:sldMk cId="3298182474" sldId="547"/>
            <ac:cxnSpMk id="22" creationId="{35DB3A1A-55BF-4347-AF3E-D8FEF37B3F1B}"/>
          </ac:cxnSpMkLst>
        </pc:cxnChg>
        <pc:cxnChg chg="add mod">
          <ac:chgData name="Nguyen Chi Son" userId="606856d02e9d83ac" providerId="LiveId" clId="{60F999BA-B899-40E7-9C9A-BEACEE2AA221}" dt="2021-10-13T14:59:54.105" v="708" actId="1076"/>
          <ac:cxnSpMkLst>
            <pc:docMk/>
            <pc:sldMk cId="3298182474" sldId="547"/>
            <ac:cxnSpMk id="24" creationId="{683B5B64-5BE7-4653-878F-C7E4FF80A855}"/>
          </ac:cxnSpMkLst>
        </pc:cxnChg>
        <pc:cxnChg chg="add mod">
          <ac:chgData name="Nguyen Chi Son" userId="606856d02e9d83ac" providerId="LiveId" clId="{60F999BA-B899-40E7-9C9A-BEACEE2AA221}" dt="2021-10-13T15:01:02.705" v="787" actId="14100"/>
          <ac:cxnSpMkLst>
            <pc:docMk/>
            <pc:sldMk cId="3298182474" sldId="547"/>
            <ac:cxnSpMk id="30" creationId="{84475446-947B-4AFA-B971-C09C08B5A29B}"/>
          </ac:cxnSpMkLst>
        </pc:cxnChg>
        <pc:cxnChg chg="add mod">
          <ac:chgData name="Nguyen Chi Son" userId="606856d02e9d83ac" providerId="LiveId" clId="{60F999BA-B899-40E7-9C9A-BEACEE2AA221}" dt="2021-10-13T15:01:05.877" v="788" actId="14100"/>
          <ac:cxnSpMkLst>
            <pc:docMk/>
            <pc:sldMk cId="3298182474" sldId="547"/>
            <ac:cxnSpMk id="34" creationId="{210D1D64-FAED-42F7-8C70-62844553A7FB}"/>
          </ac:cxnSpMkLst>
        </pc:cxnChg>
      </pc:sldChg>
      <pc:sldChg chg="addSp delSp modSp mod">
        <pc:chgData name="Nguyen Chi Son" userId="606856d02e9d83ac" providerId="LiveId" clId="{60F999BA-B899-40E7-9C9A-BEACEE2AA221}" dt="2021-10-13T18:41:27.773" v="7809" actId="1076"/>
        <pc:sldMkLst>
          <pc:docMk/>
          <pc:sldMk cId="3023646297" sldId="614"/>
        </pc:sldMkLst>
        <pc:spChg chg="mod">
          <ac:chgData name="Nguyen Chi Son" userId="606856d02e9d83ac" providerId="LiveId" clId="{60F999BA-B899-40E7-9C9A-BEACEE2AA221}" dt="2021-10-13T16:02:06.053" v="4672" actId="20577"/>
          <ac:spMkLst>
            <pc:docMk/>
            <pc:sldMk cId="3023646297" sldId="614"/>
            <ac:spMk id="2" creationId="{BA8A6260-CA4B-46A9-A06E-C71EE59E6992}"/>
          </ac:spMkLst>
        </pc:spChg>
        <pc:spChg chg="add mod">
          <ac:chgData name="Nguyen Chi Son" userId="606856d02e9d83ac" providerId="LiveId" clId="{60F999BA-B899-40E7-9C9A-BEACEE2AA221}" dt="2021-10-13T18:41:27.773" v="7809" actId="1076"/>
          <ac:spMkLst>
            <pc:docMk/>
            <pc:sldMk cId="3023646297" sldId="614"/>
            <ac:spMk id="10" creationId="{745A3F19-618D-4648-B35D-B4E959951563}"/>
          </ac:spMkLst>
        </pc:spChg>
        <pc:graphicFrameChg chg="del">
          <ac:chgData name="Nguyen Chi Son" userId="606856d02e9d83ac" providerId="LiveId" clId="{60F999BA-B899-40E7-9C9A-BEACEE2AA221}" dt="2021-10-13T16:01:27.586" v="4382" actId="478"/>
          <ac:graphicFrameMkLst>
            <pc:docMk/>
            <pc:sldMk cId="3023646297" sldId="614"/>
            <ac:graphicFrameMk id="3" creationId="{5E466E66-F729-422C-B556-7F16DC921A34}"/>
          </ac:graphicFrameMkLst>
        </pc:graphicFrameChg>
        <pc:picChg chg="del">
          <ac:chgData name="Nguyen Chi Son" userId="606856d02e9d83ac" providerId="LiveId" clId="{60F999BA-B899-40E7-9C9A-BEACEE2AA221}" dt="2021-10-13T16:01:28.273" v="4383" actId="478"/>
          <ac:picMkLst>
            <pc:docMk/>
            <pc:sldMk cId="3023646297" sldId="614"/>
            <ac:picMk id="5" creationId="{06172EDA-468B-46C2-A8D2-9DDDEB9905FE}"/>
          </ac:picMkLst>
        </pc:picChg>
        <pc:picChg chg="add mod modCrop">
          <ac:chgData name="Nguyen Chi Son" userId="606856d02e9d83ac" providerId="LiveId" clId="{60F999BA-B899-40E7-9C9A-BEACEE2AA221}" dt="2021-10-13T18:41:27.773" v="7809" actId="1076"/>
          <ac:picMkLst>
            <pc:docMk/>
            <pc:sldMk cId="3023646297" sldId="614"/>
            <ac:picMk id="6" creationId="{6E5649AD-F9DB-4AA5-8B18-5BE0099A68F6}"/>
          </ac:picMkLst>
        </pc:picChg>
        <pc:picChg chg="del">
          <ac:chgData name="Nguyen Chi Son" userId="606856d02e9d83ac" providerId="LiveId" clId="{60F999BA-B899-40E7-9C9A-BEACEE2AA221}" dt="2021-10-13T16:01:28.742" v="4384" actId="478"/>
          <ac:picMkLst>
            <pc:docMk/>
            <pc:sldMk cId="3023646297" sldId="614"/>
            <ac:picMk id="8" creationId="{3FED42E0-3ED2-4125-9CF5-06B2CD2294CC}"/>
          </ac:picMkLst>
        </pc:picChg>
        <pc:picChg chg="add mod">
          <ac:chgData name="Nguyen Chi Son" userId="606856d02e9d83ac" providerId="LiveId" clId="{60F999BA-B899-40E7-9C9A-BEACEE2AA221}" dt="2021-10-13T18:41:27.773" v="7809" actId="1076"/>
          <ac:picMkLst>
            <pc:docMk/>
            <pc:sldMk cId="3023646297" sldId="614"/>
            <ac:picMk id="9" creationId="{7112C3ED-24FA-4C1A-87CD-8E01D87269A5}"/>
          </ac:picMkLst>
        </pc:picChg>
      </pc:sldChg>
      <pc:sldChg chg="modSp mod">
        <pc:chgData name="Nguyen Chi Son" userId="606856d02e9d83ac" providerId="LiveId" clId="{60F999BA-B899-40E7-9C9A-BEACEE2AA221}" dt="2021-10-13T15:21:23.461" v="4381" actId="20577"/>
        <pc:sldMkLst>
          <pc:docMk/>
          <pc:sldMk cId="3607990327" sldId="616"/>
        </pc:sldMkLst>
        <pc:spChg chg="mod">
          <ac:chgData name="Nguyen Chi Son" userId="606856d02e9d83ac" providerId="LiveId" clId="{60F999BA-B899-40E7-9C9A-BEACEE2AA221}" dt="2021-10-13T15:21:23.461" v="4381" actId="20577"/>
          <ac:spMkLst>
            <pc:docMk/>
            <pc:sldMk cId="3607990327" sldId="616"/>
            <ac:spMk id="2" creationId="{DAF08EC2-5D0D-48D9-855C-A59C0E5ED55B}"/>
          </ac:spMkLst>
        </pc:spChg>
      </pc:sldChg>
      <pc:sldChg chg="del">
        <pc:chgData name="Nguyen Chi Son" userId="606856d02e9d83ac" providerId="LiveId" clId="{60F999BA-B899-40E7-9C9A-BEACEE2AA221}" dt="2021-10-13T18:39:46.095" v="7708" actId="47"/>
        <pc:sldMkLst>
          <pc:docMk/>
          <pc:sldMk cId="2132589863" sldId="717"/>
        </pc:sldMkLst>
      </pc:sldChg>
      <pc:sldChg chg="del">
        <pc:chgData name="Nguyen Chi Son" userId="606856d02e9d83ac" providerId="LiveId" clId="{60F999BA-B899-40E7-9C9A-BEACEE2AA221}" dt="2021-10-13T18:39:46.095" v="7708" actId="47"/>
        <pc:sldMkLst>
          <pc:docMk/>
          <pc:sldMk cId="523868378" sldId="721"/>
        </pc:sldMkLst>
      </pc:sldChg>
      <pc:sldChg chg="del">
        <pc:chgData name="Nguyen Chi Son" userId="606856d02e9d83ac" providerId="LiveId" clId="{60F999BA-B899-40E7-9C9A-BEACEE2AA221}" dt="2021-10-13T18:39:46.095" v="7708" actId="47"/>
        <pc:sldMkLst>
          <pc:docMk/>
          <pc:sldMk cId="973533013" sldId="722"/>
        </pc:sldMkLst>
      </pc:sldChg>
      <pc:sldChg chg="del">
        <pc:chgData name="Nguyen Chi Son" userId="606856d02e9d83ac" providerId="LiveId" clId="{60F999BA-B899-40E7-9C9A-BEACEE2AA221}" dt="2021-10-13T18:39:46.095" v="7708" actId="47"/>
        <pc:sldMkLst>
          <pc:docMk/>
          <pc:sldMk cId="2704005240" sldId="723"/>
        </pc:sldMkLst>
      </pc:sldChg>
      <pc:sldChg chg="addSp delSp modSp add mod delAnim modAnim">
        <pc:chgData name="Nguyen Chi Son" userId="606856d02e9d83ac" providerId="LiveId" clId="{60F999BA-B899-40E7-9C9A-BEACEE2AA221}" dt="2021-10-13T18:42:17.773" v="7843"/>
        <pc:sldMkLst>
          <pc:docMk/>
          <pc:sldMk cId="2463127679" sldId="724"/>
        </pc:sldMkLst>
        <pc:spChg chg="add mod">
          <ac:chgData name="Nguyen Chi Son" userId="606856d02e9d83ac" providerId="LiveId" clId="{60F999BA-B899-40E7-9C9A-BEACEE2AA221}" dt="2021-10-13T18:40:17.914" v="7732" actId="1036"/>
          <ac:spMkLst>
            <pc:docMk/>
            <pc:sldMk cId="2463127679" sldId="724"/>
            <ac:spMk id="10" creationId="{2DEA87A2-0D95-48D5-B5DC-A79069C3756A}"/>
          </ac:spMkLst>
        </pc:spChg>
        <pc:spChg chg="add mod">
          <ac:chgData name="Nguyen Chi Son" userId="606856d02e9d83ac" providerId="LiveId" clId="{60F999BA-B899-40E7-9C9A-BEACEE2AA221}" dt="2021-10-13T18:40:17.914" v="7732" actId="1036"/>
          <ac:spMkLst>
            <pc:docMk/>
            <pc:sldMk cId="2463127679" sldId="724"/>
            <ac:spMk id="11" creationId="{A7C1F49B-1C63-47D1-82ED-903D01476FE3}"/>
          </ac:spMkLst>
        </pc:spChg>
        <pc:spChg chg="add mod">
          <ac:chgData name="Nguyen Chi Son" userId="606856d02e9d83ac" providerId="LiveId" clId="{60F999BA-B899-40E7-9C9A-BEACEE2AA221}" dt="2021-10-13T18:40:17.914" v="7732" actId="1036"/>
          <ac:spMkLst>
            <pc:docMk/>
            <pc:sldMk cId="2463127679" sldId="724"/>
            <ac:spMk id="12" creationId="{7F5DC5B2-858D-4AB4-A0A5-D6C8E4A33B2C}"/>
          </ac:spMkLst>
        </pc:spChg>
        <pc:spChg chg="add mod">
          <ac:chgData name="Nguyen Chi Son" userId="606856d02e9d83ac" providerId="LiveId" clId="{60F999BA-B899-40E7-9C9A-BEACEE2AA221}" dt="2021-10-13T18:40:17.914" v="7732" actId="1036"/>
          <ac:spMkLst>
            <pc:docMk/>
            <pc:sldMk cId="2463127679" sldId="724"/>
            <ac:spMk id="13" creationId="{93A94681-C6E7-4B84-94D3-A2F86D722163}"/>
          </ac:spMkLst>
        </pc:spChg>
        <pc:spChg chg="mod">
          <ac:chgData name="Nguyen Chi Son" userId="606856d02e9d83ac" providerId="LiveId" clId="{60F999BA-B899-40E7-9C9A-BEACEE2AA221}" dt="2021-10-13T18:40:17.914" v="7732" actId="1036"/>
          <ac:spMkLst>
            <pc:docMk/>
            <pc:sldMk cId="2463127679" sldId="724"/>
            <ac:spMk id="14" creationId="{A530074C-9975-4D4F-AC15-005B11433C74}"/>
          </ac:spMkLst>
        </pc:spChg>
        <pc:spChg chg="mod">
          <ac:chgData name="Nguyen Chi Son" userId="606856d02e9d83ac" providerId="LiveId" clId="{60F999BA-B899-40E7-9C9A-BEACEE2AA221}" dt="2021-10-13T18:40:17.914" v="7732" actId="1036"/>
          <ac:spMkLst>
            <pc:docMk/>
            <pc:sldMk cId="2463127679" sldId="724"/>
            <ac:spMk id="15" creationId="{EC5263CE-BE2F-44C4-BD89-2666D2873C33}"/>
          </ac:spMkLst>
        </pc:spChg>
        <pc:spChg chg="mod">
          <ac:chgData name="Nguyen Chi Son" userId="606856d02e9d83ac" providerId="LiveId" clId="{60F999BA-B899-40E7-9C9A-BEACEE2AA221}" dt="2021-10-13T15:02:34.538" v="1110" actId="20577"/>
          <ac:spMkLst>
            <pc:docMk/>
            <pc:sldMk cId="2463127679" sldId="724"/>
            <ac:spMk id="19" creationId="{9C339D16-68E4-43C4-A62E-D0146138D23B}"/>
          </ac:spMkLst>
        </pc:spChg>
        <pc:picChg chg="del">
          <ac:chgData name="Nguyen Chi Son" userId="606856d02e9d83ac" providerId="LiveId" clId="{60F999BA-B899-40E7-9C9A-BEACEE2AA221}" dt="2021-10-13T15:01:50.371" v="790" actId="478"/>
          <ac:picMkLst>
            <pc:docMk/>
            <pc:sldMk cId="2463127679" sldId="724"/>
            <ac:picMk id="3" creationId="{73B6171E-2343-4611-9FBE-7A60F5BED847}"/>
          </ac:picMkLst>
        </pc:picChg>
        <pc:picChg chg="add mod">
          <ac:chgData name="Nguyen Chi Son" userId="606856d02e9d83ac" providerId="LiveId" clId="{60F999BA-B899-40E7-9C9A-BEACEE2AA221}" dt="2021-10-13T18:40:13.941" v="7711" actId="1076"/>
          <ac:picMkLst>
            <pc:docMk/>
            <pc:sldMk cId="2463127679" sldId="724"/>
            <ac:picMk id="4" creationId="{A558A3FA-5866-4BA7-953A-111C1ACED532}"/>
          </ac:picMkLst>
        </pc:picChg>
        <pc:cxnChg chg="add mod">
          <ac:chgData name="Nguyen Chi Son" userId="606856d02e9d83ac" providerId="LiveId" clId="{60F999BA-B899-40E7-9C9A-BEACEE2AA221}" dt="2021-10-13T18:40:17.914" v="7732" actId="1036"/>
          <ac:cxnSpMkLst>
            <pc:docMk/>
            <pc:sldMk cId="2463127679" sldId="724"/>
            <ac:cxnSpMk id="16" creationId="{3221896F-54A6-443F-A329-08714C1B97A2}"/>
          </ac:cxnSpMkLst>
        </pc:cxnChg>
        <pc:cxnChg chg="add mod">
          <ac:chgData name="Nguyen Chi Son" userId="606856d02e9d83ac" providerId="LiveId" clId="{60F999BA-B899-40E7-9C9A-BEACEE2AA221}" dt="2021-10-13T18:40:17.914" v="7732" actId="1036"/>
          <ac:cxnSpMkLst>
            <pc:docMk/>
            <pc:sldMk cId="2463127679" sldId="724"/>
            <ac:cxnSpMk id="17" creationId="{9DFDC775-7AC4-4AA5-892A-5BB66FBFC45B}"/>
          </ac:cxnSpMkLst>
        </pc:cxnChg>
        <pc:cxnChg chg="add mod">
          <ac:chgData name="Nguyen Chi Son" userId="606856d02e9d83ac" providerId="LiveId" clId="{60F999BA-B899-40E7-9C9A-BEACEE2AA221}" dt="2021-10-13T18:40:17.914" v="7732" actId="1036"/>
          <ac:cxnSpMkLst>
            <pc:docMk/>
            <pc:sldMk cId="2463127679" sldId="724"/>
            <ac:cxnSpMk id="18" creationId="{FEC8261C-6E9E-473D-8237-002E0E7BE896}"/>
          </ac:cxnSpMkLst>
        </pc:cxnChg>
      </pc:sldChg>
      <pc:sldChg chg="addSp delSp modSp add mod modAnim">
        <pc:chgData name="Nguyen Chi Son" userId="606856d02e9d83ac" providerId="LiveId" clId="{60F999BA-B899-40E7-9C9A-BEACEE2AA221}" dt="2021-10-13T18:40:46.887" v="7798"/>
        <pc:sldMkLst>
          <pc:docMk/>
          <pc:sldMk cId="2868942840" sldId="725"/>
        </pc:sldMkLst>
        <pc:spChg chg="del">
          <ac:chgData name="Nguyen Chi Son" userId="606856d02e9d83ac" providerId="LiveId" clId="{60F999BA-B899-40E7-9C9A-BEACEE2AA221}" dt="2021-10-13T15:13:40.845" v="2212" actId="478"/>
          <ac:spMkLst>
            <pc:docMk/>
            <pc:sldMk cId="2868942840" sldId="725"/>
            <ac:spMk id="10" creationId="{2DEA87A2-0D95-48D5-B5DC-A79069C3756A}"/>
          </ac:spMkLst>
        </pc:spChg>
        <pc:spChg chg="del">
          <ac:chgData name="Nguyen Chi Son" userId="606856d02e9d83ac" providerId="LiveId" clId="{60F999BA-B899-40E7-9C9A-BEACEE2AA221}" dt="2021-10-13T15:13:40.845" v="2212" actId="478"/>
          <ac:spMkLst>
            <pc:docMk/>
            <pc:sldMk cId="2868942840" sldId="725"/>
            <ac:spMk id="11" creationId="{A7C1F49B-1C63-47D1-82ED-903D01476FE3}"/>
          </ac:spMkLst>
        </pc:spChg>
        <pc:spChg chg="del">
          <ac:chgData name="Nguyen Chi Son" userId="606856d02e9d83ac" providerId="LiveId" clId="{60F999BA-B899-40E7-9C9A-BEACEE2AA221}" dt="2021-10-13T15:13:40.845" v="2212" actId="478"/>
          <ac:spMkLst>
            <pc:docMk/>
            <pc:sldMk cId="2868942840" sldId="725"/>
            <ac:spMk id="12" creationId="{7F5DC5B2-858D-4AB4-A0A5-D6C8E4A33B2C}"/>
          </ac:spMkLst>
        </pc:spChg>
        <pc:spChg chg="del">
          <ac:chgData name="Nguyen Chi Son" userId="606856d02e9d83ac" providerId="LiveId" clId="{60F999BA-B899-40E7-9C9A-BEACEE2AA221}" dt="2021-10-13T15:13:40.845" v="2212" actId="478"/>
          <ac:spMkLst>
            <pc:docMk/>
            <pc:sldMk cId="2868942840" sldId="725"/>
            <ac:spMk id="13" creationId="{93A94681-C6E7-4B84-94D3-A2F86D722163}"/>
          </ac:spMkLst>
        </pc:spChg>
        <pc:spChg chg="mod">
          <ac:chgData name="Nguyen Chi Son" userId="606856d02e9d83ac" providerId="LiveId" clId="{60F999BA-B899-40E7-9C9A-BEACEE2AA221}" dt="2021-10-13T18:40:41.137" v="7794" actId="1035"/>
          <ac:spMkLst>
            <pc:docMk/>
            <pc:sldMk cId="2868942840" sldId="725"/>
            <ac:spMk id="14" creationId="{A530074C-9975-4D4F-AC15-005B11433C74}"/>
          </ac:spMkLst>
        </pc:spChg>
        <pc:spChg chg="mod">
          <ac:chgData name="Nguyen Chi Son" userId="606856d02e9d83ac" providerId="LiveId" clId="{60F999BA-B899-40E7-9C9A-BEACEE2AA221}" dt="2021-10-13T18:40:41.137" v="7794" actId="1035"/>
          <ac:spMkLst>
            <pc:docMk/>
            <pc:sldMk cId="2868942840" sldId="725"/>
            <ac:spMk id="15" creationId="{EC5263CE-BE2F-44C4-BD89-2666D2873C33}"/>
          </ac:spMkLst>
        </pc:spChg>
        <pc:spChg chg="mod">
          <ac:chgData name="Nguyen Chi Son" userId="606856d02e9d83ac" providerId="LiveId" clId="{60F999BA-B899-40E7-9C9A-BEACEE2AA221}" dt="2021-10-13T15:14:15.071" v="2347" actId="20577"/>
          <ac:spMkLst>
            <pc:docMk/>
            <pc:sldMk cId="2868942840" sldId="725"/>
            <ac:spMk id="19" creationId="{9C339D16-68E4-43C4-A62E-D0146138D23B}"/>
          </ac:spMkLst>
        </pc:spChg>
        <pc:picChg chg="add mod">
          <ac:chgData name="Nguyen Chi Son" userId="606856d02e9d83ac" providerId="LiveId" clId="{60F999BA-B899-40E7-9C9A-BEACEE2AA221}" dt="2021-10-13T18:40:38.380" v="7780" actId="1076"/>
          <ac:picMkLst>
            <pc:docMk/>
            <pc:sldMk cId="2868942840" sldId="725"/>
            <ac:picMk id="3" creationId="{4818A5A8-BB5C-4F76-B135-B9B1023DFA0D}"/>
          </ac:picMkLst>
        </pc:picChg>
        <pc:picChg chg="del">
          <ac:chgData name="Nguyen Chi Son" userId="606856d02e9d83ac" providerId="LiveId" clId="{60F999BA-B899-40E7-9C9A-BEACEE2AA221}" dt="2021-10-13T15:11:59.831" v="1546" actId="478"/>
          <ac:picMkLst>
            <pc:docMk/>
            <pc:sldMk cId="2868942840" sldId="725"/>
            <ac:picMk id="4" creationId="{A558A3FA-5866-4BA7-953A-111C1ACED532}"/>
          </ac:picMkLst>
        </pc:picChg>
        <pc:cxnChg chg="del">
          <ac:chgData name="Nguyen Chi Son" userId="606856d02e9d83ac" providerId="LiveId" clId="{60F999BA-B899-40E7-9C9A-BEACEE2AA221}" dt="2021-10-13T15:13:40.845" v="2212" actId="478"/>
          <ac:cxnSpMkLst>
            <pc:docMk/>
            <pc:sldMk cId="2868942840" sldId="725"/>
            <ac:cxnSpMk id="16" creationId="{3221896F-54A6-443F-A329-08714C1B97A2}"/>
          </ac:cxnSpMkLst>
        </pc:cxnChg>
        <pc:cxnChg chg="del">
          <ac:chgData name="Nguyen Chi Son" userId="606856d02e9d83ac" providerId="LiveId" clId="{60F999BA-B899-40E7-9C9A-BEACEE2AA221}" dt="2021-10-13T15:13:40.845" v="2212" actId="478"/>
          <ac:cxnSpMkLst>
            <pc:docMk/>
            <pc:sldMk cId="2868942840" sldId="725"/>
            <ac:cxnSpMk id="17" creationId="{9DFDC775-7AC4-4AA5-892A-5BB66FBFC45B}"/>
          </ac:cxnSpMkLst>
        </pc:cxnChg>
        <pc:cxnChg chg="del">
          <ac:chgData name="Nguyen Chi Son" userId="606856d02e9d83ac" providerId="LiveId" clId="{60F999BA-B899-40E7-9C9A-BEACEE2AA221}" dt="2021-10-13T15:13:40.845" v="2212" actId="478"/>
          <ac:cxnSpMkLst>
            <pc:docMk/>
            <pc:sldMk cId="2868942840" sldId="725"/>
            <ac:cxnSpMk id="18" creationId="{FEC8261C-6E9E-473D-8237-002E0E7BE896}"/>
          </ac:cxnSpMkLst>
        </pc:cxnChg>
      </pc:sldChg>
      <pc:sldChg chg="addSp delSp modSp add mod modAnim">
        <pc:chgData name="Nguyen Chi Son" userId="606856d02e9d83ac" providerId="LiveId" clId="{60F999BA-B899-40E7-9C9A-BEACEE2AA221}" dt="2021-10-13T18:41:02.129" v="7803"/>
        <pc:sldMkLst>
          <pc:docMk/>
          <pc:sldMk cId="1177629376" sldId="726"/>
        </pc:sldMkLst>
        <pc:spChg chg="mod">
          <ac:chgData name="Nguyen Chi Son" userId="606856d02e9d83ac" providerId="LiveId" clId="{60F999BA-B899-40E7-9C9A-BEACEE2AA221}" dt="2021-10-13T15:17:36.198" v="3253" actId="20577"/>
          <ac:spMkLst>
            <pc:docMk/>
            <pc:sldMk cId="1177629376" sldId="726"/>
            <ac:spMk id="14" creationId="{A530074C-9975-4D4F-AC15-005B11433C74}"/>
          </ac:spMkLst>
        </pc:spChg>
        <pc:spChg chg="mod">
          <ac:chgData name="Nguyen Chi Son" userId="606856d02e9d83ac" providerId="LiveId" clId="{60F999BA-B899-40E7-9C9A-BEACEE2AA221}" dt="2021-10-13T15:17:21.064" v="3198" actId="1035"/>
          <ac:spMkLst>
            <pc:docMk/>
            <pc:sldMk cId="1177629376" sldId="726"/>
            <ac:spMk id="15" creationId="{EC5263CE-BE2F-44C4-BD89-2666D2873C33}"/>
          </ac:spMkLst>
        </pc:spChg>
        <pc:spChg chg="mod">
          <ac:chgData name="Nguyen Chi Son" userId="606856d02e9d83ac" providerId="LiveId" clId="{60F999BA-B899-40E7-9C9A-BEACEE2AA221}" dt="2021-10-13T15:14:59.656" v="2569" actId="20577"/>
          <ac:spMkLst>
            <pc:docMk/>
            <pc:sldMk cId="1177629376" sldId="726"/>
            <ac:spMk id="19" creationId="{9C339D16-68E4-43C4-A62E-D0146138D23B}"/>
          </ac:spMkLst>
        </pc:spChg>
        <pc:picChg chg="del">
          <ac:chgData name="Nguyen Chi Son" userId="606856d02e9d83ac" providerId="LiveId" clId="{60F999BA-B899-40E7-9C9A-BEACEE2AA221}" dt="2021-10-13T15:14:48.990" v="2460" actId="478"/>
          <ac:picMkLst>
            <pc:docMk/>
            <pc:sldMk cId="1177629376" sldId="726"/>
            <ac:picMk id="3" creationId="{4818A5A8-BB5C-4F76-B135-B9B1023DFA0D}"/>
          </ac:picMkLst>
        </pc:picChg>
        <pc:picChg chg="add mod">
          <ac:chgData name="Nguyen Chi Son" userId="606856d02e9d83ac" providerId="LiveId" clId="{60F999BA-B899-40E7-9C9A-BEACEE2AA221}" dt="2021-10-13T18:40:55.945" v="7800" actId="1076"/>
          <ac:picMkLst>
            <pc:docMk/>
            <pc:sldMk cId="1177629376" sldId="726"/>
            <ac:picMk id="7" creationId="{5B5856EF-5D22-4A80-B895-E063EEE61C63}"/>
          </ac:picMkLst>
        </pc:picChg>
        <pc:picChg chg="add mod">
          <ac:chgData name="Nguyen Chi Son" userId="606856d02e9d83ac" providerId="LiveId" clId="{60F999BA-B899-40E7-9C9A-BEACEE2AA221}" dt="2021-10-13T18:40:56.960" v="7801" actId="1076"/>
          <ac:picMkLst>
            <pc:docMk/>
            <pc:sldMk cId="1177629376" sldId="726"/>
            <ac:picMk id="8" creationId="{72DB94CC-9F5D-4E3F-BDAB-04C0666BDCE9}"/>
          </ac:picMkLst>
        </pc:picChg>
      </pc:sldChg>
      <pc:sldChg chg="delSp modSp add mod modAnim">
        <pc:chgData name="Nguyen Chi Son" userId="606856d02e9d83ac" providerId="LiveId" clId="{60F999BA-B899-40E7-9C9A-BEACEE2AA221}" dt="2021-10-13T15:21:10.612" v="4311" actId="5793"/>
        <pc:sldMkLst>
          <pc:docMk/>
          <pc:sldMk cId="2298416066" sldId="727"/>
        </pc:sldMkLst>
        <pc:spChg chg="mod">
          <ac:chgData name="Nguyen Chi Son" userId="606856d02e9d83ac" providerId="LiveId" clId="{60F999BA-B899-40E7-9C9A-BEACEE2AA221}" dt="2021-10-13T15:21:09.471" v="4310" actId="5793"/>
          <ac:spMkLst>
            <pc:docMk/>
            <pc:sldMk cId="2298416066" sldId="727"/>
            <ac:spMk id="14" creationId="{A530074C-9975-4D4F-AC15-005B11433C74}"/>
          </ac:spMkLst>
        </pc:spChg>
        <pc:spChg chg="mod">
          <ac:chgData name="Nguyen Chi Son" userId="606856d02e9d83ac" providerId="LiveId" clId="{60F999BA-B899-40E7-9C9A-BEACEE2AA221}" dt="2021-10-13T15:18:19.803" v="3293" actId="1036"/>
          <ac:spMkLst>
            <pc:docMk/>
            <pc:sldMk cId="2298416066" sldId="727"/>
            <ac:spMk id="15" creationId="{EC5263CE-BE2F-44C4-BD89-2666D2873C33}"/>
          </ac:spMkLst>
        </pc:spChg>
        <pc:spChg chg="mod">
          <ac:chgData name="Nguyen Chi Son" userId="606856d02e9d83ac" providerId="LiveId" clId="{60F999BA-B899-40E7-9C9A-BEACEE2AA221}" dt="2021-10-13T15:20:02.924" v="4104" actId="20577"/>
          <ac:spMkLst>
            <pc:docMk/>
            <pc:sldMk cId="2298416066" sldId="727"/>
            <ac:spMk id="19" creationId="{9C339D16-68E4-43C4-A62E-D0146138D23B}"/>
          </ac:spMkLst>
        </pc:spChg>
        <pc:picChg chg="del">
          <ac:chgData name="Nguyen Chi Son" userId="606856d02e9d83ac" providerId="LiveId" clId="{60F999BA-B899-40E7-9C9A-BEACEE2AA221}" dt="2021-10-13T15:18:16.078" v="3259" actId="478"/>
          <ac:picMkLst>
            <pc:docMk/>
            <pc:sldMk cId="2298416066" sldId="727"/>
            <ac:picMk id="7" creationId="{5B5856EF-5D22-4A80-B895-E063EEE61C63}"/>
          </ac:picMkLst>
        </pc:picChg>
        <pc:picChg chg="del">
          <ac:chgData name="Nguyen Chi Son" userId="606856d02e9d83ac" providerId="LiveId" clId="{60F999BA-B899-40E7-9C9A-BEACEE2AA221}" dt="2021-10-13T15:18:16.526" v="3260" actId="478"/>
          <ac:picMkLst>
            <pc:docMk/>
            <pc:sldMk cId="2298416066" sldId="727"/>
            <ac:picMk id="8" creationId="{72DB94CC-9F5D-4E3F-BDAB-04C0666BDCE9}"/>
          </ac:picMkLst>
        </pc:picChg>
      </pc:sldChg>
      <pc:sldChg chg="addSp delSp modSp add mod modAnim">
        <pc:chgData name="Nguyen Chi Son" userId="606856d02e9d83ac" providerId="LiveId" clId="{60F999BA-B899-40E7-9C9A-BEACEE2AA221}" dt="2021-10-13T18:42:03.456" v="7841"/>
        <pc:sldMkLst>
          <pc:docMk/>
          <pc:sldMk cId="311276449" sldId="728"/>
        </pc:sldMkLst>
        <pc:spChg chg="del">
          <ac:chgData name="Nguyen Chi Son" userId="606856d02e9d83ac" providerId="LiveId" clId="{60F999BA-B899-40E7-9C9A-BEACEE2AA221}" dt="2021-10-13T17:12:13.192" v="5619" actId="478"/>
          <ac:spMkLst>
            <pc:docMk/>
            <pc:sldMk cId="311276449" sldId="728"/>
            <ac:spMk id="10" creationId="{2DEA87A2-0D95-48D5-B5DC-A79069C3756A}"/>
          </ac:spMkLst>
        </pc:spChg>
        <pc:spChg chg="del">
          <ac:chgData name="Nguyen Chi Son" userId="606856d02e9d83ac" providerId="LiveId" clId="{60F999BA-B899-40E7-9C9A-BEACEE2AA221}" dt="2021-10-13T17:12:13.192" v="5619" actId="478"/>
          <ac:spMkLst>
            <pc:docMk/>
            <pc:sldMk cId="311276449" sldId="728"/>
            <ac:spMk id="11" creationId="{A7C1F49B-1C63-47D1-82ED-903D01476FE3}"/>
          </ac:spMkLst>
        </pc:spChg>
        <pc:spChg chg="del">
          <ac:chgData name="Nguyen Chi Son" userId="606856d02e9d83ac" providerId="LiveId" clId="{60F999BA-B899-40E7-9C9A-BEACEE2AA221}" dt="2021-10-13T17:12:13.192" v="5619" actId="478"/>
          <ac:spMkLst>
            <pc:docMk/>
            <pc:sldMk cId="311276449" sldId="728"/>
            <ac:spMk id="12" creationId="{7F5DC5B2-858D-4AB4-A0A5-D6C8E4A33B2C}"/>
          </ac:spMkLst>
        </pc:spChg>
        <pc:spChg chg="del">
          <ac:chgData name="Nguyen Chi Son" userId="606856d02e9d83ac" providerId="LiveId" clId="{60F999BA-B899-40E7-9C9A-BEACEE2AA221}" dt="2021-10-13T17:12:13.192" v="5619" actId="478"/>
          <ac:spMkLst>
            <pc:docMk/>
            <pc:sldMk cId="311276449" sldId="728"/>
            <ac:spMk id="13" creationId="{93A94681-C6E7-4B84-94D3-A2F86D722163}"/>
          </ac:spMkLst>
        </pc:spChg>
        <pc:spChg chg="mod">
          <ac:chgData name="Nguyen Chi Son" userId="606856d02e9d83ac" providerId="LiveId" clId="{60F999BA-B899-40E7-9C9A-BEACEE2AA221}" dt="2021-10-13T18:41:51.018" v="7836" actId="1036"/>
          <ac:spMkLst>
            <pc:docMk/>
            <pc:sldMk cId="311276449" sldId="728"/>
            <ac:spMk id="14" creationId="{A530074C-9975-4D4F-AC15-005B11433C74}"/>
          </ac:spMkLst>
        </pc:spChg>
        <pc:spChg chg="mod">
          <ac:chgData name="Nguyen Chi Son" userId="606856d02e9d83ac" providerId="LiveId" clId="{60F999BA-B899-40E7-9C9A-BEACEE2AA221}" dt="2021-10-13T18:41:51.018" v="7836" actId="1036"/>
          <ac:spMkLst>
            <pc:docMk/>
            <pc:sldMk cId="311276449" sldId="728"/>
            <ac:spMk id="15" creationId="{EC5263CE-BE2F-44C4-BD89-2666D2873C33}"/>
          </ac:spMkLst>
        </pc:spChg>
        <pc:spChg chg="mod">
          <ac:chgData name="Nguyen Chi Son" userId="606856d02e9d83ac" providerId="LiveId" clId="{60F999BA-B899-40E7-9C9A-BEACEE2AA221}" dt="2021-10-13T17:11:53.383" v="5613" actId="20577"/>
          <ac:spMkLst>
            <pc:docMk/>
            <pc:sldMk cId="311276449" sldId="728"/>
            <ac:spMk id="19" creationId="{9C339D16-68E4-43C4-A62E-D0146138D23B}"/>
          </ac:spMkLst>
        </pc:spChg>
        <pc:picChg chg="add mod">
          <ac:chgData name="Nguyen Chi Son" userId="606856d02e9d83ac" providerId="LiveId" clId="{60F999BA-B899-40E7-9C9A-BEACEE2AA221}" dt="2021-10-13T18:41:47.631" v="7815" actId="1076"/>
          <ac:picMkLst>
            <pc:docMk/>
            <pc:sldMk cId="311276449" sldId="728"/>
            <ac:picMk id="3" creationId="{1436765C-A498-4D45-A33D-A2757ED786A0}"/>
          </ac:picMkLst>
        </pc:picChg>
        <pc:picChg chg="del">
          <ac:chgData name="Nguyen Chi Son" userId="606856d02e9d83ac" providerId="LiveId" clId="{60F999BA-B899-40E7-9C9A-BEACEE2AA221}" dt="2021-10-13T17:11:54.858" v="5614" actId="478"/>
          <ac:picMkLst>
            <pc:docMk/>
            <pc:sldMk cId="311276449" sldId="728"/>
            <ac:picMk id="4" creationId="{A558A3FA-5866-4BA7-953A-111C1ACED532}"/>
          </ac:picMkLst>
        </pc:picChg>
        <pc:cxnChg chg="del">
          <ac:chgData name="Nguyen Chi Son" userId="606856d02e9d83ac" providerId="LiveId" clId="{60F999BA-B899-40E7-9C9A-BEACEE2AA221}" dt="2021-10-13T17:12:13.192" v="5619" actId="478"/>
          <ac:cxnSpMkLst>
            <pc:docMk/>
            <pc:sldMk cId="311276449" sldId="728"/>
            <ac:cxnSpMk id="16" creationId="{3221896F-54A6-443F-A329-08714C1B97A2}"/>
          </ac:cxnSpMkLst>
        </pc:cxnChg>
        <pc:cxnChg chg="del">
          <ac:chgData name="Nguyen Chi Son" userId="606856d02e9d83ac" providerId="LiveId" clId="{60F999BA-B899-40E7-9C9A-BEACEE2AA221}" dt="2021-10-13T17:12:13.192" v="5619" actId="478"/>
          <ac:cxnSpMkLst>
            <pc:docMk/>
            <pc:sldMk cId="311276449" sldId="728"/>
            <ac:cxnSpMk id="17" creationId="{9DFDC775-7AC4-4AA5-892A-5BB66FBFC45B}"/>
          </ac:cxnSpMkLst>
        </pc:cxnChg>
        <pc:cxnChg chg="del">
          <ac:chgData name="Nguyen Chi Son" userId="606856d02e9d83ac" providerId="LiveId" clId="{60F999BA-B899-40E7-9C9A-BEACEE2AA221}" dt="2021-10-13T17:12:13.192" v="5619" actId="478"/>
          <ac:cxnSpMkLst>
            <pc:docMk/>
            <pc:sldMk cId="311276449" sldId="728"/>
            <ac:cxnSpMk id="18" creationId="{FEC8261C-6E9E-473D-8237-002E0E7BE896}"/>
          </ac:cxnSpMkLst>
        </pc:cxnChg>
      </pc:sldChg>
      <pc:sldChg chg="delSp modSp add mod modAnim">
        <pc:chgData name="Nguyen Chi Son" userId="606856d02e9d83ac" providerId="LiveId" clId="{60F999BA-B899-40E7-9C9A-BEACEE2AA221}" dt="2021-10-13T18:39:41.324" v="7707" actId="20577"/>
        <pc:sldMkLst>
          <pc:docMk/>
          <pc:sldMk cId="2416830813" sldId="729"/>
        </pc:sldMkLst>
        <pc:spChg chg="mod">
          <ac:chgData name="Nguyen Chi Son" userId="606856d02e9d83ac" providerId="LiveId" clId="{60F999BA-B899-40E7-9C9A-BEACEE2AA221}" dt="2021-10-13T18:39:41.324" v="7707" actId="20577"/>
          <ac:spMkLst>
            <pc:docMk/>
            <pc:sldMk cId="2416830813" sldId="729"/>
            <ac:spMk id="14" creationId="{A530074C-9975-4D4F-AC15-005B11433C74}"/>
          </ac:spMkLst>
        </pc:spChg>
        <pc:spChg chg="mod">
          <ac:chgData name="Nguyen Chi Son" userId="606856d02e9d83ac" providerId="LiveId" clId="{60F999BA-B899-40E7-9C9A-BEACEE2AA221}" dt="2021-10-13T18:38:12.811" v="7417" actId="1035"/>
          <ac:spMkLst>
            <pc:docMk/>
            <pc:sldMk cId="2416830813" sldId="729"/>
            <ac:spMk id="15" creationId="{EC5263CE-BE2F-44C4-BD89-2666D2873C33}"/>
          </ac:spMkLst>
        </pc:spChg>
        <pc:spChg chg="mod">
          <ac:chgData name="Nguyen Chi Son" userId="606856d02e9d83ac" providerId="LiveId" clId="{60F999BA-B899-40E7-9C9A-BEACEE2AA221}" dt="2021-10-13T18:38:08.342" v="7396" actId="20577"/>
          <ac:spMkLst>
            <pc:docMk/>
            <pc:sldMk cId="2416830813" sldId="729"/>
            <ac:spMk id="19" creationId="{9C339D16-68E4-43C4-A62E-D0146138D23B}"/>
          </ac:spMkLst>
        </pc:spChg>
        <pc:picChg chg="del">
          <ac:chgData name="Nguyen Chi Son" userId="606856d02e9d83ac" providerId="LiveId" clId="{60F999BA-B899-40E7-9C9A-BEACEE2AA221}" dt="2021-10-13T17:14:00.752" v="6077" actId="478"/>
          <ac:picMkLst>
            <pc:docMk/>
            <pc:sldMk cId="2416830813" sldId="729"/>
            <ac:picMk id="3" creationId="{1436765C-A498-4D45-A33D-A2757ED786A0}"/>
          </ac:picMkLst>
        </pc:picChg>
      </pc:sldChg>
      <pc:sldChg chg="addSp delSp modSp add mod modAnim">
        <pc:chgData name="Nguyen Chi Son" userId="606856d02e9d83ac" providerId="LiveId" clId="{60F999BA-B899-40E7-9C9A-BEACEE2AA221}" dt="2021-10-13T18:41:57.161" v="7837"/>
        <pc:sldMkLst>
          <pc:docMk/>
          <pc:sldMk cId="3158567965" sldId="730"/>
        </pc:sldMkLst>
        <pc:spChg chg="mod">
          <ac:chgData name="Nguyen Chi Son" userId="606856d02e9d83ac" providerId="LiveId" clId="{60F999BA-B899-40E7-9C9A-BEACEE2AA221}" dt="2021-10-13T18:41:35.750" v="7811" actId="14100"/>
          <ac:spMkLst>
            <pc:docMk/>
            <pc:sldMk cId="3158567965" sldId="730"/>
            <ac:spMk id="10" creationId="{745A3F19-618D-4648-B35D-B4E959951563}"/>
          </ac:spMkLst>
        </pc:spChg>
        <pc:picChg chg="del">
          <ac:chgData name="Nguyen Chi Son" userId="606856d02e9d83ac" providerId="LiveId" clId="{60F999BA-B899-40E7-9C9A-BEACEE2AA221}" dt="2021-10-13T18:33:13.410" v="6262" actId="478"/>
          <ac:picMkLst>
            <pc:docMk/>
            <pc:sldMk cId="3158567965" sldId="730"/>
            <ac:picMk id="6" creationId="{6E5649AD-F9DB-4AA5-8B18-5BE0099A68F6}"/>
          </ac:picMkLst>
        </pc:picChg>
        <pc:picChg chg="add mod">
          <ac:chgData name="Nguyen Chi Son" userId="606856d02e9d83ac" providerId="LiveId" clId="{60F999BA-B899-40E7-9C9A-BEACEE2AA221}" dt="2021-10-13T18:41:31.883" v="7810" actId="1076"/>
          <ac:picMkLst>
            <pc:docMk/>
            <pc:sldMk cId="3158567965" sldId="730"/>
            <ac:picMk id="7" creationId="{8EE1225A-993F-4941-81D1-A07D57E19AC4}"/>
          </ac:picMkLst>
        </pc:picChg>
        <pc:picChg chg="del">
          <ac:chgData name="Nguyen Chi Son" userId="606856d02e9d83ac" providerId="LiveId" clId="{60F999BA-B899-40E7-9C9A-BEACEE2AA221}" dt="2021-10-13T18:33:12.488" v="6261" actId="478"/>
          <ac:picMkLst>
            <pc:docMk/>
            <pc:sldMk cId="3158567965" sldId="730"/>
            <ac:picMk id="9" creationId="{7112C3ED-24FA-4C1A-87CD-8E01D87269A5}"/>
          </ac:picMkLst>
        </pc:picChg>
      </pc:sldChg>
    </pc:docChg>
  </pc:docChgLst>
  <pc:docChgLst>
    <pc:chgData name="Nguyen Chi Son" userId="606856d02e9d83ac" providerId="LiveId" clId="{B9933BE9-D93C-4302-ABAE-07341CE1953F}"/>
    <pc:docChg chg="undo custSel addSld delSld modSld sldOrd">
      <pc:chgData name="Nguyen Chi Son" userId="606856d02e9d83ac" providerId="LiveId" clId="{B9933BE9-D93C-4302-ABAE-07341CE1953F}" dt="2021-10-21T12:52:24.994" v="4925"/>
      <pc:docMkLst>
        <pc:docMk/>
      </pc:docMkLst>
      <pc:sldChg chg="modSp mod">
        <pc:chgData name="Nguyen Chi Son" userId="606856d02e9d83ac" providerId="LiveId" clId="{B9933BE9-D93C-4302-ABAE-07341CE1953F}" dt="2021-10-21T10:19:16.673" v="60" actId="20577"/>
        <pc:sldMkLst>
          <pc:docMk/>
          <pc:sldMk cId="2922349590" sldId="256"/>
        </pc:sldMkLst>
        <pc:spChg chg="mod">
          <ac:chgData name="Nguyen Chi Son" userId="606856d02e9d83ac" providerId="LiveId" clId="{B9933BE9-D93C-4302-ABAE-07341CE1953F}" dt="2021-10-21T10:19:16.673" v="60" actId="20577"/>
          <ac:spMkLst>
            <pc:docMk/>
            <pc:sldMk cId="2922349590" sldId="256"/>
            <ac:spMk id="136" creationId="{C574B640-0199-463F-87CA-8E3956B46E10}"/>
          </ac:spMkLst>
        </pc:spChg>
      </pc:sldChg>
      <pc:sldChg chg="modSp mod">
        <pc:chgData name="Nguyen Chi Son" userId="606856d02e9d83ac" providerId="LiveId" clId="{B9933BE9-D93C-4302-ABAE-07341CE1953F}" dt="2021-10-21T10:28:02.118" v="134" actId="1036"/>
        <pc:sldMkLst>
          <pc:docMk/>
          <pc:sldMk cId="2812505328" sldId="362"/>
        </pc:sldMkLst>
        <pc:spChg chg="mod">
          <ac:chgData name="Nguyen Chi Son" userId="606856d02e9d83ac" providerId="LiveId" clId="{B9933BE9-D93C-4302-ABAE-07341CE1953F}" dt="2021-10-21T10:27:57.923" v="114" actId="20577"/>
          <ac:spMkLst>
            <pc:docMk/>
            <pc:sldMk cId="2812505328" sldId="362"/>
            <ac:spMk id="2" creationId="{DAF08EC2-5D0D-48D9-855C-A59C0E5ED55B}"/>
          </ac:spMkLst>
        </pc:spChg>
        <pc:spChg chg="mod">
          <ac:chgData name="Nguyen Chi Son" userId="606856d02e9d83ac" providerId="LiveId" clId="{B9933BE9-D93C-4302-ABAE-07341CE1953F}" dt="2021-10-21T10:28:02.118" v="134" actId="1036"/>
          <ac:spMkLst>
            <pc:docMk/>
            <pc:sldMk cId="2812505328" sldId="362"/>
            <ac:spMk id="3" creationId="{8CD51C9F-FCB0-4185-93E6-835FC05E1B10}"/>
          </ac:spMkLst>
        </pc:spChg>
      </pc:sldChg>
      <pc:sldChg chg="addSp delSp modSp mod modAnim">
        <pc:chgData name="Nguyen Chi Son" userId="606856d02e9d83ac" providerId="LiveId" clId="{B9933BE9-D93C-4302-ABAE-07341CE1953F}" dt="2021-10-21T12:51:50.863" v="4914"/>
        <pc:sldMkLst>
          <pc:docMk/>
          <pc:sldMk cId="3298182474" sldId="547"/>
        </pc:sldMkLst>
        <pc:spChg chg="mod">
          <ac:chgData name="Nguyen Chi Son" userId="606856d02e9d83ac" providerId="LiveId" clId="{B9933BE9-D93C-4302-ABAE-07341CE1953F}" dt="2021-10-21T10:28:48.883" v="357" actId="20577"/>
          <ac:spMkLst>
            <pc:docMk/>
            <pc:sldMk cId="3298182474" sldId="547"/>
            <ac:spMk id="2" creationId="{BA8A6260-CA4B-46A9-A06E-C71EE59E6992}"/>
          </ac:spMkLst>
        </pc:spChg>
        <pc:spChg chg="add mod">
          <ac:chgData name="Nguyen Chi Son" userId="606856d02e9d83ac" providerId="LiveId" clId="{B9933BE9-D93C-4302-ABAE-07341CE1953F}" dt="2021-10-21T10:32:03.807" v="442" actId="1076"/>
          <ac:spMkLst>
            <pc:docMk/>
            <pc:sldMk cId="3298182474" sldId="547"/>
            <ac:spMk id="3" creationId="{76F82E2E-440A-47F1-B76E-F412A71F90EB}"/>
          </ac:spMkLst>
        </pc:spChg>
        <pc:spChg chg="add mod">
          <ac:chgData name="Nguyen Chi Son" userId="606856d02e9d83ac" providerId="LiveId" clId="{B9933BE9-D93C-4302-ABAE-07341CE1953F}" dt="2021-10-21T10:31:06.411" v="374" actId="1076"/>
          <ac:spMkLst>
            <pc:docMk/>
            <pc:sldMk cId="3298182474" sldId="547"/>
            <ac:spMk id="6" creationId="{55EFE2C7-A145-4398-9A1C-6B0F4661F8B5}"/>
          </ac:spMkLst>
        </pc:spChg>
        <pc:spChg chg="add mod">
          <ac:chgData name="Nguyen Chi Son" userId="606856d02e9d83ac" providerId="LiveId" clId="{B9933BE9-D93C-4302-ABAE-07341CE1953F}" dt="2021-10-21T10:31:09.011" v="375" actId="1076"/>
          <ac:spMkLst>
            <pc:docMk/>
            <pc:sldMk cId="3298182474" sldId="547"/>
            <ac:spMk id="9" creationId="{940A03D4-1663-4B1B-BD24-DB95182683B6}"/>
          </ac:spMkLst>
        </pc:spChg>
        <pc:spChg chg="add mod">
          <ac:chgData name="Nguyen Chi Son" userId="606856d02e9d83ac" providerId="LiveId" clId="{B9933BE9-D93C-4302-ABAE-07341CE1953F}" dt="2021-10-21T10:31:35.606" v="432" actId="1076"/>
          <ac:spMkLst>
            <pc:docMk/>
            <pc:sldMk cId="3298182474" sldId="547"/>
            <ac:spMk id="11" creationId="{24C579D8-713A-48FF-9310-0BBFB1E70CF9}"/>
          </ac:spMkLst>
        </pc:spChg>
        <pc:spChg chg="add mod">
          <ac:chgData name="Nguyen Chi Son" userId="606856d02e9d83ac" providerId="LiveId" clId="{B9933BE9-D93C-4302-ABAE-07341CE1953F}" dt="2021-10-21T10:32:06.578" v="443" actId="1076"/>
          <ac:spMkLst>
            <pc:docMk/>
            <pc:sldMk cId="3298182474" sldId="547"/>
            <ac:spMk id="12" creationId="{B5A5D473-5A99-43C5-BC71-12F1F9A55AB9}"/>
          </ac:spMkLst>
        </pc:spChg>
        <pc:spChg chg="del">
          <ac:chgData name="Nguyen Chi Son" userId="606856d02e9d83ac" providerId="LiveId" clId="{B9933BE9-D93C-4302-ABAE-07341CE1953F}" dt="2021-10-21T10:30:09.777" v="359" actId="478"/>
          <ac:spMkLst>
            <pc:docMk/>
            <pc:sldMk cId="3298182474" sldId="547"/>
            <ac:spMk id="23" creationId="{A3CA9D35-35B6-493F-8590-514DBA6E36B8}"/>
          </ac:spMkLst>
        </pc:spChg>
        <pc:picChg chg="del">
          <ac:chgData name="Nguyen Chi Son" userId="606856d02e9d83ac" providerId="LiveId" clId="{B9933BE9-D93C-4302-ABAE-07341CE1953F}" dt="2021-10-21T10:28:03.422" v="135" actId="478"/>
          <ac:picMkLst>
            <pc:docMk/>
            <pc:sldMk cId="3298182474" sldId="547"/>
            <ac:picMk id="5" creationId="{821B5B6B-81D4-426D-93FD-20B341166DF1}"/>
          </ac:picMkLst>
        </pc:picChg>
        <pc:picChg chg="add mod">
          <ac:chgData name="Nguyen Chi Son" userId="606856d02e9d83ac" providerId="LiveId" clId="{B9933BE9-D93C-4302-ABAE-07341CE1953F}" dt="2021-10-21T10:30:51.470" v="370" actId="1076"/>
          <ac:picMkLst>
            <pc:docMk/>
            <pc:sldMk cId="3298182474" sldId="547"/>
            <ac:picMk id="7" creationId="{CA9794F1-FC74-4C14-8FF2-8866B9A959FE}"/>
          </ac:picMkLst>
        </pc:picChg>
        <pc:picChg chg="add mod">
          <ac:chgData name="Nguyen Chi Son" userId="606856d02e9d83ac" providerId="LiveId" clId="{B9933BE9-D93C-4302-ABAE-07341CE1953F}" dt="2021-10-21T10:30:53.689" v="371" actId="1076"/>
          <ac:picMkLst>
            <pc:docMk/>
            <pc:sldMk cId="3298182474" sldId="547"/>
            <ac:picMk id="8" creationId="{0975FEB6-36A7-47EC-A4A9-1C71BBCA8BA0}"/>
          </ac:picMkLst>
        </pc:picChg>
        <pc:picChg chg="add mod modCrop">
          <ac:chgData name="Nguyen Chi Son" userId="606856d02e9d83ac" providerId="LiveId" clId="{B9933BE9-D93C-4302-ABAE-07341CE1953F}" dt="2021-10-21T10:31:02.006" v="373" actId="732"/>
          <ac:picMkLst>
            <pc:docMk/>
            <pc:sldMk cId="3298182474" sldId="547"/>
            <ac:picMk id="10" creationId="{B31058C9-8D04-499C-802B-3828E3A63511}"/>
          </ac:picMkLst>
        </pc:picChg>
      </pc:sldChg>
      <pc:sldChg chg="delSp modSp del mod ord modAnim">
        <pc:chgData name="Nguyen Chi Son" userId="606856d02e9d83ac" providerId="LiveId" clId="{B9933BE9-D93C-4302-ABAE-07341CE1953F}" dt="2021-10-21T12:51:30.850" v="4902" actId="47"/>
        <pc:sldMkLst>
          <pc:docMk/>
          <pc:sldMk cId="2463127679" sldId="724"/>
        </pc:sldMkLst>
        <pc:spChg chg="mod">
          <ac:chgData name="Nguyen Chi Son" userId="606856d02e9d83ac" providerId="LiveId" clId="{B9933BE9-D93C-4302-ABAE-07341CE1953F}" dt="2021-10-21T10:39:43.368" v="1248" actId="20577"/>
          <ac:spMkLst>
            <pc:docMk/>
            <pc:sldMk cId="2463127679" sldId="724"/>
            <ac:spMk id="14" creationId="{A530074C-9975-4D4F-AC15-005B11433C74}"/>
          </ac:spMkLst>
        </pc:spChg>
        <pc:spChg chg="mod">
          <ac:chgData name="Nguyen Chi Son" userId="606856d02e9d83ac" providerId="LiveId" clId="{B9933BE9-D93C-4302-ABAE-07341CE1953F}" dt="2021-10-21T10:38:40.598" v="860" actId="1035"/>
          <ac:spMkLst>
            <pc:docMk/>
            <pc:sldMk cId="2463127679" sldId="724"/>
            <ac:spMk id="15" creationId="{EC5263CE-BE2F-44C4-BD89-2666D2873C33}"/>
          </ac:spMkLst>
        </pc:spChg>
        <pc:spChg chg="mod">
          <ac:chgData name="Nguyen Chi Son" userId="606856d02e9d83ac" providerId="LiveId" clId="{B9933BE9-D93C-4302-ABAE-07341CE1953F}" dt="2021-10-21T10:36:34.649" v="813" actId="20577"/>
          <ac:spMkLst>
            <pc:docMk/>
            <pc:sldMk cId="2463127679" sldId="724"/>
            <ac:spMk id="19" creationId="{9C339D16-68E4-43C4-A62E-D0146138D23B}"/>
          </ac:spMkLst>
        </pc:spChg>
        <pc:picChg chg="del">
          <ac:chgData name="Nguyen Chi Son" userId="606856d02e9d83ac" providerId="LiveId" clId="{B9933BE9-D93C-4302-ABAE-07341CE1953F}" dt="2021-10-21T10:36:07.270" v="549" actId="478"/>
          <ac:picMkLst>
            <pc:docMk/>
            <pc:sldMk cId="2463127679" sldId="724"/>
            <ac:picMk id="1026" creationId="{5F3BA7E9-CF62-4E51-B340-307E3E6AE458}"/>
          </ac:picMkLst>
        </pc:picChg>
        <pc:picChg chg="del">
          <ac:chgData name="Nguyen Chi Son" userId="606856d02e9d83ac" providerId="LiveId" clId="{B9933BE9-D93C-4302-ABAE-07341CE1953F}" dt="2021-10-21T10:36:06.770" v="548" actId="478"/>
          <ac:picMkLst>
            <pc:docMk/>
            <pc:sldMk cId="2463127679" sldId="724"/>
            <ac:picMk id="1028" creationId="{8D596280-D22C-42BE-A1AC-717684001CB4}"/>
          </ac:picMkLst>
        </pc:picChg>
      </pc:sldChg>
      <pc:sldChg chg="del">
        <pc:chgData name="Nguyen Chi Son" userId="606856d02e9d83ac" providerId="LiveId" clId="{B9933BE9-D93C-4302-ABAE-07341CE1953F}" dt="2021-10-21T12:51:30.850" v="4902" actId="47"/>
        <pc:sldMkLst>
          <pc:docMk/>
          <pc:sldMk cId="2797674271" sldId="731"/>
        </pc:sldMkLst>
      </pc:sldChg>
      <pc:sldChg chg="del">
        <pc:chgData name="Nguyen Chi Son" userId="606856d02e9d83ac" providerId="LiveId" clId="{B9933BE9-D93C-4302-ABAE-07341CE1953F}" dt="2021-10-21T12:51:30.850" v="4902" actId="47"/>
        <pc:sldMkLst>
          <pc:docMk/>
          <pc:sldMk cId="3493183879" sldId="732"/>
        </pc:sldMkLst>
      </pc:sldChg>
      <pc:sldChg chg="addSp delSp modSp add mod delAnim modAnim">
        <pc:chgData name="Nguyen Chi Son" userId="606856d02e9d83ac" providerId="LiveId" clId="{B9933BE9-D93C-4302-ABAE-07341CE1953F}" dt="2021-10-21T12:51:54.771" v="4915"/>
        <pc:sldMkLst>
          <pc:docMk/>
          <pc:sldMk cId="1577087421" sldId="733"/>
        </pc:sldMkLst>
        <pc:spChg chg="mod">
          <ac:chgData name="Nguyen Chi Son" userId="606856d02e9d83ac" providerId="LiveId" clId="{B9933BE9-D93C-4302-ABAE-07341CE1953F}" dt="2021-10-21T10:35:55.308" v="544" actId="1035"/>
          <ac:spMkLst>
            <pc:docMk/>
            <pc:sldMk cId="1577087421" sldId="733"/>
            <ac:spMk id="3" creationId="{76F82E2E-440A-47F1-B76E-F412A71F90EB}"/>
          </ac:spMkLst>
        </pc:spChg>
        <pc:spChg chg="mod">
          <ac:chgData name="Nguyen Chi Son" userId="606856d02e9d83ac" providerId="LiveId" clId="{B9933BE9-D93C-4302-ABAE-07341CE1953F}" dt="2021-10-21T10:35:51.427" v="540" actId="1076"/>
          <ac:spMkLst>
            <pc:docMk/>
            <pc:sldMk cId="1577087421" sldId="733"/>
            <ac:spMk id="6" creationId="{55EFE2C7-A145-4398-9A1C-6B0F4661F8B5}"/>
          </ac:spMkLst>
        </pc:spChg>
        <pc:spChg chg="mod">
          <ac:chgData name="Nguyen Chi Son" userId="606856d02e9d83ac" providerId="LiveId" clId="{B9933BE9-D93C-4302-ABAE-07341CE1953F}" dt="2021-10-21T10:34:44.485" v="496" actId="20577"/>
          <ac:spMkLst>
            <pc:docMk/>
            <pc:sldMk cId="1577087421" sldId="733"/>
            <ac:spMk id="9" creationId="{940A03D4-1663-4B1B-BD24-DB95182683B6}"/>
          </ac:spMkLst>
        </pc:spChg>
        <pc:spChg chg="mod">
          <ac:chgData name="Nguyen Chi Son" userId="606856d02e9d83ac" providerId="LiveId" clId="{B9933BE9-D93C-4302-ABAE-07341CE1953F}" dt="2021-10-21T10:47:55.151" v="2252" actId="20577"/>
          <ac:spMkLst>
            <pc:docMk/>
            <pc:sldMk cId="1577087421" sldId="733"/>
            <ac:spMk id="11" creationId="{24C579D8-713A-48FF-9310-0BBFB1E70CF9}"/>
          </ac:spMkLst>
        </pc:spChg>
        <pc:spChg chg="mod">
          <ac:chgData name="Nguyen Chi Son" userId="606856d02e9d83ac" providerId="LiveId" clId="{B9933BE9-D93C-4302-ABAE-07341CE1953F}" dt="2021-10-21T10:35:56.714" v="545" actId="1076"/>
          <ac:spMkLst>
            <pc:docMk/>
            <pc:sldMk cId="1577087421" sldId="733"/>
            <ac:spMk id="12" creationId="{B5A5D473-5A99-43C5-BC71-12F1F9A55AB9}"/>
          </ac:spMkLst>
        </pc:spChg>
        <pc:picChg chg="del">
          <ac:chgData name="Nguyen Chi Son" userId="606856d02e9d83ac" providerId="LiveId" clId="{B9933BE9-D93C-4302-ABAE-07341CE1953F}" dt="2021-10-21T10:32:21.769" v="455" actId="478"/>
          <ac:picMkLst>
            <pc:docMk/>
            <pc:sldMk cId="1577087421" sldId="733"/>
            <ac:picMk id="7" creationId="{CA9794F1-FC74-4C14-8FF2-8866B9A959FE}"/>
          </ac:picMkLst>
        </pc:picChg>
        <pc:picChg chg="del">
          <ac:chgData name="Nguyen Chi Son" userId="606856d02e9d83ac" providerId="LiveId" clId="{B9933BE9-D93C-4302-ABAE-07341CE1953F}" dt="2021-10-21T10:32:22.957" v="457" actId="478"/>
          <ac:picMkLst>
            <pc:docMk/>
            <pc:sldMk cId="1577087421" sldId="733"/>
            <ac:picMk id="8" creationId="{0975FEB6-36A7-47EC-A4A9-1C71BBCA8BA0}"/>
          </ac:picMkLst>
        </pc:picChg>
        <pc:picChg chg="del">
          <ac:chgData name="Nguyen Chi Son" userId="606856d02e9d83ac" providerId="LiveId" clId="{B9933BE9-D93C-4302-ABAE-07341CE1953F}" dt="2021-10-21T10:32:22.488" v="456" actId="478"/>
          <ac:picMkLst>
            <pc:docMk/>
            <pc:sldMk cId="1577087421" sldId="733"/>
            <ac:picMk id="10" creationId="{B31058C9-8D04-499C-802B-3828E3A63511}"/>
          </ac:picMkLst>
        </pc:picChg>
        <pc:picChg chg="add mod">
          <ac:chgData name="Nguyen Chi Son" userId="606856d02e9d83ac" providerId="LiveId" clId="{B9933BE9-D93C-4302-ABAE-07341CE1953F}" dt="2021-10-21T10:35:46.812" v="538" actId="554"/>
          <ac:picMkLst>
            <pc:docMk/>
            <pc:sldMk cId="1577087421" sldId="733"/>
            <ac:picMk id="1026" creationId="{3968F22B-61B1-45F5-AB38-17E441D6DEF4}"/>
          </ac:picMkLst>
        </pc:picChg>
        <pc:picChg chg="add mod">
          <ac:chgData name="Nguyen Chi Son" userId="606856d02e9d83ac" providerId="LiveId" clId="{B9933BE9-D93C-4302-ABAE-07341CE1953F}" dt="2021-10-21T10:35:46.812" v="538" actId="554"/>
          <ac:picMkLst>
            <pc:docMk/>
            <pc:sldMk cId="1577087421" sldId="733"/>
            <ac:picMk id="1028" creationId="{912B3134-F1F0-4914-95D0-585901072259}"/>
          </ac:picMkLst>
        </pc:picChg>
        <pc:picChg chg="add mod">
          <ac:chgData name="Nguyen Chi Son" userId="606856d02e9d83ac" providerId="LiveId" clId="{B9933BE9-D93C-4302-ABAE-07341CE1953F}" dt="2021-10-21T10:35:46.812" v="538" actId="554"/>
          <ac:picMkLst>
            <pc:docMk/>
            <pc:sldMk cId="1577087421" sldId="733"/>
            <ac:picMk id="1030" creationId="{2EA41A39-CAE4-4322-8D53-0B1CC6E1BB5E}"/>
          </ac:picMkLst>
        </pc:picChg>
      </pc:sldChg>
      <pc:sldChg chg="modSp add del mod">
        <pc:chgData name="Nguyen Chi Son" userId="606856d02e9d83ac" providerId="LiveId" clId="{B9933BE9-D93C-4302-ABAE-07341CE1953F}" dt="2021-10-21T12:51:30.850" v="4902" actId="47"/>
        <pc:sldMkLst>
          <pc:docMk/>
          <pc:sldMk cId="882845768" sldId="734"/>
        </pc:sldMkLst>
        <pc:spChg chg="mod">
          <ac:chgData name="Nguyen Chi Son" userId="606856d02e9d83ac" providerId="LiveId" clId="{B9933BE9-D93C-4302-ABAE-07341CE1953F}" dt="2021-10-21T10:43:07.542" v="1299" actId="20577"/>
          <ac:spMkLst>
            <pc:docMk/>
            <pc:sldMk cId="882845768" sldId="734"/>
            <ac:spMk id="2" creationId="{DAF08EC2-5D0D-48D9-855C-A59C0E5ED55B}"/>
          </ac:spMkLst>
        </pc:spChg>
        <pc:spChg chg="mod">
          <ac:chgData name="Nguyen Chi Son" userId="606856d02e9d83ac" providerId="LiveId" clId="{B9933BE9-D93C-4302-ABAE-07341CE1953F}" dt="2021-10-21T10:43:01.529" v="1250" actId="20577"/>
          <ac:spMkLst>
            <pc:docMk/>
            <pc:sldMk cId="882845768" sldId="734"/>
            <ac:spMk id="3" creationId="{8CD51C9F-FCB0-4185-93E6-835FC05E1B10}"/>
          </ac:spMkLst>
        </pc:spChg>
      </pc:sldChg>
      <pc:sldChg chg="addSp modSp add mod modAnim">
        <pc:chgData name="Nguyen Chi Son" userId="606856d02e9d83ac" providerId="LiveId" clId="{B9933BE9-D93C-4302-ABAE-07341CE1953F}" dt="2021-10-21T10:47:35.042" v="2246" actId="1035"/>
        <pc:sldMkLst>
          <pc:docMk/>
          <pc:sldMk cId="2862655" sldId="735"/>
        </pc:sldMkLst>
        <pc:spChg chg="add mod">
          <ac:chgData name="Nguyen Chi Son" userId="606856d02e9d83ac" providerId="LiveId" clId="{B9933BE9-D93C-4302-ABAE-07341CE1953F}" dt="2021-10-21T10:47:16.692" v="2208" actId="20577"/>
          <ac:spMkLst>
            <pc:docMk/>
            <pc:sldMk cId="2862655" sldId="735"/>
            <ac:spMk id="6" creationId="{C46FE161-0675-4130-AC73-7A4EB0898A13}"/>
          </ac:spMkLst>
        </pc:spChg>
        <pc:spChg chg="add mod">
          <ac:chgData name="Nguyen Chi Son" userId="606856d02e9d83ac" providerId="LiveId" clId="{B9933BE9-D93C-4302-ABAE-07341CE1953F}" dt="2021-10-21T10:47:35.042" v="2246" actId="1035"/>
          <ac:spMkLst>
            <pc:docMk/>
            <pc:sldMk cId="2862655" sldId="735"/>
            <ac:spMk id="8" creationId="{00BE6DA2-4C66-4DA0-9432-E2CA5D74107B}"/>
          </ac:spMkLst>
        </pc:spChg>
        <pc:spChg chg="add mod">
          <ac:chgData name="Nguyen Chi Son" userId="606856d02e9d83ac" providerId="LiveId" clId="{B9933BE9-D93C-4302-ABAE-07341CE1953F}" dt="2021-10-21T10:46:48.584" v="1976" actId="1076"/>
          <ac:spMkLst>
            <pc:docMk/>
            <pc:sldMk cId="2862655" sldId="735"/>
            <ac:spMk id="10" creationId="{1B2C6E1D-C5EF-4F05-A2E0-477E1722F2C9}"/>
          </ac:spMkLst>
        </pc:spChg>
        <pc:spChg chg="mod">
          <ac:chgData name="Nguyen Chi Son" userId="606856d02e9d83ac" providerId="LiveId" clId="{B9933BE9-D93C-4302-ABAE-07341CE1953F}" dt="2021-10-21T10:46:31.811" v="1974" actId="20577"/>
          <ac:spMkLst>
            <pc:docMk/>
            <pc:sldMk cId="2862655" sldId="735"/>
            <ac:spMk id="14" creationId="{A530074C-9975-4D4F-AC15-005B11433C74}"/>
          </ac:spMkLst>
        </pc:spChg>
        <pc:spChg chg="mod">
          <ac:chgData name="Nguyen Chi Son" userId="606856d02e9d83ac" providerId="LiveId" clId="{B9933BE9-D93C-4302-ABAE-07341CE1953F}" dt="2021-10-21T10:45:20.634" v="1507" actId="20577"/>
          <ac:spMkLst>
            <pc:docMk/>
            <pc:sldMk cId="2862655" sldId="735"/>
            <ac:spMk id="19" creationId="{9C339D16-68E4-43C4-A62E-D0146138D23B}"/>
          </ac:spMkLst>
        </pc:spChg>
        <pc:picChg chg="add mod">
          <ac:chgData name="Nguyen Chi Son" userId="606856d02e9d83ac" providerId="LiveId" clId="{B9933BE9-D93C-4302-ABAE-07341CE1953F}" dt="2021-10-21T10:46:48.584" v="1976" actId="1076"/>
          <ac:picMkLst>
            <pc:docMk/>
            <pc:sldMk cId="2862655" sldId="735"/>
            <ac:picMk id="7" creationId="{890478F5-109F-442F-B7FD-E9697E0E7015}"/>
          </ac:picMkLst>
        </pc:picChg>
      </pc:sldChg>
      <pc:sldChg chg="delSp modSp add modAnim">
        <pc:chgData name="Nguyen Chi Son" userId="606856d02e9d83ac" providerId="LiveId" clId="{B9933BE9-D93C-4302-ABAE-07341CE1953F}" dt="2021-10-21T10:50:43.742" v="3043" actId="478"/>
        <pc:sldMkLst>
          <pc:docMk/>
          <pc:sldMk cId="2820191260" sldId="736"/>
        </pc:sldMkLst>
        <pc:spChg chg="del">
          <ac:chgData name="Nguyen Chi Son" userId="606856d02e9d83ac" providerId="LiveId" clId="{B9933BE9-D93C-4302-ABAE-07341CE1953F}" dt="2021-10-21T10:50:43.742" v="3043" actId="478"/>
          <ac:spMkLst>
            <pc:docMk/>
            <pc:sldMk cId="2820191260" sldId="736"/>
            <ac:spMk id="6" creationId="{C46FE161-0675-4130-AC73-7A4EB0898A13}"/>
          </ac:spMkLst>
        </pc:spChg>
        <pc:spChg chg="del">
          <ac:chgData name="Nguyen Chi Son" userId="606856d02e9d83ac" providerId="LiveId" clId="{B9933BE9-D93C-4302-ABAE-07341CE1953F}" dt="2021-10-21T10:50:43.742" v="3043" actId="478"/>
          <ac:spMkLst>
            <pc:docMk/>
            <pc:sldMk cId="2820191260" sldId="736"/>
            <ac:spMk id="8" creationId="{00BE6DA2-4C66-4DA0-9432-E2CA5D74107B}"/>
          </ac:spMkLst>
        </pc:spChg>
        <pc:spChg chg="del">
          <ac:chgData name="Nguyen Chi Son" userId="606856d02e9d83ac" providerId="LiveId" clId="{B9933BE9-D93C-4302-ABAE-07341CE1953F}" dt="2021-10-21T10:50:43.742" v="3043" actId="478"/>
          <ac:spMkLst>
            <pc:docMk/>
            <pc:sldMk cId="2820191260" sldId="736"/>
            <ac:spMk id="10" creationId="{1B2C6E1D-C5EF-4F05-A2E0-477E1722F2C9}"/>
          </ac:spMkLst>
        </pc:spChg>
        <pc:spChg chg="mod">
          <ac:chgData name="Nguyen Chi Son" userId="606856d02e9d83ac" providerId="LiveId" clId="{B9933BE9-D93C-4302-ABAE-07341CE1953F}" dt="2021-10-21T10:49:56.579" v="3042" actId="20577"/>
          <ac:spMkLst>
            <pc:docMk/>
            <pc:sldMk cId="2820191260" sldId="736"/>
            <ac:spMk id="14" creationId="{A530074C-9975-4D4F-AC15-005B11433C74}"/>
          </ac:spMkLst>
        </pc:spChg>
        <pc:spChg chg="mod">
          <ac:chgData name="Nguyen Chi Son" userId="606856d02e9d83ac" providerId="LiveId" clId="{B9933BE9-D93C-4302-ABAE-07341CE1953F}" dt="2021-10-21T10:48:34.930" v="2548" actId="20577"/>
          <ac:spMkLst>
            <pc:docMk/>
            <pc:sldMk cId="2820191260" sldId="736"/>
            <ac:spMk id="19" creationId="{9C339D16-68E4-43C4-A62E-D0146138D23B}"/>
          </ac:spMkLst>
        </pc:spChg>
        <pc:picChg chg="del">
          <ac:chgData name="Nguyen Chi Son" userId="606856d02e9d83ac" providerId="LiveId" clId="{B9933BE9-D93C-4302-ABAE-07341CE1953F}" dt="2021-10-21T10:50:43.742" v="3043" actId="478"/>
          <ac:picMkLst>
            <pc:docMk/>
            <pc:sldMk cId="2820191260" sldId="736"/>
            <ac:picMk id="7" creationId="{890478F5-109F-442F-B7FD-E9697E0E7015}"/>
          </ac:picMkLst>
        </pc:picChg>
      </pc:sldChg>
      <pc:sldChg chg="addSp modSp add mod modAnim">
        <pc:chgData name="Nguyen Chi Son" userId="606856d02e9d83ac" providerId="LiveId" clId="{B9933BE9-D93C-4302-ABAE-07341CE1953F}" dt="2021-10-21T12:52:16.685" v="4921"/>
        <pc:sldMkLst>
          <pc:docMk/>
          <pc:sldMk cId="94835632" sldId="737"/>
        </pc:sldMkLst>
        <pc:spChg chg="mod">
          <ac:chgData name="Nguyen Chi Son" userId="606856d02e9d83ac" providerId="LiveId" clId="{B9933BE9-D93C-4302-ABAE-07341CE1953F}" dt="2021-10-21T10:54:41.322" v="4301" actId="20577"/>
          <ac:spMkLst>
            <pc:docMk/>
            <pc:sldMk cId="94835632" sldId="737"/>
            <ac:spMk id="14" creationId="{A530074C-9975-4D4F-AC15-005B11433C74}"/>
          </ac:spMkLst>
        </pc:spChg>
        <pc:spChg chg="mod">
          <ac:chgData name="Nguyen Chi Son" userId="606856d02e9d83ac" providerId="LiveId" clId="{B9933BE9-D93C-4302-ABAE-07341CE1953F}" dt="2021-10-21T10:51:50.253" v="3589" actId="1035"/>
          <ac:spMkLst>
            <pc:docMk/>
            <pc:sldMk cId="94835632" sldId="737"/>
            <ac:spMk id="15" creationId="{EC5263CE-BE2F-44C4-BD89-2666D2873C33}"/>
          </ac:spMkLst>
        </pc:spChg>
        <pc:spChg chg="mod">
          <ac:chgData name="Nguyen Chi Son" userId="606856d02e9d83ac" providerId="LiveId" clId="{B9933BE9-D93C-4302-ABAE-07341CE1953F}" dt="2021-10-21T10:51:42.682" v="3531" actId="20577"/>
          <ac:spMkLst>
            <pc:docMk/>
            <pc:sldMk cId="94835632" sldId="737"/>
            <ac:spMk id="19" creationId="{9C339D16-68E4-43C4-A62E-D0146138D23B}"/>
          </ac:spMkLst>
        </pc:spChg>
        <pc:picChg chg="add mod">
          <ac:chgData name="Nguyen Chi Son" userId="606856d02e9d83ac" providerId="LiveId" clId="{B9933BE9-D93C-4302-ABAE-07341CE1953F}" dt="2021-10-21T10:55:22.756" v="4312" actId="1076"/>
          <ac:picMkLst>
            <pc:docMk/>
            <pc:sldMk cId="94835632" sldId="737"/>
            <ac:picMk id="3" creationId="{305430CC-D8D1-4829-9E4A-312CD889083B}"/>
          </ac:picMkLst>
        </pc:picChg>
        <pc:picChg chg="add mod">
          <ac:chgData name="Nguyen Chi Son" userId="606856d02e9d83ac" providerId="LiveId" clId="{B9933BE9-D93C-4302-ABAE-07341CE1953F}" dt="2021-10-21T10:55:23.956" v="4313" actId="1076"/>
          <ac:picMkLst>
            <pc:docMk/>
            <pc:sldMk cId="94835632" sldId="737"/>
            <ac:picMk id="5" creationId="{788BFE3E-389D-442D-801B-2822038AFD32}"/>
          </ac:picMkLst>
        </pc:picChg>
      </pc:sldChg>
      <pc:sldChg chg="addSp delSp modSp add mod modAnim">
        <pc:chgData name="Nguyen Chi Son" userId="606856d02e9d83ac" providerId="LiveId" clId="{B9933BE9-D93C-4302-ABAE-07341CE1953F}" dt="2021-10-21T12:52:24.994" v="4925"/>
        <pc:sldMkLst>
          <pc:docMk/>
          <pc:sldMk cId="726114726" sldId="738"/>
        </pc:sldMkLst>
        <pc:spChg chg="mod">
          <ac:chgData name="Nguyen Chi Son" userId="606856d02e9d83ac" providerId="LiveId" clId="{B9933BE9-D93C-4302-ABAE-07341CE1953F}" dt="2021-10-21T12:51:07.275" v="4901" actId="20577"/>
          <ac:spMkLst>
            <pc:docMk/>
            <pc:sldMk cId="726114726" sldId="738"/>
            <ac:spMk id="14" creationId="{A530074C-9975-4D4F-AC15-005B11433C74}"/>
          </ac:spMkLst>
        </pc:spChg>
        <pc:spChg chg="mod">
          <ac:chgData name="Nguyen Chi Son" userId="606856d02e9d83ac" providerId="LiveId" clId="{B9933BE9-D93C-4302-ABAE-07341CE1953F}" dt="2021-10-21T12:51:41.890" v="4913" actId="1035"/>
          <ac:spMkLst>
            <pc:docMk/>
            <pc:sldMk cId="726114726" sldId="738"/>
            <ac:spMk id="15" creationId="{EC5263CE-BE2F-44C4-BD89-2666D2873C33}"/>
          </ac:spMkLst>
        </pc:spChg>
        <pc:spChg chg="mod">
          <ac:chgData name="Nguyen Chi Son" userId="606856d02e9d83ac" providerId="LiveId" clId="{B9933BE9-D93C-4302-ABAE-07341CE1953F}" dt="2021-10-21T12:47:45.951" v="4565" actId="20577"/>
          <ac:spMkLst>
            <pc:docMk/>
            <pc:sldMk cId="726114726" sldId="738"/>
            <ac:spMk id="19" creationId="{9C339D16-68E4-43C4-A62E-D0146138D23B}"/>
          </ac:spMkLst>
        </pc:spChg>
        <pc:picChg chg="del">
          <ac:chgData name="Nguyen Chi Son" userId="606856d02e9d83ac" providerId="LiveId" clId="{B9933BE9-D93C-4302-ABAE-07341CE1953F}" dt="2021-10-21T12:47:12.308" v="4315" actId="478"/>
          <ac:picMkLst>
            <pc:docMk/>
            <pc:sldMk cId="726114726" sldId="738"/>
            <ac:picMk id="3" creationId="{305430CC-D8D1-4829-9E4A-312CD889083B}"/>
          </ac:picMkLst>
        </pc:picChg>
        <pc:picChg chg="add del mod">
          <ac:chgData name="Nguyen Chi Son" userId="606856d02e9d83ac" providerId="LiveId" clId="{B9933BE9-D93C-4302-ABAE-07341CE1953F}" dt="2021-10-21T12:50:07.436" v="4570" actId="478"/>
          <ac:picMkLst>
            <pc:docMk/>
            <pc:sldMk cId="726114726" sldId="738"/>
            <ac:picMk id="4" creationId="{EB7977A1-E521-4E1C-A329-29CB3F4C5EB9}"/>
          </ac:picMkLst>
        </pc:picChg>
        <pc:picChg chg="del">
          <ac:chgData name="Nguyen Chi Son" userId="606856d02e9d83ac" providerId="LiveId" clId="{B9933BE9-D93C-4302-ABAE-07341CE1953F}" dt="2021-10-21T12:47:14.064" v="4316" actId="478"/>
          <ac:picMkLst>
            <pc:docMk/>
            <pc:sldMk cId="726114726" sldId="738"/>
            <ac:picMk id="5" creationId="{788BFE3E-389D-442D-801B-2822038AFD32}"/>
          </ac:picMkLst>
        </pc:picChg>
        <pc:picChg chg="add mod">
          <ac:chgData name="Nguyen Chi Son" userId="606856d02e9d83ac" providerId="LiveId" clId="{B9933BE9-D93C-4302-ABAE-07341CE1953F}" dt="2021-10-21T12:51:38.297" v="4904" actId="1076"/>
          <ac:picMkLst>
            <pc:docMk/>
            <pc:sldMk cId="726114726" sldId="738"/>
            <ac:picMk id="7" creationId="{5C78A684-D86B-4842-B652-94C1200BDF46}"/>
          </ac:picMkLst>
        </pc:picChg>
      </pc:sldChg>
    </pc:docChg>
  </pc:docChgLst>
  <pc:docChgLst>
    <pc:chgData name="Nguyen Chi Son" userId="606856d02e9d83ac" providerId="LiveId" clId="{DE131E17-2CEB-49E6-B296-21C59D96C1A2}"/>
    <pc:docChg chg="undo custSel addSld delSld modSld">
      <pc:chgData name="Nguyen Chi Son" userId="606856d02e9d83ac" providerId="LiveId" clId="{DE131E17-2CEB-49E6-B296-21C59D96C1A2}" dt="2022-05-13T03:33:37.602" v="5908"/>
      <pc:docMkLst>
        <pc:docMk/>
      </pc:docMkLst>
      <pc:sldChg chg="modSp mod">
        <pc:chgData name="Nguyen Chi Son" userId="606856d02e9d83ac" providerId="LiveId" clId="{DE131E17-2CEB-49E6-B296-21C59D96C1A2}" dt="2022-05-13T00:26:09.423" v="38" actId="20577"/>
        <pc:sldMkLst>
          <pc:docMk/>
          <pc:sldMk cId="2922349590" sldId="256"/>
        </pc:sldMkLst>
        <pc:spChg chg="mod">
          <ac:chgData name="Nguyen Chi Son" userId="606856d02e9d83ac" providerId="LiveId" clId="{DE131E17-2CEB-49E6-B296-21C59D96C1A2}" dt="2022-05-13T00:26:09.423" v="38" actId="20577"/>
          <ac:spMkLst>
            <pc:docMk/>
            <pc:sldMk cId="2922349590" sldId="256"/>
            <ac:spMk id="136" creationId="{C574B640-0199-463F-87CA-8E3956B46E10}"/>
          </ac:spMkLst>
        </pc:spChg>
      </pc:sldChg>
      <pc:sldChg chg="modSp mod">
        <pc:chgData name="Nguyen Chi Son" userId="606856d02e9d83ac" providerId="LiveId" clId="{DE131E17-2CEB-49E6-B296-21C59D96C1A2}" dt="2022-05-13T01:03:07.178" v="548" actId="1035"/>
        <pc:sldMkLst>
          <pc:docMk/>
          <pc:sldMk cId="3319126272" sldId="622"/>
        </pc:sldMkLst>
        <pc:spChg chg="mod">
          <ac:chgData name="Nguyen Chi Son" userId="606856d02e9d83ac" providerId="LiveId" clId="{DE131E17-2CEB-49E6-B296-21C59D96C1A2}" dt="2022-05-13T01:03:02.765" v="530" actId="20577"/>
          <ac:spMkLst>
            <pc:docMk/>
            <pc:sldMk cId="3319126272" sldId="622"/>
            <ac:spMk id="2" creationId="{DAF08EC2-5D0D-48D9-855C-A59C0E5ED55B}"/>
          </ac:spMkLst>
        </pc:spChg>
        <pc:spChg chg="mod">
          <ac:chgData name="Nguyen Chi Son" userId="606856d02e9d83ac" providerId="LiveId" clId="{DE131E17-2CEB-49E6-B296-21C59D96C1A2}" dt="2022-05-13T01:03:07.178" v="548" actId="1035"/>
          <ac:spMkLst>
            <pc:docMk/>
            <pc:sldMk cId="3319126272" sldId="622"/>
            <ac:spMk id="3" creationId="{8CD51C9F-FCB0-4185-93E6-835FC05E1B10}"/>
          </ac:spMkLst>
        </pc:spChg>
      </pc:sldChg>
      <pc:sldChg chg="modSp mod">
        <pc:chgData name="Nguyen Chi Son" userId="606856d02e9d83ac" providerId="LiveId" clId="{DE131E17-2CEB-49E6-B296-21C59D96C1A2}" dt="2022-05-13T00:26:31.973" v="92" actId="1036"/>
        <pc:sldMkLst>
          <pc:docMk/>
          <pc:sldMk cId="1033004166" sldId="675"/>
        </pc:sldMkLst>
        <pc:spChg chg="mod">
          <ac:chgData name="Nguyen Chi Son" userId="606856d02e9d83ac" providerId="LiveId" clId="{DE131E17-2CEB-49E6-B296-21C59D96C1A2}" dt="2022-05-13T00:26:27.375" v="71" actId="20577"/>
          <ac:spMkLst>
            <pc:docMk/>
            <pc:sldMk cId="1033004166" sldId="675"/>
            <ac:spMk id="2" creationId="{DAF08EC2-5D0D-48D9-855C-A59C0E5ED55B}"/>
          </ac:spMkLst>
        </pc:spChg>
        <pc:spChg chg="mod">
          <ac:chgData name="Nguyen Chi Son" userId="606856d02e9d83ac" providerId="LiveId" clId="{DE131E17-2CEB-49E6-B296-21C59D96C1A2}" dt="2022-05-13T00:26:31.973" v="92" actId="1036"/>
          <ac:spMkLst>
            <pc:docMk/>
            <pc:sldMk cId="1033004166" sldId="675"/>
            <ac:spMk id="3" creationId="{8CD51C9F-FCB0-4185-93E6-835FC05E1B10}"/>
          </ac:spMkLst>
        </pc:spChg>
      </pc:sldChg>
      <pc:sldChg chg="addSp delSp modSp mod">
        <pc:chgData name="Nguyen Chi Son" userId="606856d02e9d83ac" providerId="LiveId" clId="{DE131E17-2CEB-49E6-B296-21C59D96C1A2}" dt="2022-05-13T01:02:17.277" v="504" actId="1076"/>
        <pc:sldMkLst>
          <pc:docMk/>
          <pc:sldMk cId="1219282801" sldId="781"/>
        </pc:sldMkLst>
        <pc:spChg chg="mod">
          <ac:chgData name="Nguyen Chi Son" userId="606856d02e9d83ac" providerId="LiveId" clId="{DE131E17-2CEB-49E6-B296-21C59D96C1A2}" dt="2022-05-13T01:01:17.698" v="497" actId="20577"/>
          <ac:spMkLst>
            <pc:docMk/>
            <pc:sldMk cId="1219282801" sldId="781"/>
            <ac:spMk id="2" creationId="{BA8A6260-CA4B-46A9-A06E-C71EE59E6992}"/>
          </ac:spMkLst>
        </pc:spChg>
        <pc:spChg chg="del">
          <ac:chgData name="Nguyen Chi Son" userId="606856d02e9d83ac" providerId="LiveId" clId="{DE131E17-2CEB-49E6-B296-21C59D96C1A2}" dt="2022-05-13T00:26:37.396" v="94" actId="478"/>
          <ac:spMkLst>
            <pc:docMk/>
            <pc:sldMk cId="1219282801" sldId="781"/>
            <ac:spMk id="19" creationId="{39E0EABF-EE70-EE00-5057-8F5016221B93}"/>
          </ac:spMkLst>
        </pc:spChg>
        <pc:spChg chg="del">
          <ac:chgData name="Nguyen Chi Son" userId="606856d02e9d83ac" providerId="LiveId" clId="{DE131E17-2CEB-49E6-B296-21C59D96C1A2}" dt="2022-05-13T00:26:37.396" v="94" actId="478"/>
          <ac:spMkLst>
            <pc:docMk/>
            <pc:sldMk cId="1219282801" sldId="781"/>
            <ac:spMk id="20" creationId="{E04C24A6-F497-2C2C-DF6D-104323203BC9}"/>
          </ac:spMkLst>
        </pc:spChg>
        <pc:spChg chg="del">
          <ac:chgData name="Nguyen Chi Son" userId="606856d02e9d83ac" providerId="LiveId" clId="{DE131E17-2CEB-49E6-B296-21C59D96C1A2}" dt="2022-05-13T00:26:37.396" v="94" actId="478"/>
          <ac:spMkLst>
            <pc:docMk/>
            <pc:sldMk cId="1219282801" sldId="781"/>
            <ac:spMk id="21" creationId="{428D360F-7A1A-8638-8EF5-48F1DFAE2DD1}"/>
          </ac:spMkLst>
        </pc:spChg>
        <pc:spChg chg="mod">
          <ac:chgData name="Nguyen Chi Son" userId="606856d02e9d83ac" providerId="LiveId" clId="{DE131E17-2CEB-49E6-B296-21C59D96C1A2}" dt="2022-05-13T01:02:17.277" v="504" actId="1076"/>
          <ac:spMkLst>
            <pc:docMk/>
            <pc:sldMk cId="1219282801" sldId="781"/>
            <ac:spMk id="22" creationId="{55D724EA-7150-898C-440D-DC2E56266347}"/>
          </ac:spMkLst>
        </pc:spChg>
        <pc:spChg chg="add mod">
          <ac:chgData name="Nguyen Chi Son" userId="606856d02e9d83ac" providerId="LiveId" clId="{DE131E17-2CEB-49E6-B296-21C59D96C1A2}" dt="2022-05-13T01:00:14.943" v="284" actId="1076"/>
          <ac:spMkLst>
            <pc:docMk/>
            <pc:sldMk cId="1219282801" sldId="781"/>
            <ac:spMk id="23" creationId="{8BAAF0F3-0638-D42B-1670-DAD82F3A1B1F}"/>
          </ac:spMkLst>
        </pc:spChg>
        <pc:spChg chg="add del mod">
          <ac:chgData name="Nguyen Chi Son" userId="606856d02e9d83ac" providerId="LiveId" clId="{DE131E17-2CEB-49E6-B296-21C59D96C1A2}" dt="2022-05-13T01:01:02.756" v="343" actId="478"/>
          <ac:spMkLst>
            <pc:docMk/>
            <pc:sldMk cId="1219282801" sldId="781"/>
            <ac:spMk id="24" creationId="{D387E43B-056D-9961-D756-A3498C48E2DA}"/>
          </ac:spMkLst>
        </pc:spChg>
        <pc:grpChg chg="add mod">
          <ac:chgData name="Nguyen Chi Son" userId="606856d02e9d83ac" providerId="LiveId" clId="{DE131E17-2CEB-49E6-B296-21C59D96C1A2}" dt="2022-05-13T01:01:43.078" v="502" actId="1076"/>
          <ac:grpSpMkLst>
            <pc:docMk/>
            <pc:sldMk cId="1219282801" sldId="781"/>
            <ac:grpSpMk id="7" creationId="{1A79CF66-6DE7-6CF9-AB58-C67996C76204}"/>
          </ac:grpSpMkLst>
        </pc:grpChg>
        <pc:grpChg chg="del">
          <ac:chgData name="Nguyen Chi Son" userId="606856d02e9d83ac" providerId="LiveId" clId="{DE131E17-2CEB-49E6-B296-21C59D96C1A2}" dt="2022-05-13T00:26:35.478" v="93" actId="478"/>
          <ac:grpSpMkLst>
            <pc:docMk/>
            <pc:sldMk cId="1219282801" sldId="781"/>
            <ac:grpSpMk id="16" creationId="{D4276E5D-D1BA-7C47-C2B1-C8219461DA60}"/>
          </ac:grpSpMkLst>
        </pc:grpChg>
        <pc:graphicFrameChg chg="del">
          <ac:chgData name="Nguyen Chi Son" userId="606856d02e9d83ac" providerId="LiveId" clId="{DE131E17-2CEB-49E6-B296-21C59D96C1A2}" dt="2022-05-13T00:26:37.396" v="94" actId="478"/>
          <ac:graphicFrameMkLst>
            <pc:docMk/>
            <pc:sldMk cId="1219282801" sldId="781"/>
            <ac:graphicFrameMk id="9" creationId="{F36DA388-4413-A3F7-73A6-F9CF32B78706}"/>
          </ac:graphicFrameMkLst>
        </pc:graphicFrameChg>
        <pc:graphicFrameChg chg="del">
          <ac:chgData name="Nguyen Chi Son" userId="606856d02e9d83ac" providerId="LiveId" clId="{DE131E17-2CEB-49E6-B296-21C59D96C1A2}" dt="2022-05-13T00:26:37.396" v="94" actId="478"/>
          <ac:graphicFrameMkLst>
            <pc:docMk/>
            <pc:sldMk cId="1219282801" sldId="781"/>
            <ac:graphicFrameMk id="17" creationId="{D4C7C2BD-A0C8-B614-2144-EE92F6666219}"/>
          </ac:graphicFrameMkLst>
        </pc:graphicFrameChg>
        <pc:graphicFrameChg chg="del">
          <ac:chgData name="Nguyen Chi Son" userId="606856d02e9d83ac" providerId="LiveId" clId="{DE131E17-2CEB-49E6-B296-21C59D96C1A2}" dt="2022-05-13T00:26:37.396" v="94" actId="478"/>
          <ac:graphicFrameMkLst>
            <pc:docMk/>
            <pc:sldMk cId="1219282801" sldId="781"/>
            <ac:graphicFrameMk id="18" creationId="{74FFEF5B-7719-1CE8-2561-C199DFAFD03E}"/>
          </ac:graphicFrameMkLst>
        </pc:graphicFrameChg>
        <pc:picChg chg="add mod modCrop">
          <ac:chgData name="Nguyen Chi Son" userId="606856d02e9d83ac" providerId="LiveId" clId="{DE131E17-2CEB-49E6-B296-21C59D96C1A2}" dt="2022-05-13T00:57:14.477" v="247" actId="164"/>
          <ac:picMkLst>
            <pc:docMk/>
            <pc:sldMk cId="1219282801" sldId="781"/>
            <ac:picMk id="4" creationId="{95759B6C-734D-CACD-E2B6-2B6AF3731262}"/>
          </ac:picMkLst>
        </pc:picChg>
        <pc:picChg chg="add mod modCrop">
          <ac:chgData name="Nguyen Chi Son" userId="606856d02e9d83ac" providerId="LiveId" clId="{DE131E17-2CEB-49E6-B296-21C59D96C1A2}" dt="2022-05-13T00:57:14.477" v="247" actId="164"/>
          <ac:picMkLst>
            <pc:docMk/>
            <pc:sldMk cId="1219282801" sldId="781"/>
            <ac:picMk id="6" creationId="{D242F97E-636A-D2FE-189B-4969C8632E74}"/>
          </ac:picMkLst>
        </pc:picChg>
        <pc:picChg chg="mod modCrop">
          <ac:chgData name="Nguyen Chi Son" userId="606856d02e9d83ac" providerId="LiveId" clId="{DE131E17-2CEB-49E6-B296-21C59D96C1A2}" dt="2022-05-13T01:01:38.270" v="501" actId="1076"/>
          <ac:picMkLst>
            <pc:docMk/>
            <pc:sldMk cId="1219282801" sldId="781"/>
            <ac:picMk id="8" creationId="{A77A0A51-9EF0-B599-872F-7656FF835321}"/>
          </ac:picMkLst>
        </pc:picChg>
      </pc:sldChg>
      <pc:sldChg chg="addSp delSp modSp mod">
        <pc:chgData name="Nguyen Chi Son" userId="606856d02e9d83ac" providerId="LiveId" clId="{DE131E17-2CEB-49E6-B296-21C59D96C1A2}" dt="2022-05-13T01:09:30.058" v="1415" actId="1076"/>
        <pc:sldMkLst>
          <pc:docMk/>
          <pc:sldMk cId="3014091475" sldId="782"/>
        </pc:sldMkLst>
        <pc:spChg chg="mod">
          <ac:chgData name="Nguyen Chi Son" userId="606856d02e9d83ac" providerId="LiveId" clId="{DE131E17-2CEB-49E6-B296-21C59D96C1A2}" dt="2022-05-13T01:04:09.010" v="863" actId="20577"/>
          <ac:spMkLst>
            <pc:docMk/>
            <pc:sldMk cId="3014091475" sldId="782"/>
            <ac:spMk id="2" creationId="{BA8A6260-CA4B-46A9-A06E-C71EE59E6992}"/>
          </ac:spMkLst>
        </pc:spChg>
        <pc:spChg chg="mod">
          <ac:chgData name="Nguyen Chi Son" userId="606856d02e9d83ac" providerId="LiveId" clId="{DE131E17-2CEB-49E6-B296-21C59D96C1A2}" dt="2022-05-13T01:09:30.058" v="1415" actId="1076"/>
          <ac:spMkLst>
            <pc:docMk/>
            <pc:sldMk cId="3014091475" sldId="782"/>
            <ac:spMk id="21" creationId="{425AB926-2872-8554-BFA0-0E01F8BD9EAC}"/>
          </ac:spMkLst>
        </pc:spChg>
        <pc:spChg chg="del">
          <ac:chgData name="Nguyen Chi Son" userId="606856d02e9d83ac" providerId="LiveId" clId="{DE131E17-2CEB-49E6-B296-21C59D96C1A2}" dt="2022-05-13T01:03:10.608" v="549" actId="478"/>
          <ac:spMkLst>
            <pc:docMk/>
            <pc:sldMk cId="3014091475" sldId="782"/>
            <ac:spMk id="24" creationId="{FC9CEA46-495D-BC8F-DBC4-D2DDB97BF596}"/>
          </ac:spMkLst>
        </pc:spChg>
        <pc:spChg chg="del">
          <ac:chgData name="Nguyen Chi Son" userId="606856d02e9d83ac" providerId="LiveId" clId="{DE131E17-2CEB-49E6-B296-21C59D96C1A2}" dt="2022-05-13T01:03:10.608" v="549" actId="478"/>
          <ac:spMkLst>
            <pc:docMk/>
            <pc:sldMk cId="3014091475" sldId="782"/>
            <ac:spMk id="26" creationId="{CEE52A54-881D-E69D-54D3-3CF96C55A5BB}"/>
          </ac:spMkLst>
        </pc:spChg>
        <pc:spChg chg="del">
          <ac:chgData name="Nguyen Chi Son" userId="606856d02e9d83ac" providerId="LiveId" clId="{DE131E17-2CEB-49E6-B296-21C59D96C1A2}" dt="2022-05-13T01:03:10.608" v="549" actId="478"/>
          <ac:spMkLst>
            <pc:docMk/>
            <pc:sldMk cId="3014091475" sldId="782"/>
            <ac:spMk id="27" creationId="{4D6C33DE-5DCD-AE29-EC90-1DD15337576A}"/>
          </ac:spMkLst>
        </pc:spChg>
        <pc:spChg chg="del">
          <ac:chgData name="Nguyen Chi Son" userId="606856d02e9d83ac" providerId="LiveId" clId="{DE131E17-2CEB-49E6-B296-21C59D96C1A2}" dt="2022-05-13T01:03:10.608" v="549" actId="478"/>
          <ac:spMkLst>
            <pc:docMk/>
            <pc:sldMk cId="3014091475" sldId="782"/>
            <ac:spMk id="28" creationId="{806412A8-F6E0-0450-F828-82D3AE56F892}"/>
          </ac:spMkLst>
        </pc:spChg>
        <pc:spChg chg="del">
          <ac:chgData name="Nguyen Chi Son" userId="606856d02e9d83ac" providerId="LiveId" clId="{DE131E17-2CEB-49E6-B296-21C59D96C1A2}" dt="2022-05-13T01:03:10.608" v="549" actId="478"/>
          <ac:spMkLst>
            <pc:docMk/>
            <pc:sldMk cId="3014091475" sldId="782"/>
            <ac:spMk id="36" creationId="{5E6ADA4D-CE1A-D929-80E1-DC482445615A}"/>
          </ac:spMkLst>
        </pc:spChg>
        <pc:spChg chg="del">
          <ac:chgData name="Nguyen Chi Son" userId="606856d02e9d83ac" providerId="LiveId" clId="{DE131E17-2CEB-49E6-B296-21C59D96C1A2}" dt="2022-05-13T01:03:10.608" v="549" actId="478"/>
          <ac:spMkLst>
            <pc:docMk/>
            <pc:sldMk cId="3014091475" sldId="782"/>
            <ac:spMk id="37" creationId="{F4D49C95-A65E-DBFA-A8C0-63FFD8F3202D}"/>
          </ac:spMkLst>
        </pc:spChg>
        <pc:spChg chg="del">
          <ac:chgData name="Nguyen Chi Son" userId="606856d02e9d83ac" providerId="LiveId" clId="{DE131E17-2CEB-49E6-B296-21C59D96C1A2}" dt="2022-05-13T01:03:10.608" v="549" actId="478"/>
          <ac:spMkLst>
            <pc:docMk/>
            <pc:sldMk cId="3014091475" sldId="782"/>
            <ac:spMk id="41" creationId="{C532BD09-BE20-71C2-875A-ECAF37F618A1}"/>
          </ac:spMkLst>
        </pc:spChg>
        <pc:spChg chg="del">
          <ac:chgData name="Nguyen Chi Son" userId="606856d02e9d83ac" providerId="LiveId" clId="{DE131E17-2CEB-49E6-B296-21C59D96C1A2}" dt="2022-05-13T01:03:10.608" v="549" actId="478"/>
          <ac:spMkLst>
            <pc:docMk/>
            <pc:sldMk cId="3014091475" sldId="782"/>
            <ac:spMk id="42" creationId="{B3F7CCE8-8224-8584-5BCA-EF3D599B55C7}"/>
          </ac:spMkLst>
        </pc:spChg>
        <pc:spChg chg="del">
          <ac:chgData name="Nguyen Chi Son" userId="606856d02e9d83ac" providerId="LiveId" clId="{DE131E17-2CEB-49E6-B296-21C59D96C1A2}" dt="2022-05-13T01:03:10.608" v="549" actId="478"/>
          <ac:spMkLst>
            <pc:docMk/>
            <pc:sldMk cId="3014091475" sldId="782"/>
            <ac:spMk id="43" creationId="{EADADA49-EEE7-179A-A5F6-587939402AEC}"/>
          </ac:spMkLst>
        </pc:spChg>
        <pc:spChg chg="del">
          <ac:chgData name="Nguyen Chi Son" userId="606856d02e9d83ac" providerId="LiveId" clId="{DE131E17-2CEB-49E6-B296-21C59D96C1A2}" dt="2022-05-13T01:03:10.608" v="549" actId="478"/>
          <ac:spMkLst>
            <pc:docMk/>
            <pc:sldMk cId="3014091475" sldId="782"/>
            <ac:spMk id="50" creationId="{9497CFEB-CE86-22F6-3CB6-9EF6FBDD57CE}"/>
          </ac:spMkLst>
        </pc:spChg>
        <pc:graphicFrameChg chg="del">
          <ac:chgData name="Nguyen Chi Son" userId="606856d02e9d83ac" providerId="LiveId" clId="{DE131E17-2CEB-49E6-B296-21C59D96C1A2}" dt="2022-05-13T01:03:11.497" v="550" actId="478"/>
          <ac:graphicFrameMkLst>
            <pc:docMk/>
            <pc:sldMk cId="3014091475" sldId="782"/>
            <ac:graphicFrameMk id="20" creationId="{929F31DF-C580-187C-006F-C9927E35706C}"/>
          </ac:graphicFrameMkLst>
        </pc:graphicFrameChg>
        <pc:graphicFrameChg chg="del">
          <ac:chgData name="Nguyen Chi Son" userId="606856d02e9d83ac" providerId="LiveId" clId="{DE131E17-2CEB-49E6-B296-21C59D96C1A2}" dt="2022-05-13T01:03:10.608" v="549" actId="478"/>
          <ac:graphicFrameMkLst>
            <pc:docMk/>
            <pc:sldMk cId="3014091475" sldId="782"/>
            <ac:graphicFrameMk id="44" creationId="{A24FFF87-5E20-A5EC-2393-85FDA62E2635}"/>
          </ac:graphicFrameMkLst>
        </pc:graphicFrameChg>
        <pc:picChg chg="add mod">
          <ac:chgData name="Nguyen Chi Son" userId="606856d02e9d83ac" providerId="LiveId" clId="{DE131E17-2CEB-49E6-B296-21C59D96C1A2}" dt="2022-05-13T01:09:26.722" v="1414" actId="1076"/>
          <ac:picMkLst>
            <pc:docMk/>
            <pc:sldMk cId="3014091475" sldId="782"/>
            <ac:picMk id="19" creationId="{2B9FB28B-4704-4E44-AC92-17712A49E53F}"/>
          </ac:picMkLst>
        </pc:picChg>
        <pc:picChg chg="del">
          <ac:chgData name="Nguyen Chi Son" userId="606856d02e9d83ac" providerId="LiveId" clId="{DE131E17-2CEB-49E6-B296-21C59D96C1A2}" dt="2022-05-13T01:03:10.608" v="549" actId="478"/>
          <ac:picMkLst>
            <pc:docMk/>
            <pc:sldMk cId="3014091475" sldId="782"/>
            <ac:picMk id="25" creationId="{5BBA4A62-FCCF-BF6D-52E7-2D3E83A4DE0C}"/>
          </ac:picMkLst>
        </pc:picChg>
        <pc:cxnChg chg="del">
          <ac:chgData name="Nguyen Chi Son" userId="606856d02e9d83ac" providerId="LiveId" clId="{DE131E17-2CEB-49E6-B296-21C59D96C1A2}" dt="2022-05-13T01:03:10.608" v="549" actId="478"/>
          <ac:cxnSpMkLst>
            <pc:docMk/>
            <pc:sldMk cId="3014091475" sldId="782"/>
            <ac:cxnSpMk id="23" creationId="{BCD23D5E-5EC9-3550-907C-0FAAC99950FA}"/>
          </ac:cxnSpMkLst>
        </pc:cxnChg>
        <pc:cxnChg chg="del">
          <ac:chgData name="Nguyen Chi Son" userId="606856d02e9d83ac" providerId="LiveId" clId="{DE131E17-2CEB-49E6-B296-21C59D96C1A2}" dt="2022-05-13T01:03:10.608" v="549" actId="478"/>
          <ac:cxnSpMkLst>
            <pc:docMk/>
            <pc:sldMk cId="3014091475" sldId="782"/>
            <ac:cxnSpMk id="38" creationId="{53C36F27-9D9E-208B-C22F-03D49CE4443E}"/>
          </ac:cxnSpMkLst>
        </pc:cxnChg>
      </pc:sldChg>
      <pc:sldChg chg="del">
        <pc:chgData name="Nguyen Chi Son" userId="606856d02e9d83ac" providerId="LiveId" clId="{DE131E17-2CEB-49E6-B296-21C59D96C1A2}" dt="2022-05-13T03:25:27.474" v="5655" actId="47"/>
        <pc:sldMkLst>
          <pc:docMk/>
          <pc:sldMk cId="2420333236" sldId="800"/>
        </pc:sldMkLst>
      </pc:sldChg>
      <pc:sldChg chg="del">
        <pc:chgData name="Nguyen Chi Son" userId="606856d02e9d83ac" providerId="LiveId" clId="{DE131E17-2CEB-49E6-B296-21C59D96C1A2}" dt="2022-05-13T03:25:27.474" v="5655" actId="47"/>
        <pc:sldMkLst>
          <pc:docMk/>
          <pc:sldMk cId="2582018195" sldId="801"/>
        </pc:sldMkLst>
      </pc:sldChg>
      <pc:sldChg chg="delSp del mod">
        <pc:chgData name="Nguyen Chi Son" userId="606856d02e9d83ac" providerId="LiveId" clId="{DE131E17-2CEB-49E6-B296-21C59D96C1A2}" dt="2022-05-13T01:02:40.726" v="507" actId="47"/>
        <pc:sldMkLst>
          <pc:docMk/>
          <pc:sldMk cId="3151879484" sldId="809"/>
        </pc:sldMkLst>
        <pc:spChg chg="del">
          <ac:chgData name="Nguyen Chi Son" userId="606856d02e9d83ac" providerId="LiveId" clId="{DE131E17-2CEB-49E6-B296-21C59D96C1A2}" dt="2022-05-13T01:02:32.307" v="506" actId="478"/>
          <ac:spMkLst>
            <pc:docMk/>
            <pc:sldMk cId="3151879484" sldId="809"/>
            <ac:spMk id="8" creationId="{635ECAB3-1C35-1C87-33BE-F5E8AC256FCD}"/>
          </ac:spMkLst>
        </pc:spChg>
        <pc:spChg chg="del">
          <ac:chgData name="Nguyen Chi Son" userId="606856d02e9d83ac" providerId="LiveId" clId="{DE131E17-2CEB-49E6-B296-21C59D96C1A2}" dt="2022-05-13T01:02:32.307" v="506" actId="478"/>
          <ac:spMkLst>
            <pc:docMk/>
            <pc:sldMk cId="3151879484" sldId="809"/>
            <ac:spMk id="13" creationId="{4F6A4772-4664-FFBC-15E4-A2DB3B10F52D}"/>
          </ac:spMkLst>
        </pc:spChg>
        <pc:spChg chg="del">
          <ac:chgData name="Nguyen Chi Son" userId="606856d02e9d83ac" providerId="LiveId" clId="{DE131E17-2CEB-49E6-B296-21C59D96C1A2}" dt="2022-05-13T01:02:32.307" v="506" actId="478"/>
          <ac:spMkLst>
            <pc:docMk/>
            <pc:sldMk cId="3151879484" sldId="809"/>
            <ac:spMk id="14" creationId="{6AED6BA2-E724-C363-C3EB-A119985EBBA8}"/>
          </ac:spMkLst>
        </pc:spChg>
        <pc:spChg chg="del">
          <ac:chgData name="Nguyen Chi Son" userId="606856d02e9d83ac" providerId="LiveId" clId="{DE131E17-2CEB-49E6-B296-21C59D96C1A2}" dt="2022-05-13T01:02:32.307" v="506" actId="478"/>
          <ac:spMkLst>
            <pc:docMk/>
            <pc:sldMk cId="3151879484" sldId="809"/>
            <ac:spMk id="15" creationId="{49119AC2-4658-57E6-D4E6-59DA5E62E0F8}"/>
          </ac:spMkLst>
        </pc:spChg>
        <pc:graphicFrameChg chg="del">
          <ac:chgData name="Nguyen Chi Son" userId="606856d02e9d83ac" providerId="LiveId" clId="{DE131E17-2CEB-49E6-B296-21C59D96C1A2}" dt="2022-05-13T01:02:32.307" v="506" actId="478"/>
          <ac:graphicFrameMkLst>
            <pc:docMk/>
            <pc:sldMk cId="3151879484" sldId="809"/>
            <ac:graphicFrameMk id="6" creationId="{2BF36108-61B8-A82C-5CF6-0354B64020E6}"/>
          </ac:graphicFrameMkLst>
        </pc:graphicFrameChg>
        <pc:graphicFrameChg chg="del">
          <ac:chgData name="Nguyen Chi Son" userId="606856d02e9d83ac" providerId="LiveId" clId="{DE131E17-2CEB-49E6-B296-21C59D96C1A2}" dt="2022-05-13T01:02:32.307" v="506" actId="478"/>
          <ac:graphicFrameMkLst>
            <pc:docMk/>
            <pc:sldMk cId="3151879484" sldId="809"/>
            <ac:graphicFrameMk id="10" creationId="{D6B9BE29-FE56-DA09-67D4-E9838A81E440}"/>
          </ac:graphicFrameMkLst>
        </pc:graphicFrameChg>
        <pc:graphicFrameChg chg="del">
          <ac:chgData name="Nguyen Chi Son" userId="606856d02e9d83ac" providerId="LiveId" clId="{DE131E17-2CEB-49E6-B296-21C59D96C1A2}" dt="2022-05-13T01:02:32.307" v="506" actId="478"/>
          <ac:graphicFrameMkLst>
            <pc:docMk/>
            <pc:sldMk cId="3151879484" sldId="809"/>
            <ac:graphicFrameMk id="12" creationId="{FC179D6D-5BA2-F69A-8935-25A09490738E}"/>
          </ac:graphicFrameMkLst>
        </pc:graphicFrameChg>
        <pc:picChg chg="del">
          <ac:chgData name="Nguyen Chi Son" userId="606856d02e9d83ac" providerId="LiveId" clId="{DE131E17-2CEB-49E6-B296-21C59D96C1A2}" dt="2022-05-13T01:02:30.810" v="505" actId="478"/>
          <ac:picMkLst>
            <pc:docMk/>
            <pc:sldMk cId="3151879484" sldId="809"/>
            <ac:picMk id="7" creationId="{B0B572AF-FEC1-2FBE-689A-CF45CE9FB2D8}"/>
          </ac:picMkLst>
        </pc:picChg>
      </pc:sldChg>
      <pc:sldChg chg="del">
        <pc:chgData name="Nguyen Chi Son" userId="606856d02e9d83ac" providerId="LiveId" clId="{DE131E17-2CEB-49E6-B296-21C59D96C1A2}" dt="2022-05-13T03:25:27.474" v="5655" actId="47"/>
        <pc:sldMkLst>
          <pc:docMk/>
          <pc:sldMk cId="3660016765" sldId="810"/>
        </pc:sldMkLst>
      </pc:sldChg>
      <pc:sldChg chg="del">
        <pc:chgData name="Nguyen Chi Son" userId="606856d02e9d83ac" providerId="LiveId" clId="{DE131E17-2CEB-49E6-B296-21C59D96C1A2}" dt="2022-05-13T03:25:27.474" v="5655" actId="47"/>
        <pc:sldMkLst>
          <pc:docMk/>
          <pc:sldMk cId="741517295" sldId="811"/>
        </pc:sldMkLst>
      </pc:sldChg>
      <pc:sldChg chg="del">
        <pc:chgData name="Nguyen Chi Son" userId="606856d02e9d83ac" providerId="LiveId" clId="{DE131E17-2CEB-49E6-B296-21C59D96C1A2}" dt="2022-05-13T03:25:27.474" v="5655" actId="47"/>
        <pc:sldMkLst>
          <pc:docMk/>
          <pc:sldMk cId="88451268" sldId="812"/>
        </pc:sldMkLst>
      </pc:sldChg>
      <pc:sldChg chg="del">
        <pc:chgData name="Nguyen Chi Son" userId="606856d02e9d83ac" providerId="LiveId" clId="{DE131E17-2CEB-49E6-B296-21C59D96C1A2}" dt="2022-05-13T03:25:27.474" v="5655" actId="47"/>
        <pc:sldMkLst>
          <pc:docMk/>
          <pc:sldMk cId="1152862462" sldId="813"/>
        </pc:sldMkLst>
      </pc:sldChg>
      <pc:sldChg chg="del">
        <pc:chgData name="Nguyen Chi Son" userId="606856d02e9d83ac" providerId="LiveId" clId="{DE131E17-2CEB-49E6-B296-21C59D96C1A2}" dt="2022-05-13T03:25:27.474" v="5655" actId="47"/>
        <pc:sldMkLst>
          <pc:docMk/>
          <pc:sldMk cId="1896799062" sldId="814"/>
        </pc:sldMkLst>
      </pc:sldChg>
      <pc:sldChg chg="del">
        <pc:chgData name="Nguyen Chi Son" userId="606856d02e9d83ac" providerId="LiveId" clId="{DE131E17-2CEB-49E6-B296-21C59D96C1A2}" dt="2022-05-13T03:25:27.474" v="5655" actId="47"/>
        <pc:sldMkLst>
          <pc:docMk/>
          <pc:sldMk cId="3282336197" sldId="815"/>
        </pc:sldMkLst>
      </pc:sldChg>
      <pc:sldChg chg="del">
        <pc:chgData name="Nguyen Chi Son" userId="606856d02e9d83ac" providerId="LiveId" clId="{DE131E17-2CEB-49E6-B296-21C59D96C1A2}" dt="2022-05-13T03:25:27.474" v="5655" actId="47"/>
        <pc:sldMkLst>
          <pc:docMk/>
          <pc:sldMk cId="3541577497" sldId="817"/>
        </pc:sldMkLst>
      </pc:sldChg>
      <pc:sldChg chg="del">
        <pc:chgData name="Nguyen Chi Son" userId="606856d02e9d83ac" providerId="LiveId" clId="{DE131E17-2CEB-49E6-B296-21C59D96C1A2}" dt="2022-05-13T03:25:27.474" v="5655" actId="47"/>
        <pc:sldMkLst>
          <pc:docMk/>
          <pc:sldMk cId="3977683269" sldId="818"/>
        </pc:sldMkLst>
      </pc:sldChg>
      <pc:sldChg chg="del">
        <pc:chgData name="Nguyen Chi Son" userId="606856d02e9d83ac" providerId="LiveId" clId="{DE131E17-2CEB-49E6-B296-21C59D96C1A2}" dt="2022-05-13T03:25:27.474" v="5655" actId="47"/>
        <pc:sldMkLst>
          <pc:docMk/>
          <pc:sldMk cId="2452262777" sldId="819"/>
        </pc:sldMkLst>
      </pc:sldChg>
      <pc:sldChg chg="del">
        <pc:chgData name="Nguyen Chi Son" userId="606856d02e9d83ac" providerId="LiveId" clId="{DE131E17-2CEB-49E6-B296-21C59D96C1A2}" dt="2022-05-13T03:25:27.474" v="5655" actId="47"/>
        <pc:sldMkLst>
          <pc:docMk/>
          <pc:sldMk cId="4114116366" sldId="822"/>
        </pc:sldMkLst>
      </pc:sldChg>
      <pc:sldChg chg="del">
        <pc:chgData name="Nguyen Chi Son" userId="606856d02e9d83ac" providerId="LiveId" clId="{DE131E17-2CEB-49E6-B296-21C59D96C1A2}" dt="2022-05-13T03:25:27.474" v="5655" actId="47"/>
        <pc:sldMkLst>
          <pc:docMk/>
          <pc:sldMk cId="2038862627" sldId="823"/>
        </pc:sldMkLst>
      </pc:sldChg>
      <pc:sldChg chg="del">
        <pc:chgData name="Nguyen Chi Son" userId="606856d02e9d83ac" providerId="LiveId" clId="{DE131E17-2CEB-49E6-B296-21C59D96C1A2}" dt="2022-05-13T03:25:27.474" v="5655" actId="47"/>
        <pc:sldMkLst>
          <pc:docMk/>
          <pc:sldMk cId="3830709042" sldId="824"/>
        </pc:sldMkLst>
      </pc:sldChg>
      <pc:sldChg chg="del">
        <pc:chgData name="Nguyen Chi Son" userId="606856d02e9d83ac" providerId="LiveId" clId="{DE131E17-2CEB-49E6-B296-21C59D96C1A2}" dt="2022-05-13T03:25:27.474" v="5655" actId="47"/>
        <pc:sldMkLst>
          <pc:docMk/>
          <pc:sldMk cId="3706217874" sldId="825"/>
        </pc:sldMkLst>
      </pc:sldChg>
      <pc:sldChg chg="del">
        <pc:chgData name="Nguyen Chi Son" userId="606856d02e9d83ac" providerId="LiveId" clId="{DE131E17-2CEB-49E6-B296-21C59D96C1A2}" dt="2022-05-13T03:25:27.474" v="5655" actId="47"/>
        <pc:sldMkLst>
          <pc:docMk/>
          <pc:sldMk cId="708831908" sldId="826"/>
        </pc:sldMkLst>
      </pc:sldChg>
      <pc:sldChg chg="del">
        <pc:chgData name="Nguyen Chi Son" userId="606856d02e9d83ac" providerId="LiveId" clId="{DE131E17-2CEB-49E6-B296-21C59D96C1A2}" dt="2022-05-13T03:25:27.474" v="5655" actId="47"/>
        <pc:sldMkLst>
          <pc:docMk/>
          <pc:sldMk cId="176765850" sldId="827"/>
        </pc:sldMkLst>
      </pc:sldChg>
      <pc:sldChg chg="del">
        <pc:chgData name="Nguyen Chi Son" userId="606856d02e9d83ac" providerId="LiveId" clId="{DE131E17-2CEB-49E6-B296-21C59D96C1A2}" dt="2022-05-13T03:25:27.474" v="5655" actId="47"/>
        <pc:sldMkLst>
          <pc:docMk/>
          <pc:sldMk cId="1740394861" sldId="828"/>
        </pc:sldMkLst>
      </pc:sldChg>
      <pc:sldChg chg="del">
        <pc:chgData name="Nguyen Chi Son" userId="606856d02e9d83ac" providerId="LiveId" clId="{DE131E17-2CEB-49E6-B296-21C59D96C1A2}" dt="2022-05-13T03:25:27.474" v="5655" actId="47"/>
        <pc:sldMkLst>
          <pc:docMk/>
          <pc:sldMk cId="1451218854" sldId="829"/>
        </pc:sldMkLst>
      </pc:sldChg>
      <pc:sldChg chg="addSp delSp modSp add mod">
        <pc:chgData name="Nguyen Chi Son" userId="606856d02e9d83ac" providerId="LiveId" clId="{DE131E17-2CEB-49E6-B296-21C59D96C1A2}" dt="2022-05-13T02:04:51.068" v="1998" actId="1076"/>
        <pc:sldMkLst>
          <pc:docMk/>
          <pc:sldMk cId="838600339" sldId="830"/>
        </pc:sldMkLst>
        <pc:spChg chg="mod">
          <ac:chgData name="Nguyen Chi Son" userId="606856d02e9d83ac" providerId="LiveId" clId="{DE131E17-2CEB-49E6-B296-21C59D96C1A2}" dt="2022-05-13T02:04:37.401" v="1996" actId="57"/>
          <ac:spMkLst>
            <pc:docMk/>
            <pc:sldMk cId="838600339" sldId="830"/>
            <ac:spMk id="2" creationId="{BA8A6260-CA4B-46A9-A06E-C71EE59E6992}"/>
          </ac:spMkLst>
        </pc:spChg>
        <pc:spChg chg="mod">
          <ac:chgData name="Nguyen Chi Son" userId="606856d02e9d83ac" providerId="LiveId" clId="{DE131E17-2CEB-49E6-B296-21C59D96C1A2}" dt="2022-05-13T02:04:51.068" v="1998" actId="1076"/>
          <ac:spMkLst>
            <pc:docMk/>
            <pc:sldMk cId="838600339" sldId="830"/>
            <ac:spMk id="21" creationId="{425AB926-2872-8554-BFA0-0E01F8BD9EAC}"/>
          </ac:spMkLst>
        </pc:spChg>
        <pc:picChg chg="add del mod">
          <ac:chgData name="Nguyen Chi Son" userId="606856d02e9d83ac" providerId="LiveId" clId="{DE131E17-2CEB-49E6-B296-21C59D96C1A2}" dt="2022-05-13T01:19:19.354" v="1631" actId="478"/>
          <ac:picMkLst>
            <pc:docMk/>
            <pc:sldMk cId="838600339" sldId="830"/>
            <ac:picMk id="4" creationId="{063AC145-435F-C349-626F-0ED52A84EABE}"/>
          </ac:picMkLst>
        </pc:picChg>
        <pc:picChg chg="add mod">
          <ac:chgData name="Nguyen Chi Son" userId="606856d02e9d83ac" providerId="LiveId" clId="{DE131E17-2CEB-49E6-B296-21C59D96C1A2}" dt="2022-05-13T02:04:48.629" v="1997" actId="1076"/>
          <ac:picMkLst>
            <pc:docMk/>
            <pc:sldMk cId="838600339" sldId="830"/>
            <ac:picMk id="6" creationId="{A3300116-4B1F-6E31-DBDF-D9C872DFDFC0}"/>
          </ac:picMkLst>
        </pc:picChg>
        <pc:picChg chg="del">
          <ac:chgData name="Nguyen Chi Son" userId="606856d02e9d83ac" providerId="LiveId" clId="{DE131E17-2CEB-49E6-B296-21C59D96C1A2}" dt="2022-05-13T01:13:56.156" v="1417" actId="478"/>
          <ac:picMkLst>
            <pc:docMk/>
            <pc:sldMk cId="838600339" sldId="830"/>
            <ac:picMk id="19" creationId="{2B9FB28B-4704-4E44-AC92-17712A49E53F}"/>
          </ac:picMkLst>
        </pc:picChg>
      </pc:sldChg>
      <pc:sldChg chg="addSp delSp modSp add mod">
        <pc:chgData name="Nguyen Chi Son" userId="606856d02e9d83ac" providerId="LiveId" clId="{DE131E17-2CEB-49E6-B296-21C59D96C1A2}" dt="2022-05-13T02:10:55.063" v="2231" actId="1037"/>
        <pc:sldMkLst>
          <pc:docMk/>
          <pc:sldMk cId="2716760091" sldId="831"/>
        </pc:sldMkLst>
        <pc:spChg chg="mod">
          <ac:chgData name="Nguyen Chi Son" userId="606856d02e9d83ac" providerId="LiveId" clId="{DE131E17-2CEB-49E6-B296-21C59D96C1A2}" dt="2022-05-13T02:05:35.461" v="2059" actId="20577"/>
          <ac:spMkLst>
            <pc:docMk/>
            <pc:sldMk cId="2716760091" sldId="831"/>
            <ac:spMk id="2" creationId="{BA8A6260-CA4B-46A9-A06E-C71EE59E6992}"/>
          </ac:spMkLst>
        </pc:spChg>
        <pc:spChg chg="add mod">
          <ac:chgData name="Nguyen Chi Son" userId="606856d02e9d83ac" providerId="LiveId" clId="{DE131E17-2CEB-49E6-B296-21C59D96C1A2}" dt="2022-05-13T02:10:08.914" v="2199" actId="1076"/>
          <ac:spMkLst>
            <pc:docMk/>
            <pc:sldMk cId="2716760091" sldId="831"/>
            <ac:spMk id="5" creationId="{E629B508-C132-3A42-1F50-CCC3681717B4}"/>
          </ac:spMkLst>
        </pc:spChg>
        <pc:spChg chg="mod">
          <ac:chgData name="Nguyen Chi Son" userId="606856d02e9d83ac" providerId="LiveId" clId="{DE131E17-2CEB-49E6-B296-21C59D96C1A2}" dt="2022-05-13T02:10:01.442" v="2198" actId="1076"/>
          <ac:spMkLst>
            <pc:docMk/>
            <pc:sldMk cId="2716760091" sldId="831"/>
            <ac:spMk id="21" creationId="{425AB926-2872-8554-BFA0-0E01F8BD9EAC}"/>
          </ac:spMkLst>
        </pc:spChg>
        <pc:graphicFrameChg chg="add mod">
          <ac:chgData name="Nguyen Chi Son" userId="606856d02e9d83ac" providerId="LiveId" clId="{DE131E17-2CEB-49E6-B296-21C59D96C1A2}" dt="2022-05-13T02:10:52.472" v="2229" actId="1037"/>
          <ac:graphicFrameMkLst>
            <pc:docMk/>
            <pc:sldMk cId="2716760091" sldId="831"/>
            <ac:graphicFrameMk id="7" creationId="{19B2E392-A65F-C5A5-00FA-E0D13F6E8B3B}"/>
          </ac:graphicFrameMkLst>
        </pc:graphicFrameChg>
        <pc:graphicFrameChg chg="add mod">
          <ac:chgData name="Nguyen Chi Son" userId="606856d02e9d83ac" providerId="LiveId" clId="{DE131E17-2CEB-49E6-B296-21C59D96C1A2}" dt="2022-05-13T02:10:52.472" v="2229" actId="1037"/>
          <ac:graphicFrameMkLst>
            <pc:docMk/>
            <pc:sldMk cId="2716760091" sldId="831"/>
            <ac:graphicFrameMk id="8" creationId="{3BC6E15A-8B49-64EF-2E21-6EDD121D3EAE}"/>
          </ac:graphicFrameMkLst>
        </pc:graphicFrameChg>
        <pc:graphicFrameChg chg="add mod">
          <ac:chgData name="Nguyen Chi Son" userId="606856d02e9d83ac" providerId="LiveId" clId="{DE131E17-2CEB-49E6-B296-21C59D96C1A2}" dt="2022-05-13T02:10:52.472" v="2229" actId="1037"/>
          <ac:graphicFrameMkLst>
            <pc:docMk/>
            <pc:sldMk cId="2716760091" sldId="831"/>
            <ac:graphicFrameMk id="9" creationId="{1AE1D563-442D-407E-9FCE-FBB8688B9B98}"/>
          </ac:graphicFrameMkLst>
        </pc:graphicFrameChg>
        <pc:graphicFrameChg chg="add mod">
          <ac:chgData name="Nguyen Chi Son" userId="606856d02e9d83ac" providerId="LiveId" clId="{DE131E17-2CEB-49E6-B296-21C59D96C1A2}" dt="2022-05-13T02:10:55.063" v="2231" actId="1037"/>
          <ac:graphicFrameMkLst>
            <pc:docMk/>
            <pc:sldMk cId="2716760091" sldId="831"/>
            <ac:graphicFrameMk id="10" creationId="{55E3FF54-9DAF-0B92-9A34-F179E559301A}"/>
          </ac:graphicFrameMkLst>
        </pc:graphicFrameChg>
        <pc:graphicFrameChg chg="add mod">
          <ac:chgData name="Nguyen Chi Son" userId="606856d02e9d83ac" providerId="LiveId" clId="{DE131E17-2CEB-49E6-B296-21C59D96C1A2}" dt="2022-05-13T02:10:55.063" v="2231" actId="1037"/>
          <ac:graphicFrameMkLst>
            <pc:docMk/>
            <pc:sldMk cId="2716760091" sldId="831"/>
            <ac:graphicFrameMk id="11" creationId="{787C63D1-1B8A-A781-412A-E6FB991E9623}"/>
          </ac:graphicFrameMkLst>
        </pc:graphicFrameChg>
        <pc:graphicFrameChg chg="add mod">
          <ac:chgData name="Nguyen Chi Son" userId="606856d02e9d83ac" providerId="LiveId" clId="{DE131E17-2CEB-49E6-B296-21C59D96C1A2}" dt="2022-05-13T02:10:55.063" v="2231" actId="1037"/>
          <ac:graphicFrameMkLst>
            <pc:docMk/>
            <pc:sldMk cId="2716760091" sldId="831"/>
            <ac:graphicFrameMk id="12" creationId="{B97D7F0F-46CE-C286-2747-AA667348BBEE}"/>
          </ac:graphicFrameMkLst>
        </pc:graphicFrameChg>
        <pc:picChg chg="del">
          <ac:chgData name="Nguyen Chi Son" userId="606856d02e9d83ac" providerId="LiveId" clId="{DE131E17-2CEB-49E6-B296-21C59D96C1A2}" dt="2022-05-13T02:04:59.629" v="2000" actId="478"/>
          <ac:picMkLst>
            <pc:docMk/>
            <pc:sldMk cId="2716760091" sldId="831"/>
            <ac:picMk id="6" creationId="{A3300116-4B1F-6E31-DBDF-D9C872DFDFC0}"/>
          </ac:picMkLst>
        </pc:picChg>
      </pc:sldChg>
      <pc:sldChg chg="addSp delSp modSp add mod delAnim modAnim">
        <pc:chgData name="Nguyen Chi Son" userId="606856d02e9d83ac" providerId="LiveId" clId="{DE131E17-2CEB-49E6-B296-21C59D96C1A2}" dt="2022-05-13T03:25:50.149" v="5659"/>
        <pc:sldMkLst>
          <pc:docMk/>
          <pc:sldMk cId="1200193823" sldId="832"/>
        </pc:sldMkLst>
        <pc:spChg chg="add mod">
          <ac:chgData name="Nguyen Chi Son" userId="606856d02e9d83ac" providerId="LiveId" clId="{DE131E17-2CEB-49E6-B296-21C59D96C1A2}" dt="2022-05-13T02:55:26.140" v="2651" actId="20577"/>
          <ac:spMkLst>
            <pc:docMk/>
            <pc:sldMk cId="1200193823" sldId="832"/>
            <ac:spMk id="10" creationId="{CA7A7645-A7F6-FF0F-6CE7-F7954F96AD24}"/>
          </ac:spMkLst>
        </pc:spChg>
        <pc:spChg chg="add mod">
          <ac:chgData name="Nguyen Chi Son" userId="606856d02e9d83ac" providerId="LiveId" clId="{DE131E17-2CEB-49E6-B296-21C59D96C1A2}" dt="2022-05-13T02:55:14.401" v="2648" actId="1035"/>
          <ac:spMkLst>
            <pc:docMk/>
            <pc:sldMk cId="1200193823" sldId="832"/>
            <ac:spMk id="11" creationId="{0E84CBE1-4AB0-CA68-65C2-AC68692AACAA}"/>
          </ac:spMkLst>
        </pc:spChg>
        <pc:spChg chg="add mod">
          <ac:chgData name="Nguyen Chi Son" userId="606856d02e9d83ac" providerId="LiveId" clId="{DE131E17-2CEB-49E6-B296-21C59D96C1A2}" dt="2022-05-13T02:58:33.790" v="2921" actId="20577"/>
          <ac:spMkLst>
            <pc:docMk/>
            <pc:sldMk cId="1200193823" sldId="832"/>
            <ac:spMk id="12" creationId="{5B8A6D26-E571-DC15-930E-F272FC43E0DD}"/>
          </ac:spMkLst>
        </pc:spChg>
        <pc:spChg chg="add mod">
          <ac:chgData name="Nguyen Chi Son" userId="606856d02e9d83ac" providerId="LiveId" clId="{DE131E17-2CEB-49E6-B296-21C59D96C1A2}" dt="2022-05-13T02:55:14.401" v="2648" actId="1035"/>
          <ac:spMkLst>
            <pc:docMk/>
            <pc:sldMk cId="1200193823" sldId="832"/>
            <ac:spMk id="13" creationId="{1E14587E-DEDE-55E8-CE0F-8FA8A72C11BC}"/>
          </ac:spMkLst>
        </pc:spChg>
        <pc:spChg chg="del">
          <ac:chgData name="Nguyen Chi Son" userId="606856d02e9d83ac" providerId="LiveId" clId="{DE131E17-2CEB-49E6-B296-21C59D96C1A2}" dt="2022-05-13T02:52:56.679" v="2233" actId="478"/>
          <ac:spMkLst>
            <pc:docMk/>
            <pc:sldMk cId="1200193823" sldId="832"/>
            <ac:spMk id="17" creationId="{8D2FAFB8-D2F8-FAF6-0203-2CDBE543D601}"/>
          </ac:spMkLst>
        </pc:spChg>
        <pc:spChg chg="del">
          <ac:chgData name="Nguyen Chi Son" userId="606856d02e9d83ac" providerId="LiveId" clId="{DE131E17-2CEB-49E6-B296-21C59D96C1A2}" dt="2022-05-13T02:52:56.679" v="2233" actId="478"/>
          <ac:spMkLst>
            <pc:docMk/>
            <pc:sldMk cId="1200193823" sldId="832"/>
            <ac:spMk id="18" creationId="{3431909F-68C2-30C2-C986-033CB7BD278B}"/>
          </ac:spMkLst>
        </pc:spChg>
        <pc:spChg chg="mod">
          <ac:chgData name="Nguyen Chi Son" userId="606856d02e9d83ac" providerId="LiveId" clId="{DE131E17-2CEB-49E6-B296-21C59D96C1A2}" dt="2022-05-13T02:55:03.952" v="2618" actId="20577"/>
          <ac:spMkLst>
            <pc:docMk/>
            <pc:sldMk cId="1200193823" sldId="832"/>
            <ac:spMk id="19" creationId="{9C339D16-68E4-43C4-A62E-D0146138D23B}"/>
          </ac:spMkLst>
        </pc:spChg>
        <pc:spChg chg="del">
          <ac:chgData name="Nguyen Chi Son" userId="606856d02e9d83ac" providerId="LiveId" clId="{DE131E17-2CEB-49E6-B296-21C59D96C1A2}" dt="2022-05-13T02:52:56.679" v="2233" actId="478"/>
          <ac:spMkLst>
            <pc:docMk/>
            <pc:sldMk cId="1200193823" sldId="832"/>
            <ac:spMk id="20" creationId="{2A075A00-5E6D-58F1-AC4E-F6D3BABB2326}"/>
          </ac:spMkLst>
        </pc:spChg>
        <pc:spChg chg="del">
          <ac:chgData name="Nguyen Chi Son" userId="606856d02e9d83ac" providerId="LiveId" clId="{DE131E17-2CEB-49E6-B296-21C59D96C1A2}" dt="2022-05-13T02:52:56.679" v="2233" actId="478"/>
          <ac:spMkLst>
            <pc:docMk/>
            <pc:sldMk cId="1200193823" sldId="832"/>
            <ac:spMk id="21" creationId="{677772C1-7229-6733-3B64-50D22D18E871}"/>
          </ac:spMkLst>
        </pc:spChg>
        <pc:picChg chg="del">
          <ac:chgData name="Nguyen Chi Son" userId="606856d02e9d83ac" providerId="LiveId" clId="{DE131E17-2CEB-49E6-B296-21C59D96C1A2}" dt="2022-05-13T02:52:56.679" v="2233" actId="478"/>
          <ac:picMkLst>
            <pc:docMk/>
            <pc:sldMk cId="1200193823" sldId="832"/>
            <ac:picMk id="16" creationId="{1FCB3711-B41B-3E36-425A-1A3112F0888F}"/>
          </ac:picMkLst>
        </pc:picChg>
      </pc:sldChg>
      <pc:sldChg chg="add del">
        <pc:chgData name="Nguyen Chi Son" userId="606856d02e9d83ac" providerId="LiveId" clId="{DE131E17-2CEB-49E6-B296-21C59D96C1A2}" dt="2022-05-13T03:25:59.421" v="5660" actId="47"/>
        <pc:sldMkLst>
          <pc:docMk/>
          <pc:sldMk cId="3029577027" sldId="833"/>
        </pc:sldMkLst>
      </pc:sldChg>
      <pc:sldChg chg="modSp add mod modAnim">
        <pc:chgData name="Nguyen Chi Son" userId="606856d02e9d83ac" providerId="LiveId" clId="{DE131E17-2CEB-49E6-B296-21C59D96C1A2}" dt="2022-05-13T03:26:10.861" v="5664"/>
        <pc:sldMkLst>
          <pc:docMk/>
          <pc:sldMk cId="2496222901" sldId="834"/>
        </pc:sldMkLst>
        <pc:spChg chg="mod">
          <ac:chgData name="Nguyen Chi Son" userId="606856d02e9d83ac" providerId="LiveId" clId="{DE131E17-2CEB-49E6-B296-21C59D96C1A2}" dt="2022-05-13T03:03:27.120" v="3604" actId="1035"/>
          <ac:spMkLst>
            <pc:docMk/>
            <pc:sldMk cId="2496222901" sldId="834"/>
            <ac:spMk id="10" creationId="{CA7A7645-A7F6-FF0F-6CE7-F7954F96AD24}"/>
          </ac:spMkLst>
        </pc:spChg>
        <pc:spChg chg="mod">
          <ac:chgData name="Nguyen Chi Son" userId="606856d02e9d83ac" providerId="LiveId" clId="{DE131E17-2CEB-49E6-B296-21C59D96C1A2}" dt="2022-05-13T03:03:27.120" v="3604" actId="1035"/>
          <ac:spMkLst>
            <pc:docMk/>
            <pc:sldMk cId="2496222901" sldId="834"/>
            <ac:spMk id="11" creationId="{0E84CBE1-4AB0-CA68-65C2-AC68692AACAA}"/>
          </ac:spMkLst>
        </pc:spChg>
        <pc:spChg chg="mod">
          <ac:chgData name="Nguyen Chi Son" userId="606856d02e9d83ac" providerId="LiveId" clId="{DE131E17-2CEB-49E6-B296-21C59D96C1A2}" dt="2022-05-13T03:03:27.120" v="3604" actId="1035"/>
          <ac:spMkLst>
            <pc:docMk/>
            <pc:sldMk cId="2496222901" sldId="834"/>
            <ac:spMk id="12" creationId="{5B8A6D26-E571-DC15-930E-F272FC43E0DD}"/>
          </ac:spMkLst>
        </pc:spChg>
        <pc:spChg chg="mod">
          <ac:chgData name="Nguyen Chi Son" userId="606856d02e9d83ac" providerId="LiveId" clId="{DE131E17-2CEB-49E6-B296-21C59D96C1A2}" dt="2022-05-13T03:03:27.120" v="3604" actId="1035"/>
          <ac:spMkLst>
            <pc:docMk/>
            <pc:sldMk cId="2496222901" sldId="834"/>
            <ac:spMk id="13" creationId="{1E14587E-DEDE-55E8-CE0F-8FA8A72C11BC}"/>
          </ac:spMkLst>
        </pc:spChg>
        <pc:spChg chg="mod">
          <ac:chgData name="Nguyen Chi Son" userId="606856d02e9d83ac" providerId="LiveId" clId="{DE131E17-2CEB-49E6-B296-21C59D96C1A2}" dt="2022-05-13T03:02:47.621" v="3272" actId="20577"/>
          <ac:spMkLst>
            <pc:docMk/>
            <pc:sldMk cId="2496222901" sldId="834"/>
            <ac:spMk id="19" creationId="{9C339D16-68E4-43C4-A62E-D0146138D23B}"/>
          </ac:spMkLst>
        </pc:spChg>
      </pc:sldChg>
      <pc:sldChg chg="addSp modSp add mod modAnim">
        <pc:chgData name="Nguyen Chi Son" userId="606856d02e9d83ac" providerId="LiveId" clId="{DE131E17-2CEB-49E6-B296-21C59D96C1A2}" dt="2022-05-13T03:33:37.602" v="5908"/>
        <pc:sldMkLst>
          <pc:docMk/>
          <pc:sldMk cId="649689337" sldId="835"/>
        </pc:sldMkLst>
        <pc:spChg chg="mod">
          <ac:chgData name="Nguyen Chi Son" userId="606856d02e9d83ac" providerId="LiveId" clId="{DE131E17-2CEB-49E6-B296-21C59D96C1A2}" dt="2022-05-13T03:32:17.134" v="5891" actId="20577"/>
          <ac:spMkLst>
            <pc:docMk/>
            <pc:sldMk cId="649689337" sldId="835"/>
            <ac:spMk id="10" creationId="{CA7A7645-A7F6-FF0F-6CE7-F7954F96AD24}"/>
          </ac:spMkLst>
        </pc:spChg>
        <pc:spChg chg="mod">
          <ac:chgData name="Nguyen Chi Son" userId="606856d02e9d83ac" providerId="LiveId" clId="{DE131E17-2CEB-49E6-B296-21C59D96C1A2}" dt="2022-05-13T03:07:23.427" v="4417" actId="1035"/>
          <ac:spMkLst>
            <pc:docMk/>
            <pc:sldMk cId="649689337" sldId="835"/>
            <ac:spMk id="11" creationId="{0E84CBE1-4AB0-CA68-65C2-AC68692AACAA}"/>
          </ac:spMkLst>
        </pc:spChg>
        <pc:spChg chg="mod">
          <ac:chgData name="Nguyen Chi Son" userId="606856d02e9d83ac" providerId="LiveId" clId="{DE131E17-2CEB-49E6-B296-21C59D96C1A2}" dt="2022-05-13T03:07:23.427" v="4417" actId="1035"/>
          <ac:spMkLst>
            <pc:docMk/>
            <pc:sldMk cId="649689337" sldId="835"/>
            <ac:spMk id="12" creationId="{5B8A6D26-E571-DC15-930E-F272FC43E0DD}"/>
          </ac:spMkLst>
        </pc:spChg>
        <pc:spChg chg="mod">
          <ac:chgData name="Nguyen Chi Son" userId="606856d02e9d83ac" providerId="LiveId" clId="{DE131E17-2CEB-49E6-B296-21C59D96C1A2}" dt="2022-05-13T03:07:23.427" v="4417" actId="1035"/>
          <ac:spMkLst>
            <pc:docMk/>
            <pc:sldMk cId="649689337" sldId="835"/>
            <ac:spMk id="13" creationId="{1E14587E-DEDE-55E8-CE0F-8FA8A72C11BC}"/>
          </ac:spMkLst>
        </pc:spChg>
        <pc:spChg chg="add mod">
          <ac:chgData name="Nguyen Chi Son" userId="606856d02e9d83ac" providerId="LiveId" clId="{DE131E17-2CEB-49E6-B296-21C59D96C1A2}" dt="2022-05-13T03:32:41.474" v="5892" actId="1076"/>
          <ac:spMkLst>
            <pc:docMk/>
            <pc:sldMk cId="649689337" sldId="835"/>
            <ac:spMk id="16" creationId="{34DE1EF3-C00C-7101-F845-C8B67EA0C340}"/>
          </ac:spMkLst>
        </pc:spChg>
        <pc:spChg chg="mod">
          <ac:chgData name="Nguyen Chi Son" userId="606856d02e9d83ac" providerId="LiveId" clId="{DE131E17-2CEB-49E6-B296-21C59D96C1A2}" dt="2022-05-13T03:04:25.822" v="3891" actId="20577"/>
          <ac:spMkLst>
            <pc:docMk/>
            <pc:sldMk cId="649689337" sldId="835"/>
            <ac:spMk id="19" creationId="{9C339D16-68E4-43C4-A62E-D0146138D23B}"/>
          </ac:spMkLst>
        </pc:spChg>
        <pc:cxnChg chg="add mod">
          <ac:chgData name="Nguyen Chi Son" userId="606856d02e9d83ac" providerId="LiveId" clId="{DE131E17-2CEB-49E6-B296-21C59D96C1A2}" dt="2022-05-13T03:32:41.474" v="5892" actId="1076"/>
          <ac:cxnSpMkLst>
            <pc:docMk/>
            <pc:sldMk cId="649689337" sldId="835"/>
            <ac:cxnSpMk id="8" creationId="{A9BDD529-2810-1735-1FED-93CADBCE96EE}"/>
          </ac:cxnSpMkLst>
        </pc:cxnChg>
        <pc:cxnChg chg="add mod">
          <ac:chgData name="Nguyen Chi Son" userId="606856d02e9d83ac" providerId="LiveId" clId="{DE131E17-2CEB-49E6-B296-21C59D96C1A2}" dt="2022-05-13T03:32:41.474" v="5892" actId="1076"/>
          <ac:cxnSpMkLst>
            <pc:docMk/>
            <pc:sldMk cId="649689337" sldId="835"/>
            <ac:cxnSpMk id="14" creationId="{AC77C708-E796-E613-1FC3-A750D59F7052}"/>
          </ac:cxnSpMkLst>
        </pc:cxnChg>
        <pc:cxnChg chg="add mod">
          <ac:chgData name="Nguyen Chi Son" userId="606856d02e9d83ac" providerId="LiveId" clId="{DE131E17-2CEB-49E6-B296-21C59D96C1A2}" dt="2022-05-13T03:32:41.474" v="5892" actId="1076"/>
          <ac:cxnSpMkLst>
            <pc:docMk/>
            <pc:sldMk cId="649689337" sldId="835"/>
            <ac:cxnSpMk id="15" creationId="{89877F6E-A773-1175-3899-45D03E2DA578}"/>
          </ac:cxnSpMkLst>
        </pc:cxnChg>
        <pc:cxnChg chg="add mod">
          <ac:chgData name="Nguyen Chi Son" userId="606856d02e9d83ac" providerId="LiveId" clId="{DE131E17-2CEB-49E6-B296-21C59D96C1A2}" dt="2022-05-13T03:32:41.474" v="5892" actId="1076"/>
          <ac:cxnSpMkLst>
            <pc:docMk/>
            <pc:sldMk cId="649689337" sldId="835"/>
            <ac:cxnSpMk id="17" creationId="{DCB5F7C0-95B7-AEC9-9A0B-6FA63DAEE5D9}"/>
          </ac:cxnSpMkLst>
        </pc:cxnChg>
        <pc:cxnChg chg="add mod ord">
          <ac:chgData name="Nguyen Chi Son" userId="606856d02e9d83ac" providerId="LiveId" clId="{DE131E17-2CEB-49E6-B296-21C59D96C1A2}" dt="2022-05-13T03:32:41.474" v="5892" actId="1076"/>
          <ac:cxnSpMkLst>
            <pc:docMk/>
            <pc:sldMk cId="649689337" sldId="835"/>
            <ac:cxnSpMk id="18" creationId="{93FE59EA-7961-BCFC-A973-028CD3F28BA0}"/>
          </ac:cxnSpMkLst>
        </pc:cxnChg>
        <pc:cxnChg chg="add mod">
          <ac:chgData name="Nguyen Chi Son" userId="606856d02e9d83ac" providerId="LiveId" clId="{DE131E17-2CEB-49E6-B296-21C59D96C1A2}" dt="2022-05-13T03:32:41.474" v="5892" actId="1076"/>
          <ac:cxnSpMkLst>
            <pc:docMk/>
            <pc:sldMk cId="649689337" sldId="835"/>
            <ac:cxnSpMk id="20" creationId="{1EE1F858-3786-D09F-672D-BC31C9D3373B}"/>
          </ac:cxnSpMkLst>
        </pc:cxnChg>
      </pc:sldChg>
      <pc:sldChg chg="addSp delSp modSp add mod modAnim">
        <pc:chgData name="Nguyen Chi Son" userId="606856d02e9d83ac" providerId="LiveId" clId="{DE131E17-2CEB-49E6-B296-21C59D96C1A2}" dt="2022-05-13T03:28:09.787" v="5695"/>
        <pc:sldMkLst>
          <pc:docMk/>
          <pc:sldMk cId="1683730622" sldId="836"/>
        </pc:sldMkLst>
        <pc:spChg chg="add mod">
          <ac:chgData name="Nguyen Chi Son" userId="606856d02e9d83ac" providerId="LiveId" clId="{DE131E17-2CEB-49E6-B296-21C59D96C1A2}" dt="2022-05-13T03:23:25.705" v="5589" actId="1076"/>
          <ac:spMkLst>
            <pc:docMk/>
            <pc:sldMk cId="1683730622" sldId="836"/>
            <ac:spMk id="2" creationId="{9FEF3E90-3D7A-5061-57B0-83C47BCD9271}"/>
          </ac:spMkLst>
        </pc:spChg>
        <pc:spChg chg="add mod">
          <ac:chgData name="Nguyen Chi Son" userId="606856d02e9d83ac" providerId="LiveId" clId="{DE131E17-2CEB-49E6-B296-21C59D96C1A2}" dt="2022-05-13T03:26:59.773" v="5679" actId="20577"/>
          <ac:spMkLst>
            <pc:docMk/>
            <pc:sldMk cId="1683730622" sldId="836"/>
            <ac:spMk id="8" creationId="{6ED820A3-61F5-633B-5CD6-99B5283A2632}"/>
          </ac:spMkLst>
        </pc:spChg>
        <pc:spChg chg="del">
          <ac:chgData name="Nguyen Chi Son" userId="606856d02e9d83ac" providerId="LiveId" clId="{DE131E17-2CEB-49E6-B296-21C59D96C1A2}" dt="2022-05-13T03:09:04.129" v="4419" actId="478"/>
          <ac:spMkLst>
            <pc:docMk/>
            <pc:sldMk cId="1683730622" sldId="836"/>
            <ac:spMk id="10" creationId="{CA7A7645-A7F6-FF0F-6CE7-F7954F96AD24}"/>
          </ac:spMkLst>
        </pc:spChg>
        <pc:spChg chg="del">
          <ac:chgData name="Nguyen Chi Son" userId="606856d02e9d83ac" providerId="LiveId" clId="{DE131E17-2CEB-49E6-B296-21C59D96C1A2}" dt="2022-05-13T03:09:04.129" v="4419" actId="478"/>
          <ac:spMkLst>
            <pc:docMk/>
            <pc:sldMk cId="1683730622" sldId="836"/>
            <ac:spMk id="11" creationId="{0E84CBE1-4AB0-CA68-65C2-AC68692AACAA}"/>
          </ac:spMkLst>
        </pc:spChg>
        <pc:spChg chg="del">
          <ac:chgData name="Nguyen Chi Son" userId="606856d02e9d83ac" providerId="LiveId" clId="{DE131E17-2CEB-49E6-B296-21C59D96C1A2}" dt="2022-05-13T03:09:04.129" v="4419" actId="478"/>
          <ac:spMkLst>
            <pc:docMk/>
            <pc:sldMk cId="1683730622" sldId="836"/>
            <ac:spMk id="12" creationId="{5B8A6D26-E571-DC15-930E-F272FC43E0DD}"/>
          </ac:spMkLst>
        </pc:spChg>
        <pc:spChg chg="del">
          <ac:chgData name="Nguyen Chi Son" userId="606856d02e9d83ac" providerId="LiveId" clId="{DE131E17-2CEB-49E6-B296-21C59D96C1A2}" dt="2022-05-13T03:09:04.129" v="4419" actId="478"/>
          <ac:spMkLst>
            <pc:docMk/>
            <pc:sldMk cId="1683730622" sldId="836"/>
            <ac:spMk id="13" creationId="{1E14587E-DEDE-55E8-CE0F-8FA8A72C11BC}"/>
          </ac:spMkLst>
        </pc:spChg>
        <pc:spChg chg="add mod">
          <ac:chgData name="Nguyen Chi Son" userId="606856d02e9d83ac" providerId="LiveId" clId="{DE131E17-2CEB-49E6-B296-21C59D96C1A2}" dt="2022-05-13T03:10:21.688" v="4940" actId="1036"/>
          <ac:spMkLst>
            <pc:docMk/>
            <pc:sldMk cId="1683730622" sldId="836"/>
            <ac:spMk id="14" creationId="{0ED29669-34DD-5A4E-EC58-9C00699DD204}"/>
          </ac:spMkLst>
        </pc:spChg>
        <pc:spChg chg="add mod">
          <ac:chgData name="Nguyen Chi Son" userId="606856d02e9d83ac" providerId="LiveId" clId="{DE131E17-2CEB-49E6-B296-21C59D96C1A2}" dt="2022-05-13T03:17:49.823" v="5442" actId="20577"/>
          <ac:spMkLst>
            <pc:docMk/>
            <pc:sldMk cId="1683730622" sldId="836"/>
            <ac:spMk id="15" creationId="{F0A0B9BD-0209-C55E-E6ED-C72CAD5ABFA8}"/>
          </ac:spMkLst>
        </pc:spChg>
        <pc:spChg chg="add mod">
          <ac:chgData name="Nguyen Chi Son" userId="606856d02e9d83ac" providerId="LiveId" clId="{DE131E17-2CEB-49E6-B296-21C59D96C1A2}" dt="2022-05-13T03:10:21.688" v="4940" actId="1036"/>
          <ac:spMkLst>
            <pc:docMk/>
            <pc:sldMk cId="1683730622" sldId="836"/>
            <ac:spMk id="16" creationId="{EC32CD34-DDF5-52E8-8C3C-EC7DB9DE7F60}"/>
          </ac:spMkLst>
        </pc:spChg>
        <pc:spChg chg="mod">
          <ac:chgData name="Nguyen Chi Son" userId="606856d02e9d83ac" providerId="LiveId" clId="{DE131E17-2CEB-49E6-B296-21C59D96C1A2}" dt="2022-05-13T03:10:11.064" v="4924" actId="57"/>
          <ac:spMkLst>
            <pc:docMk/>
            <pc:sldMk cId="1683730622" sldId="836"/>
            <ac:spMk id="19" creationId="{9C339D16-68E4-43C4-A62E-D0146138D23B}"/>
          </ac:spMkLst>
        </pc:spChg>
        <pc:spChg chg="add mod">
          <ac:chgData name="Nguyen Chi Son" userId="606856d02e9d83ac" providerId="LiveId" clId="{DE131E17-2CEB-49E6-B296-21C59D96C1A2}" dt="2022-05-13T03:24:12.102" v="5595" actId="14100"/>
          <ac:spMkLst>
            <pc:docMk/>
            <pc:sldMk cId="1683730622" sldId="836"/>
            <ac:spMk id="23" creationId="{ECFD2584-D160-B820-3921-DF15A7306B04}"/>
          </ac:spMkLst>
        </pc:spChg>
        <pc:spChg chg="add mod">
          <ac:chgData name="Nguyen Chi Son" userId="606856d02e9d83ac" providerId="LiveId" clId="{DE131E17-2CEB-49E6-B296-21C59D96C1A2}" dt="2022-05-13T03:24:25.142" v="5635" actId="14100"/>
          <ac:spMkLst>
            <pc:docMk/>
            <pc:sldMk cId="1683730622" sldId="836"/>
            <ac:spMk id="24" creationId="{9115A0A7-7D4F-8E37-802D-EA14CB7573BB}"/>
          </ac:spMkLst>
        </pc:spChg>
        <pc:spChg chg="add mod">
          <ac:chgData name="Nguyen Chi Son" userId="606856d02e9d83ac" providerId="LiveId" clId="{DE131E17-2CEB-49E6-B296-21C59D96C1A2}" dt="2022-05-13T03:24:51.886" v="5646" actId="1076"/>
          <ac:spMkLst>
            <pc:docMk/>
            <pc:sldMk cId="1683730622" sldId="836"/>
            <ac:spMk id="25" creationId="{CEC959CD-3417-0D14-56DF-6634EBDF537B}"/>
          </ac:spMkLst>
        </pc:spChg>
        <pc:spChg chg="add mod">
          <ac:chgData name="Nguyen Chi Son" userId="606856d02e9d83ac" providerId="LiveId" clId="{DE131E17-2CEB-49E6-B296-21C59D96C1A2}" dt="2022-05-13T03:25:06.461" v="5653" actId="1076"/>
          <ac:spMkLst>
            <pc:docMk/>
            <pc:sldMk cId="1683730622" sldId="836"/>
            <ac:spMk id="26" creationId="{870ED43F-B1B3-C3AA-CEBD-2D84F18830FE}"/>
          </ac:spMkLst>
        </pc:spChg>
        <pc:graphicFrameChg chg="add mod">
          <ac:chgData name="Nguyen Chi Son" userId="606856d02e9d83ac" providerId="LiveId" clId="{DE131E17-2CEB-49E6-B296-21C59D96C1A2}" dt="2022-05-13T03:12:10.060" v="4963" actId="1076"/>
          <ac:graphicFrameMkLst>
            <pc:docMk/>
            <pc:sldMk cId="1683730622" sldId="836"/>
            <ac:graphicFrameMk id="17" creationId="{CB52F174-13FE-A941-8364-EDC4335A5531}"/>
          </ac:graphicFrameMkLst>
        </pc:graphicFrameChg>
        <pc:graphicFrameChg chg="add mod">
          <ac:chgData name="Nguyen Chi Son" userId="606856d02e9d83ac" providerId="LiveId" clId="{DE131E17-2CEB-49E6-B296-21C59D96C1A2}" dt="2022-05-13T03:17:39.714" v="5437" actId="1035"/>
          <ac:graphicFrameMkLst>
            <pc:docMk/>
            <pc:sldMk cId="1683730622" sldId="836"/>
            <ac:graphicFrameMk id="18" creationId="{63C2A697-AAAD-1A83-5282-D11107869B91}"/>
          </ac:graphicFrameMkLst>
        </pc:graphicFrameChg>
        <pc:graphicFrameChg chg="add mod">
          <ac:chgData name="Nguyen Chi Son" userId="606856d02e9d83ac" providerId="LiveId" clId="{DE131E17-2CEB-49E6-B296-21C59D96C1A2}" dt="2022-05-13T03:17:52.354" v="5444" actId="1035"/>
          <ac:graphicFrameMkLst>
            <pc:docMk/>
            <pc:sldMk cId="1683730622" sldId="836"/>
            <ac:graphicFrameMk id="20" creationId="{9ECCBF80-D084-A499-923D-F9A41662DF9D}"/>
          </ac:graphicFrameMkLst>
        </pc:graphicFrameChg>
        <pc:cxnChg chg="add mod">
          <ac:chgData name="Nguyen Chi Son" userId="606856d02e9d83ac" providerId="LiveId" clId="{DE131E17-2CEB-49E6-B296-21C59D96C1A2}" dt="2022-05-13T03:23:25.705" v="5589" actId="1076"/>
          <ac:cxnSpMkLst>
            <pc:docMk/>
            <pc:sldMk cId="1683730622" sldId="836"/>
            <ac:cxnSpMk id="4" creationId="{7E315ECF-686D-FE94-DE18-E1071594A606}"/>
          </ac:cxnSpMkLst>
        </pc:cxnChg>
        <pc:cxnChg chg="add mod">
          <ac:chgData name="Nguyen Chi Son" userId="606856d02e9d83ac" providerId="LiveId" clId="{DE131E17-2CEB-49E6-B296-21C59D96C1A2}" dt="2022-05-13T03:23:25.705" v="5589" actId="1076"/>
          <ac:cxnSpMkLst>
            <pc:docMk/>
            <pc:sldMk cId="1683730622" sldId="836"/>
            <ac:cxnSpMk id="6" creationId="{C0CB7565-7327-1E45-5940-3EF2D197C129}"/>
          </ac:cxnSpMkLst>
        </pc:cxnChg>
        <pc:cxnChg chg="add mod ord">
          <ac:chgData name="Nguyen Chi Son" userId="606856d02e9d83ac" providerId="LiveId" clId="{DE131E17-2CEB-49E6-B296-21C59D96C1A2}" dt="2022-05-13T03:25:14.785" v="5654" actId="693"/>
          <ac:cxnSpMkLst>
            <pc:docMk/>
            <pc:sldMk cId="1683730622" sldId="836"/>
            <ac:cxnSpMk id="22" creationId="{DB916FA6-68FF-B644-D912-5D3B43A03DBE}"/>
          </ac:cxnSpMkLst>
        </pc:cxnChg>
      </pc:sldChg>
    </pc:docChg>
  </pc:docChgLst>
  <pc:docChgLst>
    <pc:chgData name="Nguyen Chi Son" userId="606856d02e9d83ac" providerId="LiveId" clId="{21569076-EAF4-4DD5-8793-BEC07B191E86}"/>
    <pc:docChg chg="undo custSel addSld delSld modSld sldOrd">
      <pc:chgData name="Nguyen Chi Son" userId="606856d02e9d83ac" providerId="LiveId" clId="{21569076-EAF4-4DD5-8793-BEC07B191E86}" dt="2021-09-02T08:36:35.405" v="2175"/>
      <pc:docMkLst>
        <pc:docMk/>
      </pc:docMkLst>
      <pc:sldChg chg="modSp mod">
        <pc:chgData name="Nguyen Chi Son" userId="606856d02e9d83ac" providerId="LiveId" clId="{21569076-EAF4-4DD5-8793-BEC07B191E86}" dt="2021-09-02T07:23:58.896" v="49" actId="20577"/>
        <pc:sldMkLst>
          <pc:docMk/>
          <pc:sldMk cId="2922349590" sldId="256"/>
        </pc:sldMkLst>
        <pc:spChg chg="mod">
          <ac:chgData name="Nguyen Chi Son" userId="606856d02e9d83ac" providerId="LiveId" clId="{21569076-EAF4-4DD5-8793-BEC07B191E86}" dt="2021-09-02T07:23:58.896" v="49" actId="20577"/>
          <ac:spMkLst>
            <pc:docMk/>
            <pc:sldMk cId="2922349590" sldId="256"/>
            <ac:spMk id="136" creationId="{C574B640-0199-463F-87CA-8E3956B46E10}"/>
          </ac:spMkLst>
        </pc:spChg>
      </pc:sldChg>
      <pc:sldChg chg="modSp mod">
        <pc:chgData name="Nguyen Chi Son" userId="606856d02e9d83ac" providerId="LiveId" clId="{21569076-EAF4-4DD5-8793-BEC07B191E86}" dt="2021-09-02T07:24:08.794" v="116" actId="20577"/>
        <pc:sldMkLst>
          <pc:docMk/>
          <pc:sldMk cId="2812505328" sldId="362"/>
        </pc:sldMkLst>
        <pc:spChg chg="mod">
          <ac:chgData name="Nguyen Chi Son" userId="606856d02e9d83ac" providerId="LiveId" clId="{21569076-EAF4-4DD5-8793-BEC07B191E86}" dt="2021-09-02T07:24:08.794" v="116" actId="20577"/>
          <ac:spMkLst>
            <pc:docMk/>
            <pc:sldMk cId="2812505328" sldId="362"/>
            <ac:spMk id="2" creationId="{DAF08EC2-5D0D-48D9-855C-A59C0E5ED55B}"/>
          </ac:spMkLst>
        </pc:spChg>
      </pc:sldChg>
      <pc:sldChg chg="modSp mod">
        <pc:chgData name="Nguyen Chi Son" userId="606856d02e9d83ac" providerId="LiveId" clId="{21569076-EAF4-4DD5-8793-BEC07B191E86}" dt="2021-09-02T07:42:48.098" v="478" actId="20577"/>
        <pc:sldMkLst>
          <pc:docMk/>
          <pc:sldMk cId="3904192345" sldId="502"/>
        </pc:sldMkLst>
        <pc:spChg chg="mod">
          <ac:chgData name="Nguyen Chi Son" userId="606856d02e9d83ac" providerId="LiveId" clId="{21569076-EAF4-4DD5-8793-BEC07B191E86}" dt="2021-09-02T07:42:48.098" v="478" actId="20577"/>
          <ac:spMkLst>
            <pc:docMk/>
            <pc:sldMk cId="3904192345" sldId="502"/>
            <ac:spMk id="2" creationId="{DAF08EC2-5D0D-48D9-855C-A59C0E5ED55B}"/>
          </ac:spMkLst>
        </pc:spChg>
      </pc:sldChg>
      <pc:sldChg chg="modSp mod">
        <pc:chgData name="Nguyen Chi Son" userId="606856d02e9d83ac" providerId="LiveId" clId="{21569076-EAF4-4DD5-8793-BEC07B191E86}" dt="2021-09-02T08:20:28.735" v="918" actId="20577"/>
        <pc:sldMkLst>
          <pc:docMk/>
          <pc:sldMk cId="402592958" sldId="540"/>
        </pc:sldMkLst>
        <pc:spChg chg="mod">
          <ac:chgData name="Nguyen Chi Son" userId="606856d02e9d83ac" providerId="LiveId" clId="{21569076-EAF4-4DD5-8793-BEC07B191E86}" dt="2021-09-02T08:20:28.735" v="918" actId="20577"/>
          <ac:spMkLst>
            <pc:docMk/>
            <pc:sldMk cId="402592958" sldId="540"/>
            <ac:spMk id="3" creationId="{8CD51C9F-FCB0-4185-93E6-835FC05E1B10}"/>
          </ac:spMkLst>
        </pc:spChg>
      </pc:sldChg>
      <pc:sldChg chg="addSp delSp modSp mod">
        <pc:chgData name="Nguyen Chi Son" userId="606856d02e9d83ac" providerId="LiveId" clId="{21569076-EAF4-4DD5-8793-BEC07B191E86}" dt="2021-09-02T07:42:33.580" v="414" actId="1076"/>
        <pc:sldMkLst>
          <pc:docMk/>
          <pc:sldMk cId="3298182474" sldId="547"/>
        </pc:sldMkLst>
        <pc:spChg chg="mod">
          <ac:chgData name="Nguyen Chi Son" userId="606856d02e9d83ac" providerId="LiveId" clId="{21569076-EAF4-4DD5-8793-BEC07B191E86}" dt="2021-09-02T07:39:38.715" v="409" actId="20577"/>
          <ac:spMkLst>
            <pc:docMk/>
            <pc:sldMk cId="3298182474" sldId="547"/>
            <ac:spMk id="2" creationId="{BA8A6260-CA4B-46A9-A06E-C71EE59E6992}"/>
          </ac:spMkLst>
        </pc:spChg>
        <pc:spChg chg="del">
          <ac:chgData name="Nguyen Chi Son" userId="606856d02e9d83ac" providerId="LiveId" clId="{21569076-EAF4-4DD5-8793-BEC07B191E86}" dt="2021-09-02T07:39:41.405" v="410" actId="478"/>
          <ac:spMkLst>
            <pc:docMk/>
            <pc:sldMk cId="3298182474" sldId="547"/>
            <ac:spMk id="6" creationId="{B3F8CA32-1402-4A26-97CE-93BF5A5072FC}"/>
          </ac:spMkLst>
        </pc:spChg>
        <pc:spChg chg="del">
          <ac:chgData name="Nguyen Chi Son" userId="606856d02e9d83ac" providerId="LiveId" clId="{21569076-EAF4-4DD5-8793-BEC07B191E86}" dt="2021-09-02T07:39:41.405" v="410" actId="478"/>
          <ac:spMkLst>
            <pc:docMk/>
            <pc:sldMk cId="3298182474" sldId="547"/>
            <ac:spMk id="21" creationId="{5B1E9942-812A-41D7-930F-3B230D4E3E73}"/>
          </ac:spMkLst>
        </pc:spChg>
        <pc:spChg chg="del">
          <ac:chgData name="Nguyen Chi Son" userId="606856d02e9d83ac" providerId="LiveId" clId="{21569076-EAF4-4DD5-8793-BEC07B191E86}" dt="2021-09-02T07:39:41.405" v="410" actId="478"/>
          <ac:spMkLst>
            <pc:docMk/>
            <pc:sldMk cId="3298182474" sldId="547"/>
            <ac:spMk id="22" creationId="{1990C08C-B225-479A-999E-092EEBE02639}"/>
          </ac:spMkLst>
        </pc:spChg>
        <pc:picChg chg="add mod">
          <ac:chgData name="Nguyen Chi Son" userId="606856d02e9d83ac" providerId="LiveId" clId="{21569076-EAF4-4DD5-8793-BEC07B191E86}" dt="2021-09-02T07:42:33.580" v="414" actId="1076"/>
          <ac:picMkLst>
            <pc:docMk/>
            <pc:sldMk cId="3298182474" sldId="547"/>
            <ac:picMk id="4" creationId="{888C3101-599A-43C4-BE73-EE570CB96363}"/>
          </ac:picMkLst>
        </pc:picChg>
        <pc:picChg chg="del">
          <ac:chgData name="Nguyen Chi Son" userId="606856d02e9d83ac" providerId="LiveId" clId="{21569076-EAF4-4DD5-8793-BEC07B191E86}" dt="2021-09-02T07:36:09.225" v="117" actId="478"/>
          <ac:picMkLst>
            <pc:docMk/>
            <pc:sldMk cId="3298182474" sldId="547"/>
            <ac:picMk id="16" creationId="{44CF574D-D45E-4893-A108-F78E01BD5EB5}"/>
          </ac:picMkLst>
        </pc:picChg>
        <pc:picChg chg="del">
          <ac:chgData name="Nguyen Chi Son" userId="606856d02e9d83ac" providerId="LiveId" clId="{21569076-EAF4-4DD5-8793-BEC07B191E86}" dt="2021-09-02T07:36:10.696" v="118" actId="478"/>
          <ac:picMkLst>
            <pc:docMk/>
            <pc:sldMk cId="3298182474" sldId="547"/>
            <ac:picMk id="20" creationId="{6ABC7493-612A-4BC6-9C3C-33C7887D47D0}"/>
          </ac:picMkLst>
        </pc:picChg>
      </pc:sldChg>
      <pc:sldChg chg="del">
        <pc:chgData name="Nguyen Chi Son" userId="606856d02e9d83ac" providerId="LiveId" clId="{21569076-EAF4-4DD5-8793-BEC07B191E86}" dt="2021-09-02T08:20:25.448" v="916" actId="47"/>
        <pc:sldMkLst>
          <pc:docMk/>
          <pc:sldMk cId="3213348296" sldId="549"/>
        </pc:sldMkLst>
      </pc:sldChg>
      <pc:sldChg chg="addSp delSp modSp mod">
        <pc:chgData name="Nguyen Chi Son" userId="606856d02e9d83ac" providerId="LiveId" clId="{21569076-EAF4-4DD5-8793-BEC07B191E86}" dt="2021-09-02T08:17:48.227" v="740" actId="1076"/>
        <pc:sldMkLst>
          <pc:docMk/>
          <pc:sldMk cId="2951639226" sldId="592"/>
        </pc:sldMkLst>
        <pc:spChg chg="add mod">
          <ac:chgData name="Nguyen Chi Son" userId="606856d02e9d83ac" providerId="LiveId" clId="{21569076-EAF4-4DD5-8793-BEC07B191E86}" dt="2021-09-02T08:17:46.130" v="739" actId="1076"/>
          <ac:spMkLst>
            <pc:docMk/>
            <pc:sldMk cId="2951639226" sldId="592"/>
            <ac:spMk id="6" creationId="{8D6FE5CB-38A3-4192-BA67-2F814BE96A09}"/>
          </ac:spMkLst>
        </pc:spChg>
        <pc:spChg chg="mod">
          <ac:chgData name="Nguyen Chi Son" userId="606856d02e9d83ac" providerId="LiveId" clId="{21569076-EAF4-4DD5-8793-BEC07B191E86}" dt="2021-09-02T07:43:13.777" v="613" actId="20577"/>
          <ac:spMkLst>
            <pc:docMk/>
            <pc:sldMk cId="2951639226" sldId="592"/>
            <ac:spMk id="9" creationId="{9F4BC261-4781-4DFE-BA2B-77EE6F751C48}"/>
          </ac:spMkLst>
        </pc:spChg>
        <pc:spChg chg="del">
          <ac:chgData name="Nguyen Chi Son" userId="606856d02e9d83ac" providerId="LiveId" clId="{21569076-EAF4-4DD5-8793-BEC07B191E86}" dt="2021-09-02T07:42:57.117" v="480" actId="478"/>
          <ac:spMkLst>
            <pc:docMk/>
            <pc:sldMk cId="2951639226" sldId="592"/>
            <ac:spMk id="13" creationId="{6D2DFB58-1EB9-4656-85EA-F3D4AAB8D17D}"/>
          </ac:spMkLst>
        </pc:spChg>
        <pc:spChg chg="del">
          <ac:chgData name="Nguyen Chi Son" userId="606856d02e9d83ac" providerId="LiveId" clId="{21569076-EAF4-4DD5-8793-BEC07B191E86}" dt="2021-09-02T07:42:57.117" v="480" actId="478"/>
          <ac:spMkLst>
            <pc:docMk/>
            <pc:sldMk cId="2951639226" sldId="592"/>
            <ac:spMk id="14" creationId="{EA7B24C5-7359-49E6-B944-40457B92B206}"/>
          </ac:spMkLst>
        </pc:spChg>
        <pc:spChg chg="del">
          <ac:chgData name="Nguyen Chi Son" userId="606856d02e9d83ac" providerId="LiveId" clId="{21569076-EAF4-4DD5-8793-BEC07B191E86}" dt="2021-09-02T07:42:57.117" v="480" actId="478"/>
          <ac:spMkLst>
            <pc:docMk/>
            <pc:sldMk cId="2951639226" sldId="592"/>
            <ac:spMk id="15" creationId="{AC396071-B616-4E73-9573-E630D0D3B265}"/>
          </ac:spMkLst>
        </pc:spChg>
        <pc:spChg chg="del">
          <ac:chgData name="Nguyen Chi Son" userId="606856d02e9d83ac" providerId="LiveId" clId="{21569076-EAF4-4DD5-8793-BEC07B191E86}" dt="2021-09-02T07:42:57.117" v="480" actId="478"/>
          <ac:spMkLst>
            <pc:docMk/>
            <pc:sldMk cId="2951639226" sldId="592"/>
            <ac:spMk id="19" creationId="{F29950DC-B3ED-4401-97C0-DAC4A4B93272}"/>
          </ac:spMkLst>
        </pc:spChg>
        <pc:spChg chg="del">
          <ac:chgData name="Nguyen Chi Son" userId="606856d02e9d83ac" providerId="LiveId" clId="{21569076-EAF4-4DD5-8793-BEC07B191E86}" dt="2021-09-02T07:42:57.117" v="480" actId="478"/>
          <ac:spMkLst>
            <pc:docMk/>
            <pc:sldMk cId="2951639226" sldId="592"/>
            <ac:spMk id="22" creationId="{9B70231E-81A3-49E8-9FC2-611FABACFA81}"/>
          </ac:spMkLst>
        </pc:spChg>
        <pc:spChg chg="add mod">
          <ac:chgData name="Nguyen Chi Son" userId="606856d02e9d83ac" providerId="LiveId" clId="{21569076-EAF4-4DD5-8793-BEC07B191E86}" dt="2021-09-02T08:17:46.130" v="739" actId="1076"/>
          <ac:spMkLst>
            <pc:docMk/>
            <pc:sldMk cId="2951639226" sldId="592"/>
            <ac:spMk id="24" creationId="{4A948F33-FF49-4DF5-9262-65FA8E715A7D}"/>
          </ac:spMkLst>
        </pc:spChg>
        <pc:spChg chg="add mod">
          <ac:chgData name="Nguyen Chi Son" userId="606856d02e9d83ac" providerId="LiveId" clId="{21569076-EAF4-4DD5-8793-BEC07B191E86}" dt="2021-09-02T08:17:46.130" v="739" actId="1076"/>
          <ac:spMkLst>
            <pc:docMk/>
            <pc:sldMk cId="2951639226" sldId="592"/>
            <ac:spMk id="25" creationId="{555E8CB5-CE9F-4BFE-AD4E-ECA8CCF0BBCC}"/>
          </ac:spMkLst>
        </pc:spChg>
        <pc:spChg chg="add mod">
          <ac:chgData name="Nguyen Chi Son" userId="606856d02e9d83ac" providerId="LiveId" clId="{21569076-EAF4-4DD5-8793-BEC07B191E86}" dt="2021-09-02T08:17:46.130" v="739" actId="1076"/>
          <ac:spMkLst>
            <pc:docMk/>
            <pc:sldMk cId="2951639226" sldId="592"/>
            <ac:spMk id="26" creationId="{7644B3CE-D22A-489D-8198-C3C2141E95F6}"/>
          </ac:spMkLst>
        </pc:spChg>
        <pc:spChg chg="add mod">
          <ac:chgData name="Nguyen Chi Son" userId="606856d02e9d83ac" providerId="LiveId" clId="{21569076-EAF4-4DD5-8793-BEC07B191E86}" dt="2021-09-02T08:17:46.130" v="739" actId="1076"/>
          <ac:spMkLst>
            <pc:docMk/>
            <pc:sldMk cId="2951639226" sldId="592"/>
            <ac:spMk id="33" creationId="{37E638B8-C3E9-43AA-898A-CC66425AD216}"/>
          </ac:spMkLst>
        </pc:spChg>
        <pc:spChg chg="add mod">
          <ac:chgData name="Nguyen Chi Son" userId="606856d02e9d83ac" providerId="LiveId" clId="{21569076-EAF4-4DD5-8793-BEC07B191E86}" dt="2021-09-02T08:17:46.130" v="739" actId="1076"/>
          <ac:spMkLst>
            <pc:docMk/>
            <pc:sldMk cId="2951639226" sldId="592"/>
            <ac:spMk id="34" creationId="{41D2D6B1-2031-4F6E-A756-166A493115A1}"/>
          </ac:spMkLst>
        </pc:spChg>
        <pc:picChg chg="del">
          <ac:chgData name="Nguyen Chi Son" userId="606856d02e9d83ac" providerId="LiveId" clId="{21569076-EAF4-4DD5-8793-BEC07B191E86}" dt="2021-09-02T07:42:51.508" v="479" actId="478"/>
          <ac:picMkLst>
            <pc:docMk/>
            <pc:sldMk cId="2951639226" sldId="592"/>
            <ac:picMk id="3" creationId="{CE7BCD2E-8D13-4F30-8536-E673F1B2577F}"/>
          </ac:picMkLst>
        </pc:picChg>
        <pc:picChg chg="add mod modCrop">
          <ac:chgData name="Nguyen Chi Son" userId="606856d02e9d83ac" providerId="LiveId" clId="{21569076-EAF4-4DD5-8793-BEC07B191E86}" dt="2021-09-02T08:17:46.130" v="739" actId="1076"/>
          <ac:picMkLst>
            <pc:docMk/>
            <pc:sldMk cId="2951639226" sldId="592"/>
            <ac:picMk id="4" creationId="{7162C1D9-552D-48F2-BA5B-294CA5A02E0F}"/>
          </ac:picMkLst>
        </pc:picChg>
        <pc:picChg chg="del">
          <ac:chgData name="Nguyen Chi Son" userId="606856d02e9d83ac" providerId="LiveId" clId="{21569076-EAF4-4DD5-8793-BEC07B191E86}" dt="2021-09-02T07:42:57.117" v="480" actId="478"/>
          <ac:picMkLst>
            <pc:docMk/>
            <pc:sldMk cId="2951639226" sldId="592"/>
            <ac:picMk id="5" creationId="{1CF0CE51-E2DC-4A9A-A3AD-980262697A57}"/>
          </ac:picMkLst>
        </pc:picChg>
        <pc:picChg chg="add mod modCrop">
          <ac:chgData name="Nguyen Chi Son" userId="606856d02e9d83ac" providerId="LiveId" clId="{21569076-EAF4-4DD5-8793-BEC07B191E86}" dt="2021-09-02T08:17:46.130" v="739" actId="1076"/>
          <ac:picMkLst>
            <pc:docMk/>
            <pc:sldMk cId="2951639226" sldId="592"/>
            <ac:picMk id="17" creationId="{B1EB683D-80A5-466B-AF56-2E3EBC15D8A1}"/>
          </ac:picMkLst>
        </pc:picChg>
        <pc:picChg chg="del">
          <ac:chgData name="Nguyen Chi Son" userId="606856d02e9d83ac" providerId="LiveId" clId="{21569076-EAF4-4DD5-8793-BEC07B191E86}" dt="2021-09-02T07:42:57.117" v="480" actId="478"/>
          <ac:picMkLst>
            <pc:docMk/>
            <pc:sldMk cId="2951639226" sldId="592"/>
            <ac:picMk id="21" creationId="{A71EC9E4-11E7-47BF-BA14-D6253B31E9D4}"/>
          </ac:picMkLst>
        </pc:picChg>
        <pc:picChg chg="add mod modCrop">
          <ac:chgData name="Nguyen Chi Son" userId="606856d02e9d83ac" providerId="LiveId" clId="{21569076-EAF4-4DD5-8793-BEC07B191E86}" dt="2021-09-02T08:17:48.227" v="740" actId="1076"/>
          <ac:picMkLst>
            <pc:docMk/>
            <pc:sldMk cId="2951639226" sldId="592"/>
            <ac:picMk id="23" creationId="{FC8FB38F-983C-4801-B4C2-E17C3FF0A954}"/>
          </ac:picMkLst>
        </pc:picChg>
        <pc:cxnChg chg="add mod">
          <ac:chgData name="Nguyen Chi Son" userId="606856d02e9d83ac" providerId="LiveId" clId="{21569076-EAF4-4DD5-8793-BEC07B191E86}" dt="2021-09-02T08:17:46.130" v="739" actId="1076"/>
          <ac:cxnSpMkLst>
            <pc:docMk/>
            <pc:sldMk cId="2951639226" sldId="592"/>
            <ac:cxnSpMk id="8" creationId="{98F3AF01-7EA2-49D0-85DD-D66A8AE665D1}"/>
          </ac:cxnSpMkLst>
        </pc:cxnChg>
        <pc:cxnChg chg="del">
          <ac:chgData name="Nguyen Chi Son" userId="606856d02e9d83ac" providerId="LiveId" clId="{21569076-EAF4-4DD5-8793-BEC07B191E86}" dt="2021-09-02T07:42:57.117" v="480" actId="478"/>
          <ac:cxnSpMkLst>
            <pc:docMk/>
            <pc:sldMk cId="2951639226" sldId="592"/>
            <ac:cxnSpMk id="16" creationId="{95C596FD-ACE6-4F76-9290-49C8059ECEDB}"/>
          </ac:cxnSpMkLst>
        </pc:cxnChg>
        <pc:cxnChg chg="del">
          <ac:chgData name="Nguyen Chi Son" userId="606856d02e9d83ac" providerId="LiveId" clId="{21569076-EAF4-4DD5-8793-BEC07B191E86}" dt="2021-09-02T07:42:57.117" v="480" actId="478"/>
          <ac:cxnSpMkLst>
            <pc:docMk/>
            <pc:sldMk cId="2951639226" sldId="592"/>
            <ac:cxnSpMk id="18" creationId="{4865D118-6138-4E0B-B5DC-AC614C884FED}"/>
          </ac:cxnSpMkLst>
        </pc:cxnChg>
        <pc:cxnChg chg="del">
          <ac:chgData name="Nguyen Chi Son" userId="606856d02e9d83ac" providerId="LiveId" clId="{21569076-EAF4-4DD5-8793-BEC07B191E86}" dt="2021-09-02T07:42:57.117" v="480" actId="478"/>
          <ac:cxnSpMkLst>
            <pc:docMk/>
            <pc:sldMk cId="2951639226" sldId="592"/>
            <ac:cxnSpMk id="20" creationId="{21CEAE5E-DC23-438D-A43E-D6E31F73FDEC}"/>
          </ac:cxnSpMkLst>
        </pc:cxnChg>
        <pc:cxnChg chg="add del mod">
          <ac:chgData name="Nguyen Chi Son" userId="606856d02e9d83ac" providerId="LiveId" clId="{21569076-EAF4-4DD5-8793-BEC07B191E86}" dt="2021-09-02T08:15:31.626" v="716" actId="478"/>
          <ac:cxnSpMkLst>
            <pc:docMk/>
            <pc:sldMk cId="2951639226" sldId="592"/>
            <ac:cxnSpMk id="29" creationId="{F799272E-3121-4752-A69C-AC28F2493ED7}"/>
          </ac:cxnSpMkLst>
        </pc:cxnChg>
        <pc:cxnChg chg="add mod">
          <ac:chgData name="Nguyen Chi Son" userId="606856d02e9d83ac" providerId="LiveId" clId="{21569076-EAF4-4DD5-8793-BEC07B191E86}" dt="2021-09-02T08:17:46.130" v="739" actId="1076"/>
          <ac:cxnSpMkLst>
            <pc:docMk/>
            <pc:sldMk cId="2951639226" sldId="592"/>
            <ac:cxnSpMk id="31" creationId="{F84D07EF-C876-4F4F-8954-A0056097E8E6}"/>
          </ac:cxnSpMkLst>
        </pc:cxnChg>
      </pc:sldChg>
      <pc:sldChg chg="del">
        <pc:chgData name="Nguyen Chi Son" userId="606856d02e9d83ac" providerId="LiveId" clId="{21569076-EAF4-4DD5-8793-BEC07B191E86}" dt="2021-09-02T08:20:25.448" v="916" actId="47"/>
        <pc:sldMkLst>
          <pc:docMk/>
          <pc:sldMk cId="1291980650" sldId="594"/>
        </pc:sldMkLst>
      </pc:sldChg>
      <pc:sldChg chg="delSp modSp mod modAnim">
        <pc:chgData name="Nguyen Chi Son" userId="606856d02e9d83ac" providerId="LiveId" clId="{21569076-EAF4-4DD5-8793-BEC07B191E86}" dt="2021-09-02T08:35:50.962" v="2171" actId="1035"/>
        <pc:sldMkLst>
          <pc:docMk/>
          <pc:sldMk cId="1953741841" sldId="596"/>
        </pc:sldMkLst>
        <pc:spChg chg="mod">
          <ac:chgData name="Nguyen Chi Son" userId="606856d02e9d83ac" providerId="LiveId" clId="{21569076-EAF4-4DD5-8793-BEC07B191E86}" dt="2021-09-02T08:24:45.737" v="1493" actId="20577"/>
          <ac:spMkLst>
            <pc:docMk/>
            <pc:sldMk cId="1953741841" sldId="596"/>
            <ac:spMk id="2" creationId="{BA8A6260-CA4B-46A9-A06E-C71EE59E6992}"/>
          </ac:spMkLst>
        </pc:spChg>
        <pc:spChg chg="mod">
          <ac:chgData name="Nguyen Chi Son" userId="606856d02e9d83ac" providerId="LiveId" clId="{21569076-EAF4-4DD5-8793-BEC07B191E86}" dt="2021-09-02T08:35:50.962" v="2171" actId="1035"/>
          <ac:spMkLst>
            <pc:docMk/>
            <pc:sldMk cId="1953741841" sldId="596"/>
            <ac:spMk id="4" creationId="{0D159DDA-BA49-4E92-817D-8988A85A5610}"/>
          </ac:spMkLst>
        </pc:spChg>
        <pc:spChg chg="mod">
          <ac:chgData name="Nguyen Chi Son" userId="606856d02e9d83ac" providerId="LiveId" clId="{21569076-EAF4-4DD5-8793-BEC07B191E86}" dt="2021-09-02T08:35:50.962" v="2171" actId="1035"/>
          <ac:spMkLst>
            <pc:docMk/>
            <pc:sldMk cId="1953741841" sldId="596"/>
            <ac:spMk id="5" creationId="{34B18095-2B84-439E-80AD-AC5D4586BEAA}"/>
          </ac:spMkLst>
        </pc:spChg>
        <pc:spChg chg="mod">
          <ac:chgData name="Nguyen Chi Son" userId="606856d02e9d83ac" providerId="LiveId" clId="{21569076-EAF4-4DD5-8793-BEC07B191E86}" dt="2021-09-02T08:35:50.962" v="2171" actId="1035"/>
          <ac:spMkLst>
            <pc:docMk/>
            <pc:sldMk cId="1953741841" sldId="596"/>
            <ac:spMk id="11" creationId="{BB94417D-BA64-41A3-A335-F1084FC4EAAB}"/>
          </ac:spMkLst>
        </pc:spChg>
        <pc:spChg chg="mod">
          <ac:chgData name="Nguyen Chi Son" userId="606856d02e9d83ac" providerId="LiveId" clId="{21569076-EAF4-4DD5-8793-BEC07B191E86}" dt="2021-09-02T08:35:50.962" v="2171" actId="1035"/>
          <ac:spMkLst>
            <pc:docMk/>
            <pc:sldMk cId="1953741841" sldId="596"/>
            <ac:spMk id="14" creationId="{47690167-AC03-4A6E-8A65-B47A2BE69ACA}"/>
          </ac:spMkLst>
        </pc:spChg>
        <pc:picChg chg="del">
          <ac:chgData name="Nguyen Chi Son" userId="606856d02e9d83ac" providerId="LiveId" clId="{21569076-EAF4-4DD5-8793-BEC07B191E86}" dt="2021-09-02T08:20:31.583" v="919" actId="478"/>
          <ac:picMkLst>
            <pc:docMk/>
            <pc:sldMk cId="1953741841" sldId="596"/>
            <ac:picMk id="9" creationId="{3F727A10-4353-4AE1-8948-DA1301CFFEB4}"/>
          </ac:picMkLst>
        </pc:picChg>
      </pc:sldChg>
      <pc:sldChg chg="del">
        <pc:chgData name="Nguyen Chi Son" userId="606856d02e9d83ac" providerId="LiveId" clId="{21569076-EAF4-4DD5-8793-BEC07B191E86}" dt="2021-09-02T07:42:41.572" v="415" actId="47"/>
        <pc:sldMkLst>
          <pc:docMk/>
          <pc:sldMk cId="3916721958" sldId="597"/>
        </pc:sldMkLst>
      </pc:sldChg>
      <pc:sldChg chg="del">
        <pc:chgData name="Nguyen Chi Son" userId="606856d02e9d83ac" providerId="LiveId" clId="{21569076-EAF4-4DD5-8793-BEC07B191E86}" dt="2021-09-02T08:20:33.116" v="920" actId="47"/>
        <pc:sldMkLst>
          <pc:docMk/>
          <pc:sldMk cId="3670058632" sldId="598"/>
        </pc:sldMkLst>
      </pc:sldChg>
      <pc:sldChg chg="del">
        <pc:chgData name="Nguyen Chi Son" userId="606856d02e9d83ac" providerId="LiveId" clId="{21569076-EAF4-4DD5-8793-BEC07B191E86}" dt="2021-09-02T08:20:34.147" v="921" actId="47"/>
        <pc:sldMkLst>
          <pc:docMk/>
          <pc:sldMk cId="2490626851" sldId="599"/>
        </pc:sldMkLst>
      </pc:sldChg>
      <pc:sldChg chg="addSp delSp modSp add mod modAnim">
        <pc:chgData name="Nguyen Chi Son" userId="606856d02e9d83ac" providerId="LiveId" clId="{21569076-EAF4-4DD5-8793-BEC07B191E86}" dt="2021-09-02T08:36:07.016" v="2172"/>
        <pc:sldMkLst>
          <pc:docMk/>
          <pc:sldMk cId="2257398000" sldId="600"/>
        </pc:sldMkLst>
        <pc:spChg chg="del">
          <ac:chgData name="Nguyen Chi Son" userId="606856d02e9d83ac" providerId="LiveId" clId="{21569076-EAF4-4DD5-8793-BEC07B191E86}" dt="2021-09-02T08:18:24.594" v="742" actId="478"/>
          <ac:spMkLst>
            <pc:docMk/>
            <pc:sldMk cId="2257398000" sldId="600"/>
            <ac:spMk id="6" creationId="{8D6FE5CB-38A3-4192-BA67-2F814BE96A09}"/>
          </ac:spMkLst>
        </pc:spChg>
        <pc:spChg chg="del">
          <ac:chgData name="Nguyen Chi Son" userId="606856d02e9d83ac" providerId="LiveId" clId="{21569076-EAF4-4DD5-8793-BEC07B191E86}" dt="2021-09-02T08:18:24.594" v="742" actId="478"/>
          <ac:spMkLst>
            <pc:docMk/>
            <pc:sldMk cId="2257398000" sldId="600"/>
            <ac:spMk id="24" creationId="{4A948F33-FF49-4DF5-9262-65FA8E715A7D}"/>
          </ac:spMkLst>
        </pc:spChg>
        <pc:spChg chg="del">
          <ac:chgData name="Nguyen Chi Son" userId="606856d02e9d83ac" providerId="LiveId" clId="{21569076-EAF4-4DD5-8793-BEC07B191E86}" dt="2021-09-02T08:18:24.594" v="742" actId="478"/>
          <ac:spMkLst>
            <pc:docMk/>
            <pc:sldMk cId="2257398000" sldId="600"/>
            <ac:spMk id="25" creationId="{555E8CB5-CE9F-4BFE-AD4E-ECA8CCF0BBCC}"/>
          </ac:spMkLst>
        </pc:spChg>
        <pc:spChg chg="del">
          <ac:chgData name="Nguyen Chi Son" userId="606856d02e9d83ac" providerId="LiveId" clId="{21569076-EAF4-4DD5-8793-BEC07B191E86}" dt="2021-09-02T08:18:24.594" v="742" actId="478"/>
          <ac:spMkLst>
            <pc:docMk/>
            <pc:sldMk cId="2257398000" sldId="600"/>
            <ac:spMk id="26" creationId="{7644B3CE-D22A-489D-8198-C3C2141E95F6}"/>
          </ac:spMkLst>
        </pc:spChg>
        <pc:spChg chg="del">
          <ac:chgData name="Nguyen Chi Son" userId="606856d02e9d83ac" providerId="LiveId" clId="{21569076-EAF4-4DD5-8793-BEC07B191E86}" dt="2021-09-02T08:18:24.594" v="742" actId="478"/>
          <ac:spMkLst>
            <pc:docMk/>
            <pc:sldMk cId="2257398000" sldId="600"/>
            <ac:spMk id="33" creationId="{37E638B8-C3E9-43AA-898A-CC66425AD216}"/>
          </ac:spMkLst>
        </pc:spChg>
        <pc:spChg chg="del">
          <ac:chgData name="Nguyen Chi Son" userId="606856d02e9d83ac" providerId="LiveId" clId="{21569076-EAF4-4DD5-8793-BEC07B191E86}" dt="2021-09-02T08:18:24.594" v="742" actId="478"/>
          <ac:spMkLst>
            <pc:docMk/>
            <pc:sldMk cId="2257398000" sldId="600"/>
            <ac:spMk id="34" creationId="{41D2D6B1-2031-4F6E-A756-166A493115A1}"/>
          </ac:spMkLst>
        </pc:spChg>
        <pc:graphicFrameChg chg="add mod modGraphic">
          <ac:chgData name="Nguyen Chi Son" userId="606856d02e9d83ac" providerId="LiveId" clId="{21569076-EAF4-4DD5-8793-BEC07B191E86}" dt="2021-09-02T08:20:18.861" v="915" actId="2084"/>
          <ac:graphicFrameMkLst>
            <pc:docMk/>
            <pc:sldMk cId="2257398000" sldId="600"/>
            <ac:graphicFrameMk id="2" creationId="{1C30D0EC-778A-41DE-BD71-20DC685CF78C}"/>
          </ac:graphicFrameMkLst>
        </pc:graphicFrameChg>
        <pc:picChg chg="del">
          <ac:chgData name="Nguyen Chi Son" userId="606856d02e9d83ac" providerId="LiveId" clId="{21569076-EAF4-4DD5-8793-BEC07B191E86}" dt="2021-09-02T08:18:24.594" v="742" actId="478"/>
          <ac:picMkLst>
            <pc:docMk/>
            <pc:sldMk cId="2257398000" sldId="600"/>
            <ac:picMk id="4" creationId="{7162C1D9-552D-48F2-BA5B-294CA5A02E0F}"/>
          </ac:picMkLst>
        </pc:picChg>
        <pc:picChg chg="del">
          <ac:chgData name="Nguyen Chi Son" userId="606856d02e9d83ac" providerId="LiveId" clId="{21569076-EAF4-4DD5-8793-BEC07B191E86}" dt="2021-09-02T08:18:24.594" v="742" actId="478"/>
          <ac:picMkLst>
            <pc:docMk/>
            <pc:sldMk cId="2257398000" sldId="600"/>
            <ac:picMk id="17" creationId="{B1EB683D-80A5-466B-AF56-2E3EBC15D8A1}"/>
          </ac:picMkLst>
        </pc:picChg>
        <pc:picChg chg="del">
          <ac:chgData name="Nguyen Chi Son" userId="606856d02e9d83ac" providerId="LiveId" clId="{21569076-EAF4-4DD5-8793-BEC07B191E86}" dt="2021-09-02T08:18:24.594" v="742" actId="478"/>
          <ac:picMkLst>
            <pc:docMk/>
            <pc:sldMk cId="2257398000" sldId="600"/>
            <ac:picMk id="23" creationId="{FC8FB38F-983C-4801-B4C2-E17C3FF0A954}"/>
          </ac:picMkLst>
        </pc:picChg>
        <pc:cxnChg chg="del">
          <ac:chgData name="Nguyen Chi Son" userId="606856d02e9d83ac" providerId="LiveId" clId="{21569076-EAF4-4DD5-8793-BEC07B191E86}" dt="2021-09-02T08:18:24.594" v="742" actId="478"/>
          <ac:cxnSpMkLst>
            <pc:docMk/>
            <pc:sldMk cId="2257398000" sldId="600"/>
            <ac:cxnSpMk id="8" creationId="{98F3AF01-7EA2-49D0-85DD-D66A8AE665D1}"/>
          </ac:cxnSpMkLst>
        </pc:cxnChg>
        <pc:cxnChg chg="del">
          <ac:chgData name="Nguyen Chi Son" userId="606856d02e9d83ac" providerId="LiveId" clId="{21569076-EAF4-4DD5-8793-BEC07B191E86}" dt="2021-09-02T08:18:24.594" v="742" actId="478"/>
          <ac:cxnSpMkLst>
            <pc:docMk/>
            <pc:sldMk cId="2257398000" sldId="600"/>
            <ac:cxnSpMk id="31" creationId="{F84D07EF-C876-4F4F-8954-A0056097E8E6}"/>
          </ac:cxnSpMkLst>
        </pc:cxnChg>
      </pc:sldChg>
      <pc:sldChg chg="addSp delSp modSp add mod ord modAnim">
        <pc:chgData name="Nguyen Chi Son" userId="606856d02e9d83ac" providerId="LiveId" clId="{21569076-EAF4-4DD5-8793-BEC07B191E86}" dt="2021-09-02T08:36:35.405" v="2175"/>
        <pc:sldMkLst>
          <pc:docMk/>
          <pc:sldMk cId="1368910658" sldId="601"/>
        </pc:sldMkLst>
        <pc:spChg chg="mod">
          <ac:chgData name="Nguyen Chi Son" userId="606856d02e9d83ac" providerId="LiveId" clId="{21569076-EAF4-4DD5-8793-BEC07B191E86}" dt="2021-09-02T08:22:10.248" v="1329" actId="20577"/>
          <ac:spMkLst>
            <pc:docMk/>
            <pc:sldMk cId="1368910658" sldId="601"/>
            <ac:spMk id="9" creationId="{9F4BC261-4781-4DFE-BA2B-77EE6F751C48}"/>
          </ac:spMkLst>
        </pc:spChg>
        <pc:graphicFrameChg chg="del">
          <ac:chgData name="Nguyen Chi Son" userId="606856d02e9d83ac" providerId="LiveId" clId="{21569076-EAF4-4DD5-8793-BEC07B191E86}" dt="2021-09-02T08:22:20.082" v="1330" actId="478"/>
          <ac:graphicFrameMkLst>
            <pc:docMk/>
            <pc:sldMk cId="1368910658" sldId="601"/>
            <ac:graphicFrameMk id="2" creationId="{1C30D0EC-778A-41DE-BD71-20DC685CF78C}"/>
          </ac:graphicFrameMkLst>
        </pc:graphicFrameChg>
        <pc:picChg chg="add mod">
          <ac:chgData name="Nguyen Chi Son" userId="606856d02e9d83ac" providerId="LiveId" clId="{21569076-EAF4-4DD5-8793-BEC07B191E86}" dt="2021-09-02T08:22:26.890" v="1336" actId="1076"/>
          <ac:picMkLst>
            <pc:docMk/>
            <pc:sldMk cId="1368910658" sldId="601"/>
            <ac:picMk id="4" creationId="{C0750555-2930-455A-B83B-416010BE0C3A}"/>
          </ac:picMkLst>
        </pc:picChg>
      </pc:sldChg>
      <pc:sldChg chg="addSp modSp add mod">
        <pc:chgData name="Nguyen Chi Son" userId="606856d02e9d83ac" providerId="LiveId" clId="{21569076-EAF4-4DD5-8793-BEC07B191E86}" dt="2021-09-02T08:35:44.177" v="2132" actId="1036"/>
        <pc:sldMkLst>
          <pc:docMk/>
          <pc:sldMk cId="29285270" sldId="602"/>
        </pc:sldMkLst>
        <pc:spChg chg="mod">
          <ac:chgData name="Nguyen Chi Son" userId="606856d02e9d83ac" providerId="LiveId" clId="{21569076-EAF4-4DD5-8793-BEC07B191E86}" dt="2021-09-02T08:27:29.285" v="1941" actId="20577"/>
          <ac:spMkLst>
            <pc:docMk/>
            <pc:sldMk cId="29285270" sldId="602"/>
            <ac:spMk id="2" creationId="{BA8A6260-CA4B-46A9-A06E-C71EE59E6992}"/>
          </ac:spMkLst>
        </pc:spChg>
        <pc:spChg chg="mod">
          <ac:chgData name="Nguyen Chi Son" userId="606856d02e9d83ac" providerId="LiveId" clId="{21569076-EAF4-4DD5-8793-BEC07B191E86}" dt="2021-09-02T08:35:44.177" v="2132" actId="1036"/>
          <ac:spMkLst>
            <pc:docMk/>
            <pc:sldMk cId="29285270" sldId="602"/>
            <ac:spMk id="4" creationId="{0D159DDA-BA49-4E92-817D-8988A85A5610}"/>
          </ac:spMkLst>
        </pc:spChg>
        <pc:spChg chg="mod">
          <ac:chgData name="Nguyen Chi Son" userId="606856d02e9d83ac" providerId="LiveId" clId="{21569076-EAF4-4DD5-8793-BEC07B191E86}" dt="2021-09-02T08:35:44.177" v="2132" actId="1036"/>
          <ac:spMkLst>
            <pc:docMk/>
            <pc:sldMk cId="29285270" sldId="602"/>
            <ac:spMk id="5" creationId="{34B18095-2B84-439E-80AD-AC5D4586BEAA}"/>
          </ac:spMkLst>
        </pc:spChg>
        <pc:spChg chg="mod">
          <ac:chgData name="Nguyen Chi Son" userId="606856d02e9d83ac" providerId="LiveId" clId="{21569076-EAF4-4DD5-8793-BEC07B191E86}" dt="2021-09-02T08:35:44.177" v="2132" actId="1036"/>
          <ac:spMkLst>
            <pc:docMk/>
            <pc:sldMk cId="29285270" sldId="602"/>
            <ac:spMk id="11" creationId="{BB94417D-BA64-41A3-A335-F1084FC4EAAB}"/>
          </ac:spMkLst>
        </pc:spChg>
        <pc:spChg chg="mod">
          <ac:chgData name="Nguyen Chi Son" userId="606856d02e9d83ac" providerId="LiveId" clId="{21569076-EAF4-4DD5-8793-BEC07B191E86}" dt="2021-09-02T08:35:44.177" v="2132" actId="1036"/>
          <ac:spMkLst>
            <pc:docMk/>
            <pc:sldMk cId="29285270" sldId="602"/>
            <ac:spMk id="14" creationId="{47690167-AC03-4A6E-8A65-B47A2BE69ACA}"/>
          </ac:spMkLst>
        </pc:spChg>
        <pc:picChg chg="add mod">
          <ac:chgData name="Nguyen Chi Son" userId="606856d02e9d83ac" providerId="LiveId" clId="{21569076-EAF4-4DD5-8793-BEC07B191E86}" dt="2021-09-02T08:35:39.958" v="2106" actId="1076"/>
          <ac:picMkLst>
            <pc:docMk/>
            <pc:sldMk cId="29285270" sldId="602"/>
            <ac:picMk id="6" creationId="{F98D7CAC-E7B1-4E99-B1A6-0AA060803C45}"/>
          </ac:picMkLst>
        </pc:picChg>
      </pc:sldChg>
    </pc:docChg>
  </pc:docChgLst>
  <pc:docChgLst>
    <pc:chgData name="Nguyen Chi Son" userId="606856d02e9d83ac" providerId="LiveId" clId="{145B304D-1C20-482D-9A32-B3E890201964}"/>
    <pc:docChg chg="undo custSel addSld delSld modSld">
      <pc:chgData name="Nguyen Chi Son" userId="606856d02e9d83ac" providerId="LiveId" clId="{145B304D-1C20-482D-9A32-B3E890201964}" dt="2021-10-13T11:28:59.032" v="3829" actId="20577"/>
      <pc:docMkLst>
        <pc:docMk/>
      </pc:docMkLst>
      <pc:sldChg chg="modSp mod">
        <pc:chgData name="Nguyen Chi Son" userId="606856d02e9d83ac" providerId="LiveId" clId="{145B304D-1C20-482D-9A32-B3E890201964}" dt="2021-10-13T10:23:30.366" v="50" actId="255"/>
        <pc:sldMkLst>
          <pc:docMk/>
          <pc:sldMk cId="2922349590" sldId="256"/>
        </pc:sldMkLst>
        <pc:spChg chg="mod">
          <ac:chgData name="Nguyen Chi Son" userId="606856d02e9d83ac" providerId="LiveId" clId="{145B304D-1C20-482D-9A32-B3E890201964}" dt="2021-10-13T10:23:30.366" v="50" actId="255"/>
          <ac:spMkLst>
            <pc:docMk/>
            <pc:sldMk cId="2922349590" sldId="256"/>
            <ac:spMk id="136" creationId="{C574B640-0199-463F-87CA-8E3956B46E10}"/>
          </ac:spMkLst>
        </pc:spChg>
      </pc:sldChg>
      <pc:sldChg chg="modSp mod">
        <pc:chgData name="Nguyen Chi Son" userId="606856d02e9d83ac" providerId="LiveId" clId="{145B304D-1C20-482D-9A32-B3E890201964}" dt="2021-10-13T10:23:42.801" v="97" actId="20577"/>
        <pc:sldMkLst>
          <pc:docMk/>
          <pc:sldMk cId="2812505328" sldId="362"/>
        </pc:sldMkLst>
        <pc:spChg chg="mod">
          <ac:chgData name="Nguyen Chi Son" userId="606856d02e9d83ac" providerId="LiveId" clId="{145B304D-1C20-482D-9A32-B3E890201964}" dt="2021-10-13T10:23:42.801" v="97" actId="20577"/>
          <ac:spMkLst>
            <pc:docMk/>
            <pc:sldMk cId="2812505328" sldId="362"/>
            <ac:spMk id="2" creationId="{DAF08EC2-5D0D-48D9-855C-A59C0E5ED55B}"/>
          </ac:spMkLst>
        </pc:spChg>
      </pc:sldChg>
      <pc:sldChg chg="addSp delSp modSp mod">
        <pc:chgData name="Nguyen Chi Son" userId="606856d02e9d83ac" providerId="LiveId" clId="{145B304D-1C20-482D-9A32-B3E890201964}" dt="2021-10-13T10:31:56.159" v="917" actId="20577"/>
        <pc:sldMkLst>
          <pc:docMk/>
          <pc:sldMk cId="3298182474" sldId="547"/>
        </pc:sldMkLst>
        <pc:spChg chg="mod">
          <ac:chgData name="Nguyen Chi Son" userId="606856d02e9d83ac" providerId="LiveId" clId="{145B304D-1C20-482D-9A32-B3E890201964}" dt="2021-10-13T10:24:18.391" v="275" actId="20577"/>
          <ac:spMkLst>
            <pc:docMk/>
            <pc:sldMk cId="3298182474" sldId="547"/>
            <ac:spMk id="2" creationId="{BA8A6260-CA4B-46A9-A06E-C71EE59E6992}"/>
          </ac:spMkLst>
        </pc:spChg>
        <pc:spChg chg="mod">
          <ac:chgData name="Nguyen Chi Son" userId="606856d02e9d83ac" providerId="LiveId" clId="{145B304D-1C20-482D-9A32-B3E890201964}" dt="2021-10-13T10:31:30.190" v="900" actId="207"/>
          <ac:spMkLst>
            <pc:docMk/>
            <pc:sldMk cId="3298182474" sldId="547"/>
            <ac:spMk id="7" creationId="{CF632240-EE73-4E45-BA66-6CA6C40409AF}"/>
          </ac:spMkLst>
        </pc:spChg>
        <pc:spChg chg="del">
          <ac:chgData name="Nguyen Chi Son" userId="606856d02e9d83ac" providerId="LiveId" clId="{145B304D-1C20-482D-9A32-B3E890201964}" dt="2021-10-13T10:23:48.693" v="102" actId="478"/>
          <ac:spMkLst>
            <pc:docMk/>
            <pc:sldMk cId="3298182474" sldId="547"/>
            <ac:spMk id="11" creationId="{0E59A2E7-621A-42C1-8E81-C8083687088B}"/>
          </ac:spMkLst>
        </pc:spChg>
        <pc:spChg chg="add mod">
          <ac:chgData name="Nguyen Chi Son" userId="606856d02e9d83ac" providerId="LiveId" clId="{145B304D-1C20-482D-9A32-B3E890201964}" dt="2021-10-13T10:31:39.791" v="902" actId="207"/>
          <ac:spMkLst>
            <pc:docMk/>
            <pc:sldMk cId="3298182474" sldId="547"/>
            <ac:spMk id="12" creationId="{C106BD37-AB41-4F88-BF97-4F33395FC606}"/>
          </ac:spMkLst>
        </pc:spChg>
        <pc:spChg chg="del">
          <ac:chgData name="Nguyen Chi Son" userId="606856d02e9d83ac" providerId="LiveId" clId="{145B304D-1C20-482D-9A32-B3E890201964}" dt="2021-10-13T10:23:47.637" v="101" actId="478"/>
          <ac:spMkLst>
            <pc:docMk/>
            <pc:sldMk cId="3298182474" sldId="547"/>
            <ac:spMk id="13" creationId="{A1F05AB6-6F21-4D52-B849-E0B5A3D4629A}"/>
          </ac:spMkLst>
        </pc:spChg>
        <pc:spChg chg="add mod">
          <ac:chgData name="Nguyen Chi Son" userId="606856d02e9d83ac" providerId="LiveId" clId="{145B304D-1C20-482D-9A32-B3E890201964}" dt="2021-10-13T10:31:56.159" v="917" actId="20577"/>
          <ac:spMkLst>
            <pc:docMk/>
            <pc:sldMk cId="3298182474" sldId="547"/>
            <ac:spMk id="15" creationId="{6A857EF1-52D9-4D64-A14C-EECC953EA1B1}"/>
          </ac:spMkLst>
        </pc:spChg>
        <pc:picChg chg="add del mod">
          <ac:chgData name="Nguyen Chi Son" userId="606856d02e9d83ac" providerId="LiveId" clId="{145B304D-1C20-482D-9A32-B3E890201964}" dt="2021-10-13T10:26:05.825" v="498" actId="478"/>
          <ac:picMkLst>
            <pc:docMk/>
            <pc:sldMk cId="3298182474" sldId="547"/>
            <ac:picMk id="3" creationId="{01E9D3E6-AD52-4C90-AB7A-FADE3D882BB2}"/>
          </ac:picMkLst>
        </pc:picChg>
        <pc:picChg chg="add mod modCrop">
          <ac:chgData name="Nguyen Chi Son" userId="606856d02e9d83ac" providerId="LiveId" clId="{145B304D-1C20-482D-9A32-B3E890201964}" dt="2021-10-13T10:30:37.761" v="884" actId="1076"/>
          <ac:picMkLst>
            <pc:docMk/>
            <pc:sldMk cId="3298182474" sldId="547"/>
            <ac:picMk id="5" creationId="{371D989D-9381-4EC7-968F-C1B4B4A1F422}"/>
          </ac:picMkLst>
        </pc:picChg>
        <pc:picChg chg="add mod modCrop">
          <ac:chgData name="Nguyen Chi Son" userId="606856d02e9d83ac" providerId="LiveId" clId="{145B304D-1C20-482D-9A32-B3E890201964}" dt="2021-10-13T10:30:45.483" v="889" actId="1076"/>
          <ac:picMkLst>
            <pc:docMk/>
            <pc:sldMk cId="3298182474" sldId="547"/>
            <ac:picMk id="8" creationId="{6534B307-162E-4B93-8C1D-B5D922FE1591}"/>
          </ac:picMkLst>
        </pc:picChg>
        <pc:picChg chg="add mod">
          <ac:chgData name="Nguyen Chi Son" userId="606856d02e9d83ac" providerId="LiveId" clId="{145B304D-1C20-482D-9A32-B3E890201964}" dt="2021-10-13T10:30:47.280" v="890" actId="1076"/>
          <ac:picMkLst>
            <pc:docMk/>
            <pc:sldMk cId="3298182474" sldId="547"/>
            <ac:picMk id="14" creationId="{15FDF2F8-67A2-4D5D-81E5-ACC31B9C223D}"/>
          </ac:picMkLst>
        </pc:picChg>
        <pc:picChg chg="del">
          <ac:chgData name="Nguyen Chi Son" userId="606856d02e9d83ac" providerId="LiveId" clId="{145B304D-1C20-482D-9A32-B3E890201964}" dt="2021-10-13T10:23:45.675" v="98" actId="478"/>
          <ac:picMkLst>
            <pc:docMk/>
            <pc:sldMk cId="3298182474" sldId="547"/>
            <ac:picMk id="1026" creationId="{738B9090-97ED-476D-B3D4-DB890F7DEF89}"/>
          </ac:picMkLst>
        </pc:picChg>
        <pc:picChg chg="del">
          <ac:chgData name="Nguyen Chi Son" userId="606856d02e9d83ac" providerId="LiveId" clId="{145B304D-1C20-482D-9A32-B3E890201964}" dt="2021-10-13T10:23:46.112" v="99" actId="478"/>
          <ac:picMkLst>
            <pc:docMk/>
            <pc:sldMk cId="3298182474" sldId="547"/>
            <ac:picMk id="1028" creationId="{58F1461E-FC0D-4DA4-B5E8-799D8B592AE5}"/>
          </ac:picMkLst>
        </pc:picChg>
        <pc:picChg chg="del">
          <ac:chgData name="Nguyen Chi Son" userId="606856d02e9d83ac" providerId="LiveId" clId="{145B304D-1C20-482D-9A32-B3E890201964}" dt="2021-10-13T10:23:46.518" v="100" actId="478"/>
          <ac:picMkLst>
            <pc:docMk/>
            <pc:sldMk cId="3298182474" sldId="547"/>
            <ac:picMk id="1030" creationId="{102AA4A5-BA3D-4ED1-BCC6-2F941822B4D1}"/>
          </ac:picMkLst>
        </pc:picChg>
      </pc:sldChg>
      <pc:sldChg chg="addSp delSp modSp mod">
        <pc:chgData name="Nguyen Chi Son" userId="606856d02e9d83ac" providerId="LiveId" clId="{145B304D-1C20-482D-9A32-B3E890201964}" dt="2021-10-13T10:48:26.403" v="2299" actId="1035"/>
        <pc:sldMkLst>
          <pc:docMk/>
          <pc:sldMk cId="3023646297" sldId="614"/>
        </pc:sldMkLst>
        <pc:spChg chg="mod">
          <ac:chgData name="Nguyen Chi Son" userId="606856d02e9d83ac" providerId="LiveId" clId="{145B304D-1C20-482D-9A32-B3E890201964}" dt="2021-10-13T10:33:29.709" v="1144" actId="20577"/>
          <ac:spMkLst>
            <pc:docMk/>
            <pc:sldMk cId="3023646297" sldId="614"/>
            <ac:spMk id="2" creationId="{BA8A6260-CA4B-46A9-A06E-C71EE59E6992}"/>
          </ac:spMkLst>
        </pc:spChg>
        <pc:spChg chg="del">
          <ac:chgData name="Nguyen Chi Son" userId="606856d02e9d83ac" providerId="LiveId" clId="{145B304D-1C20-482D-9A32-B3E890201964}" dt="2021-10-13T10:33:34.398" v="1145" actId="478"/>
          <ac:spMkLst>
            <pc:docMk/>
            <pc:sldMk cId="3023646297" sldId="614"/>
            <ac:spMk id="9" creationId="{0A435016-268D-49D1-8B57-6BD98FB8EBD9}"/>
          </ac:spMkLst>
        </pc:spChg>
        <pc:graphicFrameChg chg="add mod modGraphic">
          <ac:chgData name="Nguyen Chi Son" userId="606856d02e9d83ac" providerId="LiveId" clId="{145B304D-1C20-482D-9A32-B3E890201964}" dt="2021-10-13T10:48:22.079" v="2275" actId="1035"/>
          <ac:graphicFrameMkLst>
            <pc:docMk/>
            <pc:sldMk cId="3023646297" sldId="614"/>
            <ac:graphicFrameMk id="3" creationId="{5E466E66-F729-422C-B556-7F16DC921A34}"/>
          </ac:graphicFrameMkLst>
        </pc:graphicFrameChg>
        <pc:picChg chg="add mod">
          <ac:chgData name="Nguyen Chi Son" userId="606856d02e9d83ac" providerId="LiveId" clId="{145B304D-1C20-482D-9A32-B3E890201964}" dt="2021-10-13T10:48:25.199" v="2289" actId="1035"/>
          <ac:picMkLst>
            <pc:docMk/>
            <pc:sldMk cId="3023646297" sldId="614"/>
            <ac:picMk id="5" creationId="{06172EDA-468B-46C2-A8D2-9DDDEB9905FE}"/>
          </ac:picMkLst>
        </pc:picChg>
        <pc:picChg chg="del">
          <ac:chgData name="Nguyen Chi Son" userId="606856d02e9d83ac" providerId="LiveId" clId="{145B304D-1C20-482D-9A32-B3E890201964}" dt="2021-10-13T10:32:34.776" v="961" actId="478"/>
          <ac:picMkLst>
            <pc:docMk/>
            <pc:sldMk cId="3023646297" sldId="614"/>
            <ac:picMk id="6" creationId="{F4ADB876-31CA-4F54-9853-F72A623A5823}"/>
          </ac:picMkLst>
        </pc:picChg>
        <pc:picChg chg="add mod">
          <ac:chgData name="Nguyen Chi Son" userId="606856d02e9d83ac" providerId="LiveId" clId="{145B304D-1C20-482D-9A32-B3E890201964}" dt="2021-10-13T10:48:26.403" v="2299" actId="1035"/>
          <ac:picMkLst>
            <pc:docMk/>
            <pc:sldMk cId="3023646297" sldId="614"/>
            <ac:picMk id="8" creationId="{3FED42E0-3ED2-4125-9CF5-06B2CD2294CC}"/>
          </ac:picMkLst>
        </pc:picChg>
      </pc:sldChg>
      <pc:sldChg chg="modSp mod">
        <pc:chgData name="Nguyen Chi Son" userId="606856d02e9d83ac" providerId="LiveId" clId="{145B304D-1C20-482D-9A32-B3E890201964}" dt="2021-10-13T10:32:24.280" v="960" actId="20577"/>
        <pc:sldMkLst>
          <pc:docMk/>
          <pc:sldMk cId="3607990327" sldId="616"/>
        </pc:sldMkLst>
        <pc:spChg chg="mod">
          <ac:chgData name="Nguyen Chi Son" userId="606856d02e9d83ac" providerId="LiveId" clId="{145B304D-1C20-482D-9A32-B3E890201964}" dt="2021-10-13T10:32:24.280" v="960" actId="20577"/>
          <ac:spMkLst>
            <pc:docMk/>
            <pc:sldMk cId="3607990327" sldId="616"/>
            <ac:spMk id="2" creationId="{DAF08EC2-5D0D-48D9-855C-A59C0E5ED55B}"/>
          </ac:spMkLst>
        </pc:spChg>
      </pc:sldChg>
      <pc:sldChg chg="del">
        <pc:chgData name="Nguyen Chi Son" userId="606856d02e9d83ac" providerId="LiveId" clId="{145B304D-1C20-482D-9A32-B3E890201964}" dt="2021-10-13T10:32:16.432" v="918" actId="47"/>
        <pc:sldMkLst>
          <pc:docMk/>
          <pc:sldMk cId="3964383563" sldId="716"/>
        </pc:sldMkLst>
      </pc:sldChg>
      <pc:sldChg chg="addSp modSp mod modAnim">
        <pc:chgData name="Nguyen Chi Son" userId="606856d02e9d83ac" providerId="LiveId" clId="{145B304D-1C20-482D-9A32-B3E890201964}" dt="2021-10-13T10:57:00.502" v="3824"/>
        <pc:sldMkLst>
          <pc:docMk/>
          <pc:sldMk cId="2132589863" sldId="717"/>
        </pc:sldMkLst>
        <pc:spChg chg="mod">
          <ac:chgData name="Nguyen Chi Son" userId="606856d02e9d83ac" providerId="LiveId" clId="{145B304D-1C20-482D-9A32-B3E890201964}" dt="2021-10-13T10:56:52.544" v="3820" actId="1036"/>
          <ac:spMkLst>
            <pc:docMk/>
            <pc:sldMk cId="2132589863" sldId="717"/>
            <ac:spMk id="14" creationId="{A530074C-9975-4D4F-AC15-005B11433C74}"/>
          </ac:spMkLst>
        </pc:spChg>
        <pc:spChg chg="mod">
          <ac:chgData name="Nguyen Chi Son" userId="606856d02e9d83ac" providerId="LiveId" clId="{145B304D-1C20-482D-9A32-B3E890201964}" dt="2021-10-13T10:56:52.544" v="3820" actId="1036"/>
          <ac:spMkLst>
            <pc:docMk/>
            <pc:sldMk cId="2132589863" sldId="717"/>
            <ac:spMk id="15" creationId="{EC5263CE-BE2F-44C4-BD89-2666D2873C33}"/>
          </ac:spMkLst>
        </pc:spChg>
        <pc:spChg chg="mod">
          <ac:chgData name="Nguyen Chi Son" userId="606856d02e9d83ac" providerId="LiveId" clId="{145B304D-1C20-482D-9A32-B3E890201964}" dt="2021-10-13T10:49:49.233" v="2470" actId="20577"/>
          <ac:spMkLst>
            <pc:docMk/>
            <pc:sldMk cId="2132589863" sldId="717"/>
            <ac:spMk id="19" creationId="{9C339D16-68E4-43C4-A62E-D0146138D23B}"/>
          </ac:spMkLst>
        </pc:spChg>
        <pc:picChg chg="add mod">
          <ac:chgData name="Nguyen Chi Son" userId="606856d02e9d83ac" providerId="LiveId" clId="{145B304D-1C20-482D-9A32-B3E890201964}" dt="2021-10-13T10:56:45.740" v="3801" actId="1076"/>
          <ac:picMkLst>
            <pc:docMk/>
            <pc:sldMk cId="2132589863" sldId="717"/>
            <ac:picMk id="3" creationId="{73B6171E-2343-4611-9FBE-7A60F5BED847}"/>
          </ac:picMkLst>
        </pc:picChg>
      </pc:sldChg>
      <pc:sldChg chg="del">
        <pc:chgData name="Nguyen Chi Son" userId="606856d02e9d83ac" providerId="LiveId" clId="{145B304D-1C20-482D-9A32-B3E890201964}" dt="2021-10-13T10:56:03.716" v="3746" actId="47"/>
        <pc:sldMkLst>
          <pc:docMk/>
          <pc:sldMk cId="2563395140" sldId="718"/>
        </pc:sldMkLst>
      </pc:sldChg>
      <pc:sldChg chg="del">
        <pc:chgData name="Nguyen Chi Son" userId="606856d02e9d83ac" providerId="LiveId" clId="{145B304D-1C20-482D-9A32-B3E890201964}" dt="2021-10-13T10:56:03.716" v="3746" actId="47"/>
        <pc:sldMkLst>
          <pc:docMk/>
          <pc:sldMk cId="1775800129" sldId="719"/>
        </pc:sldMkLst>
      </pc:sldChg>
      <pc:sldChg chg="del">
        <pc:chgData name="Nguyen Chi Son" userId="606856d02e9d83ac" providerId="LiveId" clId="{145B304D-1C20-482D-9A32-B3E890201964}" dt="2021-10-13T10:56:03.716" v="3746" actId="47"/>
        <pc:sldMkLst>
          <pc:docMk/>
          <pc:sldMk cId="358649922" sldId="720"/>
        </pc:sldMkLst>
      </pc:sldChg>
      <pc:sldChg chg="addSp delSp modSp add mod">
        <pc:chgData name="Nguyen Chi Son" userId="606856d02e9d83ac" providerId="LiveId" clId="{145B304D-1C20-482D-9A32-B3E890201964}" dt="2021-10-13T10:48:42.720" v="2305" actId="1076"/>
        <pc:sldMkLst>
          <pc:docMk/>
          <pc:sldMk cId="523868378" sldId="721"/>
        </pc:sldMkLst>
        <pc:graphicFrameChg chg="mod modGraphic">
          <ac:chgData name="Nguyen Chi Son" userId="606856d02e9d83ac" providerId="LiveId" clId="{145B304D-1C20-482D-9A32-B3E890201964}" dt="2021-10-13T10:48:09.084" v="2259" actId="1036"/>
          <ac:graphicFrameMkLst>
            <pc:docMk/>
            <pc:sldMk cId="523868378" sldId="721"/>
            <ac:graphicFrameMk id="3" creationId="{5E466E66-F729-422C-B556-7F16DC921A34}"/>
          </ac:graphicFrameMkLst>
        </pc:graphicFrameChg>
        <pc:picChg chg="del">
          <ac:chgData name="Nguyen Chi Son" userId="606856d02e9d83ac" providerId="LiveId" clId="{145B304D-1C20-482D-9A32-B3E890201964}" dt="2021-10-13T10:39:31.834" v="1811" actId="478"/>
          <ac:picMkLst>
            <pc:docMk/>
            <pc:sldMk cId="523868378" sldId="721"/>
            <ac:picMk id="5" creationId="{06172EDA-468B-46C2-A8D2-9DDDEB9905FE}"/>
          </ac:picMkLst>
        </pc:picChg>
        <pc:picChg chg="add mod modCrop">
          <ac:chgData name="Nguyen Chi Son" userId="606856d02e9d83ac" providerId="LiveId" clId="{145B304D-1C20-482D-9A32-B3E890201964}" dt="2021-10-13T10:47:03.932" v="2223" actId="1076"/>
          <ac:picMkLst>
            <pc:docMk/>
            <pc:sldMk cId="523868378" sldId="721"/>
            <ac:picMk id="6" creationId="{FE5E96B5-BDDB-46D8-9C04-749B9CCE756E}"/>
          </ac:picMkLst>
        </pc:picChg>
        <pc:picChg chg="del">
          <ac:chgData name="Nguyen Chi Son" userId="606856d02e9d83ac" providerId="LiveId" clId="{145B304D-1C20-482D-9A32-B3E890201964}" dt="2021-10-13T10:40:44.885" v="1818" actId="478"/>
          <ac:picMkLst>
            <pc:docMk/>
            <pc:sldMk cId="523868378" sldId="721"/>
            <ac:picMk id="8" creationId="{3FED42E0-3ED2-4125-9CF5-06B2CD2294CC}"/>
          </ac:picMkLst>
        </pc:picChg>
        <pc:picChg chg="add del mod">
          <ac:chgData name="Nguyen Chi Son" userId="606856d02e9d83ac" providerId="LiveId" clId="{145B304D-1C20-482D-9A32-B3E890201964}" dt="2021-10-13T10:40:49.037" v="1821" actId="478"/>
          <ac:picMkLst>
            <pc:docMk/>
            <pc:sldMk cId="523868378" sldId="721"/>
            <ac:picMk id="9" creationId="{FECF958A-0017-4BB8-BDA9-1AA5D872CFE6}"/>
          </ac:picMkLst>
        </pc:picChg>
        <pc:picChg chg="add mod modCrop">
          <ac:chgData name="Nguyen Chi Son" userId="606856d02e9d83ac" providerId="LiveId" clId="{145B304D-1C20-482D-9A32-B3E890201964}" dt="2021-10-13T10:48:35.793" v="2303" actId="1076"/>
          <ac:picMkLst>
            <pc:docMk/>
            <pc:sldMk cId="523868378" sldId="721"/>
            <ac:picMk id="11" creationId="{41670401-6172-440A-BAC9-483BA171BB43}"/>
          </ac:picMkLst>
        </pc:picChg>
        <pc:picChg chg="add mod modCrop">
          <ac:chgData name="Nguyen Chi Son" userId="606856d02e9d83ac" providerId="LiveId" clId="{145B304D-1C20-482D-9A32-B3E890201964}" dt="2021-10-13T10:48:13.002" v="2261" actId="1076"/>
          <ac:picMkLst>
            <pc:docMk/>
            <pc:sldMk cId="523868378" sldId="721"/>
            <ac:picMk id="12" creationId="{0D2075D0-8274-4A39-9FAE-800F0FB18996}"/>
          </ac:picMkLst>
        </pc:picChg>
        <pc:picChg chg="add mod modCrop">
          <ac:chgData name="Nguyen Chi Son" userId="606856d02e9d83ac" providerId="LiveId" clId="{145B304D-1C20-482D-9A32-B3E890201964}" dt="2021-10-13T10:48:34.606" v="2302" actId="1076"/>
          <ac:picMkLst>
            <pc:docMk/>
            <pc:sldMk cId="523868378" sldId="721"/>
            <ac:picMk id="13" creationId="{BCB03F5E-12BF-42D9-B668-3693468ED3D9}"/>
          </ac:picMkLst>
        </pc:picChg>
        <pc:picChg chg="add mod">
          <ac:chgData name="Nguyen Chi Son" userId="606856d02e9d83ac" providerId="LiveId" clId="{145B304D-1C20-482D-9A32-B3E890201964}" dt="2021-10-13T10:48:42.720" v="2305" actId="1076"/>
          <ac:picMkLst>
            <pc:docMk/>
            <pc:sldMk cId="523868378" sldId="721"/>
            <ac:picMk id="14" creationId="{3E9AC703-FF55-40BF-ABB8-8BD35BD3255E}"/>
          </ac:picMkLst>
        </pc:picChg>
      </pc:sldChg>
      <pc:sldChg chg="addSp delSp modSp add mod">
        <pc:chgData name="Nguyen Chi Son" userId="606856d02e9d83ac" providerId="LiveId" clId="{145B304D-1C20-482D-9A32-B3E890201964}" dt="2021-10-13T11:28:59.032" v="3829" actId="20577"/>
        <pc:sldMkLst>
          <pc:docMk/>
          <pc:sldMk cId="973533013" sldId="722"/>
        </pc:sldMkLst>
        <pc:graphicFrameChg chg="modGraphic">
          <ac:chgData name="Nguyen Chi Son" userId="606856d02e9d83ac" providerId="LiveId" clId="{145B304D-1C20-482D-9A32-B3E890201964}" dt="2021-10-13T11:28:59.032" v="3829" actId="20577"/>
          <ac:graphicFrameMkLst>
            <pc:docMk/>
            <pc:sldMk cId="973533013" sldId="722"/>
            <ac:graphicFrameMk id="3" creationId="{5E466E66-F729-422C-B556-7F16DC921A34}"/>
          </ac:graphicFrameMkLst>
        </pc:graphicFrameChg>
        <pc:picChg chg="add del mod">
          <ac:chgData name="Nguyen Chi Son" userId="606856d02e9d83ac" providerId="LiveId" clId="{145B304D-1C20-482D-9A32-B3E890201964}" dt="2021-10-13T10:48:56.226" v="2307" actId="478"/>
          <ac:picMkLst>
            <pc:docMk/>
            <pc:sldMk cId="973533013" sldId="722"/>
            <ac:picMk id="5" creationId="{8AFE62F0-A3F3-4B42-8B22-4B60A7B06705}"/>
          </ac:picMkLst>
        </pc:picChg>
        <pc:picChg chg="del">
          <ac:chgData name="Nguyen Chi Son" userId="606856d02e9d83ac" providerId="LiveId" clId="{145B304D-1C20-482D-9A32-B3E890201964}" dt="2021-10-13T10:42:10.946" v="2062" actId="478"/>
          <ac:picMkLst>
            <pc:docMk/>
            <pc:sldMk cId="973533013" sldId="722"/>
            <ac:picMk id="6" creationId="{FE5E96B5-BDDB-46D8-9C04-749B9CCE756E}"/>
          </ac:picMkLst>
        </pc:picChg>
        <pc:picChg chg="add mod">
          <ac:chgData name="Nguyen Chi Son" userId="606856d02e9d83ac" providerId="LiveId" clId="{145B304D-1C20-482D-9A32-B3E890201964}" dt="2021-10-13T10:49:06.651" v="2311" actId="1076"/>
          <ac:picMkLst>
            <pc:docMk/>
            <pc:sldMk cId="973533013" sldId="722"/>
            <ac:picMk id="8" creationId="{26CD6554-A1BF-46F5-855B-9164A0F2D8CA}"/>
          </ac:picMkLst>
        </pc:picChg>
        <pc:picChg chg="add del mod">
          <ac:chgData name="Nguyen Chi Son" userId="606856d02e9d83ac" providerId="LiveId" clId="{145B304D-1C20-482D-9A32-B3E890201964}" dt="2021-10-13T10:45:13.387" v="2203" actId="478"/>
          <ac:picMkLst>
            <pc:docMk/>
            <pc:sldMk cId="973533013" sldId="722"/>
            <ac:picMk id="10" creationId="{2A6BCC3F-3B79-4DB0-AE6E-D6A49E415304}"/>
          </ac:picMkLst>
        </pc:picChg>
        <pc:picChg chg="del">
          <ac:chgData name="Nguyen Chi Son" userId="606856d02e9d83ac" providerId="LiveId" clId="{145B304D-1C20-482D-9A32-B3E890201964}" dt="2021-10-13T10:42:11.758" v="2063" actId="478"/>
          <ac:picMkLst>
            <pc:docMk/>
            <pc:sldMk cId="973533013" sldId="722"/>
            <ac:picMk id="11" creationId="{41670401-6172-440A-BAC9-483BA171BB43}"/>
          </ac:picMkLst>
        </pc:picChg>
        <pc:picChg chg="add mod">
          <ac:chgData name="Nguyen Chi Son" userId="606856d02e9d83ac" providerId="LiveId" clId="{145B304D-1C20-482D-9A32-B3E890201964}" dt="2021-10-13T10:49:18.943" v="2321" actId="1076"/>
          <ac:picMkLst>
            <pc:docMk/>
            <pc:sldMk cId="973533013" sldId="722"/>
            <ac:picMk id="13" creationId="{34298208-0085-4DF3-828C-C24EFB36FAC4}"/>
          </ac:picMkLst>
        </pc:picChg>
      </pc:sldChg>
      <pc:sldChg chg="addSp delSp modSp add mod modAnim">
        <pc:chgData name="Nguyen Chi Son" userId="606856d02e9d83ac" providerId="LiveId" clId="{145B304D-1C20-482D-9A32-B3E890201964}" dt="2021-10-13T10:57:08.265" v="3828"/>
        <pc:sldMkLst>
          <pc:docMk/>
          <pc:sldMk cId="2704005240" sldId="723"/>
        </pc:sldMkLst>
        <pc:spChg chg="mod">
          <ac:chgData name="Nguyen Chi Son" userId="606856d02e9d83ac" providerId="LiveId" clId="{145B304D-1C20-482D-9A32-B3E890201964}" dt="2021-10-13T10:54:58.172" v="3745" actId="20577"/>
          <ac:spMkLst>
            <pc:docMk/>
            <pc:sldMk cId="2704005240" sldId="723"/>
            <ac:spMk id="14" creationId="{A530074C-9975-4D4F-AC15-005B11433C74}"/>
          </ac:spMkLst>
        </pc:spChg>
        <pc:spChg chg="mod">
          <ac:chgData name="Nguyen Chi Son" userId="606856d02e9d83ac" providerId="LiveId" clId="{145B304D-1C20-482D-9A32-B3E890201964}" dt="2021-10-13T10:54:38.237" v="3711" actId="1036"/>
          <ac:spMkLst>
            <pc:docMk/>
            <pc:sldMk cId="2704005240" sldId="723"/>
            <ac:spMk id="15" creationId="{EC5263CE-BE2F-44C4-BD89-2666D2873C33}"/>
          </ac:spMkLst>
        </pc:spChg>
        <pc:spChg chg="mod">
          <ac:chgData name="Nguyen Chi Son" userId="606856d02e9d83ac" providerId="LiveId" clId="{145B304D-1C20-482D-9A32-B3E890201964}" dt="2021-10-13T10:51:26.195" v="2728" actId="20577"/>
          <ac:spMkLst>
            <pc:docMk/>
            <pc:sldMk cId="2704005240" sldId="723"/>
            <ac:spMk id="19" creationId="{9C339D16-68E4-43C4-A62E-D0146138D23B}"/>
          </ac:spMkLst>
        </pc:spChg>
        <pc:graphicFrameChg chg="add mod modGraphic">
          <ac:chgData name="Nguyen Chi Son" userId="606856d02e9d83ac" providerId="LiveId" clId="{145B304D-1C20-482D-9A32-B3E890201964}" dt="2021-10-13T10:54:34.212" v="3683" actId="1036"/>
          <ac:graphicFrameMkLst>
            <pc:docMk/>
            <pc:sldMk cId="2704005240" sldId="723"/>
            <ac:graphicFrameMk id="2" creationId="{E2F16E80-7B71-493D-A3B5-3A25BEBD4B3A}"/>
          </ac:graphicFrameMkLst>
        </pc:graphicFrameChg>
        <pc:picChg chg="del">
          <ac:chgData name="Nguyen Chi Son" userId="606856d02e9d83ac" providerId="LiveId" clId="{145B304D-1C20-482D-9A32-B3E890201964}" dt="2021-10-13T10:50:32.060" v="2583" actId="478"/>
          <ac:picMkLst>
            <pc:docMk/>
            <pc:sldMk cId="2704005240" sldId="723"/>
            <ac:picMk id="3" creationId="{73B6171E-2343-4611-9FBE-7A60F5BED847}"/>
          </ac:picMkLst>
        </pc:picChg>
      </pc:sldChg>
    </pc:docChg>
  </pc:docChgLst>
  <pc:docChgLst>
    <pc:chgData name="Nguyen Chi Son" userId="606856d02e9d83ac" providerId="LiveId" clId="{6C87C6BF-2A0E-41FE-8AD8-605C65027DD2}"/>
    <pc:docChg chg="undo redo custSel addSld delSld modSld sldOrd">
      <pc:chgData name="Nguyen Chi Son" userId="606856d02e9d83ac" providerId="LiveId" clId="{6C87C6BF-2A0E-41FE-8AD8-605C65027DD2}" dt="2021-11-01T05:25:30.711" v="3890" actId="207"/>
      <pc:docMkLst>
        <pc:docMk/>
      </pc:docMkLst>
      <pc:sldChg chg="modSp mod">
        <pc:chgData name="Nguyen Chi Son" userId="606856d02e9d83ac" providerId="LiveId" clId="{6C87C6BF-2A0E-41FE-8AD8-605C65027DD2}" dt="2021-10-30T03:37:36.051" v="100" actId="255"/>
        <pc:sldMkLst>
          <pc:docMk/>
          <pc:sldMk cId="2922349590" sldId="256"/>
        </pc:sldMkLst>
        <pc:spChg chg="mod">
          <ac:chgData name="Nguyen Chi Son" userId="606856d02e9d83ac" providerId="LiveId" clId="{6C87C6BF-2A0E-41FE-8AD8-605C65027DD2}" dt="2021-10-30T03:37:36.051" v="100" actId="255"/>
          <ac:spMkLst>
            <pc:docMk/>
            <pc:sldMk cId="2922349590" sldId="256"/>
            <ac:spMk id="136" creationId="{C574B640-0199-463F-87CA-8E3956B46E10}"/>
          </ac:spMkLst>
        </pc:spChg>
      </pc:sldChg>
      <pc:sldChg chg="modSp del mod">
        <pc:chgData name="Nguyen Chi Son" userId="606856d02e9d83ac" providerId="LiveId" clId="{6C87C6BF-2A0E-41FE-8AD8-605C65027DD2}" dt="2021-10-30T03:42:43.671" v="223" actId="47"/>
        <pc:sldMkLst>
          <pc:docMk/>
          <pc:sldMk cId="2812505328" sldId="362"/>
        </pc:sldMkLst>
        <pc:spChg chg="mod">
          <ac:chgData name="Nguyen Chi Son" userId="606856d02e9d83ac" providerId="LiveId" clId="{6C87C6BF-2A0E-41FE-8AD8-605C65027DD2}" dt="2021-10-30T03:37:54.252" v="199" actId="20577"/>
          <ac:spMkLst>
            <pc:docMk/>
            <pc:sldMk cId="2812505328" sldId="362"/>
            <ac:spMk id="2" creationId="{DAF08EC2-5D0D-48D9-855C-A59C0E5ED55B}"/>
          </ac:spMkLst>
        </pc:spChg>
        <pc:spChg chg="mod">
          <ac:chgData name="Nguyen Chi Son" userId="606856d02e9d83ac" providerId="LiveId" clId="{6C87C6BF-2A0E-41FE-8AD8-605C65027DD2}" dt="2021-10-30T03:37:57.638" v="218" actId="1036"/>
          <ac:spMkLst>
            <pc:docMk/>
            <pc:sldMk cId="2812505328" sldId="362"/>
            <ac:spMk id="3" creationId="{8CD51C9F-FCB0-4185-93E6-835FC05E1B10}"/>
          </ac:spMkLst>
        </pc:spChg>
      </pc:sldChg>
      <pc:sldChg chg="delSp del mod">
        <pc:chgData name="Nguyen Chi Son" userId="606856d02e9d83ac" providerId="LiveId" clId="{6C87C6BF-2A0E-41FE-8AD8-605C65027DD2}" dt="2021-10-30T03:46:18.480" v="706" actId="47"/>
        <pc:sldMkLst>
          <pc:docMk/>
          <pc:sldMk cId="3298182474" sldId="547"/>
        </pc:sldMkLst>
        <pc:picChg chg="del">
          <ac:chgData name="Nguyen Chi Son" userId="606856d02e9d83ac" providerId="LiveId" clId="{6C87C6BF-2A0E-41FE-8AD8-605C65027DD2}" dt="2021-10-30T03:38:01.240" v="219" actId="478"/>
          <ac:picMkLst>
            <pc:docMk/>
            <pc:sldMk cId="3298182474" sldId="547"/>
            <ac:picMk id="14" creationId="{E06644B1-37E8-4F9F-8ADB-21D6E82A5F0D}"/>
          </ac:picMkLst>
        </pc:picChg>
        <pc:picChg chg="del">
          <ac:chgData name="Nguyen Chi Son" userId="606856d02e9d83ac" providerId="LiveId" clId="{6C87C6BF-2A0E-41FE-8AD8-605C65027DD2}" dt="2021-10-30T03:38:01.740" v="220" actId="478"/>
          <ac:picMkLst>
            <pc:docMk/>
            <pc:sldMk cId="3298182474" sldId="547"/>
            <ac:picMk id="1026" creationId="{07A327FF-01E8-47BD-8FDF-C4CB28FB2F90}"/>
          </ac:picMkLst>
        </pc:picChg>
        <pc:picChg chg="del">
          <ac:chgData name="Nguyen Chi Son" userId="606856d02e9d83ac" providerId="LiveId" clId="{6C87C6BF-2A0E-41FE-8AD8-605C65027DD2}" dt="2021-10-30T03:38:02.224" v="221" actId="478"/>
          <ac:picMkLst>
            <pc:docMk/>
            <pc:sldMk cId="3298182474" sldId="547"/>
            <ac:picMk id="1030" creationId="{E9213D61-5228-4355-B978-B4656C77655F}"/>
          </ac:picMkLst>
        </pc:picChg>
      </pc:sldChg>
      <pc:sldChg chg="modSp add mod">
        <pc:chgData name="Nguyen Chi Son" userId="606856d02e9d83ac" providerId="LiveId" clId="{6C87C6BF-2A0E-41FE-8AD8-605C65027DD2}" dt="2021-10-30T03:56:23.320" v="2232" actId="20577"/>
        <pc:sldMkLst>
          <pc:docMk/>
          <pc:sldMk cId="3319126272" sldId="622"/>
        </pc:sldMkLst>
        <pc:spChg chg="mod">
          <ac:chgData name="Nguyen Chi Son" userId="606856d02e9d83ac" providerId="LiveId" clId="{6C87C6BF-2A0E-41FE-8AD8-605C65027DD2}" dt="2021-10-30T03:56:16.148" v="2224" actId="20577"/>
          <ac:spMkLst>
            <pc:docMk/>
            <pc:sldMk cId="3319126272" sldId="622"/>
            <ac:spMk id="2" creationId="{DAF08EC2-5D0D-48D9-855C-A59C0E5ED55B}"/>
          </ac:spMkLst>
        </pc:spChg>
        <pc:spChg chg="mod">
          <ac:chgData name="Nguyen Chi Son" userId="606856d02e9d83ac" providerId="LiveId" clId="{6C87C6BF-2A0E-41FE-8AD8-605C65027DD2}" dt="2021-10-30T03:56:23.320" v="2232" actId="20577"/>
          <ac:spMkLst>
            <pc:docMk/>
            <pc:sldMk cId="3319126272" sldId="622"/>
            <ac:spMk id="3" creationId="{8CD51C9F-FCB0-4185-93E6-835FC05E1B10}"/>
          </ac:spMkLst>
        </pc:spChg>
      </pc:sldChg>
      <pc:sldChg chg="modSp add mod">
        <pc:chgData name="Nguyen Chi Son" userId="606856d02e9d83ac" providerId="LiveId" clId="{6C87C6BF-2A0E-41FE-8AD8-605C65027DD2}" dt="2021-10-30T03:45:11.320" v="705" actId="20577"/>
        <pc:sldMkLst>
          <pc:docMk/>
          <pc:sldMk cId="213563098" sldId="623"/>
        </pc:sldMkLst>
        <pc:spChg chg="mod">
          <ac:chgData name="Nguyen Chi Son" userId="606856d02e9d83ac" providerId="LiveId" clId="{6C87C6BF-2A0E-41FE-8AD8-605C65027DD2}" dt="2021-10-30T03:45:11.320" v="705" actId="20577"/>
          <ac:spMkLst>
            <pc:docMk/>
            <pc:sldMk cId="213563098" sldId="623"/>
            <ac:spMk id="2" creationId="{BA8A6260-CA4B-46A9-A06E-C71EE59E6992}"/>
          </ac:spMkLst>
        </pc:spChg>
      </pc:sldChg>
      <pc:sldChg chg="add">
        <pc:chgData name="Nguyen Chi Son" userId="606856d02e9d83ac" providerId="LiveId" clId="{6C87C6BF-2A0E-41FE-8AD8-605C65027DD2}" dt="2021-10-30T03:42:41.437" v="222"/>
        <pc:sldMkLst>
          <pc:docMk/>
          <pc:sldMk cId="1033004166" sldId="675"/>
        </pc:sldMkLst>
      </pc:sldChg>
      <pc:sldChg chg="add">
        <pc:chgData name="Nguyen Chi Son" userId="606856d02e9d83ac" providerId="LiveId" clId="{6C87C6BF-2A0E-41FE-8AD8-605C65027DD2}" dt="2021-10-30T03:42:41.437" v="222"/>
        <pc:sldMkLst>
          <pc:docMk/>
          <pc:sldMk cId="470225863" sldId="691"/>
        </pc:sldMkLst>
      </pc:sldChg>
      <pc:sldChg chg="addSp modSp add mod modAnim">
        <pc:chgData name="Nguyen Chi Son" userId="606856d02e9d83ac" providerId="LiveId" clId="{6C87C6BF-2A0E-41FE-8AD8-605C65027DD2}" dt="2021-11-01T05:24:28.313" v="3870"/>
        <pc:sldMkLst>
          <pc:docMk/>
          <pc:sldMk cId="3964383563" sldId="722"/>
        </pc:sldMkLst>
        <pc:spChg chg="mod">
          <ac:chgData name="Nguyen Chi Son" userId="606856d02e9d83ac" providerId="LiveId" clId="{6C87C6BF-2A0E-41FE-8AD8-605C65027DD2}" dt="2021-11-01T05:21:53.046" v="3826" actId="1036"/>
          <ac:spMkLst>
            <pc:docMk/>
            <pc:sldMk cId="3964383563" sldId="722"/>
            <ac:spMk id="14" creationId="{A530074C-9975-4D4F-AC15-005B11433C74}"/>
          </ac:spMkLst>
        </pc:spChg>
        <pc:spChg chg="mod">
          <ac:chgData name="Nguyen Chi Son" userId="606856d02e9d83ac" providerId="LiveId" clId="{6C87C6BF-2A0E-41FE-8AD8-605C65027DD2}" dt="2021-11-01T05:21:53.046" v="3826" actId="1036"/>
          <ac:spMkLst>
            <pc:docMk/>
            <pc:sldMk cId="3964383563" sldId="722"/>
            <ac:spMk id="15" creationId="{EC5263CE-BE2F-44C4-BD89-2666D2873C33}"/>
          </ac:spMkLst>
        </pc:spChg>
        <pc:spChg chg="mod">
          <ac:chgData name="Nguyen Chi Son" userId="606856d02e9d83ac" providerId="LiveId" clId="{6C87C6BF-2A0E-41FE-8AD8-605C65027DD2}" dt="2021-10-30T03:43:41.539" v="356" actId="20577"/>
          <ac:spMkLst>
            <pc:docMk/>
            <pc:sldMk cId="3964383563" sldId="722"/>
            <ac:spMk id="19" creationId="{9C339D16-68E4-43C4-A62E-D0146138D23B}"/>
          </ac:spMkLst>
        </pc:spChg>
        <pc:picChg chg="add mod">
          <ac:chgData name="Nguyen Chi Son" userId="606856d02e9d83ac" providerId="LiveId" clId="{6C87C6BF-2A0E-41FE-8AD8-605C65027DD2}" dt="2021-11-01T05:21:58.979" v="3829" actId="1076"/>
          <ac:picMkLst>
            <pc:docMk/>
            <pc:sldMk cId="3964383563" sldId="722"/>
            <ac:picMk id="3" creationId="{55FAB2E2-1702-4C13-8FD9-FFB0DA86431D}"/>
          </ac:picMkLst>
        </pc:picChg>
      </pc:sldChg>
      <pc:sldChg chg="del">
        <pc:chgData name="Nguyen Chi Son" userId="606856d02e9d83ac" providerId="LiveId" clId="{6C87C6BF-2A0E-41FE-8AD8-605C65027DD2}" dt="2021-10-30T03:46:24.164" v="707" actId="47"/>
        <pc:sldMkLst>
          <pc:docMk/>
          <pc:sldMk cId="2862655" sldId="735"/>
        </pc:sldMkLst>
      </pc:sldChg>
      <pc:sldChg chg="del">
        <pc:chgData name="Nguyen Chi Son" userId="606856d02e9d83ac" providerId="LiveId" clId="{6C87C6BF-2A0E-41FE-8AD8-605C65027DD2}" dt="2021-10-30T04:36:11.230" v="3776" actId="47"/>
        <pc:sldMkLst>
          <pc:docMk/>
          <pc:sldMk cId="2820191260" sldId="736"/>
        </pc:sldMkLst>
      </pc:sldChg>
      <pc:sldChg chg="del">
        <pc:chgData name="Nguyen Chi Son" userId="606856d02e9d83ac" providerId="LiveId" clId="{6C87C6BF-2A0E-41FE-8AD8-605C65027DD2}" dt="2021-10-30T04:36:11.230" v="3776" actId="47"/>
        <pc:sldMkLst>
          <pc:docMk/>
          <pc:sldMk cId="94835632" sldId="737"/>
        </pc:sldMkLst>
      </pc:sldChg>
      <pc:sldChg chg="del">
        <pc:chgData name="Nguyen Chi Son" userId="606856d02e9d83ac" providerId="LiveId" clId="{6C87C6BF-2A0E-41FE-8AD8-605C65027DD2}" dt="2021-10-30T04:36:11.230" v="3776" actId="47"/>
        <pc:sldMkLst>
          <pc:docMk/>
          <pc:sldMk cId="2955621063" sldId="739"/>
        </pc:sldMkLst>
      </pc:sldChg>
      <pc:sldChg chg="del">
        <pc:chgData name="Nguyen Chi Son" userId="606856d02e9d83ac" providerId="LiveId" clId="{6C87C6BF-2A0E-41FE-8AD8-605C65027DD2}" dt="2021-10-30T04:36:11.230" v="3776" actId="47"/>
        <pc:sldMkLst>
          <pc:docMk/>
          <pc:sldMk cId="1285046139" sldId="740"/>
        </pc:sldMkLst>
      </pc:sldChg>
      <pc:sldChg chg="del">
        <pc:chgData name="Nguyen Chi Son" userId="606856d02e9d83ac" providerId="LiveId" clId="{6C87C6BF-2A0E-41FE-8AD8-605C65027DD2}" dt="2021-10-30T04:36:11.230" v="3776" actId="47"/>
        <pc:sldMkLst>
          <pc:docMk/>
          <pc:sldMk cId="446764494" sldId="741"/>
        </pc:sldMkLst>
      </pc:sldChg>
      <pc:sldChg chg="addSp delSp modSp add mod ord modAnim">
        <pc:chgData name="Nguyen Chi Son" userId="606856d02e9d83ac" providerId="LiveId" clId="{6C87C6BF-2A0E-41FE-8AD8-605C65027DD2}" dt="2021-11-01T05:24:33.680" v="3874"/>
        <pc:sldMkLst>
          <pc:docMk/>
          <pc:sldMk cId="4013739178" sldId="742"/>
        </pc:sldMkLst>
        <pc:spChg chg="mod">
          <ac:chgData name="Nguyen Chi Son" userId="606856d02e9d83ac" providerId="LiveId" clId="{6C87C6BF-2A0E-41FE-8AD8-605C65027DD2}" dt="2021-10-30T03:48:20.243" v="1428" actId="1036"/>
          <ac:spMkLst>
            <pc:docMk/>
            <pc:sldMk cId="4013739178" sldId="742"/>
            <ac:spMk id="14" creationId="{A530074C-9975-4D4F-AC15-005B11433C74}"/>
          </ac:spMkLst>
        </pc:spChg>
        <pc:spChg chg="mod">
          <ac:chgData name="Nguyen Chi Son" userId="606856d02e9d83ac" providerId="LiveId" clId="{6C87C6BF-2A0E-41FE-8AD8-605C65027DD2}" dt="2021-10-30T03:48:20.243" v="1428" actId="1036"/>
          <ac:spMkLst>
            <pc:docMk/>
            <pc:sldMk cId="4013739178" sldId="742"/>
            <ac:spMk id="15" creationId="{EC5263CE-BE2F-44C4-BD89-2666D2873C33}"/>
          </ac:spMkLst>
        </pc:spChg>
        <pc:spChg chg="mod">
          <ac:chgData name="Nguyen Chi Son" userId="606856d02e9d83ac" providerId="LiveId" clId="{6C87C6BF-2A0E-41FE-8AD8-605C65027DD2}" dt="2021-10-30T03:46:59.339" v="969" actId="20577"/>
          <ac:spMkLst>
            <pc:docMk/>
            <pc:sldMk cId="4013739178" sldId="742"/>
            <ac:spMk id="19" creationId="{9C339D16-68E4-43C4-A62E-D0146138D23B}"/>
          </ac:spMkLst>
        </pc:spChg>
        <pc:picChg chg="del">
          <ac:chgData name="Nguyen Chi Son" userId="606856d02e9d83ac" providerId="LiveId" clId="{6C87C6BF-2A0E-41FE-8AD8-605C65027DD2}" dt="2021-10-30T03:46:27.723" v="709" actId="478"/>
          <ac:picMkLst>
            <pc:docMk/>
            <pc:sldMk cId="4013739178" sldId="742"/>
            <ac:picMk id="3" creationId="{55FAB2E2-1702-4C13-8FD9-FFB0DA86431D}"/>
          </ac:picMkLst>
        </pc:picChg>
        <pc:picChg chg="add mod">
          <ac:chgData name="Nguyen Chi Son" userId="606856d02e9d83ac" providerId="LiveId" clId="{6C87C6BF-2A0E-41FE-8AD8-605C65027DD2}" dt="2021-11-01T05:22:07.948" v="3831" actId="1076"/>
          <ac:picMkLst>
            <pc:docMk/>
            <pc:sldMk cId="4013739178" sldId="742"/>
            <ac:picMk id="7" creationId="{6609A9CA-A64D-40EB-9FDB-C3C34C23806A}"/>
          </ac:picMkLst>
        </pc:picChg>
      </pc:sldChg>
      <pc:sldChg chg="addSp delSp modSp add mod modAnim">
        <pc:chgData name="Nguyen Chi Son" userId="606856d02e9d83ac" providerId="LiveId" clId="{6C87C6BF-2A0E-41FE-8AD8-605C65027DD2}" dt="2021-11-01T05:24:47.958" v="3879"/>
        <pc:sldMkLst>
          <pc:docMk/>
          <pc:sldMk cId="309858905" sldId="743"/>
        </pc:sldMkLst>
        <pc:spChg chg="mod">
          <ac:chgData name="Nguyen Chi Son" userId="606856d02e9d83ac" providerId="LiveId" clId="{6C87C6BF-2A0E-41FE-8AD8-605C65027DD2}" dt="2021-10-30T03:53:53.583" v="2141" actId="1035"/>
          <ac:spMkLst>
            <pc:docMk/>
            <pc:sldMk cId="309858905" sldId="743"/>
            <ac:spMk id="14" creationId="{A530074C-9975-4D4F-AC15-005B11433C74}"/>
          </ac:spMkLst>
        </pc:spChg>
        <pc:spChg chg="mod">
          <ac:chgData name="Nguyen Chi Son" userId="606856d02e9d83ac" providerId="LiveId" clId="{6C87C6BF-2A0E-41FE-8AD8-605C65027DD2}" dt="2021-10-30T03:53:53.583" v="2141" actId="1035"/>
          <ac:spMkLst>
            <pc:docMk/>
            <pc:sldMk cId="309858905" sldId="743"/>
            <ac:spMk id="15" creationId="{EC5263CE-BE2F-44C4-BD89-2666D2873C33}"/>
          </ac:spMkLst>
        </pc:spChg>
        <pc:spChg chg="mod">
          <ac:chgData name="Nguyen Chi Son" userId="606856d02e9d83ac" providerId="LiveId" clId="{6C87C6BF-2A0E-41FE-8AD8-605C65027DD2}" dt="2021-10-30T03:50:18.375" v="1793" actId="20577"/>
          <ac:spMkLst>
            <pc:docMk/>
            <pc:sldMk cId="309858905" sldId="743"/>
            <ac:spMk id="19" creationId="{9C339D16-68E4-43C4-A62E-D0146138D23B}"/>
          </ac:spMkLst>
        </pc:spChg>
        <pc:graphicFrameChg chg="add del mod modGraphic">
          <ac:chgData name="Nguyen Chi Son" userId="606856d02e9d83ac" providerId="LiveId" clId="{6C87C6BF-2A0E-41FE-8AD8-605C65027DD2}" dt="2021-10-30T03:54:21.192" v="2144" actId="478"/>
          <ac:graphicFrameMkLst>
            <pc:docMk/>
            <pc:sldMk cId="309858905" sldId="743"/>
            <ac:graphicFrameMk id="6" creationId="{32F22B11-9A34-4006-9D8E-E7A9E183C93E}"/>
          </ac:graphicFrameMkLst>
        </pc:graphicFrameChg>
        <pc:graphicFrameChg chg="add mod modGraphic">
          <ac:chgData name="Nguyen Chi Son" userId="606856d02e9d83ac" providerId="LiveId" clId="{6C87C6BF-2A0E-41FE-8AD8-605C65027DD2}" dt="2021-11-01T05:24:41.814" v="3876"/>
          <ac:graphicFrameMkLst>
            <pc:docMk/>
            <pc:sldMk cId="309858905" sldId="743"/>
            <ac:graphicFrameMk id="8" creationId="{8703949A-44FF-4B9C-80EE-71943A3A14FB}"/>
          </ac:graphicFrameMkLst>
        </pc:graphicFrameChg>
        <pc:graphicFrameChg chg="add mod modGraphic">
          <ac:chgData name="Nguyen Chi Son" userId="606856d02e9d83ac" providerId="LiveId" clId="{6C87C6BF-2A0E-41FE-8AD8-605C65027DD2}" dt="2021-11-01T05:24:41.814" v="3876"/>
          <ac:graphicFrameMkLst>
            <pc:docMk/>
            <pc:sldMk cId="309858905" sldId="743"/>
            <ac:graphicFrameMk id="10" creationId="{DCCF3FE7-0DE2-481B-A767-341ABC9BCBA6}"/>
          </ac:graphicFrameMkLst>
        </pc:graphicFrameChg>
        <pc:picChg chg="add mod">
          <ac:chgData name="Nguyen Chi Son" userId="606856d02e9d83ac" providerId="LiveId" clId="{6C87C6BF-2A0E-41FE-8AD8-605C65027DD2}" dt="2021-10-30T03:55:13.947" v="2149" actId="1076"/>
          <ac:picMkLst>
            <pc:docMk/>
            <pc:sldMk cId="309858905" sldId="743"/>
            <ac:picMk id="3" creationId="{B8827690-30FC-4B9D-AE97-087F78EECA92}"/>
          </ac:picMkLst>
        </pc:picChg>
        <pc:picChg chg="add mod">
          <ac:chgData name="Nguyen Chi Son" userId="606856d02e9d83ac" providerId="LiveId" clId="{6C87C6BF-2A0E-41FE-8AD8-605C65027DD2}" dt="2021-10-30T03:55:13.947" v="2149" actId="1076"/>
          <ac:picMkLst>
            <pc:docMk/>
            <pc:sldMk cId="309858905" sldId="743"/>
            <ac:picMk id="5" creationId="{517E8FCF-FAF1-4541-85E2-DBE9B5F861DE}"/>
          </ac:picMkLst>
        </pc:picChg>
        <pc:picChg chg="del">
          <ac:chgData name="Nguyen Chi Son" userId="606856d02e9d83ac" providerId="LiveId" clId="{6C87C6BF-2A0E-41FE-8AD8-605C65027DD2}" dt="2021-10-30T03:49:38.224" v="1435" actId="478"/>
          <ac:picMkLst>
            <pc:docMk/>
            <pc:sldMk cId="309858905" sldId="743"/>
            <ac:picMk id="7" creationId="{6609A9CA-A64D-40EB-9FDB-C3C34C23806A}"/>
          </ac:picMkLst>
        </pc:picChg>
      </pc:sldChg>
      <pc:sldChg chg="modSp add mod">
        <pc:chgData name="Nguyen Chi Son" userId="606856d02e9d83ac" providerId="LiveId" clId="{6C87C6BF-2A0E-41FE-8AD8-605C65027DD2}" dt="2021-10-30T03:56:39.179" v="2279" actId="20577"/>
        <pc:sldMkLst>
          <pc:docMk/>
          <pc:sldMk cId="4213716247" sldId="744"/>
        </pc:sldMkLst>
        <pc:spChg chg="mod">
          <ac:chgData name="Nguyen Chi Son" userId="606856d02e9d83ac" providerId="LiveId" clId="{6C87C6BF-2A0E-41FE-8AD8-605C65027DD2}" dt="2021-10-30T03:56:39.179" v="2279" actId="20577"/>
          <ac:spMkLst>
            <pc:docMk/>
            <pc:sldMk cId="4213716247" sldId="744"/>
            <ac:spMk id="2" creationId="{DAF08EC2-5D0D-48D9-855C-A59C0E5ED55B}"/>
          </ac:spMkLst>
        </pc:spChg>
        <pc:spChg chg="mod">
          <ac:chgData name="Nguyen Chi Son" userId="606856d02e9d83ac" providerId="LiveId" clId="{6C87C6BF-2A0E-41FE-8AD8-605C65027DD2}" dt="2021-10-30T03:56:33.960" v="2235" actId="20577"/>
          <ac:spMkLst>
            <pc:docMk/>
            <pc:sldMk cId="4213716247" sldId="744"/>
            <ac:spMk id="3" creationId="{8CD51C9F-FCB0-4185-93E6-835FC05E1B10}"/>
          </ac:spMkLst>
        </pc:spChg>
      </pc:sldChg>
      <pc:sldChg chg="addSp delSp modSp add mod">
        <pc:chgData name="Nguyen Chi Son" userId="606856d02e9d83ac" providerId="LiveId" clId="{6C87C6BF-2A0E-41FE-8AD8-605C65027DD2}" dt="2021-11-01T05:25:19.670" v="3887" actId="207"/>
        <pc:sldMkLst>
          <pc:docMk/>
          <pc:sldMk cId="2379730907" sldId="745"/>
        </pc:sldMkLst>
        <pc:spChg chg="mod">
          <ac:chgData name="Nguyen Chi Son" userId="606856d02e9d83ac" providerId="LiveId" clId="{6C87C6BF-2A0E-41FE-8AD8-605C65027DD2}" dt="2021-10-30T04:08:13.559" v="2449" actId="20577"/>
          <ac:spMkLst>
            <pc:docMk/>
            <pc:sldMk cId="2379730907" sldId="745"/>
            <ac:spMk id="2" creationId="{BA8A6260-CA4B-46A9-A06E-C71EE59E6992}"/>
          </ac:spMkLst>
        </pc:spChg>
        <pc:spChg chg="add mod">
          <ac:chgData name="Nguyen Chi Son" userId="606856d02e9d83ac" providerId="LiveId" clId="{6C87C6BF-2A0E-41FE-8AD8-605C65027DD2}" dt="2021-11-01T05:25:16.894" v="3886" actId="207"/>
          <ac:spMkLst>
            <pc:docMk/>
            <pc:sldMk cId="2379730907" sldId="745"/>
            <ac:spMk id="5" creationId="{7ECD27BE-C4AA-4650-B8F5-6B558C0E15D1}"/>
          </ac:spMkLst>
        </pc:spChg>
        <pc:spChg chg="add mod">
          <ac:chgData name="Nguyen Chi Son" userId="606856d02e9d83ac" providerId="LiveId" clId="{6C87C6BF-2A0E-41FE-8AD8-605C65027DD2}" dt="2021-11-01T05:25:19.670" v="3887" actId="207"/>
          <ac:spMkLst>
            <pc:docMk/>
            <pc:sldMk cId="2379730907" sldId="745"/>
            <ac:spMk id="7" creationId="{BA56FDBE-BFF6-4065-B509-D7BA45FDD73A}"/>
          </ac:spMkLst>
        </pc:spChg>
        <pc:picChg chg="del">
          <ac:chgData name="Nguyen Chi Son" userId="606856d02e9d83ac" providerId="LiveId" clId="{6C87C6BF-2A0E-41FE-8AD8-605C65027DD2}" dt="2021-10-30T04:08:15.282" v="2450" actId="478"/>
          <ac:picMkLst>
            <pc:docMk/>
            <pc:sldMk cId="2379730907" sldId="745"/>
            <ac:picMk id="4" creationId="{4CC9391A-E529-47AD-9FC1-2BFB4D078BC2}"/>
          </ac:picMkLst>
        </pc:picChg>
        <pc:picChg chg="del">
          <ac:chgData name="Nguyen Chi Son" userId="606856d02e9d83ac" providerId="LiveId" clId="{6C87C6BF-2A0E-41FE-8AD8-605C65027DD2}" dt="2021-10-30T04:08:15.970" v="2451" actId="478"/>
          <ac:picMkLst>
            <pc:docMk/>
            <pc:sldMk cId="2379730907" sldId="745"/>
            <ac:picMk id="6" creationId="{F5AED2C0-06F4-4871-95CA-26B8E09C9799}"/>
          </ac:picMkLst>
        </pc:picChg>
        <pc:picChg chg="add mod">
          <ac:chgData name="Nguyen Chi Son" userId="606856d02e9d83ac" providerId="LiveId" clId="{6C87C6BF-2A0E-41FE-8AD8-605C65027DD2}" dt="2021-11-01T05:22:30.024" v="3834" actId="1076"/>
          <ac:picMkLst>
            <pc:docMk/>
            <pc:sldMk cId="2379730907" sldId="745"/>
            <ac:picMk id="8" creationId="{80D05FE9-1BBF-49F4-A236-1F73C3A681D0}"/>
          </ac:picMkLst>
        </pc:picChg>
        <pc:picChg chg="add mod">
          <ac:chgData name="Nguyen Chi Son" userId="606856d02e9d83ac" providerId="LiveId" clId="{6C87C6BF-2A0E-41FE-8AD8-605C65027DD2}" dt="2021-11-01T05:22:28.353" v="3833" actId="1076"/>
          <ac:picMkLst>
            <pc:docMk/>
            <pc:sldMk cId="2379730907" sldId="745"/>
            <ac:picMk id="1026" creationId="{875F98AD-4CBE-49F7-A480-F28A64ECC84D}"/>
          </ac:picMkLst>
        </pc:picChg>
      </pc:sldChg>
      <pc:sldChg chg="addSp delSp modSp add mod modAnim">
        <pc:chgData name="Nguyen Chi Son" userId="606856d02e9d83ac" providerId="LiveId" clId="{6C87C6BF-2A0E-41FE-8AD8-605C65027DD2}" dt="2021-11-01T05:25:26.781" v="3889" actId="207"/>
        <pc:sldMkLst>
          <pc:docMk/>
          <pc:sldMk cId="998579383" sldId="746"/>
        </pc:sldMkLst>
        <pc:spChg chg="mod">
          <ac:chgData name="Nguyen Chi Son" userId="606856d02e9d83ac" providerId="LiveId" clId="{6C87C6BF-2A0E-41FE-8AD8-605C65027DD2}" dt="2021-11-01T05:25:24.038" v="3888" actId="207"/>
          <ac:spMkLst>
            <pc:docMk/>
            <pc:sldMk cId="998579383" sldId="746"/>
            <ac:spMk id="5" creationId="{7ECD27BE-C4AA-4650-B8F5-6B558C0E15D1}"/>
          </ac:spMkLst>
        </pc:spChg>
        <pc:spChg chg="mod">
          <ac:chgData name="Nguyen Chi Son" userId="606856d02e9d83ac" providerId="LiveId" clId="{6C87C6BF-2A0E-41FE-8AD8-605C65027DD2}" dt="2021-11-01T05:25:26.781" v="3889" actId="207"/>
          <ac:spMkLst>
            <pc:docMk/>
            <pc:sldMk cId="998579383" sldId="746"/>
            <ac:spMk id="7" creationId="{BA56FDBE-BFF6-4065-B509-D7BA45FDD73A}"/>
          </ac:spMkLst>
        </pc:spChg>
        <pc:picChg chg="del">
          <ac:chgData name="Nguyen Chi Son" userId="606856d02e9d83ac" providerId="LiveId" clId="{6C87C6BF-2A0E-41FE-8AD8-605C65027DD2}" dt="2021-10-30T04:29:52.797" v="2602" actId="478"/>
          <ac:picMkLst>
            <pc:docMk/>
            <pc:sldMk cId="998579383" sldId="746"/>
            <ac:picMk id="8" creationId="{80D05FE9-1BBF-49F4-A236-1F73C3A681D0}"/>
          </ac:picMkLst>
        </pc:picChg>
        <pc:picChg chg="del">
          <ac:chgData name="Nguyen Chi Son" userId="606856d02e9d83ac" providerId="LiveId" clId="{6C87C6BF-2A0E-41FE-8AD8-605C65027DD2}" dt="2021-10-30T04:29:53.454" v="2603" actId="478"/>
          <ac:picMkLst>
            <pc:docMk/>
            <pc:sldMk cId="998579383" sldId="746"/>
            <ac:picMk id="1026" creationId="{875F98AD-4CBE-49F7-A480-F28A64ECC84D}"/>
          </ac:picMkLst>
        </pc:picChg>
        <pc:picChg chg="add mod">
          <ac:chgData name="Nguyen Chi Son" userId="606856d02e9d83ac" providerId="LiveId" clId="{6C87C6BF-2A0E-41FE-8AD8-605C65027DD2}" dt="2021-11-01T05:23:05.086" v="3845" actId="14100"/>
          <ac:picMkLst>
            <pc:docMk/>
            <pc:sldMk cId="998579383" sldId="746"/>
            <ac:picMk id="2050" creationId="{A26AC7B0-2A76-4F72-89E6-149C1924AE49}"/>
          </ac:picMkLst>
        </pc:picChg>
        <pc:picChg chg="add mod">
          <ac:chgData name="Nguyen Chi Son" userId="606856d02e9d83ac" providerId="LiveId" clId="{6C87C6BF-2A0E-41FE-8AD8-605C65027DD2}" dt="2021-11-01T05:23:09.164" v="3846" actId="1076"/>
          <ac:picMkLst>
            <pc:docMk/>
            <pc:sldMk cId="998579383" sldId="746"/>
            <ac:picMk id="2052" creationId="{60A8FC11-2832-48A2-B543-A773337F5C93}"/>
          </ac:picMkLst>
        </pc:picChg>
      </pc:sldChg>
      <pc:sldChg chg="addSp delSp modSp add mod modAnim">
        <pc:chgData name="Nguyen Chi Son" userId="606856d02e9d83ac" providerId="LiveId" clId="{6C87C6BF-2A0E-41FE-8AD8-605C65027DD2}" dt="2021-11-01T05:25:30.711" v="3890" actId="207"/>
        <pc:sldMkLst>
          <pc:docMk/>
          <pc:sldMk cId="3232506973" sldId="747"/>
        </pc:sldMkLst>
        <pc:spChg chg="mod">
          <ac:chgData name="Nguyen Chi Son" userId="606856d02e9d83ac" providerId="LiveId" clId="{6C87C6BF-2A0E-41FE-8AD8-605C65027DD2}" dt="2021-11-01T05:25:30.711" v="3890" actId="207"/>
          <ac:spMkLst>
            <pc:docMk/>
            <pc:sldMk cId="3232506973" sldId="747"/>
            <ac:spMk id="5" creationId="{7ECD27BE-C4AA-4650-B8F5-6B558C0E15D1}"/>
          </ac:spMkLst>
        </pc:spChg>
        <pc:spChg chg="del">
          <ac:chgData name="Nguyen Chi Son" userId="606856d02e9d83ac" providerId="LiveId" clId="{6C87C6BF-2A0E-41FE-8AD8-605C65027DD2}" dt="2021-10-30T04:32:32.058" v="3111" actId="478"/>
          <ac:spMkLst>
            <pc:docMk/>
            <pc:sldMk cId="3232506973" sldId="747"/>
            <ac:spMk id="7" creationId="{BA56FDBE-BFF6-4065-B509-D7BA45FDD73A}"/>
          </ac:spMkLst>
        </pc:spChg>
        <pc:picChg chg="del">
          <ac:chgData name="Nguyen Chi Son" userId="606856d02e9d83ac" providerId="LiveId" clId="{6C87C6BF-2A0E-41FE-8AD8-605C65027DD2}" dt="2021-10-30T04:32:08.450" v="2894" actId="478"/>
          <ac:picMkLst>
            <pc:docMk/>
            <pc:sldMk cId="3232506973" sldId="747"/>
            <ac:picMk id="2050" creationId="{A26AC7B0-2A76-4F72-89E6-149C1924AE49}"/>
          </ac:picMkLst>
        </pc:picChg>
        <pc:picChg chg="del">
          <ac:chgData name="Nguyen Chi Son" userId="606856d02e9d83ac" providerId="LiveId" clId="{6C87C6BF-2A0E-41FE-8AD8-605C65027DD2}" dt="2021-10-30T04:32:08.965" v="2895" actId="478"/>
          <ac:picMkLst>
            <pc:docMk/>
            <pc:sldMk cId="3232506973" sldId="747"/>
            <ac:picMk id="2052" creationId="{60A8FC11-2832-48A2-B543-A773337F5C93}"/>
          </ac:picMkLst>
        </pc:picChg>
        <pc:picChg chg="add mod">
          <ac:chgData name="Nguyen Chi Son" userId="606856d02e9d83ac" providerId="LiveId" clId="{6C87C6BF-2A0E-41FE-8AD8-605C65027DD2}" dt="2021-11-01T05:23:39.200" v="3855" actId="1076"/>
          <ac:picMkLst>
            <pc:docMk/>
            <pc:sldMk cId="3232506973" sldId="747"/>
            <ac:picMk id="3074" creationId="{5BEA7686-1023-45E3-BA0E-376C7BE5A258}"/>
          </ac:picMkLst>
        </pc:picChg>
      </pc:sldChg>
      <pc:sldChg chg="addSp delSp modSp add mod modAnim">
        <pc:chgData name="Nguyen Chi Son" userId="606856d02e9d83ac" providerId="LiveId" clId="{6C87C6BF-2A0E-41FE-8AD8-605C65027DD2}" dt="2021-11-01T05:25:08.806" v="3885"/>
        <pc:sldMkLst>
          <pc:docMk/>
          <pc:sldMk cId="2754773967" sldId="748"/>
        </pc:sldMkLst>
        <pc:spChg chg="mod">
          <ac:chgData name="Nguyen Chi Son" userId="606856d02e9d83ac" providerId="LiveId" clId="{6C87C6BF-2A0E-41FE-8AD8-605C65027DD2}" dt="2021-11-01T05:24:15.848" v="3866" actId="1036"/>
          <ac:spMkLst>
            <pc:docMk/>
            <pc:sldMk cId="2754773967" sldId="748"/>
            <ac:spMk id="14" creationId="{A530074C-9975-4D4F-AC15-005B11433C74}"/>
          </ac:spMkLst>
        </pc:spChg>
        <pc:spChg chg="mod">
          <ac:chgData name="Nguyen Chi Son" userId="606856d02e9d83ac" providerId="LiveId" clId="{6C87C6BF-2A0E-41FE-8AD8-605C65027DD2}" dt="2021-11-01T05:24:15.848" v="3866" actId="1036"/>
          <ac:spMkLst>
            <pc:docMk/>
            <pc:sldMk cId="2754773967" sldId="748"/>
            <ac:spMk id="15" creationId="{EC5263CE-BE2F-44C4-BD89-2666D2873C33}"/>
          </ac:spMkLst>
        </pc:spChg>
        <pc:spChg chg="mod">
          <ac:chgData name="Nguyen Chi Son" userId="606856d02e9d83ac" providerId="LiveId" clId="{6C87C6BF-2A0E-41FE-8AD8-605C65027DD2}" dt="2021-10-30T04:35:24.963" v="3607"/>
          <ac:spMkLst>
            <pc:docMk/>
            <pc:sldMk cId="2754773967" sldId="748"/>
            <ac:spMk id="19" creationId="{9C339D16-68E4-43C4-A62E-D0146138D23B}"/>
          </ac:spMkLst>
        </pc:spChg>
        <pc:graphicFrameChg chg="del">
          <ac:chgData name="Nguyen Chi Son" userId="606856d02e9d83ac" providerId="LiveId" clId="{6C87C6BF-2A0E-41FE-8AD8-605C65027DD2}" dt="2021-10-30T04:36:03.336" v="3775" actId="478"/>
          <ac:graphicFrameMkLst>
            <pc:docMk/>
            <pc:sldMk cId="2754773967" sldId="748"/>
            <ac:graphicFrameMk id="8" creationId="{8703949A-44FF-4B9C-80EE-71943A3A14FB}"/>
          </ac:graphicFrameMkLst>
        </pc:graphicFrameChg>
        <pc:graphicFrameChg chg="del">
          <ac:chgData name="Nguyen Chi Son" userId="606856d02e9d83ac" providerId="LiveId" clId="{6C87C6BF-2A0E-41FE-8AD8-605C65027DD2}" dt="2021-10-30T04:36:03.336" v="3775" actId="478"/>
          <ac:graphicFrameMkLst>
            <pc:docMk/>
            <pc:sldMk cId="2754773967" sldId="748"/>
            <ac:graphicFrameMk id="10" creationId="{DCCF3FE7-0DE2-481B-A767-341ABC9BCBA6}"/>
          </ac:graphicFrameMkLst>
        </pc:graphicFrameChg>
        <pc:picChg chg="del">
          <ac:chgData name="Nguyen Chi Son" userId="606856d02e9d83ac" providerId="LiveId" clId="{6C87C6BF-2A0E-41FE-8AD8-605C65027DD2}" dt="2021-10-30T04:36:03.336" v="3775" actId="478"/>
          <ac:picMkLst>
            <pc:docMk/>
            <pc:sldMk cId="2754773967" sldId="748"/>
            <ac:picMk id="3" creationId="{B8827690-30FC-4B9D-AE97-087F78EECA92}"/>
          </ac:picMkLst>
        </pc:picChg>
        <pc:picChg chg="del">
          <ac:chgData name="Nguyen Chi Son" userId="606856d02e9d83ac" providerId="LiveId" clId="{6C87C6BF-2A0E-41FE-8AD8-605C65027DD2}" dt="2021-10-30T04:36:03.336" v="3775" actId="478"/>
          <ac:picMkLst>
            <pc:docMk/>
            <pc:sldMk cId="2754773967" sldId="748"/>
            <ac:picMk id="5" creationId="{517E8FCF-FAF1-4541-85E2-DBE9B5F861DE}"/>
          </ac:picMkLst>
        </pc:picChg>
        <pc:picChg chg="add mod">
          <ac:chgData name="Nguyen Chi Son" userId="606856d02e9d83ac" providerId="LiveId" clId="{6C87C6BF-2A0E-41FE-8AD8-605C65027DD2}" dt="2021-11-01T05:24:13.072" v="3861" actId="1076"/>
          <ac:picMkLst>
            <pc:docMk/>
            <pc:sldMk cId="2754773967" sldId="748"/>
            <ac:picMk id="4098" creationId="{78A34681-33BC-4117-9AD3-BE5AE36FDBDD}"/>
          </ac:picMkLst>
        </pc:picChg>
      </pc:sldChg>
    </pc:docChg>
  </pc:docChgLst>
  <pc:docChgLst>
    <pc:chgData name="Nguyen Chi Son" userId="606856d02e9d83ac" providerId="LiveId" clId="{71868D9A-B96F-428E-A575-98D8A1773808}"/>
    <pc:docChg chg="undo redo custSel addSld delSld modSld">
      <pc:chgData name="Nguyen Chi Son" userId="606856d02e9d83ac" providerId="LiveId" clId="{71868D9A-B96F-428E-A575-98D8A1773808}" dt="2022-02-28T15:52:27.885" v="10617"/>
      <pc:docMkLst>
        <pc:docMk/>
      </pc:docMkLst>
      <pc:sldChg chg="modSp mod">
        <pc:chgData name="Nguyen Chi Son" userId="606856d02e9d83ac" providerId="LiveId" clId="{71868D9A-B96F-428E-A575-98D8A1773808}" dt="2022-02-28T12:15:05.297" v="111" actId="255"/>
        <pc:sldMkLst>
          <pc:docMk/>
          <pc:sldMk cId="2922349590" sldId="256"/>
        </pc:sldMkLst>
        <pc:spChg chg="mod">
          <ac:chgData name="Nguyen Chi Son" userId="606856d02e9d83ac" providerId="LiveId" clId="{71868D9A-B96F-428E-A575-98D8A1773808}" dt="2022-02-28T12:15:05.297" v="111" actId="255"/>
          <ac:spMkLst>
            <pc:docMk/>
            <pc:sldMk cId="2922349590" sldId="256"/>
            <ac:spMk id="136" creationId="{C574B640-0199-463F-87CA-8E3956B46E10}"/>
          </ac:spMkLst>
        </pc:spChg>
      </pc:sldChg>
      <pc:sldChg chg="modSp mod">
        <pc:chgData name="Nguyen Chi Son" userId="606856d02e9d83ac" providerId="LiveId" clId="{71868D9A-B96F-428E-A575-98D8A1773808}" dt="2022-02-28T12:50:02.310" v="2738" actId="20577"/>
        <pc:sldMkLst>
          <pc:docMk/>
          <pc:sldMk cId="3319126272" sldId="622"/>
        </pc:sldMkLst>
        <pc:spChg chg="mod">
          <ac:chgData name="Nguyen Chi Son" userId="606856d02e9d83ac" providerId="LiveId" clId="{71868D9A-B96F-428E-A575-98D8A1773808}" dt="2022-02-28T12:50:02.310" v="2738" actId="20577"/>
          <ac:spMkLst>
            <pc:docMk/>
            <pc:sldMk cId="3319126272" sldId="622"/>
            <ac:spMk id="2" creationId="{DAF08EC2-5D0D-48D9-855C-A59C0E5ED55B}"/>
          </ac:spMkLst>
        </pc:spChg>
      </pc:sldChg>
      <pc:sldChg chg="modSp mod">
        <pc:chgData name="Nguyen Chi Son" userId="606856d02e9d83ac" providerId="LiveId" clId="{71868D9A-B96F-428E-A575-98D8A1773808}" dt="2022-02-28T12:15:25.859" v="211" actId="20577"/>
        <pc:sldMkLst>
          <pc:docMk/>
          <pc:sldMk cId="1033004166" sldId="675"/>
        </pc:sldMkLst>
        <pc:spChg chg="mod">
          <ac:chgData name="Nguyen Chi Son" userId="606856d02e9d83ac" providerId="LiveId" clId="{71868D9A-B96F-428E-A575-98D8A1773808}" dt="2022-02-28T12:15:25.859" v="211" actId="20577"/>
          <ac:spMkLst>
            <pc:docMk/>
            <pc:sldMk cId="1033004166" sldId="675"/>
            <ac:spMk id="2" creationId="{DAF08EC2-5D0D-48D9-855C-A59C0E5ED55B}"/>
          </ac:spMkLst>
        </pc:spChg>
      </pc:sldChg>
      <pc:sldChg chg="addSp delSp modSp mod">
        <pc:chgData name="Nguyen Chi Son" userId="606856d02e9d83ac" providerId="LiveId" clId="{71868D9A-B96F-428E-A575-98D8A1773808}" dt="2022-02-28T12:35:29.336" v="2602" actId="1076"/>
        <pc:sldMkLst>
          <pc:docMk/>
          <pc:sldMk cId="470225863" sldId="691"/>
        </pc:sldMkLst>
        <pc:spChg chg="mod">
          <ac:chgData name="Nguyen Chi Son" userId="606856d02e9d83ac" providerId="LiveId" clId="{71868D9A-B96F-428E-A575-98D8A1773808}" dt="2022-02-28T12:17:27.401" v="454" actId="20577"/>
          <ac:spMkLst>
            <pc:docMk/>
            <pc:sldMk cId="470225863" sldId="691"/>
            <ac:spMk id="2" creationId="{BA8A6260-CA4B-46A9-A06E-C71EE59E6992}"/>
          </ac:spMkLst>
        </pc:spChg>
        <pc:spChg chg="del">
          <ac:chgData name="Nguyen Chi Son" userId="606856d02e9d83ac" providerId="LiveId" clId="{71868D9A-B96F-428E-A575-98D8A1773808}" dt="2022-02-28T12:15:41.452" v="216" actId="478"/>
          <ac:spMkLst>
            <pc:docMk/>
            <pc:sldMk cId="470225863" sldId="691"/>
            <ac:spMk id="8" creationId="{3CBECDDA-DD7D-40DE-BAEC-AE6A41C5FC24}"/>
          </ac:spMkLst>
        </pc:spChg>
        <pc:spChg chg="del">
          <ac:chgData name="Nguyen Chi Son" userId="606856d02e9d83ac" providerId="LiveId" clId="{71868D9A-B96F-428E-A575-98D8A1773808}" dt="2022-02-28T12:15:40.296" v="215" actId="478"/>
          <ac:spMkLst>
            <pc:docMk/>
            <pc:sldMk cId="470225863" sldId="691"/>
            <ac:spMk id="9" creationId="{8826F070-D5B0-4ECB-9256-68CEFEA84977}"/>
          </ac:spMkLst>
        </pc:spChg>
        <pc:spChg chg="mod">
          <ac:chgData name="Nguyen Chi Son" userId="606856d02e9d83ac" providerId="LiveId" clId="{71868D9A-B96F-428E-A575-98D8A1773808}" dt="2022-02-28T12:35:29.336" v="2602" actId="1076"/>
          <ac:spMkLst>
            <pc:docMk/>
            <pc:sldMk cId="470225863" sldId="691"/>
            <ac:spMk id="11" creationId="{72086FFA-A4E4-43D5-877C-B63DBE3E10B8}"/>
          </ac:spMkLst>
        </pc:spChg>
        <pc:spChg chg="add del mod">
          <ac:chgData name="Nguyen Chi Son" userId="606856d02e9d83ac" providerId="LiveId" clId="{71868D9A-B96F-428E-A575-98D8A1773808}" dt="2022-02-28T12:21:11.081" v="649" actId="478"/>
          <ac:spMkLst>
            <pc:docMk/>
            <pc:sldMk cId="470225863" sldId="691"/>
            <ac:spMk id="15" creationId="{B9578E8C-5137-4A5D-B82C-0561A0391FE8}"/>
          </ac:spMkLst>
        </pc:spChg>
        <pc:picChg chg="del">
          <ac:chgData name="Nguyen Chi Son" userId="606856d02e9d83ac" providerId="LiveId" clId="{71868D9A-B96F-428E-A575-98D8A1773808}" dt="2022-02-28T12:15:38.780" v="213" actId="478"/>
          <ac:picMkLst>
            <pc:docMk/>
            <pc:sldMk cId="470225863" sldId="691"/>
            <ac:picMk id="4" creationId="{7EB7A1DA-ADC3-4D55-ACE6-EB1AB9694667}"/>
          </ac:picMkLst>
        </pc:picChg>
        <pc:picChg chg="add del mod">
          <ac:chgData name="Nguyen Chi Son" userId="606856d02e9d83ac" providerId="LiveId" clId="{71868D9A-B96F-428E-A575-98D8A1773808}" dt="2022-02-28T12:18:23.868" v="460" actId="478"/>
          <ac:picMkLst>
            <pc:docMk/>
            <pc:sldMk cId="470225863" sldId="691"/>
            <ac:picMk id="5" creationId="{A73421DF-F0B6-4859-BC84-DED4B876C19B}"/>
          </ac:picMkLst>
        </pc:picChg>
        <pc:picChg chg="del">
          <ac:chgData name="Nguyen Chi Son" userId="606856d02e9d83ac" providerId="LiveId" clId="{71868D9A-B96F-428E-A575-98D8A1773808}" dt="2022-02-28T12:15:39.233" v="214" actId="478"/>
          <ac:picMkLst>
            <pc:docMk/>
            <pc:sldMk cId="470225863" sldId="691"/>
            <ac:picMk id="7" creationId="{B69685B3-442D-4C2C-BC47-BBA225FAF066}"/>
          </ac:picMkLst>
        </pc:picChg>
        <pc:picChg chg="add mod">
          <ac:chgData name="Nguyen Chi Son" userId="606856d02e9d83ac" providerId="LiveId" clId="{71868D9A-B96F-428E-A575-98D8A1773808}" dt="2022-02-28T12:35:22.839" v="2600" actId="1076"/>
          <ac:picMkLst>
            <pc:docMk/>
            <pc:sldMk cId="470225863" sldId="691"/>
            <ac:picMk id="10" creationId="{6460EEBE-9CB4-4540-AB97-AE7CD11815FD}"/>
          </ac:picMkLst>
        </pc:picChg>
        <pc:picChg chg="del">
          <ac:chgData name="Nguyen Chi Son" userId="606856d02e9d83ac" providerId="LiveId" clId="{71868D9A-B96F-428E-A575-98D8A1773808}" dt="2022-02-28T12:15:38.327" v="212" actId="478"/>
          <ac:picMkLst>
            <pc:docMk/>
            <pc:sldMk cId="470225863" sldId="691"/>
            <ac:picMk id="13" creationId="{6E7A1011-0E67-4AA3-B8A1-FBA342BAEBED}"/>
          </ac:picMkLst>
        </pc:picChg>
        <pc:picChg chg="add del mod">
          <ac:chgData name="Nguyen Chi Son" userId="606856d02e9d83ac" providerId="LiveId" clId="{71868D9A-B96F-428E-A575-98D8A1773808}" dt="2022-02-28T12:21:11.081" v="649" actId="478"/>
          <ac:picMkLst>
            <pc:docMk/>
            <pc:sldMk cId="470225863" sldId="691"/>
            <ac:picMk id="14" creationId="{AFD28A0E-FC58-4349-8C3F-FD92725B469E}"/>
          </ac:picMkLst>
        </pc:picChg>
      </pc:sldChg>
      <pc:sldChg chg="delSp modSp mod modAnim">
        <pc:chgData name="Nguyen Chi Son" userId="606856d02e9d83ac" providerId="LiveId" clId="{71868D9A-B96F-428E-A575-98D8A1773808}" dt="2022-02-28T15:45:16.473" v="10511"/>
        <pc:sldMkLst>
          <pc:docMk/>
          <pc:sldMk cId="3964383563" sldId="722"/>
        </pc:sldMkLst>
        <pc:spChg chg="del">
          <ac:chgData name="Nguyen Chi Son" userId="606856d02e9d83ac" providerId="LiveId" clId="{71868D9A-B96F-428E-A575-98D8A1773808}" dt="2022-02-28T12:24:20.262" v="1276" actId="478"/>
          <ac:spMkLst>
            <pc:docMk/>
            <pc:sldMk cId="3964383563" sldId="722"/>
            <ac:spMk id="8" creationId="{E86F1C73-114E-4535-882A-4E6BDD248A96}"/>
          </ac:spMkLst>
        </pc:spChg>
        <pc:spChg chg="del">
          <ac:chgData name="Nguyen Chi Son" userId="606856d02e9d83ac" providerId="LiveId" clId="{71868D9A-B96F-428E-A575-98D8A1773808}" dt="2022-02-28T12:24:20.262" v="1276" actId="478"/>
          <ac:spMkLst>
            <pc:docMk/>
            <pc:sldMk cId="3964383563" sldId="722"/>
            <ac:spMk id="11" creationId="{2DABA96D-F810-408D-BF47-00AB309AACE6}"/>
          </ac:spMkLst>
        </pc:spChg>
        <pc:spChg chg="del">
          <ac:chgData name="Nguyen Chi Son" userId="606856d02e9d83ac" providerId="LiveId" clId="{71868D9A-B96F-428E-A575-98D8A1773808}" dt="2022-02-28T12:24:20.262" v="1276" actId="478"/>
          <ac:spMkLst>
            <pc:docMk/>
            <pc:sldMk cId="3964383563" sldId="722"/>
            <ac:spMk id="12" creationId="{2B7E9FC3-2682-4544-A879-4409F8B8BA41}"/>
          </ac:spMkLst>
        </pc:spChg>
        <pc:spChg chg="mod">
          <ac:chgData name="Nguyen Chi Son" userId="606856d02e9d83ac" providerId="LiveId" clId="{71868D9A-B96F-428E-A575-98D8A1773808}" dt="2022-02-28T12:33:05.235" v="2103" actId="1035"/>
          <ac:spMkLst>
            <pc:docMk/>
            <pc:sldMk cId="3964383563" sldId="722"/>
            <ac:spMk id="14" creationId="{A530074C-9975-4D4F-AC15-005B11433C74}"/>
          </ac:spMkLst>
        </pc:spChg>
        <pc:spChg chg="mod">
          <ac:chgData name="Nguyen Chi Son" userId="606856d02e9d83ac" providerId="LiveId" clId="{71868D9A-B96F-428E-A575-98D8A1773808}" dt="2022-02-28T12:33:05.235" v="2103" actId="1035"/>
          <ac:spMkLst>
            <pc:docMk/>
            <pc:sldMk cId="3964383563" sldId="722"/>
            <ac:spMk id="15" creationId="{EC5263CE-BE2F-44C4-BD89-2666D2873C33}"/>
          </ac:spMkLst>
        </pc:spChg>
        <pc:spChg chg="mod">
          <ac:chgData name="Nguyen Chi Son" userId="606856d02e9d83ac" providerId="LiveId" clId="{71868D9A-B96F-428E-A575-98D8A1773808}" dt="2022-02-28T12:29:34.238" v="1733" actId="20577"/>
          <ac:spMkLst>
            <pc:docMk/>
            <pc:sldMk cId="3964383563" sldId="722"/>
            <ac:spMk id="19" creationId="{9C339D16-68E4-43C4-A62E-D0146138D23B}"/>
          </ac:spMkLst>
        </pc:spChg>
        <pc:picChg chg="del">
          <ac:chgData name="Nguyen Chi Son" userId="606856d02e9d83ac" providerId="LiveId" clId="{71868D9A-B96F-428E-A575-98D8A1773808}" dt="2022-02-28T12:24:20.262" v="1276" actId="478"/>
          <ac:picMkLst>
            <pc:docMk/>
            <pc:sldMk cId="3964383563" sldId="722"/>
            <ac:picMk id="10" creationId="{7667FC2E-E650-4B39-937E-0463DA4243DD}"/>
          </ac:picMkLst>
        </pc:picChg>
      </pc:sldChg>
      <pc:sldChg chg="addSp delSp modSp mod modAnim">
        <pc:chgData name="Nguyen Chi Son" userId="606856d02e9d83ac" providerId="LiveId" clId="{71868D9A-B96F-428E-A575-98D8A1773808}" dt="2022-02-28T15:45:58.488" v="10522"/>
        <pc:sldMkLst>
          <pc:docMk/>
          <pc:sldMk cId="3267194069" sldId="747"/>
        </pc:sldMkLst>
        <pc:spChg chg="mod">
          <ac:chgData name="Nguyen Chi Son" userId="606856d02e9d83ac" providerId="LiveId" clId="{71868D9A-B96F-428E-A575-98D8A1773808}" dt="2022-02-28T12:57:01.880" v="3233" actId="20577"/>
          <ac:spMkLst>
            <pc:docMk/>
            <pc:sldMk cId="3267194069" sldId="747"/>
            <ac:spMk id="2" creationId="{BA8A6260-CA4B-46A9-A06E-C71EE59E6992}"/>
          </ac:spMkLst>
        </pc:spChg>
        <pc:spChg chg="add mod">
          <ac:chgData name="Nguyen Chi Son" userId="606856d02e9d83ac" providerId="LiveId" clId="{71868D9A-B96F-428E-A575-98D8A1773808}" dt="2022-02-28T12:57:54.099" v="3245" actId="1076"/>
          <ac:spMkLst>
            <pc:docMk/>
            <pc:sldMk cId="3267194069" sldId="747"/>
            <ac:spMk id="6" creationId="{88401D78-E8E5-4B33-952F-54CD58F78924}"/>
          </ac:spMkLst>
        </pc:spChg>
        <pc:graphicFrameChg chg="add mod">
          <ac:chgData name="Nguyen Chi Son" userId="606856d02e9d83ac" providerId="LiveId" clId="{71868D9A-B96F-428E-A575-98D8A1773808}" dt="2022-02-28T12:57:44.890" v="3244" actId="1035"/>
          <ac:graphicFrameMkLst>
            <pc:docMk/>
            <pc:sldMk cId="3267194069" sldId="747"/>
            <ac:graphicFrameMk id="7" creationId="{30144405-8259-4B39-A352-80FFBCC3E6B8}"/>
          </ac:graphicFrameMkLst>
        </pc:graphicFrameChg>
        <pc:picChg chg="del">
          <ac:chgData name="Nguyen Chi Son" userId="606856d02e9d83ac" providerId="LiveId" clId="{71868D9A-B96F-428E-A575-98D8A1773808}" dt="2022-02-28T12:50:04.548" v="2739" actId="478"/>
          <ac:picMkLst>
            <pc:docMk/>
            <pc:sldMk cId="3267194069" sldId="747"/>
            <ac:picMk id="4" creationId="{3CBDA1E3-644F-4AE2-87DE-4AD95E99ADB2}"/>
          </ac:picMkLst>
        </pc:picChg>
        <pc:picChg chg="add mod">
          <ac:chgData name="Nguyen Chi Son" userId="606856d02e9d83ac" providerId="LiveId" clId="{71868D9A-B96F-428E-A575-98D8A1773808}" dt="2022-02-28T12:58:18.839" v="3247" actId="1076"/>
          <ac:picMkLst>
            <pc:docMk/>
            <pc:sldMk cId="3267194069" sldId="747"/>
            <ac:picMk id="5" creationId="{6125E139-855A-4BA0-AD2B-A79823DD9B69}"/>
          </ac:picMkLst>
        </pc:picChg>
        <pc:cxnChg chg="add mod">
          <ac:chgData name="Nguyen Chi Son" userId="606856d02e9d83ac" providerId="LiveId" clId="{71868D9A-B96F-428E-A575-98D8A1773808}" dt="2022-02-28T12:58:58.107" v="3266" actId="1037"/>
          <ac:cxnSpMkLst>
            <pc:docMk/>
            <pc:sldMk cId="3267194069" sldId="747"/>
            <ac:cxnSpMk id="8" creationId="{A9572AD9-C560-44DE-8105-0849444B1D89}"/>
          </ac:cxnSpMkLst>
        </pc:cxnChg>
        <pc:cxnChg chg="add mod">
          <ac:chgData name="Nguyen Chi Son" userId="606856d02e9d83ac" providerId="LiveId" clId="{71868D9A-B96F-428E-A575-98D8A1773808}" dt="2022-02-28T12:59:12.231" v="3278" actId="1035"/>
          <ac:cxnSpMkLst>
            <pc:docMk/>
            <pc:sldMk cId="3267194069" sldId="747"/>
            <ac:cxnSpMk id="11" creationId="{9EF2F207-718D-472D-A591-3EAFCF068488}"/>
          </ac:cxnSpMkLst>
        </pc:cxnChg>
        <pc:cxnChg chg="add mod">
          <ac:chgData name="Nguyen Chi Son" userId="606856d02e9d83ac" providerId="LiveId" clId="{71868D9A-B96F-428E-A575-98D8A1773808}" dt="2022-02-28T12:59:27.522" v="3279" actId="571"/>
          <ac:cxnSpMkLst>
            <pc:docMk/>
            <pc:sldMk cId="3267194069" sldId="747"/>
            <ac:cxnSpMk id="15" creationId="{C68A5BEC-7557-45E3-8FEE-F61AD751AC76}"/>
          </ac:cxnSpMkLst>
        </pc:cxnChg>
      </pc:sldChg>
      <pc:sldChg chg="del">
        <pc:chgData name="Nguyen Chi Son" userId="606856d02e9d83ac" providerId="LiveId" clId="{71868D9A-B96F-428E-A575-98D8A1773808}" dt="2022-02-28T12:24:15.309" v="1275" actId="47"/>
        <pc:sldMkLst>
          <pc:docMk/>
          <pc:sldMk cId="1335251601" sldId="749"/>
        </pc:sldMkLst>
      </pc:sldChg>
      <pc:sldChg chg="modSp mod">
        <pc:chgData name="Nguyen Chi Son" userId="606856d02e9d83ac" providerId="LiveId" clId="{71868D9A-B96F-428E-A575-98D8A1773808}" dt="2022-02-28T13:02:47.082" v="3791" actId="20577"/>
        <pc:sldMkLst>
          <pc:docMk/>
          <pc:sldMk cId="3650864165" sldId="750"/>
        </pc:sldMkLst>
        <pc:spChg chg="mod">
          <ac:chgData name="Nguyen Chi Son" userId="606856d02e9d83ac" providerId="LiveId" clId="{71868D9A-B96F-428E-A575-98D8A1773808}" dt="2022-02-28T13:02:47.082" v="3791" actId="20577"/>
          <ac:spMkLst>
            <pc:docMk/>
            <pc:sldMk cId="3650864165" sldId="750"/>
            <ac:spMk id="2" creationId="{DAF08EC2-5D0D-48D9-855C-A59C0E5ED55B}"/>
          </ac:spMkLst>
        </pc:spChg>
      </pc:sldChg>
      <pc:sldChg chg="addSp delSp modSp mod">
        <pc:chgData name="Nguyen Chi Son" userId="606856d02e9d83ac" providerId="LiveId" clId="{71868D9A-B96F-428E-A575-98D8A1773808}" dt="2022-02-28T13:47:53.740" v="4323" actId="14100"/>
        <pc:sldMkLst>
          <pc:docMk/>
          <pc:sldMk cId="3436966872" sldId="751"/>
        </pc:sldMkLst>
        <pc:spChg chg="mod">
          <ac:chgData name="Nguyen Chi Son" userId="606856d02e9d83ac" providerId="LiveId" clId="{71868D9A-B96F-428E-A575-98D8A1773808}" dt="2022-02-28T13:03:50.747" v="3816" actId="20577"/>
          <ac:spMkLst>
            <pc:docMk/>
            <pc:sldMk cId="3436966872" sldId="751"/>
            <ac:spMk id="2" creationId="{BA8A6260-CA4B-46A9-A06E-C71EE59E6992}"/>
          </ac:spMkLst>
        </pc:spChg>
        <pc:spChg chg="mod">
          <ac:chgData name="Nguyen Chi Son" userId="606856d02e9d83ac" providerId="LiveId" clId="{71868D9A-B96F-428E-A575-98D8A1773808}" dt="2022-02-28T13:47:53.740" v="4323" actId="14100"/>
          <ac:spMkLst>
            <pc:docMk/>
            <pc:sldMk cId="3436966872" sldId="751"/>
            <ac:spMk id="5" creationId="{5FCB6675-D220-43C6-AA0B-F5516442E11D}"/>
          </ac:spMkLst>
        </pc:spChg>
        <pc:picChg chg="add mod modCrop">
          <ac:chgData name="Nguyen Chi Son" userId="606856d02e9d83ac" providerId="LiveId" clId="{71868D9A-B96F-428E-A575-98D8A1773808}" dt="2022-02-28T13:47:31.086" v="4306" actId="1076"/>
          <ac:picMkLst>
            <pc:docMk/>
            <pc:sldMk cId="3436966872" sldId="751"/>
            <ac:picMk id="4" creationId="{0151BF90-08BD-4CC0-A842-7CA08B416050}"/>
          </ac:picMkLst>
        </pc:picChg>
        <pc:picChg chg="del">
          <ac:chgData name="Nguyen Chi Son" userId="606856d02e9d83ac" providerId="LiveId" clId="{71868D9A-B96F-428E-A575-98D8A1773808}" dt="2022-02-28T13:02:50.459" v="3792" actId="478"/>
          <ac:picMkLst>
            <pc:docMk/>
            <pc:sldMk cId="3436966872" sldId="751"/>
            <ac:picMk id="6" creationId="{D0BDBCB4-707C-43CE-931D-64180D957F7B}"/>
          </ac:picMkLst>
        </pc:picChg>
        <pc:picChg chg="del">
          <ac:chgData name="Nguyen Chi Son" userId="606856d02e9d83ac" providerId="LiveId" clId="{71868D9A-B96F-428E-A575-98D8A1773808}" dt="2022-02-28T13:02:50.850" v="3793" actId="478"/>
          <ac:picMkLst>
            <pc:docMk/>
            <pc:sldMk cId="3436966872" sldId="751"/>
            <ac:picMk id="3074" creationId="{A1C279AF-79C4-4051-B123-E9D2732A0C21}"/>
          </ac:picMkLst>
        </pc:picChg>
      </pc:sldChg>
      <pc:sldChg chg="del">
        <pc:chgData name="Nguyen Chi Son" userId="606856d02e9d83ac" providerId="LiveId" clId="{71868D9A-B96F-428E-A575-98D8A1773808}" dt="2022-02-28T14:02:32.892" v="6100" actId="47"/>
        <pc:sldMkLst>
          <pc:docMk/>
          <pc:sldMk cId="2207813376" sldId="752"/>
        </pc:sldMkLst>
      </pc:sldChg>
      <pc:sldChg chg="del">
        <pc:chgData name="Nguyen Chi Son" userId="606856d02e9d83ac" providerId="LiveId" clId="{71868D9A-B96F-428E-A575-98D8A1773808}" dt="2022-02-28T13:49:30.441" v="4324" actId="47"/>
        <pc:sldMkLst>
          <pc:docMk/>
          <pc:sldMk cId="1058621928" sldId="753"/>
        </pc:sldMkLst>
      </pc:sldChg>
      <pc:sldChg chg="modSp del">
        <pc:chgData name="Nguyen Chi Son" userId="606856d02e9d83ac" providerId="LiveId" clId="{71868D9A-B96F-428E-A575-98D8A1773808}" dt="2022-02-28T13:50:14.229" v="4500" actId="47"/>
        <pc:sldMkLst>
          <pc:docMk/>
          <pc:sldMk cId="709018180" sldId="754"/>
        </pc:sldMkLst>
        <pc:spChg chg="mod">
          <ac:chgData name="Nguyen Chi Son" userId="606856d02e9d83ac" providerId="LiveId" clId="{71868D9A-B96F-428E-A575-98D8A1773808}" dt="2022-02-28T13:50:06.405" v="4498" actId="20577"/>
          <ac:spMkLst>
            <pc:docMk/>
            <pc:sldMk cId="709018180" sldId="754"/>
            <ac:spMk id="19" creationId="{9C339D16-68E4-43C4-A62E-D0146138D23B}"/>
          </ac:spMkLst>
        </pc:spChg>
      </pc:sldChg>
      <pc:sldChg chg="del">
        <pc:chgData name="Nguyen Chi Son" userId="606856d02e9d83ac" providerId="LiveId" clId="{71868D9A-B96F-428E-A575-98D8A1773808}" dt="2022-02-28T14:02:32.892" v="6100" actId="47"/>
        <pc:sldMkLst>
          <pc:docMk/>
          <pc:sldMk cId="2854865858" sldId="755"/>
        </pc:sldMkLst>
      </pc:sldChg>
      <pc:sldChg chg="del">
        <pc:chgData name="Nguyen Chi Son" userId="606856d02e9d83ac" providerId="LiveId" clId="{71868D9A-B96F-428E-A575-98D8A1773808}" dt="2022-02-28T14:02:32.892" v="6100" actId="47"/>
        <pc:sldMkLst>
          <pc:docMk/>
          <pc:sldMk cId="3015010201" sldId="756"/>
        </pc:sldMkLst>
      </pc:sldChg>
      <pc:sldChg chg="del">
        <pc:chgData name="Nguyen Chi Son" userId="606856d02e9d83ac" providerId="LiveId" clId="{71868D9A-B96F-428E-A575-98D8A1773808}" dt="2022-02-28T14:02:32.892" v="6100" actId="47"/>
        <pc:sldMkLst>
          <pc:docMk/>
          <pc:sldMk cId="4140275113" sldId="757"/>
        </pc:sldMkLst>
      </pc:sldChg>
      <pc:sldChg chg="del">
        <pc:chgData name="Nguyen Chi Son" userId="606856d02e9d83ac" providerId="LiveId" clId="{71868D9A-B96F-428E-A575-98D8A1773808}" dt="2022-02-28T14:02:32.892" v="6100" actId="47"/>
        <pc:sldMkLst>
          <pc:docMk/>
          <pc:sldMk cId="3136042662" sldId="758"/>
        </pc:sldMkLst>
      </pc:sldChg>
      <pc:sldChg chg="del">
        <pc:chgData name="Nguyen Chi Son" userId="606856d02e9d83ac" providerId="LiveId" clId="{71868D9A-B96F-428E-A575-98D8A1773808}" dt="2022-02-28T14:02:32.892" v="6100" actId="47"/>
        <pc:sldMkLst>
          <pc:docMk/>
          <pc:sldMk cId="1870878217" sldId="759"/>
        </pc:sldMkLst>
      </pc:sldChg>
      <pc:sldChg chg="modSp mod">
        <pc:chgData name="Nguyen Chi Son" userId="606856d02e9d83ac" providerId="LiveId" clId="{71868D9A-B96F-428E-A575-98D8A1773808}" dt="2022-02-28T14:02:38.686" v="6158" actId="20577"/>
        <pc:sldMkLst>
          <pc:docMk/>
          <pc:sldMk cId="3920108429" sldId="760"/>
        </pc:sldMkLst>
        <pc:spChg chg="mod">
          <ac:chgData name="Nguyen Chi Son" userId="606856d02e9d83ac" providerId="LiveId" clId="{71868D9A-B96F-428E-A575-98D8A1773808}" dt="2022-02-28T14:02:38.686" v="6158" actId="20577"/>
          <ac:spMkLst>
            <pc:docMk/>
            <pc:sldMk cId="3920108429" sldId="760"/>
            <ac:spMk id="2" creationId="{DAF08EC2-5D0D-48D9-855C-A59C0E5ED55B}"/>
          </ac:spMkLst>
        </pc:spChg>
      </pc:sldChg>
      <pc:sldChg chg="addSp delSp modSp mod delAnim modAnim">
        <pc:chgData name="Nguyen Chi Son" userId="606856d02e9d83ac" providerId="LiveId" clId="{71868D9A-B96F-428E-A575-98D8A1773808}" dt="2022-02-28T15:47:01.939" v="10548" actId="1076"/>
        <pc:sldMkLst>
          <pc:docMk/>
          <pc:sldMk cId="2383046546" sldId="761"/>
        </pc:sldMkLst>
        <pc:spChg chg="mod">
          <ac:chgData name="Nguyen Chi Son" userId="606856d02e9d83ac" providerId="LiveId" clId="{71868D9A-B96F-428E-A575-98D8A1773808}" dt="2022-02-28T14:03:22.899" v="6329" actId="20577"/>
          <ac:spMkLst>
            <pc:docMk/>
            <pc:sldMk cId="2383046546" sldId="761"/>
            <ac:spMk id="2" creationId="{BA8A6260-CA4B-46A9-A06E-C71EE59E6992}"/>
          </ac:spMkLst>
        </pc:spChg>
        <pc:spChg chg="mod">
          <ac:chgData name="Nguyen Chi Son" userId="606856d02e9d83ac" providerId="LiveId" clId="{71868D9A-B96F-428E-A575-98D8A1773808}" dt="2022-02-28T14:20:58.710" v="6497" actId="1076"/>
          <ac:spMkLst>
            <pc:docMk/>
            <pc:sldMk cId="2383046546" sldId="761"/>
            <ac:spMk id="7" creationId="{29173375-2B80-44C2-B311-A0CEA888BCFE}"/>
          </ac:spMkLst>
        </pc:spChg>
        <pc:spChg chg="add mod">
          <ac:chgData name="Nguyen Chi Son" userId="606856d02e9d83ac" providerId="LiveId" clId="{71868D9A-B96F-428E-A575-98D8A1773808}" dt="2022-02-28T14:21:27.928" v="6528" actId="1076"/>
          <ac:spMkLst>
            <pc:docMk/>
            <pc:sldMk cId="2383046546" sldId="761"/>
            <ac:spMk id="32" creationId="{E2D9150E-FABA-40EC-BC1A-676203E427EA}"/>
          </ac:spMkLst>
        </pc:spChg>
        <pc:spChg chg="add del mod">
          <ac:chgData name="Nguyen Chi Son" userId="606856d02e9d83ac" providerId="LiveId" clId="{71868D9A-B96F-428E-A575-98D8A1773808}" dt="2022-02-28T14:21:37.818" v="6531" actId="478"/>
          <ac:spMkLst>
            <pc:docMk/>
            <pc:sldMk cId="2383046546" sldId="761"/>
            <ac:spMk id="33" creationId="{2182E8CD-8F5D-4D32-A7F7-DB0A2ADF0DB4}"/>
          </ac:spMkLst>
        </pc:spChg>
        <pc:spChg chg="add mod">
          <ac:chgData name="Nguyen Chi Son" userId="606856d02e9d83ac" providerId="LiveId" clId="{71868D9A-B96F-428E-A575-98D8A1773808}" dt="2022-02-28T14:41:35.679" v="7465" actId="1076"/>
          <ac:spMkLst>
            <pc:docMk/>
            <pc:sldMk cId="2383046546" sldId="761"/>
            <ac:spMk id="35" creationId="{D5E0FFE8-2929-4B3D-A81D-C9CBC30FDC35}"/>
          </ac:spMkLst>
        </pc:spChg>
        <pc:spChg chg="add mod">
          <ac:chgData name="Nguyen Chi Son" userId="606856d02e9d83ac" providerId="LiveId" clId="{71868D9A-B96F-428E-A575-98D8A1773808}" dt="2022-02-28T14:41:39.210" v="7466" actId="1076"/>
          <ac:spMkLst>
            <pc:docMk/>
            <pc:sldMk cId="2383046546" sldId="761"/>
            <ac:spMk id="36" creationId="{F8E89F25-3C80-42AB-B129-D4076AE9D9A1}"/>
          </ac:spMkLst>
        </pc:spChg>
        <pc:spChg chg="add mod">
          <ac:chgData name="Nguyen Chi Son" userId="606856d02e9d83ac" providerId="LiveId" clId="{71868D9A-B96F-428E-A575-98D8A1773808}" dt="2022-02-28T15:46:57.361" v="10546" actId="1036"/>
          <ac:spMkLst>
            <pc:docMk/>
            <pc:sldMk cId="2383046546" sldId="761"/>
            <ac:spMk id="37" creationId="{B46EFD11-8D6E-42A3-86FB-7C6138C81450}"/>
          </ac:spMkLst>
        </pc:spChg>
        <pc:graphicFrameChg chg="add mod">
          <ac:chgData name="Nguyen Chi Son" userId="606856d02e9d83ac" providerId="LiveId" clId="{71868D9A-B96F-428E-A575-98D8A1773808}" dt="2022-02-28T14:20:43.586" v="6476" actId="1076"/>
          <ac:graphicFrameMkLst>
            <pc:docMk/>
            <pc:sldMk cId="2383046546" sldId="761"/>
            <ac:graphicFrameMk id="11" creationId="{29B1A0EA-0737-4E3D-8BD4-682A88A1B0F2}"/>
          </ac:graphicFrameMkLst>
        </pc:graphicFrameChg>
        <pc:graphicFrameChg chg="add mod">
          <ac:chgData name="Nguyen Chi Son" userId="606856d02e9d83ac" providerId="LiveId" clId="{71868D9A-B96F-428E-A575-98D8A1773808}" dt="2022-02-28T14:20:43.586" v="6476" actId="1076"/>
          <ac:graphicFrameMkLst>
            <pc:docMk/>
            <pc:sldMk cId="2383046546" sldId="761"/>
            <ac:graphicFrameMk id="12" creationId="{82E86795-DC76-49CF-8B99-4E347E0C5C11}"/>
          </ac:graphicFrameMkLst>
        </pc:graphicFrameChg>
        <pc:graphicFrameChg chg="add mod">
          <ac:chgData name="Nguyen Chi Son" userId="606856d02e9d83ac" providerId="LiveId" clId="{71868D9A-B96F-428E-A575-98D8A1773808}" dt="2022-02-28T14:20:43.586" v="6476" actId="1076"/>
          <ac:graphicFrameMkLst>
            <pc:docMk/>
            <pc:sldMk cId="2383046546" sldId="761"/>
            <ac:graphicFrameMk id="13" creationId="{BD9E950E-ED3A-4915-A7E7-FA6E6602B361}"/>
          </ac:graphicFrameMkLst>
        </pc:graphicFrameChg>
        <pc:graphicFrameChg chg="add del mod">
          <ac:chgData name="Nguyen Chi Son" userId="606856d02e9d83ac" providerId="LiveId" clId="{71868D9A-B96F-428E-A575-98D8A1773808}" dt="2022-02-28T14:19:07.667" v="6422" actId="478"/>
          <ac:graphicFrameMkLst>
            <pc:docMk/>
            <pc:sldMk cId="2383046546" sldId="761"/>
            <ac:graphicFrameMk id="17" creationId="{0C5E325A-1257-42DC-BC7D-B19399464572}"/>
          </ac:graphicFrameMkLst>
        </pc:graphicFrameChg>
        <pc:graphicFrameChg chg="add del mod">
          <ac:chgData name="Nguyen Chi Son" userId="606856d02e9d83ac" providerId="LiveId" clId="{71868D9A-B96F-428E-A575-98D8A1773808}" dt="2022-02-28T14:19:05.652" v="6421" actId="478"/>
          <ac:graphicFrameMkLst>
            <pc:docMk/>
            <pc:sldMk cId="2383046546" sldId="761"/>
            <ac:graphicFrameMk id="18" creationId="{950E0E35-22F4-44DD-9A5E-7889723AA9F0}"/>
          </ac:graphicFrameMkLst>
        </pc:graphicFrameChg>
        <pc:graphicFrameChg chg="add mod">
          <ac:chgData name="Nguyen Chi Son" userId="606856d02e9d83ac" providerId="LiveId" clId="{71868D9A-B96F-428E-A575-98D8A1773808}" dt="2022-02-28T14:20:39.617" v="6475" actId="1076"/>
          <ac:graphicFrameMkLst>
            <pc:docMk/>
            <pc:sldMk cId="2383046546" sldId="761"/>
            <ac:graphicFrameMk id="19" creationId="{08A802AE-9D51-4AF7-8F90-5E6D00E46E35}"/>
          </ac:graphicFrameMkLst>
        </pc:graphicFrameChg>
        <pc:graphicFrameChg chg="add mod">
          <ac:chgData name="Nguyen Chi Son" userId="606856d02e9d83ac" providerId="LiveId" clId="{71868D9A-B96F-428E-A575-98D8A1773808}" dt="2022-02-28T14:20:39.617" v="6475" actId="1076"/>
          <ac:graphicFrameMkLst>
            <pc:docMk/>
            <pc:sldMk cId="2383046546" sldId="761"/>
            <ac:graphicFrameMk id="22" creationId="{1C73BF65-5EEA-4CA6-80EE-3AD4C391E67D}"/>
          </ac:graphicFrameMkLst>
        </pc:graphicFrameChg>
        <pc:graphicFrameChg chg="add mod">
          <ac:chgData name="Nguyen Chi Son" userId="606856d02e9d83ac" providerId="LiveId" clId="{71868D9A-B96F-428E-A575-98D8A1773808}" dt="2022-02-28T14:20:39.617" v="6475" actId="1076"/>
          <ac:graphicFrameMkLst>
            <pc:docMk/>
            <pc:sldMk cId="2383046546" sldId="761"/>
            <ac:graphicFrameMk id="23" creationId="{3E80A017-660A-4474-9B03-04B465762B54}"/>
          </ac:graphicFrameMkLst>
        </pc:graphicFrameChg>
        <pc:graphicFrameChg chg="add mod">
          <ac:chgData name="Nguyen Chi Son" userId="606856d02e9d83ac" providerId="LiveId" clId="{71868D9A-B96F-428E-A575-98D8A1773808}" dt="2022-02-28T15:46:59.252" v="10547" actId="1076"/>
          <ac:graphicFrameMkLst>
            <pc:docMk/>
            <pc:sldMk cId="2383046546" sldId="761"/>
            <ac:graphicFrameMk id="26" creationId="{C6AE4851-2139-4111-BDB8-8DAD347BF466}"/>
          </ac:graphicFrameMkLst>
        </pc:graphicFrameChg>
        <pc:graphicFrameChg chg="add mod">
          <ac:chgData name="Nguyen Chi Son" userId="606856d02e9d83ac" providerId="LiveId" clId="{71868D9A-B96F-428E-A575-98D8A1773808}" dt="2022-02-28T15:46:57.361" v="10546" actId="1036"/>
          <ac:graphicFrameMkLst>
            <pc:docMk/>
            <pc:sldMk cId="2383046546" sldId="761"/>
            <ac:graphicFrameMk id="28" creationId="{D1135F64-BE36-4A83-B54C-7DEE19E0A556}"/>
          </ac:graphicFrameMkLst>
        </pc:graphicFrameChg>
        <pc:graphicFrameChg chg="add mod">
          <ac:chgData name="Nguyen Chi Son" userId="606856d02e9d83ac" providerId="LiveId" clId="{71868D9A-B96F-428E-A575-98D8A1773808}" dt="2022-02-28T15:47:01.939" v="10548" actId="1076"/>
          <ac:graphicFrameMkLst>
            <pc:docMk/>
            <pc:sldMk cId="2383046546" sldId="761"/>
            <ac:graphicFrameMk id="29" creationId="{D2DB1092-2ECD-4FDA-8C73-3A800611614A}"/>
          </ac:graphicFrameMkLst>
        </pc:graphicFrameChg>
        <pc:graphicFrameChg chg="add mod">
          <ac:chgData name="Nguyen Chi Son" userId="606856d02e9d83ac" providerId="LiveId" clId="{71868D9A-B96F-428E-A575-98D8A1773808}" dt="2022-02-28T15:46:57.361" v="10546" actId="1036"/>
          <ac:graphicFrameMkLst>
            <pc:docMk/>
            <pc:sldMk cId="2383046546" sldId="761"/>
            <ac:graphicFrameMk id="34" creationId="{78D18222-587A-4CD7-BD61-7FD99CACADC5}"/>
          </ac:graphicFrameMkLst>
        </pc:graphicFrameChg>
        <pc:picChg chg="del">
          <ac:chgData name="Nguyen Chi Son" userId="606856d02e9d83ac" providerId="LiveId" clId="{71868D9A-B96F-428E-A575-98D8A1773808}" dt="2022-02-28T14:02:41.797" v="6159" actId="478"/>
          <ac:picMkLst>
            <pc:docMk/>
            <pc:sldMk cId="2383046546" sldId="761"/>
            <ac:picMk id="4" creationId="{5AC4D369-5BB2-45EC-89EA-745A6D8AA132}"/>
          </ac:picMkLst>
        </pc:picChg>
        <pc:picChg chg="del">
          <ac:chgData name="Nguyen Chi Son" userId="606856d02e9d83ac" providerId="LiveId" clId="{71868D9A-B96F-428E-A575-98D8A1773808}" dt="2022-02-28T14:02:42.203" v="6160" actId="478"/>
          <ac:picMkLst>
            <pc:docMk/>
            <pc:sldMk cId="2383046546" sldId="761"/>
            <ac:picMk id="8" creationId="{2587AFAF-3D32-4E7E-BDF7-BBC34451D971}"/>
          </ac:picMkLst>
        </pc:picChg>
        <pc:cxnChg chg="add mod">
          <ac:chgData name="Nguyen Chi Son" userId="606856d02e9d83ac" providerId="LiveId" clId="{71868D9A-B96F-428E-A575-98D8A1773808}" dt="2022-02-28T14:20:43.586" v="6476" actId="1076"/>
          <ac:cxnSpMkLst>
            <pc:docMk/>
            <pc:sldMk cId="2383046546" sldId="761"/>
            <ac:cxnSpMk id="6" creationId="{436474C8-15FD-4488-995E-B03073955089}"/>
          </ac:cxnSpMkLst>
        </pc:cxnChg>
        <pc:cxnChg chg="add mod">
          <ac:chgData name="Nguyen Chi Son" userId="606856d02e9d83ac" providerId="LiveId" clId="{71868D9A-B96F-428E-A575-98D8A1773808}" dt="2022-02-28T14:20:43.586" v="6476" actId="1076"/>
          <ac:cxnSpMkLst>
            <pc:docMk/>
            <pc:sldMk cId="2383046546" sldId="761"/>
            <ac:cxnSpMk id="9" creationId="{482FF857-41BB-44C7-8596-42814F692433}"/>
          </ac:cxnSpMkLst>
        </pc:cxnChg>
        <pc:cxnChg chg="add mod">
          <ac:chgData name="Nguyen Chi Son" userId="606856d02e9d83ac" providerId="LiveId" clId="{71868D9A-B96F-428E-A575-98D8A1773808}" dt="2022-02-28T14:20:43.586" v="6476" actId="1076"/>
          <ac:cxnSpMkLst>
            <pc:docMk/>
            <pc:sldMk cId="2383046546" sldId="761"/>
            <ac:cxnSpMk id="14" creationId="{C0653C0A-8146-49E1-822A-272420FBA5CF}"/>
          </ac:cxnSpMkLst>
        </pc:cxnChg>
        <pc:cxnChg chg="add mod">
          <ac:chgData name="Nguyen Chi Son" userId="606856d02e9d83ac" providerId="LiveId" clId="{71868D9A-B96F-428E-A575-98D8A1773808}" dt="2022-02-28T14:20:39.617" v="6475" actId="1076"/>
          <ac:cxnSpMkLst>
            <pc:docMk/>
            <pc:sldMk cId="2383046546" sldId="761"/>
            <ac:cxnSpMk id="15" creationId="{07CB4F44-10A1-4BB9-904D-7784A2668594}"/>
          </ac:cxnSpMkLst>
        </pc:cxnChg>
        <pc:cxnChg chg="add mod">
          <ac:chgData name="Nguyen Chi Son" userId="606856d02e9d83ac" providerId="LiveId" clId="{71868D9A-B96F-428E-A575-98D8A1773808}" dt="2022-02-28T14:20:39.617" v="6475" actId="1076"/>
          <ac:cxnSpMkLst>
            <pc:docMk/>
            <pc:sldMk cId="2383046546" sldId="761"/>
            <ac:cxnSpMk id="16" creationId="{54EE2D80-25EA-4E27-A15F-1065ABAFE076}"/>
          </ac:cxnSpMkLst>
        </pc:cxnChg>
        <pc:cxnChg chg="add mod">
          <ac:chgData name="Nguyen Chi Son" userId="606856d02e9d83ac" providerId="LiveId" clId="{71868D9A-B96F-428E-A575-98D8A1773808}" dt="2022-02-28T14:20:39.617" v="6475" actId="1076"/>
          <ac:cxnSpMkLst>
            <pc:docMk/>
            <pc:sldMk cId="2383046546" sldId="761"/>
            <ac:cxnSpMk id="20" creationId="{296DD4CB-037E-4259-9A24-62FB36E82BE1}"/>
          </ac:cxnSpMkLst>
        </pc:cxnChg>
        <pc:cxnChg chg="add mod">
          <ac:chgData name="Nguyen Chi Son" userId="606856d02e9d83ac" providerId="LiveId" clId="{71868D9A-B96F-428E-A575-98D8A1773808}" dt="2022-02-28T15:46:57.361" v="10546" actId="1036"/>
          <ac:cxnSpMkLst>
            <pc:docMk/>
            <pc:sldMk cId="2383046546" sldId="761"/>
            <ac:cxnSpMk id="24" creationId="{FBCB7973-3BEA-4294-8CF0-28FEEE3E2179}"/>
          </ac:cxnSpMkLst>
        </pc:cxnChg>
        <pc:cxnChg chg="add mod">
          <ac:chgData name="Nguyen Chi Son" userId="606856d02e9d83ac" providerId="LiveId" clId="{71868D9A-B96F-428E-A575-98D8A1773808}" dt="2022-02-28T15:46:57.361" v="10546" actId="1036"/>
          <ac:cxnSpMkLst>
            <pc:docMk/>
            <pc:sldMk cId="2383046546" sldId="761"/>
            <ac:cxnSpMk id="25" creationId="{1BDEDB7E-FE60-487D-9FD9-92EAB3E3225E}"/>
          </ac:cxnSpMkLst>
        </pc:cxnChg>
        <pc:cxnChg chg="add mod">
          <ac:chgData name="Nguyen Chi Son" userId="606856d02e9d83ac" providerId="LiveId" clId="{71868D9A-B96F-428E-A575-98D8A1773808}" dt="2022-02-28T15:46:57.361" v="10546" actId="1036"/>
          <ac:cxnSpMkLst>
            <pc:docMk/>
            <pc:sldMk cId="2383046546" sldId="761"/>
            <ac:cxnSpMk id="27" creationId="{B34C57E5-EF0B-4F2D-9974-28F4136CA3BC}"/>
          </ac:cxnSpMkLst>
        </pc:cxnChg>
      </pc:sldChg>
      <pc:sldChg chg="del">
        <pc:chgData name="Nguyen Chi Son" userId="606856d02e9d83ac" providerId="LiveId" clId="{71868D9A-B96F-428E-A575-98D8A1773808}" dt="2022-02-28T14:48:08.969" v="8090" actId="47"/>
        <pc:sldMkLst>
          <pc:docMk/>
          <pc:sldMk cId="469802586" sldId="762"/>
        </pc:sldMkLst>
      </pc:sldChg>
      <pc:sldChg chg="del">
        <pc:chgData name="Nguyen Chi Son" userId="606856d02e9d83ac" providerId="LiveId" clId="{71868D9A-B96F-428E-A575-98D8A1773808}" dt="2022-02-28T14:48:08.969" v="8090" actId="47"/>
        <pc:sldMkLst>
          <pc:docMk/>
          <pc:sldMk cId="1300236136" sldId="763"/>
        </pc:sldMkLst>
      </pc:sldChg>
      <pc:sldChg chg="del">
        <pc:chgData name="Nguyen Chi Son" userId="606856d02e9d83ac" providerId="LiveId" clId="{71868D9A-B96F-428E-A575-98D8A1773808}" dt="2022-02-28T14:48:08.969" v="8090" actId="47"/>
        <pc:sldMkLst>
          <pc:docMk/>
          <pc:sldMk cId="1998499092" sldId="764"/>
        </pc:sldMkLst>
      </pc:sldChg>
      <pc:sldChg chg="del">
        <pc:chgData name="Nguyen Chi Son" userId="606856d02e9d83ac" providerId="LiveId" clId="{71868D9A-B96F-428E-A575-98D8A1773808}" dt="2022-02-28T14:48:08.969" v="8090" actId="47"/>
        <pc:sldMkLst>
          <pc:docMk/>
          <pc:sldMk cId="2536392238" sldId="765"/>
        </pc:sldMkLst>
      </pc:sldChg>
      <pc:sldChg chg="addSp delSp modSp add mod">
        <pc:chgData name="Nguyen Chi Son" userId="606856d02e9d83ac" providerId="LiveId" clId="{71868D9A-B96F-428E-A575-98D8A1773808}" dt="2022-02-28T12:36:03.246" v="2613" actId="1076"/>
        <pc:sldMkLst>
          <pc:docMk/>
          <pc:sldMk cId="2451759916" sldId="766"/>
        </pc:sldMkLst>
        <pc:spChg chg="mod">
          <ac:chgData name="Nguyen Chi Son" userId="606856d02e9d83ac" providerId="LiveId" clId="{71868D9A-B96F-428E-A575-98D8A1773808}" dt="2022-02-28T12:21:56.533" v="1009" actId="5793"/>
          <ac:spMkLst>
            <pc:docMk/>
            <pc:sldMk cId="2451759916" sldId="766"/>
            <ac:spMk id="2" creationId="{BA8A6260-CA4B-46A9-A06E-C71EE59E6992}"/>
          </ac:spMkLst>
        </pc:spChg>
        <pc:spChg chg="add mod">
          <ac:chgData name="Nguyen Chi Son" userId="606856d02e9d83ac" providerId="LiveId" clId="{71868D9A-B96F-428E-A575-98D8A1773808}" dt="2022-02-28T12:36:03.246" v="2613" actId="1076"/>
          <ac:spMkLst>
            <pc:docMk/>
            <pc:sldMk cId="2451759916" sldId="766"/>
            <ac:spMk id="7" creationId="{0CC00E93-BB17-4E55-85EE-79018D3027F6}"/>
          </ac:spMkLst>
        </pc:spChg>
        <pc:spChg chg="del">
          <ac:chgData name="Nguyen Chi Son" userId="606856d02e9d83ac" providerId="LiveId" clId="{71868D9A-B96F-428E-A575-98D8A1773808}" dt="2022-02-28T12:21:13.628" v="650" actId="478"/>
          <ac:spMkLst>
            <pc:docMk/>
            <pc:sldMk cId="2451759916" sldId="766"/>
            <ac:spMk id="11" creationId="{72086FFA-A4E4-43D5-877C-B63DBE3E10B8}"/>
          </ac:spMkLst>
        </pc:spChg>
        <pc:spChg chg="mod">
          <ac:chgData name="Nguyen Chi Son" userId="606856d02e9d83ac" providerId="LiveId" clId="{71868D9A-B96F-428E-A575-98D8A1773808}" dt="2022-02-28T12:36:03.246" v="2613" actId="1076"/>
          <ac:spMkLst>
            <pc:docMk/>
            <pc:sldMk cId="2451759916" sldId="766"/>
            <ac:spMk id="15" creationId="{B9578E8C-5137-4A5D-B82C-0561A0391FE8}"/>
          </ac:spMkLst>
        </pc:spChg>
        <pc:picChg chg="del">
          <ac:chgData name="Nguyen Chi Son" userId="606856d02e9d83ac" providerId="LiveId" clId="{71868D9A-B96F-428E-A575-98D8A1773808}" dt="2022-02-28T12:21:13.628" v="650" actId="478"/>
          <ac:picMkLst>
            <pc:docMk/>
            <pc:sldMk cId="2451759916" sldId="766"/>
            <ac:picMk id="10" creationId="{6460EEBE-9CB4-4540-AB97-AE7CD11815FD}"/>
          </ac:picMkLst>
        </pc:picChg>
        <pc:picChg chg="mod">
          <ac:chgData name="Nguyen Chi Son" userId="606856d02e9d83ac" providerId="LiveId" clId="{71868D9A-B96F-428E-A575-98D8A1773808}" dt="2022-02-28T12:36:03.246" v="2613" actId="1076"/>
          <ac:picMkLst>
            <pc:docMk/>
            <pc:sldMk cId="2451759916" sldId="766"/>
            <ac:picMk id="14" creationId="{AFD28A0E-FC58-4349-8C3F-FD92725B469E}"/>
          </ac:picMkLst>
        </pc:picChg>
      </pc:sldChg>
      <pc:sldChg chg="addSp delSp modSp add mod modAnim">
        <pc:chgData name="Nguyen Chi Son" userId="606856d02e9d83ac" providerId="LiveId" clId="{71868D9A-B96F-428E-A575-98D8A1773808}" dt="2022-02-28T15:45:49.317" v="10520"/>
        <pc:sldMkLst>
          <pc:docMk/>
          <pc:sldMk cId="2195649593" sldId="767"/>
        </pc:sldMkLst>
        <pc:spChg chg="add mod">
          <ac:chgData name="Nguyen Chi Son" userId="606856d02e9d83ac" providerId="LiveId" clId="{71868D9A-B96F-428E-A575-98D8A1773808}" dt="2022-02-28T12:49:22.203" v="2671" actId="207"/>
          <ac:spMkLst>
            <pc:docMk/>
            <pc:sldMk cId="2195649593" sldId="767"/>
            <ac:spMk id="13" creationId="{9D602503-7834-4569-82C0-493C7E65406D}"/>
          </ac:spMkLst>
        </pc:spChg>
        <pc:spChg chg="mod">
          <ac:chgData name="Nguyen Chi Son" userId="606856d02e9d83ac" providerId="LiveId" clId="{71868D9A-B96F-428E-A575-98D8A1773808}" dt="2022-02-28T12:49:45.453" v="2703" actId="1035"/>
          <ac:spMkLst>
            <pc:docMk/>
            <pc:sldMk cId="2195649593" sldId="767"/>
            <ac:spMk id="14" creationId="{A530074C-9975-4D4F-AC15-005B11433C74}"/>
          </ac:spMkLst>
        </pc:spChg>
        <pc:spChg chg="mod">
          <ac:chgData name="Nguyen Chi Son" userId="606856d02e9d83ac" providerId="LiveId" clId="{71868D9A-B96F-428E-A575-98D8A1773808}" dt="2022-02-28T12:58:24.706" v="3249" actId="1076"/>
          <ac:spMkLst>
            <pc:docMk/>
            <pc:sldMk cId="2195649593" sldId="767"/>
            <ac:spMk id="15" creationId="{EC5263CE-BE2F-44C4-BD89-2666D2873C33}"/>
          </ac:spMkLst>
        </pc:spChg>
        <pc:spChg chg="add mod">
          <ac:chgData name="Nguyen Chi Son" userId="606856d02e9d83ac" providerId="LiveId" clId="{71868D9A-B96F-428E-A575-98D8A1773808}" dt="2022-02-28T12:49:22.203" v="2671" actId="207"/>
          <ac:spMkLst>
            <pc:docMk/>
            <pc:sldMk cId="2195649593" sldId="767"/>
            <ac:spMk id="16" creationId="{8215A67C-9A11-4E50-998F-1EEBB7CD0C68}"/>
          </ac:spMkLst>
        </pc:spChg>
        <pc:spChg chg="add mod">
          <ac:chgData name="Nguyen Chi Son" userId="606856d02e9d83ac" providerId="LiveId" clId="{71868D9A-B96F-428E-A575-98D8A1773808}" dt="2022-02-28T12:48:15.547" v="2646" actId="571"/>
          <ac:spMkLst>
            <pc:docMk/>
            <pc:sldMk cId="2195649593" sldId="767"/>
            <ac:spMk id="18" creationId="{A835696D-BC80-4F95-8F95-27930C1917C6}"/>
          </ac:spMkLst>
        </pc:spChg>
        <pc:spChg chg="mod">
          <ac:chgData name="Nguyen Chi Son" userId="606856d02e9d83ac" providerId="LiveId" clId="{71868D9A-B96F-428E-A575-98D8A1773808}" dt="2022-02-28T12:34:00.118" v="2382" actId="20577"/>
          <ac:spMkLst>
            <pc:docMk/>
            <pc:sldMk cId="2195649593" sldId="767"/>
            <ac:spMk id="19" creationId="{9C339D16-68E4-43C4-A62E-D0146138D23B}"/>
          </ac:spMkLst>
        </pc:spChg>
        <pc:spChg chg="add mod">
          <ac:chgData name="Nguyen Chi Son" userId="606856d02e9d83ac" providerId="LiveId" clId="{71868D9A-B96F-428E-A575-98D8A1773808}" dt="2022-02-28T12:49:22.203" v="2671" actId="207"/>
          <ac:spMkLst>
            <pc:docMk/>
            <pc:sldMk cId="2195649593" sldId="767"/>
            <ac:spMk id="20" creationId="{5FC94566-0C67-4A70-BD39-C76A17C9F914}"/>
          </ac:spMkLst>
        </pc:spChg>
        <pc:spChg chg="add del mod">
          <ac:chgData name="Nguyen Chi Son" userId="606856d02e9d83ac" providerId="LiveId" clId="{71868D9A-B96F-428E-A575-98D8A1773808}" dt="2022-02-28T12:49:11.045" v="2669" actId="478"/>
          <ac:spMkLst>
            <pc:docMk/>
            <pc:sldMk cId="2195649593" sldId="767"/>
            <ac:spMk id="22" creationId="{67921BE0-BED2-49B8-9DD1-E13279CCABA7}"/>
          </ac:spMkLst>
        </pc:spChg>
        <pc:picChg chg="add mod">
          <ac:chgData name="Nguyen Chi Son" userId="606856d02e9d83ac" providerId="LiveId" clId="{71868D9A-B96F-428E-A575-98D8A1773808}" dt="2022-02-28T12:47:29.470" v="2627" actId="1076"/>
          <ac:picMkLst>
            <pc:docMk/>
            <pc:sldMk cId="2195649593" sldId="767"/>
            <ac:picMk id="3" creationId="{3902CD5E-3182-487D-AF87-1A8ACBF2AC4C}"/>
          </ac:picMkLst>
        </pc:picChg>
        <pc:picChg chg="add mod">
          <ac:chgData name="Nguyen Chi Son" userId="606856d02e9d83ac" providerId="LiveId" clId="{71868D9A-B96F-428E-A575-98D8A1773808}" dt="2022-02-28T12:48:15.547" v="2646" actId="571"/>
          <ac:picMkLst>
            <pc:docMk/>
            <pc:sldMk cId="2195649593" sldId="767"/>
            <ac:picMk id="17" creationId="{6D52C5CF-0A00-49B8-98CB-2953E5681246}"/>
          </ac:picMkLst>
        </pc:picChg>
        <pc:cxnChg chg="add mod">
          <ac:chgData name="Nguyen Chi Son" userId="606856d02e9d83ac" providerId="LiveId" clId="{71868D9A-B96F-428E-A575-98D8A1773808}" dt="2022-02-28T12:49:16.840" v="2670" actId="208"/>
          <ac:cxnSpMkLst>
            <pc:docMk/>
            <pc:sldMk cId="2195649593" sldId="767"/>
            <ac:cxnSpMk id="5" creationId="{312739AE-E7A0-4BEE-A955-CDB94F4F7769}"/>
          </ac:cxnSpMkLst>
        </pc:cxnChg>
        <pc:cxnChg chg="add mod">
          <ac:chgData name="Nguyen Chi Son" userId="606856d02e9d83ac" providerId="LiveId" clId="{71868D9A-B96F-428E-A575-98D8A1773808}" dt="2022-02-28T12:47:21.784" v="2625" actId="571"/>
          <ac:cxnSpMkLst>
            <pc:docMk/>
            <pc:sldMk cId="2195649593" sldId="767"/>
            <ac:cxnSpMk id="11" creationId="{45E66552-48FF-4E84-A513-46CD84F335C5}"/>
          </ac:cxnSpMkLst>
        </pc:cxnChg>
        <pc:cxnChg chg="add mod">
          <ac:chgData name="Nguyen Chi Son" userId="606856d02e9d83ac" providerId="LiveId" clId="{71868D9A-B96F-428E-A575-98D8A1773808}" dt="2022-02-28T12:49:16.840" v="2670" actId="208"/>
          <ac:cxnSpMkLst>
            <pc:docMk/>
            <pc:sldMk cId="2195649593" sldId="767"/>
            <ac:cxnSpMk id="21" creationId="{EC8F9ABF-8A51-4460-9291-D7DAA1083D5D}"/>
          </ac:cxnSpMkLst>
        </pc:cxnChg>
      </pc:sldChg>
      <pc:sldChg chg="modSp add del mod">
        <pc:chgData name="Nguyen Chi Son" userId="606856d02e9d83ac" providerId="LiveId" clId="{71868D9A-B96F-428E-A575-98D8A1773808}" dt="2022-02-28T12:32:59.345" v="2072" actId="47"/>
        <pc:sldMkLst>
          <pc:docMk/>
          <pc:sldMk cId="3403392536" sldId="767"/>
        </pc:sldMkLst>
        <pc:spChg chg="mod">
          <ac:chgData name="Nguyen Chi Son" userId="606856d02e9d83ac" providerId="LiveId" clId="{71868D9A-B96F-428E-A575-98D8A1773808}" dt="2022-02-28T12:32:42.845" v="2071" actId="20577"/>
          <ac:spMkLst>
            <pc:docMk/>
            <pc:sldMk cId="3403392536" sldId="767"/>
            <ac:spMk id="2" creationId="{BA8A6260-CA4B-46A9-A06E-C71EE59E6992}"/>
          </ac:spMkLst>
        </pc:spChg>
      </pc:sldChg>
      <pc:sldChg chg="addSp modSp add mod modAnim">
        <pc:chgData name="Nguyen Chi Son" userId="606856d02e9d83ac" providerId="LiveId" clId="{71868D9A-B96F-428E-A575-98D8A1773808}" dt="2022-02-28T15:46:10.644" v="10523"/>
        <pc:sldMkLst>
          <pc:docMk/>
          <pc:sldMk cId="3676216439" sldId="768"/>
        </pc:sldMkLst>
        <pc:spChg chg="mod">
          <ac:chgData name="Nguyen Chi Son" userId="606856d02e9d83ac" providerId="LiveId" clId="{71868D9A-B96F-428E-A575-98D8A1773808}" dt="2022-02-28T13:02:22.563" v="3682" actId="1035"/>
          <ac:spMkLst>
            <pc:docMk/>
            <pc:sldMk cId="3676216439" sldId="768"/>
            <ac:spMk id="14" creationId="{A530074C-9975-4D4F-AC15-005B11433C74}"/>
          </ac:spMkLst>
        </pc:spChg>
        <pc:spChg chg="mod">
          <ac:chgData name="Nguyen Chi Son" userId="606856d02e9d83ac" providerId="LiveId" clId="{71868D9A-B96F-428E-A575-98D8A1773808}" dt="2022-02-28T13:02:22.563" v="3682" actId="1035"/>
          <ac:spMkLst>
            <pc:docMk/>
            <pc:sldMk cId="3676216439" sldId="768"/>
            <ac:spMk id="15" creationId="{EC5263CE-BE2F-44C4-BD89-2666D2873C33}"/>
          </ac:spMkLst>
        </pc:spChg>
        <pc:spChg chg="mod">
          <ac:chgData name="Nguyen Chi Son" userId="606856d02e9d83ac" providerId="LiveId" clId="{71868D9A-B96F-428E-A575-98D8A1773808}" dt="2022-02-28T13:00:08.887" v="3449" actId="20577"/>
          <ac:spMkLst>
            <pc:docMk/>
            <pc:sldMk cId="3676216439" sldId="768"/>
            <ac:spMk id="19" creationId="{9C339D16-68E4-43C4-A62E-D0146138D23B}"/>
          </ac:spMkLst>
        </pc:spChg>
        <pc:picChg chg="add mod">
          <ac:chgData name="Nguyen Chi Son" userId="606856d02e9d83ac" providerId="LiveId" clId="{71868D9A-B96F-428E-A575-98D8A1773808}" dt="2022-02-28T13:02:19.224" v="3676" actId="1076"/>
          <ac:picMkLst>
            <pc:docMk/>
            <pc:sldMk cId="3676216439" sldId="768"/>
            <ac:picMk id="3" creationId="{C69F6F27-8CAD-4D4F-84DD-4FF11D7C03F2}"/>
          </ac:picMkLst>
        </pc:picChg>
      </pc:sldChg>
      <pc:sldChg chg="addSp delSp modSp add mod modAnim">
        <pc:chgData name="Nguyen Chi Son" userId="606856d02e9d83ac" providerId="LiveId" clId="{71868D9A-B96F-428E-A575-98D8A1773808}" dt="2022-02-28T15:46:35.971" v="10530"/>
        <pc:sldMkLst>
          <pc:docMk/>
          <pc:sldMk cId="1864116384" sldId="769"/>
        </pc:sldMkLst>
        <pc:spChg chg="mod">
          <ac:chgData name="Nguyen Chi Son" userId="606856d02e9d83ac" providerId="LiveId" clId="{71868D9A-B96F-428E-A575-98D8A1773808}" dt="2022-02-28T14:00:27.830" v="6074" actId="58"/>
          <ac:spMkLst>
            <pc:docMk/>
            <pc:sldMk cId="1864116384" sldId="769"/>
            <ac:spMk id="14" creationId="{A530074C-9975-4D4F-AC15-005B11433C74}"/>
          </ac:spMkLst>
        </pc:spChg>
        <pc:spChg chg="mod">
          <ac:chgData name="Nguyen Chi Son" userId="606856d02e9d83ac" providerId="LiveId" clId="{71868D9A-B96F-428E-A575-98D8A1773808}" dt="2022-02-28T13:56:54.924" v="5821" actId="1036"/>
          <ac:spMkLst>
            <pc:docMk/>
            <pc:sldMk cId="1864116384" sldId="769"/>
            <ac:spMk id="15" creationId="{EC5263CE-BE2F-44C4-BD89-2666D2873C33}"/>
          </ac:spMkLst>
        </pc:spChg>
        <pc:spChg chg="mod">
          <ac:chgData name="Nguyen Chi Son" userId="606856d02e9d83ac" providerId="LiveId" clId="{71868D9A-B96F-428E-A575-98D8A1773808}" dt="2022-02-28T13:53:22.183" v="5469" actId="20577"/>
          <ac:spMkLst>
            <pc:docMk/>
            <pc:sldMk cId="1864116384" sldId="769"/>
            <ac:spMk id="19" creationId="{9C339D16-68E4-43C4-A62E-D0146138D23B}"/>
          </ac:spMkLst>
        </pc:spChg>
        <pc:picChg chg="del">
          <ac:chgData name="Nguyen Chi Son" userId="606856d02e9d83ac" providerId="LiveId" clId="{71868D9A-B96F-428E-A575-98D8A1773808}" dt="2022-02-28T13:50:18.182" v="4502" actId="478"/>
          <ac:picMkLst>
            <pc:docMk/>
            <pc:sldMk cId="1864116384" sldId="769"/>
            <ac:picMk id="3" creationId="{C69F6F27-8CAD-4D4F-84DD-4FF11D7C03F2}"/>
          </ac:picMkLst>
        </pc:picChg>
        <pc:picChg chg="add mod">
          <ac:chgData name="Nguyen Chi Son" userId="606856d02e9d83ac" providerId="LiveId" clId="{71868D9A-B96F-428E-A575-98D8A1773808}" dt="2022-02-28T13:56:51.305" v="5808" actId="1076"/>
          <ac:picMkLst>
            <pc:docMk/>
            <pc:sldMk cId="1864116384" sldId="769"/>
            <ac:picMk id="4" creationId="{12C2BC57-4332-4B5C-AEAE-1EBEE679E629}"/>
          </ac:picMkLst>
        </pc:picChg>
        <pc:cxnChg chg="add del">
          <ac:chgData name="Nguyen Chi Son" userId="606856d02e9d83ac" providerId="LiveId" clId="{71868D9A-B96F-428E-A575-98D8A1773808}" dt="2022-02-28T14:00:54.131" v="6076" actId="11529"/>
          <ac:cxnSpMkLst>
            <pc:docMk/>
            <pc:sldMk cId="1864116384" sldId="769"/>
            <ac:cxnSpMk id="6" creationId="{15E1BCB3-192E-401A-81C9-0990EFE6912F}"/>
          </ac:cxnSpMkLst>
        </pc:cxnChg>
        <pc:cxnChg chg="add mod">
          <ac:chgData name="Nguyen Chi Son" userId="606856d02e9d83ac" providerId="LiveId" clId="{71868D9A-B96F-428E-A575-98D8A1773808}" dt="2022-02-28T14:01:57.833" v="6095" actId="1076"/>
          <ac:cxnSpMkLst>
            <pc:docMk/>
            <pc:sldMk cId="1864116384" sldId="769"/>
            <ac:cxnSpMk id="11" creationId="{560C9392-AC75-46C5-9792-80EA8BB1FBD3}"/>
          </ac:cxnSpMkLst>
        </pc:cxnChg>
        <pc:cxnChg chg="add mod">
          <ac:chgData name="Nguyen Chi Son" userId="606856d02e9d83ac" providerId="LiveId" clId="{71868D9A-B96F-428E-A575-98D8A1773808}" dt="2022-02-28T14:01:59.880" v="6096" actId="1076"/>
          <ac:cxnSpMkLst>
            <pc:docMk/>
            <pc:sldMk cId="1864116384" sldId="769"/>
            <ac:cxnSpMk id="16" creationId="{E68F970F-765B-40CD-89CE-DCBCB6074283}"/>
          </ac:cxnSpMkLst>
        </pc:cxnChg>
        <pc:cxnChg chg="add mod">
          <ac:chgData name="Nguyen Chi Son" userId="606856d02e9d83ac" providerId="LiveId" clId="{71868D9A-B96F-428E-A575-98D8A1773808}" dt="2022-02-28T14:01:47.302" v="6092" actId="571"/>
          <ac:cxnSpMkLst>
            <pc:docMk/>
            <pc:sldMk cId="1864116384" sldId="769"/>
            <ac:cxnSpMk id="20" creationId="{5D070EBD-CBC6-429F-A687-D120E97F9E1C}"/>
          </ac:cxnSpMkLst>
        </pc:cxnChg>
        <pc:cxnChg chg="add mod">
          <ac:chgData name="Nguyen Chi Son" userId="606856d02e9d83ac" providerId="LiveId" clId="{71868D9A-B96F-428E-A575-98D8A1773808}" dt="2022-02-28T14:02:06.583" v="6098" actId="14100"/>
          <ac:cxnSpMkLst>
            <pc:docMk/>
            <pc:sldMk cId="1864116384" sldId="769"/>
            <ac:cxnSpMk id="21" creationId="{F05A824D-06A2-48A4-94A3-E939AFAA8E16}"/>
          </ac:cxnSpMkLst>
        </pc:cxnChg>
      </pc:sldChg>
      <pc:sldChg chg="addSp modSp add modAnim">
        <pc:chgData name="Nguyen Chi Son" userId="606856d02e9d83ac" providerId="LiveId" clId="{71868D9A-B96F-428E-A575-98D8A1773808}" dt="2022-02-28T15:46:39.549" v="10531"/>
        <pc:sldMkLst>
          <pc:docMk/>
          <pc:sldMk cId="3542298664" sldId="770"/>
        </pc:sldMkLst>
        <pc:spChg chg="mod">
          <ac:chgData name="Nguyen Chi Son" userId="606856d02e9d83ac" providerId="LiveId" clId="{71868D9A-B96F-428E-A575-98D8A1773808}" dt="2022-02-28T14:00:14.605" v="6069" actId="58"/>
          <ac:spMkLst>
            <pc:docMk/>
            <pc:sldMk cId="3542298664" sldId="770"/>
            <ac:spMk id="14" creationId="{A530074C-9975-4D4F-AC15-005B11433C74}"/>
          </ac:spMkLst>
        </pc:spChg>
        <pc:cxnChg chg="add mod">
          <ac:chgData name="Nguyen Chi Son" userId="606856d02e9d83ac" providerId="LiveId" clId="{71868D9A-B96F-428E-A575-98D8A1773808}" dt="2022-02-28T14:02:15.096" v="6099"/>
          <ac:cxnSpMkLst>
            <pc:docMk/>
            <pc:sldMk cId="3542298664" sldId="770"/>
            <ac:cxnSpMk id="7" creationId="{EBCA6BD4-2A10-4740-B920-794AE3039FA8}"/>
          </ac:cxnSpMkLst>
        </pc:cxnChg>
        <pc:cxnChg chg="add mod">
          <ac:chgData name="Nguyen Chi Son" userId="606856d02e9d83ac" providerId="LiveId" clId="{71868D9A-B96F-428E-A575-98D8A1773808}" dt="2022-02-28T14:02:15.096" v="6099"/>
          <ac:cxnSpMkLst>
            <pc:docMk/>
            <pc:sldMk cId="3542298664" sldId="770"/>
            <ac:cxnSpMk id="8" creationId="{C43560C8-8EE1-4E2D-9EBD-82715F002EDF}"/>
          </ac:cxnSpMkLst>
        </pc:cxnChg>
        <pc:cxnChg chg="add mod">
          <ac:chgData name="Nguyen Chi Son" userId="606856d02e9d83ac" providerId="LiveId" clId="{71868D9A-B96F-428E-A575-98D8A1773808}" dt="2022-02-28T14:02:15.096" v="6099"/>
          <ac:cxnSpMkLst>
            <pc:docMk/>
            <pc:sldMk cId="3542298664" sldId="770"/>
            <ac:cxnSpMk id="10" creationId="{9247DD44-FE0E-4365-96B8-ED3902BE7160}"/>
          </ac:cxnSpMkLst>
        </pc:cxnChg>
      </pc:sldChg>
      <pc:sldChg chg="addSp delSp modSp add mod delAnim modAnim">
        <pc:chgData name="Nguyen Chi Son" userId="606856d02e9d83ac" providerId="LiveId" clId="{71868D9A-B96F-428E-A575-98D8A1773808}" dt="2022-02-28T15:47:32.515" v="10569" actId="1035"/>
        <pc:sldMkLst>
          <pc:docMk/>
          <pc:sldMk cId="1130125944" sldId="771"/>
        </pc:sldMkLst>
        <pc:spChg chg="mod">
          <ac:chgData name="Nguyen Chi Son" userId="606856d02e9d83ac" providerId="LiveId" clId="{71868D9A-B96F-428E-A575-98D8A1773808}" dt="2022-02-28T14:24:02.740" v="7034" actId="255"/>
          <ac:spMkLst>
            <pc:docMk/>
            <pc:sldMk cId="1130125944" sldId="771"/>
            <ac:spMk id="2" creationId="{BA8A6260-CA4B-46A9-A06E-C71EE59E6992}"/>
          </ac:spMkLst>
        </pc:spChg>
        <pc:spChg chg="del">
          <ac:chgData name="Nguyen Chi Son" userId="606856d02e9d83ac" providerId="LiveId" clId="{71868D9A-B96F-428E-A575-98D8A1773808}" dt="2022-02-28T14:23:50.943" v="7033" actId="478"/>
          <ac:spMkLst>
            <pc:docMk/>
            <pc:sldMk cId="1130125944" sldId="771"/>
            <ac:spMk id="7" creationId="{29173375-2B80-44C2-B311-A0CEA888BCFE}"/>
          </ac:spMkLst>
        </pc:spChg>
        <pc:spChg chg="add mod">
          <ac:chgData name="Nguyen Chi Son" userId="606856d02e9d83ac" providerId="LiveId" clId="{71868D9A-B96F-428E-A575-98D8A1773808}" dt="2022-02-28T15:47:28.343" v="10565" actId="14100"/>
          <ac:spMkLst>
            <pc:docMk/>
            <pc:sldMk cId="1130125944" sldId="771"/>
            <ac:spMk id="30" creationId="{DF4B2D90-92AB-459C-A168-CEA062091EEC}"/>
          </ac:spMkLst>
        </pc:spChg>
        <pc:spChg chg="del">
          <ac:chgData name="Nguyen Chi Son" userId="606856d02e9d83ac" providerId="LiveId" clId="{71868D9A-B96F-428E-A575-98D8A1773808}" dt="2022-02-28T14:23:50.943" v="7033" actId="478"/>
          <ac:spMkLst>
            <pc:docMk/>
            <pc:sldMk cId="1130125944" sldId="771"/>
            <ac:spMk id="32" creationId="{E2D9150E-FABA-40EC-BC1A-676203E427EA}"/>
          </ac:spMkLst>
        </pc:spChg>
        <pc:graphicFrameChg chg="del">
          <ac:chgData name="Nguyen Chi Son" userId="606856d02e9d83ac" providerId="LiveId" clId="{71868D9A-B96F-428E-A575-98D8A1773808}" dt="2022-02-28T14:23:50.943" v="7033" actId="478"/>
          <ac:graphicFrameMkLst>
            <pc:docMk/>
            <pc:sldMk cId="1130125944" sldId="771"/>
            <ac:graphicFrameMk id="11" creationId="{29B1A0EA-0737-4E3D-8BD4-682A88A1B0F2}"/>
          </ac:graphicFrameMkLst>
        </pc:graphicFrameChg>
        <pc:graphicFrameChg chg="del">
          <ac:chgData name="Nguyen Chi Son" userId="606856d02e9d83ac" providerId="LiveId" clId="{71868D9A-B96F-428E-A575-98D8A1773808}" dt="2022-02-28T14:23:50.943" v="7033" actId="478"/>
          <ac:graphicFrameMkLst>
            <pc:docMk/>
            <pc:sldMk cId="1130125944" sldId="771"/>
            <ac:graphicFrameMk id="12" creationId="{82E86795-DC76-49CF-8B99-4E347E0C5C11}"/>
          </ac:graphicFrameMkLst>
        </pc:graphicFrameChg>
        <pc:graphicFrameChg chg="del">
          <ac:chgData name="Nguyen Chi Son" userId="606856d02e9d83ac" providerId="LiveId" clId="{71868D9A-B96F-428E-A575-98D8A1773808}" dt="2022-02-28T14:23:50.943" v="7033" actId="478"/>
          <ac:graphicFrameMkLst>
            <pc:docMk/>
            <pc:sldMk cId="1130125944" sldId="771"/>
            <ac:graphicFrameMk id="13" creationId="{BD9E950E-ED3A-4915-A7E7-FA6E6602B361}"/>
          </ac:graphicFrameMkLst>
        </pc:graphicFrameChg>
        <pc:graphicFrameChg chg="del">
          <ac:chgData name="Nguyen Chi Son" userId="606856d02e9d83ac" providerId="LiveId" clId="{71868D9A-B96F-428E-A575-98D8A1773808}" dt="2022-02-28T14:23:50.943" v="7033" actId="478"/>
          <ac:graphicFrameMkLst>
            <pc:docMk/>
            <pc:sldMk cId="1130125944" sldId="771"/>
            <ac:graphicFrameMk id="19" creationId="{08A802AE-9D51-4AF7-8F90-5E6D00E46E35}"/>
          </ac:graphicFrameMkLst>
        </pc:graphicFrameChg>
        <pc:graphicFrameChg chg="del">
          <ac:chgData name="Nguyen Chi Son" userId="606856d02e9d83ac" providerId="LiveId" clId="{71868D9A-B96F-428E-A575-98D8A1773808}" dt="2022-02-28T14:23:50.943" v="7033" actId="478"/>
          <ac:graphicFrameMkLst>
            <pc:docMk/>
            <pc:sldMk cId="1130125944" sldId="771"/>
            <ac:graphicFrameMk id="22" creationId="{1C73BF65-5EEA-4CA6-80EE-3AD4C391E67D}"/>
          </ac:graphicFrameMkLst>
        </pc:graphicFrameChg>
        <pc:graphicFrameChg chg="del">
          <ac:chgData name="Nguyen Chi Son" userId="606856d02e9d83ac" providerId="LiveId" clId="{71868D9A-B96F-428E-A575-98D8A1773808}" dt="2022-02-28T14:23:50.943" v="7033" actId="478"/>
          <ac:graphicFrameMkLst>
            <pc:docMk/>
            <pc:sldMk cId="1130125944" sldId="771"/>
            <ac:graphicFrameMk id="23" creationId="{3E80A017-660A-4474-9B03-04B465762B54}"/>
          </ac:graphicFrameMkLst>
        </pc:graphicFrameChg>
        <pc:graphicFrameChg chg="del">
          <ac:chgData name="Nguyen Chi Son" userId="606856d02e9d83ac" providerId="LiveId" clId="{71868D9A-B96F-428E-A575-98D8A1773808}" dt="2022-02-28T14:23:50.943" v="7033" actId="478"/>
          <ac:graphicFrameMkLst>
            <pc:docMk/>
            <pc:sldMk cId="1130125944" sldId="771"/>
            <ac:graphicFrameMk id="26" creationId="{C6AE4851-2139-4111-BDB8-8DAD347BF466}"/>
          </ac:graphicFrameMkLst>
        </pc:graphicFrameChg>
        <pc:graphicFrameChg chg="del">
          <ac:chgData name="Nguyen Chi Son" userId="606856d02e9d83ac" providerId="LiveId" clId="{71868D9A-B96F-428E-A575-98D8A1773808}" dt="2022-02-28T14:23:50.943" v="7033" actId="478"/>
          <ac:graphicFrameMkLst>
            <pc:docMk/>
            <pc:sldMk cId="1130125944" sldId="771"/>
            <ac:graphicFrameMk id="28" creationId="{D1135F64-BE36-4A83-B54C-7DEE19E0A556}"/>
          </ac:graphicFrameMkLst>
        </pc:graphicFrameChg>
        <pc:graphicFrameChg chg="del">
          <ac:chgData name="Nguyen Chi Son" userId="606856d02e9d83ac" providerId="LiveId" clId="{71868D9A-B96F-428E-A575-98D8A1773808}" dt="2022-02-28T14:23:50.943" v="7033" actId="478"/>
          <ac:graphicFrameMkLst>
            <pc:docMk/>
            <pc:sldMk cId="1130125944" sldId="771"/>
            <ac:graphicFrameMk id="29" creationId="{D2DB1092-2ECD-4FDA-8C73-3A800611614A}"/>
          </ac:graphicFrameMkLst>
        </pc:graphicFrameChg>
        <pc:graphicFrameChg chg="add del mod">
          <ac:chgData name="Nguyen Chi Son" userId="606856d02e9d83ac" providerId="LiveId" clId="{71868D9A-B96F-428E-A575-98D8A1773808}" dt="2022-02-28T14:44:01.286" v="7554" actId="478"/>
          <ac:graphicFrameMkLst>
            <pc:docMk/>
            <pc:sldMk cId="1130125944" sldId="771"/>
            <ac:graphicFrameMk id="31" creationId="{70C07CA9-F4A1-485B-A780-4A69043F61B5}"/>
          </ac:graphicFrameMkLst>
        </pc:graphicFrameChg>
        <pc:graphicFrameChg chg="add mod">
          <ac:chgData name="Nguyen Chi Son" userId="606856d02e9d83ac" providerId="LiveId" clId="{71868D9A-B96F-428E-A575-98D8A1773808}" dt="2022-02-28T15:47:24.359" v="10564" actId="1038"/>
          <ac:graphicFrameMkLst>
            <pc:docMk/>
            <pc:sldMk cId="1130125944" sldId="771"/>
            <ac:graphicFrameMk id="33" creationId="{7DBC83DD-E872-4156-8867-E1F0AF153020}"/>
          </ac:graphicFrameMkLst>
        </pc:graphicFrameChg>
        <pc:graphicFrameChg chg="del">
          <ac:chgData name="Nguyen Chi Son" userId="606856d02e9d83ac" providerId="LiveId" clId="{71868D9A-B96F-428E-A575-98D8A1773808}" dt="2022-02-28T14:23:50.943" v="7033" actId="478"/>
          <ac:graphicFrameMkLst>
            <pc:docMk/>
            <pc:sldMk cId="1130125944" sldId="771"/>
            <ac:graphicFrameMk id="34" creationId="{78D18222-587A-4CD7-BD61-7FD99CACADC5}"/>
          </ac:graphicFrameMkLst>
        </pc:graphicFrameChg>
        <pc:graphicFrameChg chg="add mod">
          <ac:chgData name="Nguyen Chi Son" userId="606856d02e9d83ac" providerId="LiveId" clId="{71868D9A-B96F-428E-A575-98D8A1773808}" dt="2022-02-28T15:47:24.359" v="10564" actId="1038"/>
          <ac:graphicFrameMkLst>
            <pc:docMk/>
            <pc:sldMk cId="1130125944" sldId="771"/>
            <ac:graphicFrameMk id="35" creationId="{65EF8902-A268-4416-8E74-38409B9EEB80}"/>
          </ac:graphicFrameMkLst>
        </pc:graphicFrameChg>
        <pc:picChg chg="add mod">
          <ac:chgData name="Nguyen Chi Son" userId="606856d02e9d83ac" providerId="LiveId" clId="{71868D9A-B96F-428E-A575-98D8A1773808}" dt="2022-02-28T15:47:32.515" v="10569" actId="1035"/>
          <ac:picMkLst>
            <pc:docMk/>
            <pc:sldMk cId="1130125944" sldId="771"/>
            <ac:picMk id="4" creationId="{654D5115-87F6-4C86-B19E-634E2FE68695}"/>
          </ac:picMkLst>
        </pc:picChg>
        <pc:cxnChg chg="del">
          <ac:chgData name="Nguyen Chi Son" userId="606856d02e9d83ac" providerId="LiveId" clId="{71868D9A-B96F-428E-A575-98D8A1773808}" dt="2022-02-28T14:23:50.943" v="7033" actId="478"/>
          <ac:cxnSpMkLst>
            <pc:docMk/>
            <pc:sldMk cId="1130125944" sldId="771"/>
            <ac:cxnSpMk id="6" creationId="{436474C8-15FD-4488-995E-B03073955089}"/>
          </ac:cxnSpMkLst>
        </pc:cxnChg>
        <pc:cxnChg chg="del">
          <ac:chgData name="Nguyen Chi Son" userId="606856d02e9d83ac" providerId="LiveId" clId="{71868D9A-B96F-428E-A575-98D8A1773808}" dt="2022-02-28T14:23:50.943" v="7033" actId="478"/>
          <ac:cxnSpMkLst>
            <pc:docMk/>
            <pc:sldMk cId="1130125944" sldId="771"/>
            <ac:cxnSpMk id="9" creationId="{482FF857-41BB-44C7-8596-42814F692433}"/>
          </ac:cxnSpMkLst>
        </pc:cxnChg>
        <pc:cxnChg chg="del">
          <ac:chgData name="Nguyen Chi Son" userId="606856d02e9d83ac" providerId="LiveId" clId="{71868D9A-B96F-428E-A575-98D8A1773808}" dt="2022-02-28T14:23:50.943" v="7033" actId="478"/>
          <ac:cxnSpMkLst>
            <pc:docMk/>
            <pc:sldMk cId="1130125944" sldId="771"/>
            <ac:cxnSpMk id="14" creationId="{C0653C0A-8146-49E1-822A-272420FBA5CF}"/>
          </ac:cxnSpMkLst>
        </pc:cxnChg>
        <pc:cxnChg chg="del">
          <ac:chgData name="Nguyen Chi Son" userId="606856d02e9d83ac" providerId="LiveId" clId="{71868D9A-B96F-428E-A575-98D8A1773808}" dt="2022-02-28T14:23:50.943" v="7033" actId="478"/>
          <ac:cxnSpMkLst>
            <pc:docMk/>
            <pc:sldMk cId="1130125944" sldId="771"/>
            <ac:cxnSpMk id="15" creationId="{07CB4F44-10A1-4BB9-904D-7784A2668594}"/>
          </ac:cxnSpMkLst>
        </pc:cxnChg>
        <pc:cxnChg chg="del">
          <ac:chgData name="Nguyen Chi Son" userId="606856d02e9d83ac" providerId="LiveId" clId="{71868D9A-B96F-428E-A575-98D8A1773808}" dt="2022-02-28T14:23:50.943" v="7033" actId="478"/>
          <ac:cxnSpMkLst>
            <pc:docMk/>
            <pc:sldMk cId="1130125944" sldId="771"/>
            <ac:cxnSpMk id="16" creationId="{54EE2D80-25EA-4E27-A15F-1065ABAFE076}"/>
          </ac:cxnSpMkLst>
        </pc:cxnChg>
        <pc:cxnChg chg="del">
          <ac:chgData name="Nguyen Chi Son" userId="606856d02e9d83ac" providerId="LiveId" clId="{71868D9A-B96F-428E-A575-98D8A1773808}" dt="2022-02-28T14:23:50.943" v="7033" actId="478"/>
          <ac:cxnSpMkLst>
            <pc:docMk/>
            <pc:sldMk cId="1130125944" sldId="771"/>
            <ac:cxnSpMk id="20" creationId="{296DD4CB-037E-4259-9A24-62FB36E82BE1}"/>
          </ac:cxnSpMkLst>
        </pc:cxnChg>
        <pc:cxnChg chg="del">
          <ac:chgData name="Nguyen Chi Son" userId="606856d02e9d83ac" providerId="LiveId" clId="{71868D9A-B96F-428E-A575-98D8A1773808}" dt="2022-02-28T14:23:50.943" v="7033" actId="478"/>
          <ac:cxnSpMkLst>
            <pc:docMk/>
            <pc:sldMk cId="1130125944" sldId="771"/>
            <ac:cxnSpMk id="24" creationId="{FBCB7973-3BEA-4294-8CF0-28FEEE3E2179}"/>
          </ac:cxnSpMkLst>
        </pc:cxnChg>
        <pc:cxnChg chg="del">
          <ac:chgData name="Nguyen Chi Son" userId="606856d02e9d83ac" providerId="LiveId" clId="{71868D9A-B96F-428E-A575-98D8A1773808}" dt="2022-02-28T14:23:50.943" v="7033" actId="478"/>
          <ac:cxnSpMkLst>
            <pc:docMk/>
            <pc:sldMk cId="1130125944" sldId="771"/>
            <ac:cxnSpMk id="25" creationId="{1BDEDB7E-FE60-487D-9FD9-92EAB3E3225E}"/>
          </ac:cxnSpMkLst>
        </pc:cxnChg>
        <pc:cxnChg chg="del">
          <ac:chgData name="Nguyen Chi Son" userId="606856d02e9d83ac" providerId="LiveId" clId="{71868D9A-B96F-428E-A575-98D8A1773808}" dt="2022-02-28T14:23:50.943" v="7033" actId="478"/>
          <ac:cxnSpMkLst>
            <pc:docMk/>
            <pc:sldMk cId="1130125944" sldId="771"/>
            <ac:cxnSpMk id="27" creationId="{B34C57E5-EF0B-4F2D-9974-28F4136CA3BC}"/>
          </ac:cxnSpMkLst>
        </pc:cxnChg>
      </pc:sldChg>
      <pc:sldChg chg="addSp delSp modSp add mod modAnim">
        <pc:chgData name="Nguyen Chi Son" userId="606856d02e9d83ac" providerId="LiveId" clId="{71868D9A-B96F-428E-A575-98D8A1773808}" dt="2022-02-28T15:49:49.307" v="10597"/>
        <pc:sldMkLst>
          <pc:docMk/>
          <pc:sldMk cId="3104360816" sldId="772"/>
        </pc:sldMkLst>
        <pc:spChg chg="mod">
          <ac:chgData name="Nguyen Chi Son" userId="606856d02e9d83ac" providerId="LiveId" clId="{71868D9A-B96F-428E-A575-98D8A1773808}" dt="2022-02-28T15:24:57.284" v="9417" actId="20577"/>
          <ac:spMkLst>
            <pc:docMk/>
            <pc:sldMk cId="3104360816" sldId="772"/>
            <ac:spMk id="14" creationId="{A530074C-9975-4D4F-AC15-005B11433C74}"/>
          </ac:spMkLst>
        </pc:spChg>
        <pc:spChg chg="mod">
          <ac:chgData name="Nguyen Chi Son" userId="606856d02e9d83ac" providerId="LiveId" clId="{71868D9A-B96F-428E-A575-98D8A1773808}" dt="2022-02-28T15:25:12.846" v="9432" actId="1036"/>
          <ac:spMkLst>
            <pc:docMk/>
            <pc:sldMk cId="3104360816" sldId="772"/>
            <ac:spMk id="15" creationId="{EC5263CE-BE2F-44C4-BD89-2666D2873C33}"/>
          </ac:spMkLst>
        </pc:spChg>
        <pc:spChg chg="add mod">
          <ac:chgData name="Nguyen Chi Son" userId="606856d02e9d83ac" providerId="LiveId" clId="{71868D9A-B96F-428E-A575-98D8A1773808}" dt="2022-02-28T14:52:10.429" v="8548" actId="164"/>
          <ac:spMkLst>
            <pc:docMk/>
            <pc:sldMk cId="3104360816" sldId="772"/>
            <ac:spMk id="16" creationId="{32715466-30A7-4772-BBC7-6E8458601FCE}"/>
          </ac:spMkLst>
        </pc:spChg>
        <pc:spChg chg="add mod">
          <ac:chgData name="Nguyen Chi Son" userId="606856d02e9d83ac" providerId="LiveId" clId="{71868D9A-B96F-428E-A575-98D8A1773808}" dt="2022-02-28T14:52:10.429" v="8548" actId="164"/>
          <ac:spMkLst>
            <pc:docMk/>
            <pc:sldMk cId="3104360816" sldId="772"/>
            <ac:spMk id="17" creationId="{E51E099B-E3B3-4432-91B6-7B79B9EEA394}"/>
          </ac:spMkLst>
        </pc:spChg>
        <pc:spChg chg="add mod">
          <ac:chgData name="Nguyen Chi Son" userId="606856d02e9d83ac" providerId="LiveId" clId="{71868D9A-B96F-428E-A575-98D8A1773808}" dt="2022-02-28T14:52:10.429" v="8548" actId="164"/>
          <ac:spMkLst>
            <pc:docMk/>
            <pc:sldMk cId="3104360816" sldId="772"/>
            <ac:spMk id="18" creationId="{E4FAD7ED-D86A-475F-9C15-462C45F3628E}"/>
          </ac:spMkLst>
        </pc:spChg>
        <pc:spChg chg="mod">
          <ac:chgData name="Nguyen Chi Son" userId="606856d02e9d83ac" providerId="LiveId" clId="{71868D9A-B96F-428E-A575-98D8A1773808}" dt="2022-02-28T14:49:36.878" v="8487" actId="20577"/>
          <ac:spMkLst>
            <pc:docMk/>
            <pc:sldMk cId="3104360816" sldId="772"/>
            <ac:spMk id="19" creationId="{9C339D16-68E4-43C4-A62E-D0146138D23B}"/>
          </ac:spMkLst>
        </pc:spChg>
        <pc:spChg chg="add mod">
          <ac:chgData name="Nguyen Chi Son" userId="606856d02e9d83ac" providerId="LiveId" clId="{71868D9A-B96F-428E-A575-98D8A1773808}" dt="2022-02-28T14:52:10.429" v="8548" actId="164"/>
          <ac:spMkLst>
            <pc:docMk/>
            <pc:sldMk cId="3104360816" sldId="772"/>
            <ac:spMk id="20" creationId="{845D22E5-0F88-4068-B367-AD418964CC93}"/>
          </ac:spMkLst>
        </pc:spChg>
        <pc:spChg chg="add mod">
          <ac:chgData name="Nguyen Chi Son" userId="606856d02e9d83ac" providerId="LiveId" clId="{71868D9A-B96F-428E-A575-98D8A1773808}" dt="2022-02-28T15:27:27.268" v="10000" actId="1038"/>
          <ac:spMkLst>
            <pc:docMk/>
            <pc:sldMk cId="3104360816" sldId="772"/>
            <ac:spMk id="29" creationId="{3A01BC88-925B-4063-9C6D-BA2993E32551}"/>
          </ac:spMkLst>
        </pc:spChg>
        <pc:spChg chg="add mod">
          <ac:chgData name="Nguyen Chi Son" userId="606856d02e9d83ac" providerId="LiveId" clId="{71868D9A-B96F-428E-A575-98D8A1773808}" dt="2022-02-28T15:27:27.268" v="10000" actId="1038"/>
          <ac:spMkLst>
            <pc:docMk/>
            <pc:sldMk cId="3104360816" sldId="772"/>
            <ac:spMk id="30" creationId="{357808C8-4F1C-4791-808D-C23D75D864DB}"/>
          </ac:spMkLst>
        </pc:spChg>
        <pc:spChg chg="add mod">
          <ac:chgData name="Nguyen Chi Son" userId="606856d02e9d83ac" providerId="LiveId" clId="{71868D9A-B96F-428E-A575-98D8A1773808}" dt="2022-02-28T15:27:27.268" v="10000" actId="1038"/>
          <ac:spMkLst>
            <pc:docMk/>
            <pc:sldMk cId="3104360816" sldId="772"/>
            <ac:spMk id="31" creationId="{EA87ADBD-9D62-440A-898D-74B5100F668D}"/>
          </ac:spMkLst>
        </pc:spChg>
        <pc:spChg chg="add mod">
          <ac:chgData name="Nguyen Chi Son" userId="606856d02e9d83ac" providerId="LiveId" clId="{71868D9A-B96F-428E-A575-98D8A1773808}" dt="2022-02-28T15:27:36.218" v="10003" actId="1076"/>
          <ac:spMkLst>
            <pc:docMk/>
            <pc:sldMk cId="3104360816" sldId="772"/>
            <ac:spMk id="32" creationId="{7E59129F-4945-4879-B429-88820F814528}"/>
          </ac:spMkLst>
        </pc:spChg>
        <pc:spChg chg="add del mod">
          <ac:chgData name="Nguyen Chi Son" userId="606856d02e9d83ac" providerId="LiveId" clId="{71868D9A-B96F-428E-A575-98D8A1773808}" dt="2022-02-28T15:09:03.187" v="8985" actId="478"/>
          <ac:spMkLst>
            <pc:docMk/>
            <pc:sldMk cId="3104360816" sldId="772"/>
            <ac:spMk id="46" creationId="{7CCB938D-CECD-4C85-A4FA-5E04D3D8B33C}"/>
          </ac:spMkLst>
        </pc:spChg>
        <pc:spChg chg="add del mod">
          <ac:chgData name="Nguyen Chi Son" userId="606856d02e9d83ac" providerId="LiveId" clId="{71868D9A-B96F-428E-A575-98D8A1773808}" dt="2022-02-28T15:09:06.712" v="8988" actId="478"/>
          <ac:spMkLst>
            <pc:docMk/>
            <pc:sldMk cId="3104360816" sldId="772"/>
            <ac:spMk id="47" creationId="{67D352B7-60E8-45D5-9AFE-F4016BD0903C}"/>
          </ac:spMkLst>
        </pc:spChg>
        <pc:spChg chg="add del mod">
          <ac:chgData name="Nguyen Chi Son" userId="606856d02e9d83ac" providerId="LiveId" clId="{71868D9A-B96F-428E-A575-98D8A1773808}" dt="2022-02-28T15:09:04.942" v="8987" actId="478"/>
          <ac:spMkLst>
            <pc:docMk/>
            <pc:sldMk cId="3104360816" sldId="772"/>
            <ac:spMk id="48" creationId="{BEC546AA-89F6-480C-835E-9210D1E5EA1F}"/>
          </ac:spMkLst>
        </pc:spChg>
        <pc:spChg chg="add mod">
          <ac:chgData name="Nguyen Chi Son" userId="606856d02e9d83ac" providerId="LiveId" clId="{71868D9A-B96F-428E-A575-98D8A1773808}" dt="2022-02-28T15:05:49.823" v="8880" actId="571"/>
          <ac:spMkLst>
            <pc:docMk/>
            <pc:sldMk cId="3104360816" sldId="772"/>
            <ac:spMk id="50" creationId="{3D35E52B-C747-4701-95DD-44ED8BC0C708}"/>
          </ac:spMkLst>
        </pc:spChg>
        <pc:spChg chg="add del mod">
          <ac:chgData name="Nguyen Chi Son" userId="606856d02e9d83ac" providerId="LiveId" clId="{71868D9A-B96F-428E-A575-98D8A1773808}" dt="2022-02-28T15:08:42.075" v="8977" actId="478"/>
          <ac:spMkLst>
            <pc:docMk/>
            <pc:sldMk cId="3104360816" sldId="772"/>
            <ac:spMk id="53" creationId="{1AE917C1-5EFF-4EDA-9D2C-35F684EE413D}"/>
          </ac:spMkLst>
        </pc:spChg>
        <pc:spChg chg="add del mod">
          <ac:chgData name="Nguyen Chi Son" userId="606856d02e9d83ac" providerId="LiveId" clId="{71868D9A-B96F-428E-A575-98D8A1773808}" dt="2022-02-28T15:08:32.866" v="8972" actId="478"/>
          <ac:spMkLst>
            <pc:docMk/>
            <pc:sldMk cId="3104360816" sldId="772"/>
            <ac:spMk id="54" creationId="{13E7AD8E-7260-42EA-BB46-C775D4BAD0AB}"/>
          </ac:spMkLst>
        </pc:spChg>
        <pc:spChg chg="add mod">
          <ac:chgData name="Nguyen Chi Son" userId="606856d02e9d83ac" providerId="LiveId" clId="{71868D9A-B96F-428E-A575-98D8A1773808}" dt="2022-02-28T15:08:17.865" v="8965" actId="571"/>
          <ac:spMkLst>
            <pc:docMk/>
            <pc:sldMk cId="3104360816" sldId="772"/>
            <ac:spMk id="55" creationId="{1A532678-6EE7-4657-962A-56D5A6CC59C3}"/>
          </ac:spMkLst>
        </pc:spChg>
        <pc:spChg chg="add mod">
          <ac:chgData name="Nguyen Chi Son" userId="606856d02e9d83ac" providerId="LiveId" clId="{71868D9A-B96F-428E-A575-98D8A1773808}" dt="2022-02-28T15:08:17.865" v="8965" actId="571"/>
          <ac:spMkLst>
            <pc:docMk/>
            <pc:sldMk cId="3104360816" sldId="772"/>
            <ac:spMk id="56" creationId="{033533D3-DEFB-45CD-B90F-422F8B215A6A}"/>
          </ac:spMkLst>
        </pc:spChg>
        <pc:spChg chg="add mod">
          <ac:chgData name="Nguyen Chi Son" userId="606856d02e9d83ac" providerId="LiveId" clId="{71868D9A-B96F-428E-A575-98D8A1773808}" dt="2022-02-28T15:27:41.921" v="10012" actId="1037"/>
          <ac:spMkLst>
            <pc:docMk/>
            <pc:sldMk cId="3104360816" sldId="772"/>
            <ac:spMk id="65" creationId="{0B43D18E-99BE-4799-BD76-7026A8231750}"/>
          </ac:spMkLst>
        </pc:spChg>
        <pc:spChg chg="add mod">
          <ac:chgData name="Nguyen Chi Son" userId="606856d02e9d83ac" providerId="LiveId" clId="{71868D9A-B96F-428E-A575-98D8A1773808}" dt="2022-02-28T15:27:41.921" v="10012" actId="1037"/>
          <ac:spMkLst>
            <pc:docMk/>
            <pc:sldMk cId="3104360816" sldId="772"/>
            <ac:spMk id="66" creationId="{5A0E2851-FF10-4482-B203-C625269CEC73}"/>
          </ac:spMkLst>
        </pc:spChg>
        <pc:spChg chg="add mod ord">
          <ac:chgData name="Nguyen Chi Son" userId="606856d02e9d83ac" providerId="LiveId" clId="{71868D9A-B96F-428E-A575-98D8A1773808}" dt="2022-02-28T15:25:09.424" v="9423" actId="122"/>
          <ac:spMkLst>
            <pc:docMk/>
            <pc:sldMk cId="3104360816" sldId="772"/>
            <ac:spMk id="67" creationId="{8B8B3F4C-AD18-4B17-AFBF-B38A2C28BE45}"/>
          </ac:spMkLst>
        </pc:spChg>
        <pc:grpChg chg="add mod">
          <ac:chgData name="Nguyen Chi Son" userId="606856d02e9d83ac" providerId="LiveId" clId="{71868D9A-B96F-428E-A575-98D8A1773808}" dt="2022-02-28T14:52:08.632" v="8547" actId="164"/>
          <ac:grpSpMkLst>
            <pc:docMk/>
            <pc:sldMk cId="3104360816" sldId="772"/>
            <ac:grpSpMk id="6" creationId="{4332772B-3F33-4F02-AC32-136B2ADCE0D9}"/>
          </ac:grpSpMkLst>
        </pc:grpChg>
        <pc:grpChg chg="add mod">
          <ac:chgData name="Nguyen Chi Son" userId="606856d02e9d83ac" providerId="LiveId" clId="{71868D9A-B96F-428E-A575-98D8A1773808}" dt="2022-02-28T15:27:27.268" v="10000" actId="1038"/>
          <ac:grpSpMkLst>
            <pc:docMk/>
            <pc:sldMk cId="3104360816" sldId="772"/>
            <ac:grpSpMk id="11" creationId="{680CA062-775D-485F-8C51-6DE5A27DD089}"/>
          </ac:grpSpMkLst>
        </pc:grpChg>
        <pc:graphicFrameChg chg="add mod">
          <ac:chgData name="Nguyen Chi Son" userId="606856d02e9d83ac" providerId="LiveId" clId="{71868D9A-B96F-428E-A575-98D8A1773808}" dt="2022-02-28T15:24:45.238" v="9404" actId="1035"/>
          <ac:graphicFrameMkLst>
            <pc:docMk/>
            <pc:sldMk cId="3104360816" sldId="772"/>
            <ac:graphicFrameMk id="49" creationId="{CF94502E-DBB9-4811-880E-6094A0841FF5}"/>
          </ac:graphicFrameMkLst>
        </pc:graphicFrameChg>
        <pc:graphicFrameChg chg="add mod">
          <ac:chgData name="Nguyen Chi Son" userId="606856d02e9d83ac" providerId="LiveId" clId="{71868D9A-B96F-428E-A575-98D8A1773808}" dt="2022-02-28T15:25:04.221" v="9421" actId="1076"/>
          <ac:graphicFrameMkLst>
            <pc:docMk/>
            <pc:sldMk cId="3104360816" sldId="772"/>
            <ac:graphicFrameMk id="51" creationId="{F2E57F67-F168-4F48-9E23-958024A71282}"/>
          </ac:graphicFrameMkLst>
        </pc:graphicFrameChg>
        <pc:graphicFrameChg chg="add mod">
          <ac:chgData name="Nguyen Chi Son" userId="606856d02e9d83ac" providerId="LiveId" clId="{71868D9A-B96F-428E-A575-98D8A1773808}" dt="2022-02-28T15:08:17.568" v="8964" actId="571"/>
          <ac:graphicFrameMkLst>
            <pc:docMk/>
            <pc:sldMk cId="3104360816" sldId="772"/>
            <ac:graphicFrameMk id="57" creationId="{95880FF7-9F6E-4972-AD74-94C336E23ABE}"/>
          </ac:graphicFrameMkLst>
        </pc:graphicFrameChg>
        <pc:graphicFrameChg chg="add mod">
          <ac:chgData name="Nguyen Chi Son" userId="606856d02e9d83ac" providerId="LiveId" clId="{71868D9A-B96F-428E-A575-98D8A1773808}" dt="2022-02-28T15:27:41.921" v="10012" actId="1037"/>
          <ac:graphicFrameMkLst>
            <pc:docMk/>
            <pc:sldMk cId="3104360816" sldId="772"/>
            <ac:graphicFrameMk id="58" creationId="{2F6E6136-85BD-4ED7-B6B6-2D4AF8524DD8}"/>
          </ac:graphicFrameMkLst>
        </pc:graphicFrameChg>
        <pc:graphicFrameChg chg="add mod">
          <ac:chgData name="Nguyen Chi Son" userId="606856d02e9d83ac" providerId="LiveId" clId="{71868D9A-B96F-428E-A575-98D8A1773808}" dt="2022-02-28T15:27:41.921" v="10012" actId="1037"/>
          <ac:graphicFrameMkLst>
            <pc:docMk/>
            <pc:sldMk cId="3104360816" sldId="772"/>
            <ac:graphicFrameMk id="59" creationId="{2A0D49D3-BDBE-4B5D-B098-C3F5E461FF72}"/>
          </ac:graphicFrameMkLst>
        </pc:graphicFrameChg>
        <pc:graphicFrameChg chg="add mod">
          <ac:chgData name="Nguyen Chi Son" userId="606856d02e9d83ac" providerId="LiveId" clId="{71868D9A-B96F-428E-A575-98D8A1773808}" dt="2022-02-28T15:27:27.268" v="10000" actId="1038"/>
          <ac:graphicFrameMkLst>
            <pc:docMk/>
            <pc:sldMk cId="3104360816" sldId="772"/>
            <ac:graphicFrameMk id="60" creationId="{40047F94-B67C-4CE1-8450-5233F580703B}"/>
          </ac:graphicFrameMkLst>
        </pc:graphicFrameChg>
        <pc:graphicFrameChg chg="add mod">
          <ac:chgData name="Nguyen Chi Son" userId="606856d02e9d83ac" providerId="LiveId" clId="{71868D9A-B96F-428E-A575-98D8A1773808}" dt="2022-02-28T15:27:41.921" v="10012" actId="1037"/>
          <ac:graphicFrameMkLst>
            <pc:docMk/>
            <pc:sldMk cId="3104360816" sldId="772"/>
            <ac:graphicFrameMk id="61" creationId="{79AF5A9E-C209-4B30-8B01-BFA3065B1F4C}"/>
          </ac:graphicFrameMkLst>
        </pc:graphicFrameChg>
        <pc:graphicFrameChg chg="add mod">
          <ac:chgData name="Nguyen Chi Son" userId="606856d02e9d83ac" providerId="LiveId" clId="{71868D9A-B96F-428E-A575-98D8A1773808}" dt="2022-02-28T15:27:27.268" v="10000" actId="1038"/>
          <ac:graphicFrameMkLst>
            <pc:docMk/>
            <pc:sldMk cId="3104360816" sldId="772"/>
            <ac:graphicFrameMk id="62" creationId="{B42670C1-B63C-4C99-836D-96E55D57A2FF}"/>
          </ac:graphicFrameMkLst>
        </pc:graphicFrameChg>
        <pc:graphicFrameChg chg="add mod">
          <ac:chgData name="Nguyen Chi Son" userId="606856d02e9d83ac" providerId="LiveId" clId="{71868D9A-B96F-428E-A575-98D8A1773808}" dt="2022-02-28T15:27:27.268" v="10000" actId="1038"/>
          <ac:graphicFrameMkLst>
            <pc:docMk/>
            <pc:sldMk cId="3104360816" sldId="772"/>
            <ac:graphicFrameMk id="63" creationId="{2145E4FC-625C-494E-94CF-131C3AA407B1}"/>
          </ac:graphicFrameMkLst>
        </pc:graphicFrameChg>
        <pc:graphicFrameChg chg="add mod">
          <ac:chgData name="Nguyen Chi Son" userId="606856d02e9d83ac" providerId="LiveId" clId="{71868D9A-B96F-428E-A575-98D8A1773808}" dt="2022-02-28T15:27:27.268" v="10000" actId="1038"/>
          <ac:graphicFrameMkLst>
            <pc:docMk/>
            <pc:sldMk cId="3104360816" sldId="772"/>
            <ac:graphicFrameMk id="64" creationId="{5F7EF0D9-592F-4635-A7EF-600A32B57F37}"/>
          </ac:graphicFrameMkLst>
        </pc:graphicFrameChg>
        <pc:graphicFrameChg chg="add mod">
          <ac:chgData name="Nguyen Chi Son" userId="606856d02e9d83ac" providerId="LiveId" clId="{71868D9A-B96F-428E-A575-98D8A1773808}" dt="2022-02-28T15:25:08.018" v="9422" actId="1076"/>
          <ac:graphicFrameMkLst>
            <pc:docMk/>
            <pc:sldMk cId="3104360816" sldId="772"/>
            <ac:graphicFrameMk id="68" creationId="{C207C8EB-EB1A-40B0-B10F-E3D4EFA8F91C}"/>
          </ac:graphicFrameMkLst>
        </pc:graphicFrameChg>
        <pc:picChg chg="del">
          <ac:chgData name="Nguyen Chi Son" userId="606856d02e9d83ac" providerId="LiveId" clId="{71868D9A-B96F-428E-A575-98D8A1773808}" dt="2022-02-28T14:48:16.031" v="8092" actId="478"/>
          <ac:picMkLst>
            <pc:docMk/>
            <pc:sldMk cId="3104360816" sldId="772"/>
            <ac:picMk id="4" creationId="{12C2BC57-4332-4B5C-AEAE-1EBEE679E629}"/>
          </ac:picMkLst>
        </pc:picChg>
        <pc:cxnChg chg="add mod">
          <ac:chgData name="Nguyen Chi Son" userId="606856d02e9d83ac" providerId="LiveId" clId="{71868D9A-B96F-428E-A575-98D8A1773808}" dt="2022-02-28T14:52:10.429" v="8548" actId="164"/>
          <ac:cxnSpMkLst>
            <pc:docMk/>
            <pc:sldMk cId="3104360816" sldId="772"/>
            <ac:cxnSpMk id="3" creationId="{39998622-8444-48E2-BA8B-8FB8646ACF06}"/>
          </ac:cxnSpMkLst>
        </pc:cxnChg>
        <pc:cxnChg chg="del">
          <ac:chgData name="Nguyen Chi Son" userId="606856d02e9d83ac" providerId="LiveId" clId="{71868D9A-B96F-428E-A575-98D8A1773808}" dt="2022-02-28T14:48:17.531" v="8093" actId="478"/>
          <ac:cxnSpMkLst>
            <pc:docMk/>
            <pc:sldMk cId="3104360816" sldId="772"/>
            <ac:cxnSpMk id="7" creationId="{EBCA6BD4-2A10-4740-B920-794AE3039FA8}"/>
          </ac:cxnSpMkLst>
        </pc:cxnChg>
        <pc:cxnChg chg="del">
          <ac:chgData name="Nguyen Chi Son" userId="606856d02e9d83ac" providerId="LiveId" clId="{71868D9A-B96F-428E-A575-98D8A1773808}" dt="2022-02-28T14:48:17.531" v="8093" actId="478"/>
          <ac:cxnSpMkLst>
            <pc:docMk/>
            <pc:sldMk cId="3104360816" sldId="772"/>
            <ac:cxnSpMk id="8" creationId="{C43560C8-8EE1-4E2D-9EBD-82715F002EDF}"/>
          </ac:cxnSpMkLst>
        </pc:cxnChg>
        <pc:cxnChg chg="del">
          <ac:chgData name="Nguyen Chi Son" userId="606856d02e9d83ac" providerId="LiveId" clId="{71868D9A-B96F-428E-A575-98D8A1773808}" dt="2022-02-28T14:48:17.531" v="8093" actId="478"/>
          <ac:cxnSpMkLst>
            <pc:docMk/>
            <pc:sldMk cId="3104360816" sldId="772"/>
            <ac:cxnSpMk id="10" creationId="{9247DD44-FE0E-4365-96B8-ED3902BE7160}"/>
          </ac:cxnSpMkLst>
        </pc:cxnChg>
        <pc:cxnChg chg="add mod">
          <ac:chgData name="Nguyen Chi Son" userId="606856d02e9d83ac" providerId="LiveId" clId="{71868D9A-B96F-428E-A575-98D8A1773808}" dt="2022-02-28T14:50:24.976" v="8494" actId="571"/>
          <ac:cxnSpMkLst>
            <pc:docMk/>
            <pc:sldMk cId="3104360816" sldId="772"/>
            <ac:cxnSpMk id="12" creationId="{A4D151BE-1358-45BF-8BEE-B887388AC9AA}"/>
          </ac:cxnSpMkLst>
        </pc:cxnChg>
        <pc:cxnChg chg="add mod">
          <ac:chgData name="Nguyen Chi Son" userId="606856d02e9d83ac" providerId="LiveId" clId="{71868D9A-B96F-428E-A575-98D8A1773808}" dt="2022-02-28T14:52:10.429" v="8548" actId="164"/>
          <ac:cxnSpMkLst>
            <pc:docMk/>
            <pc:sldMk cId="3104360816" sldId="772"/>
            <ac:cxnSpMk id="13" creationId="{7927AC61-4DD2-4928-85DE-98087A026BE6}"/>
          </ac:cxnSpMkLst>
        </pc:cxnChg>
        <pc:cxnChg chg="add mod">
          <ac:chgData name="Nguyen Chi Son" userId="606856d02e9d83ac" providerId="LiveId" clId="{71868D9A-B96F-428E-A575-98D8A1773808}" dt="2022-02-28T15:27:27.268" v="10000" actId="1038"/>
          <ac:cxnSpMkLst>
            <pc:docMk/>
            <pc:sldMk cId="3104360816" sldId="772"/>
            <ac:cxnSpMk id="21" creationId="{BF8712F1-884A-4B85-9941-0D449FCD5469}"/>
          </ac:cxnSpMkLst>
        </pc:cxnChg>
        <pc:cxnChg chg="add mod">
          <ac:chgData name="Nguyen Chi Son" userId="606856d02e9d83ac" providerId="LiveId" clId="{71868D9A-B96F-428E-A575-98D8A1773808}" dt="2022-02-28T15:27:27.268" v="10000" actId="1038"/>
          <ac:cxnSpMkLst>
            <pc:docMk/>
            <pc:sldMk cId="3104360816" sldId="772"/>
            <ac:cxnSpMk id="24" creationId="{71810D76-9112-4889-BD67-BCC3B2039448}"/>
          </ac:cxnSpMkLst>
        </pc:cxnChg>
        <pc:cxnChg chg="add mod">
          <ac:chgData name="Nguyen Chi Son" userId="606856d02e9d83ac" providerId="LiveId" clId="{71868D9A-B96F-428E-A575-98D8A1773808}" dt="2022-02-28T15:27:27.268" v="10000" actId="1038"/>
          <ac:cxnSpMkLst>
            <pc:docMk/>
            <pc:sldMk cId="3104360816" sldId="772"/>
            <ac:cxnSpMk id="26" creationId="{A75596AF-23B3-4E15-91C2-9C0599F8CE16}"/>
          </ac:cxnSpMkLst>
        </pc:cxnChg>
        <pc:cxnChg chg="add mod">
          <ac:chgData name="Nguyen Chi Son" userId="606856d02e9d83ac" providerId="LiveId" clId="{71868D9A-B96F-428E-A575-98D8A1773808}" dt="2022-02-28T14:58:24.161" v="8587" actId="571"/>
          <ac:cxnSpMkLst>
            <pc:docMk/>
            <pc:sldMk cId="3104360816" sldId="772"/>
            <ac:cxnSpMk id="33" creationId="{3F27B301-76E3-49FE-887C-A249C3B66CAB}"/>
          </ac:cxnSpMkLst>
        </pc:cxnChg>
        <pc:cxnChg chg="add del mod">
          <ac:chgData name="Nguyen Chi Son" userId="606856d02e9d83ac" providerId="LiveId" clId="{71868D9A-B96F-428E-A575-98D8A1773808}" dt="2022-02-28T14:59:58.630" v="8641" actId="478"/>
          <ac:cxnSpMkLst>
            <pc:docMk/>
            <pc:sldMk cId="3104360816" sldId="772"/>
            <ac:cxnSpMk id="35" creationId="{CCCA7522-FD38-4C48-A5B3-508BB96133F8}"/>
          </ac:cxnSpMkLst>
        </pc:cxnChg>
        <pc:cxnChg chg="add mod">
          <ac:chgData name="Nguyen Chi Son" userId="606856d02e9d83ac" providerId="LiveId" clId="{71868D9A-B96F-428E-A575-98D8A1773808}" dt="2022-02-28T15:28:32.263" v="10013" actId="208"/>
          <ac:cxnSpMkLst>
            <pc:docMk/>
            <pc:sldMk cId="3104360816" sldId="772"/>
            <ac:cxnSpMk id="39" creationId="{C20F1E09-8656-4017-A610-0CC6AC20E7B9}"/>
          </ac:cxnSpMkLst>
        </pc:cxnChg>
        <pc:cxnChg chg="add mod">
          <ac:chgData name="Nguyen Chi Son" userId="606856d02e9d83ac" providerId="LiveId" clId="{71868D9A-B96F-428E-A575-98D8A1773808}" dt="2022-02-28T15:00:14.177" v="8645" actId="571"/>
          <ac:cxnSpMkLst>
            <pc:docMk/>
            <pc:sldMk cId="3104360816" sldId="772"/>
            <ac:cxnSpMk id="40" creationId="{57783AFE-DB44-40B1-8BFF-25BD48FA0CA2}"/>
          </ac:cxnSpMkLst>
        </pc:cxnChg>
        <pc:cxnChg chg="add mod">
          <ac:chgData name="Nguyen Chi Son" userId="606856d02e9d83ac" providerId="LiveId" clId="{71868D9A-B96F-428E-A575-98D8A1773808}" dt="2022-02-28T15:27:41.921" v="10012" actId="1037"/>
          <ac:cxnSpMkLst>
            <pc:docMk/>
            <pc:sldMk cId="3104360816" sldId="772"/>
            <ac:cxnSpMk id="41" creationId="{20252EFE-8FF7-43B6-9433-5646B214887E}"/>
          </ac:cxnSpMkLst>
        </pc:cxnChg>
        <pc:cxnChg chg="add mod">
          <ac:chgData name="Nguyen Chi Son" userId="606856d02e9d83ac" providerId="LiveId" clId="{71868D9A-B96F-428E-A575-98D8A1773808}" dt="2022-02-28T15:27:41.921" v="10012" actId="1037"/>
          <ac:cxnSpMkLst>
            <pc:docMk/>
            <pc:sldMk cId="3104360816" sldId="772"/>
            <ac:cxnSpMk id="42" creationId="{6681BC9C-8EE9-4B79-BB79-23BC904CDF8E}"/>
          </ac:cxnSpMkLst>
        </pc:cxnChg>
        <pc:cxnChg chg="add mod">
          <ac:chgData name="Nguyen Chi Son" userId="606856d02e9d83ac" providerId="LiveId" clId="{71868D9A-B96F-428E-A575-98D8A1773808}" dt="2022-02-28T15:27:27.268" v="10000" actId="1038"/>
          <ac:cxnSpMkLst>
            <pc:docMk/>
            <pc:sldMk cId="3104360816" sldId="772"/>
            <ac:cxnSpMk id="45" creationId="{72A6CF6B-3DF7-4EBE-91C3-1353ADBA2466}"/>
          </ac:cxnSpMkLst>
        </pc:cxnChg>
        <pc:cxnChg chg="add del mod">
          <ac:chgData name="Nguyen Chi Son" userId="606856d02e9d83ac" providerId="LiveId" clId="{71868D9A-B96F-428E-A575-98D8A1773808}" dt="2022-02-28T15:28:37.544" v="10014" actId="478"/>
          <ac:cxnSpMkLst>
            <pc:docMk/>
            <pc:sldMk cId="3104360816" sldId="772"/>
            <ac:cxnSpMk id="52" creationId="{DDC6A534-7D56-4864-9CCB-BEA125B6EDB0}"/>
          </ac:cxnSpMkLst>
        </pc:cxnChg>
      </pc:sldChg>
      <pc:sldChg chg="addSp delSp modSp add mod delAnim modAnim">
        <pc:chgData name="Nguyen Chi Son" userId="606856d02e9d83ac" providerId="LiveId" clId="{71868D9A-B96F-428E-A575-98D8A1773808}" dt="2022-02-28T15:52:27.885" v="10617"/>
        <pc:sldMkLst>
          <pc:docMk/>
          <pc:sldMk cId="1281092170" sldId="773"/>
        </pc:sldMkLst>
        <pc:spChg chg="add mod ord">
          <ac:chgData name="Nguyen Chi Son" userId="606856d02e9d83ac" providerId="LiveId" clId="{71868D9A-B96F-428E-A575-98D8A1773808}" dt="2022-02-28T15:44:34.662" v="10509" actId="1076"/>
          <ac:spMkLst>
            <pc:docMk/>
            <pc:sldMk cId="1281092170" sldId="773"/>
            <ac:spMk id="5" creationId="{9CE0447C-D6EB-4A33-B16F-3EFA6A5B11F3}"/>
          </ac:spMkLst>
        </pc:spChg>
        <pc:spChg chg="del mod">
          <ac:chgData name="Nguyen Chi Son" userId="606856d02e9d83ac" providerId="LiveId" clId="{71868D9A-B96F-428E-A575-98D8A1773808}" dt="2022-02-28T15:34:21.912" v="10076" actId="478"/>
          <ac:spMkLst>
            <pc:docMk/>
            <pc:sldMk cId="1281092170" sldId="773"/>
            <ac:spMk id="14" creationId="{A530074C-9975-4D4F-AC15-005B11433C74}"/>
          </ac:spMkLst>
        </pc:spChg>
        <pc:spChg chg="del mod">
          <ac:chgData name="Nguyen Chi Son" userId="606856d02e9d83ac" providerId="LiveId" clId="{71868D9A-B96F-428E-A575-98D8A1773808}" dt="2022-02-28T15:34:21.912" v="10076" actId="478"/>
          <ac:spMkLst>
            <pc:docMk/>
            <pc:sldMk cId="1281092170" sldId="773"/>
            <ac:spMk id="15" creationId="{EC5263CE-BE2F-44C4-BD89-2666D2873C33}"/>
          </ac:spMkLst>
        </pc:spChg>
        <pc:spChg chg="add mod ord">
          <ac:chgData name="Nguyen Chi Son" userId="606856d02e9d83ac" providerId="LiveId" clId="{71868D9A-B96F-428E-A575-98D8A1773808}" dt="2022-02-28T15:50:34.743" v="10602" actId="1038"/>
          <ac:spMkLst>
            <pc:docMk/>
            <pc:sldMk cId="1281092170" sldId="773"/>
            <ac:spMk id="16" creationId="{E48A0DDC-4BE8-4A26-A67E-3B646C4819D9}"/>
          </ac:spMkLst>
        </pc:spChg>
        <pc:spChg chg="add mod">
          <ac:chgData name="Nguyen Chi Son" userId="606856d02e9d83ac" providerId="LiveId" clId="{71868D9A-B96F-428E-A575-98D8A1773808}" dt="2022-02-28T15:44:34.662" v="10509" actId="1076"/>
          <ac:spMkLst>
            <pc:docMk/>
            <pc:sldMk cId="1281092170" sldId="773"/>
            <ac:spMk id="17" creationId="{36A31591-B1A7-4A97-AE21-0F8BB9333EE5}"/>
          </ac:spMkLst>
        </pc:spChg>
        <pc:spChg chg="mod">
          <ac:chgData name="Nguyen Chi Son" userId="606856d02e9d83ac" providerId="LiveId" clId="{71868D9A-B96F-428E-A575-98D8A1773808}" dt="2022-02-28T15:26:57.686" v="9937" actId="20577"/>
          <ac:spMkLst>
            <pc:docMk/>
            <pc:sldMk cId="1281092170" sldId="773"/>
            <ac:spMk id="19" creationId="{9C339D16-68E4-43C4-A62E-D0146138D23B}"/>
          </ac:spMkLst>
        </pc:spChg>
        <pc:spChg chg="mod">
          <ac:chgData name="Nguyen Chi Son" userId="606856d02e9d83ac" providerId="LiveId" clId="{71868D9A-B96F-428E-A575-98D8A1773808}" dt="2022-02-28T15:34:14.693" v="10074"/>
          <ac:spMkLst>
            <pc:docMk/>
            <pc:sldMk cId="1281092170" sldId="773"/>
            <ac:spMk id="22" creationId="{56574D77-2E2D-44D6-96CB-AC61E9DE41EB}"/>
          </ac:spMkLst>
        </pc:spChg>
        <pc:spChg chg="mod">
          <ac:chgData name="Nguyen Chi Son" userId="606856d02e9d83ac" providerId="LiveId" clId="{71868D9A-B96F-428E-A575-98D8A1773808}" dt="2022-02-28T15:34:14.693" v="10074"/>
          <ac:spMkLst>
            <pc:docMk/>
            <pc:sldMk cId="1281092170" sldId="773"/>
            <ac:spMk id="23" creationId="{F038726D-C541-4721-BB9E-3CEA9D29A57D}"/>
          </ac:spMkLst>
        </pc:spChg>
        <pc:spChg chg="mod">
          <ac:chgData name="Nguyen Chi Son" userId="606856d02e9d83ac" providerId="LiveId" clId="{71868D9A-B96F-428E-A575-98D8A1773808}" dt="2022-02-28T15:34:14.693" v="10074"/>
          <ac:spMkLst>
            <pc:docMk/>
            <pc:sldMk cId="1281092170" sldId="773"/>
            <ac:spMk id="24" creationId="{60E51B3B-E2DD-4B9E-84BD-E4DD00E26ACC}"/>
          </ac:spMkLst>
        </pc:spChg>
        <pc:spChg chg="mod">
          <ac:chgData name="Nguyen Chi Son" userId="606856d02e9d83ac" providerId="LiveId" clId="{71868D9A-B96F-428E-A575-98D8A1773808}" dt="2022-02-28T15:34:14.693" v="10074"/>
          <ac:spMkLst>
            <pc:docMk/>
            <pc:sldMk cId="1281092170" sldId="773"/>
            <ac:spMk id="25" creationId="{6D5D53C7-AB6B-4A8A-87D3-1939EC67F160}"/>
          </ac:spMkLst>
        </pc:spChg>
        <pc:spChg chg="add mod">
          <ac:chgData name="Nguyen Chi Son" userId="606856d02e9d83ac" providerId="LiveId" clId="{71868D9A-B96F-428E-A575-98D8A1773808}" dt="2022-02-28T15:44:34.662" v="10509" actId="1076"/>
          <ac:spMkLst>
            <pc:docMk/>
            <pc:sldMk cId="1281092170" sldId="773"/>
            <ac:spMk id="33" creationId="{9A863D92-4327-41FF-9AB2-8DF63AF00C92}"/>
          </ac:spMkLst>
        </pc:spChg>
        <pc:spChg chg="add mod">
          <ac:chgData name="Nguyen Chi Son" userId="606856d02e9d83ac" providerId="LiveId" clId="{71868D9A-B96F-428E-A575-98D8A1773808}" dt="2022-02-28T15:44:34.662" v="10509" actId="1076"/>
          <ac:spMkLst>
            <pc:docMk/>
            <pc:sldMk cId="1281092170" sldId="773"/>
            <ac:spMk id="34" creationId="{E93F2CE5-F4B0-4F83-B836-18EAD91412F6}"/>
          </ac:spMkLst>
        </pc:spChg>
        <pc:spChg chg="add mod">
          <ac:chgData name="Nguyen Chi Son" userId="606856d02e9d83ac" providerId="LiveId" clId="{71868D9A-B96F-428E-A575-98D8A1773808}" dt="2022-02-28T15:44:34.662" v="10509" actId="1076"/>
          <ac:spMkLst>
            <pc:docMk/>
            <pc:sldMk cId="1281092170" sldId="773"/>
            <ac:spMk id="35" creationId="{67AAC3C1-19AE-4ECA-B0EB-F21956CE5431}"/>
          </ac:spMkLst>
        </pc:spChg>
        <pc:spChg chg="add mod">
          <ac:chgData name="Nguyen Chi Son" userId="606856d02e9d83ac" providerId="LiveId" clId="{71868D9A-B96F-428E-A575-98D8A1773808}" dt="2022-02-28T15:38:28.805" v="10142" actId="571"/>
          <ac:spMkLst>
            <pc:docMk/>
            <pc:sldMk cId="1281092170" sldId="773"/>
            <ac:spMk id="36" creationId="{C46CA335-7C8D-424A-97D5-570DC23A481F}"/>
          </ac:spMkLst>
        </pc:spChg>
        <pc:spChg chg="add mod">
          <ac:chgData name="Nguyen Chi Son" userId="606856d02e9d83ac" providerId="LiveId" clId="{71868D9A-B96F-428E-A575-98D8A1773808}" dt="2022-02-28T15:44:34.662" v="10509" actId="1076"/>
          <ac:spMkLst>
            <pc:docMk/>
            <pc:sldMk cId="1281092170" sldId="773"/>
            <ac:spMk id="37" creationId="{52EB5A2E-D8E3-4D8A-AB62-27ABB0AEB037}"/>
          </ac:spMkLst>
        </pc:spChg>
        <pc:spChg chg="add mod">
          <ac:chgData name="Nguyen Chi Son" userId="606856d02e9d83ac" providerId="LiveId" clId="{71868D9A-B96F-428E-A575-98D8A1773808}" dt="2022-02-28T15:44:34.662" v="10509" actId="1076"/>
          <ac:spMkLst>
            <pc:docMk/>
            <pc:sldMk cId="1281092170" sldId="773"/>
            <ac:spMk id="38" creationId="{6AFEE81B-DA26-44E0-B883-8761BDDEA698}"/>
          </ac:spMkLst>
        </pc:spChg>
        <pc:spChg chg="add mod">
          <ac:chgData name="Nguyen Chi Son" userId="606856d02e9d83ac" providerId="LiveId" clId="{71868D9A-B96F-428E-A575-98D8A1773808}" dt="2022-02-28T15:44:34.662" v="10509" actId="1076"/>
          <ac:spMkLst>
            <pc:docMk/>
            <pc:sldMk cId="1281092170" sldId="773"/>
            <ac:spMk id="42" creationId="{DDE89BA6-E53D-46BD-B6BC-3B814C8265E9}"/>
          </ac:spMkLst>
        </pc:spChg>
        <pc:spChg chg="add del mod">
          <ac:chgData name="Nguyen Chi Son" userId="606856d02e9d83ac" providerId="LiveId" clId="{71868D9A-B96F-428E-A575-98D8A1773808}" dt="2022-02-28T15:40:07.879" v="10167" actId="478"/>
          <ac:spMkLst>
            <pc:docMk/>
            <pc:sldMk cId="1281092170" sldId="773"/>
            <ac:spMk id="43" creationId="{DBDE1E93-BCD4-4264-BCAF-AFF1975BE7DF}"/>
          </ac:spMkLst>
        </pc:spChg>
        <pc:spChg chg="add mod">
          <ac:chgData name="Nguyen Chi Son" userId="606856d02e9d83ac" providerId="LiveId" clId="{71868D9A-B96F-428E-A575-98D8A1773808}" dt="2022-02-28T15:44:19.585" v="10506" actId="1076"/>
          <ac:spMkLst>
            <pc:docMk/>
            <pc:sldMk cId="1281092170" sldId="773"/>
            <ac:spMk id="44" creationId="{B9129BAD-9CCB-4F3B-B0AD-630546B29EC3}"/>
          </ac:spMkLst>
        </pc:spChg>
        <pc:spChg chg="add mod">
          <ac:chgData name="Nguyen Chi Son" userId="606856d02e9d83ac" providerId="LiveId" clId="{71868D9A-B96F-428E-A575-98D8A1773808}" dt="2022-02-28T15:44:15.569" v="10504" actId="14100"/>
          <ac:spMkLst>
            <pc:docMk/>
            <pc:sldMk cId="1281092170" sldId="773"/>
            <ac:spMk id="45" creationId="{CA14B962-8242-438A-B039-CDD5B8CD84B2}"/>
          </ac:spMkLst>
        </pc:spChg>
        <pc:grpChg chg="add mod">
          <ac:chgData name="Nguyen Chi Son" userId="606856d02e9d83ac" providerId="LiveId" clId="{71868D9A-B96F-428E-A575-98D8A1773808}" dt="2022-02-28T15:44:34.662" v="10509" actId="1076"/>
          <ac:grpSpMkLst>
            <pc:docMk/>
            <pc:sldMk cId="1281092170" sldId="773"/>
            <ac:grpSpMk id="18" creationId="{74DCF35D-37E0-4FC7-AFC6-8D23C7729EEE}"/>
          </ac:grpSpMkLst>
        </pc:grpChg>
        <pc:graphicFrameChg chg="add mod">
          <ac:chgData name="Nguyen Chi Son" userId="606856d02e9d83ac" providerId="LiveId" clId="{71868D9A-B96F-428E-A575-98D8A1773808}" dt="2022-02-28T15:44:34.662" v="10509" actId="1076"/>
          <ac:graphicFrameMkLst>
            <pc:docMk/>
            <pc:sldMk cId="1281092170" sldId="773"/>
            <ac:graphicFrameMk id="39" creationId="{2DBF5907-AC28-4B36-BD82-5460C4CE067D}"/>
          </ac:graphicFrameMkLst>
        </pc:graphicFrameChg>
        <pc:graphicFrameChg chg="add mod">
          <ac:chgData name="Nguyen Chi Son" userId="606856d02e9d83ac" providerId="LiveId" clId="{71868D9A-B96F-428E-A575-98D8A1773808}" dt="2022-02-28T15:44:34.662" v="10509" actId="1076"/>
          <ac:graphicFrameMkLst>
            <pc:docMk/>
            <pc:sldMk cId="1281092170" sldId="773"/>
            <ac:graphicFrameMk id="40" creationId="{F869C768-016F-4C86-8715-5414A50CB118}"/>
          </ac:graphicFrameMkLst>
        </pc:graphicFrameChg>
        <pc:graphicFrameChg chg="add mod">
          <ac:chgData name="Nguyen Chi Son" userId="606856d02e9d83ac" providerId="LiveId" clId="{71868D9A-B96F-428E-A575-98D8A1773808}" dt="2022-02-28T15:44:34.662" v="10509" actId="1076"/>
          <ac:graphicFrameMkLst>
            <pc:docMk/>
            <pc:sldMk cId="1281092170" sldId="773"/>
            <ac:graphicFrameMk id="41" creationId="{CC123CC8-A53A-491B-A599-BFB47249063B}"/>
          </ac:graphicFrameMkLst>
        </pc:graphicFrameChg>
        <pc:graphicFrameChg chg="add mod">
          <ac:chgData name="Nguyen Chi Son" userId="606856d02e9d83ac" providerId="LiveId" clId="{71868D9A-B96F-428E-A575-98D8A1773808}" dt="2022-02-28T15:44:38.365" v="10510" actId="1076"/>
          <ac:graphicFrameMkLst>
            <pc:docMk/>
            <pc:sldMk cId="1281092170" sldId="773"/>
            <ac:graphicFrameMk id="46" creationId="{763B0DD6-DE23-4E1F-BBC9-501338521868}"/>
          </ac:graphicFrameMkLst>
        </pc:graphicFrameChg>
        <pc:graphicFrameChg chg="add del mod">
          <ac:chgData name="Nguyen Chi Son" userId="606856d02e9d83ac" providerId="LiveId" clId="{71868D9A-B96F-428E-A575-98D8A1773808}" dt="2022-02-28T15:43:04.431" v="10280" actId="478"/>
          <ac:graphicFrameMkLst>
            <pc:docMk/>
            <pc:sldMk cId="1281092170" sldId="773"/>
            <ac:graphicFrameMk id="47" creationId="{B7FE943E-FC91-4ECC-84EF-4A2F48377BB0}"/>
          </ac:graphicFrameMkLst>
        </pc:graphicFrameChg>
        <pc:picChg chg="del">
          <ac:chgData name="Nguyen Chi Son" userId="606856d02e9d83ac" providerId="LiveId" clId="{71868D9A-B96F-428E-A575-98D8A1773808}" dt="2022-02-28T15:25:54.110" v="9435" actId="478"/>
          <ac:picMkLst>
            <pc:docMk/>
            <pc:sldMk cId="1281092170" sldId="773"/>
            <ac:picMk id="4" creationId="{12C2BC57-4332-4B5C-AEAE-1EBEE679E629}"/>
          </ac:picMkLst>
        </pc:picChg>
        <pc:cxnChg chg="add mod">
          <ac:chgData name="Nguyen Chi Son" userId="606856d02e9d83ac" providerId="LiveId" clId="{71868D9A-B96F-428E-A575-98D8A1773808}" dt="2022-02-28T15:44:34.662" v="10509" actId="1076"/>
          <ac:cxnSpMkLst>
            <pc:docMk/>
            <pc:sldMk cId="1281092170" sldId="773"/>
            <ac:cxnSpMk id="3" creationId="{F4CC89E3-5A33-42FF-BE7F-07F2872D78D2}"/>
          </ac:cxnSpMkLst>
        </pc:cxnChg>
        <pc:cxnChg chg="del">
          <ac:chgData name="Nguyen Chi Son" userId="606856d02e9d83ac" providerId="LiveId" clId="{71868D9A-B96F-428E-A575-98D8A1773808}" dt="2022-02-28T15:25:56.938" v="9436" actId="478"/>
          <ac:cxnSpMkLst>
            <pc:docMk/>
            <pc:sldMk cId="1281092170" sldId="773"/>
            <ac:cxnSpMk id="7" creationId="{EBCA6BD4-2A10-4740-B920-794AE3039FA8}"/>
          </ac:cxnSpMkLst>
        </pc:cxnChg>
        <pc:cxnChg chg="del">
          <ac:chgData name="Nguyen Chi Son" userId="606856d02e9d83ac" providerId="LiveId" clId="{71868D9A-B96F-428E-A575-98D8A1773808}" dt="2022-02-28T15:25:56.938" v="9436" actId="478"/>
          <ac:cxnSpMkLst>
            <pc:docMk/>
            <pc:sldMk cId="1281092170" sldId="773"/>
            <ac:cxnSpMk id="8" creationId="{C43560C8-8EE1-4E2D-9EBD-82715F002EDF}"/>
          </ac:cxnSpMkLst>
        </pc:cxnChg>
        <pc:cxnChg chg="del">
          <ac:chgData name="Nguyen Chi Son" userId="606856d02e9d83ac" providerId="LiveId" clId="{71868D9A-B96F-428E-A575-98D8A1773808}" dt="2022-02-28T15:25:56.938" v="9436" actId="478"/>
          <ac:cxnSpMkLst>
            <pc:docMk/>
            <pc:sldMk cId="1281092170" sldId="773"/>
            <ac:cxnSpMk id="10" creationId="{9247DD44-FE0E-4365-96B8-ED3902BE7160}"/>
          </ac:cxnSpMkLst>
        </pc:cxnChg>
        <pc:cxnChg chg="add mod">
          <ac:chgData name="Nguyen Chi Son" userId="606856d02e9d83ac" providerId="LiveId" clId="{71868D9A-B96F-428E-A575-98D8A1773808}" dt="2022-02-28T15:31:31.408" v="10030" actId="571"/>
          <ac:cxnSpMkLst>
            <pc:docMk/>
            <pc:sldMk cId="1281092170" sldId="773"/>
            <ac:cxnSpMk id="12" creationId="{C5DF2764-3C82-4155-AC1A-188A4530B71B}"/>
          </ac:cxnSpMkLst>
        </pc:cxnChg>
        <pc:cxnChg chg="add mod">
          <ac:chgData name="Nguyen Chi Son" userId="606856d02e9d83ac" providerId="LiveId" clId="{71868D9A-B96F-428E-A575-98D8A1773808}" dt="2022-02-28T15:44:34.662" v="10509" actId="1076"/>
          <ac:cxnSpMkLst>
            <pc:docMk/>
            <pc:sldMk cId="1281092170" sldId="773"/>
            <ac:cxnSpMk id="13" creationId="{853EA3EF-86E3-4A73-BA26-62D44A630EBB}"/>
          </ac:cxnSpMkLst>
        </pc:cxnChg>
        <pc:cxnChg chg="mod">
          <ac:chgData name="Nguyen Chi Son" userId="606856d02e9d83ac" providerId="LiveId" clId="{71868D9A-B96F-428E-A575-98D8A1773808}" dt="2022-02-28T15:34:14.693" v="10074"/>
          <ac:cxnSpMkLst>
            <pc:docMk/>
            <pc:sldMk cId="1281092170" sldId="773"/>
            <ac:cxnSpMk id="20" creationId="{ED9EC2FB-EFC1-48A1-9FB9-CE800CCE1091}"/>
          </ac:cxnSpMkLst>
        </pc:cxnChg>
        <pc:cxnChg chg="mod">
          <ac:chgData name="Nguyen Chi Son" userId="606856d02e9d83ac" providerId="LiveId" clId="{71868D9A-B96F-428E-A575-98D8A1773808}" dt="2022-02-28T15:34:14.693" v="10074"/>
          <ac:cxnSpMkLst>
            <pc:docMk/>
            <pc:sldMk cId="1281092170" sldId="773"/>
            <ac:cxnSpMk id="21" creationId="{C64EBBA9-0343-42B5-965B-2F3B3A34ADD3}"/>
          </ac:cxnSpMkLst>
        </pc:cxnChg>
        <pc:cxnChg chg="add mod">
          <ac:chgData name="Nguyen Chi Son" userId="606856d02e9d83ac" providerId="LiveId" clId="{71868D9A-B96F-428E-A575-98D8A1773808}" dt="2022-02-28T15:44:34.662" v="10509" actId="1076"/>
          <ac:cxnSpMkLst>
            <pc:docMk/>
            <pc:sldMk cId="1281092170" sldId="773"/>
            <ac:cxnSpMk id="26" creationId="{6ED43433-4B06-41DF-9FF4-5E3E939C9D06}"/>
          </ac:cxnSpMkLst>
        </pc:cxnChg>
        <pc:cxnChg chg="add mod">
          <ac:chgData name="Nguyen Chi Son" userId="606856d02e9d83ac" providerId="LiveId" clId="{71868D9A-B96F-428E-A575-98D8A1773808}" dt="2022-02-28T15:44:34.662" v="10509" actId="1076"/>
          <ac:cxnSpMkLst>
            <pc:docMk/>
            <pc:sldMk cId="1281092170" sldId="773"/>
            <ac:cxnSpMk id="27" creationId="{23FB8357-44E9-4303-B003-21E40055F99C}"/>
          </ac:cxnSpMkLst>
        </pc:cxnChg>
        <pc:cxnChg chg="add mod">
          <ac:chgData name="Nguyen Chi Son" userId="606856d02e9d83ac" providerId="LiveId" clId="{71868D9A-B96F-428E-A575-98D8A1773808}" dt="2022-02-28T15:44:34.662" v="10509" actId="1076"/>
          <ac:cxnSpMkLst>
            <pc:docMk/>
            <pc:sldMk cId="1281092170" sldId="773"/>
            <ac:cxnSpMk id="30" creationId="{9BBE9AEE-F935-4868-9C99-6C5A03568C9E}"/>
          </ac:cxnSpMkLst>
        </pc:cxnChg>
      </pc:sldChg>
    </pc:docChg>
  </pc:docChgLst>
  <pc:docChgLst>
    <pc:chgData name="Nguyen Chi Son" userId="606856d02e9d83ac" providerId="LiveId" clId="{2597252C-BE7A-429B-93D9-DB93322F59AB}"/>
    <pc:docChg chg="undo redo custSel addSld delSld modSld">
      <pc:chgData name="Nguyen Chi Son" userId="606856d02e9d83ac" providerId="LiveId" clId="{2597252C-BE7A-429B-93D9-DB93322F59AB}" dt="2022-05-10T14:34:19.447" v="9566"/>
      <pc:docMkLst>
        <pc:docMk/>
      </pc:docMkLst>
      <pc:sldChg chg="modSp mod">
        <pc:chgData name="Nguyen Chi Son" userId="606856d02e9d83ac" providerId="LiveId" clId="{2597252C-BE7A-429B-93D9-DB93322F59AB}" dt="2022-05-10T10:17:44.663" v="77" actId="20577"/>
        <pc:sldMkLst>
          <pc:docMk/>
          <pc:sldMk cId="2922349590" sldId="256"/>
        </pc:sldMkLst>
        <pc:spChg chg="mod">
          <ac:chgData name="Nguyen Chi Son" userId="606856d02e9d83ac" providerId="LiveId" clId="{2597252C-BE7A-429B-93D9-DB93322F59AB}" dt="2022-05-10T10:17:44.663" v="77" actId="20577"/>
          <ac:spMkLst>
            <pc:docMk/>
            <pc:sldMk cId="2922349590" sldId="256"/>
            <ac:spMk id="136" creationId="{C574B640-0199-463F-87CA-8E3956B46E10}"/>
          </ac:spMkLst>
        </pc:spChg>
      </pc:sldChg>
      <pc:sldChg chg="modSp mod">
        <pc:chgData name="Nguyen Chi Son" userId="606856d02e9d83ac" providerId="LiveId" clId="{2597252C-BE7A-429B-93D9-DB93322F59AB}" dt="2022-05-10T10:38:12.240" v="2614" actId="1035"/>
        <pc:sldMkLst>
          <pc:docMk/>
          <pc:sldMk cId="3319126272" sldId="622"/>
        </pc:sldMkLst>
        <pc:spChg chg="mod">
          <ac:chgData name="Nguyen Chi Son" userId="606856d02e9d83ac" providerId="LiveId" clId="{2597252C-BE7A-429B-93D9-DB93322F59AB}" dt="2022-05-10T10:38:07.521" v="2593" actId="20577"/>
          <ac:spMkLst>
            <pc:docMk/>
            <pc:sldMk cId="3319126272" sldId="622"/>
            <ac:spMk id="2" creationId="{DAF08EC2-5D0D-48D9-855C-A59C0E5ED55B}"/>
          </ac:spMkLst>
        </pc:spChg>
        <pc:spChg chg="mod">
          <ac:chgData name="Nguyen Chi Son" userId="606856d02e9d83ac" providerId="LiveId" clId="{2597252C-BE7A-429B-93D9-DB93322F59AB}" dt="2022-05-10T10:38:12.240" v="2614" actId="1035"/>
          <ac:spMkLst>
            <pc:docMk/>
            <pc:sldMk cId="3319126272" sldId="622"/>
            <ac:spMk id="3" creationId="{8CD51C9F-FCB0-4185-93E6-835FC05E1B10}"/>
          </ac:spMkLst>
        </pc:spChg>
      </pc:sldChg>
      <pc:sldChg chg="modSp mod">
        <pc:chgData name="Nguyen Chi Son" userId="606856d02e9d83ac" providerId="LiveId" clId="{2597252C-BE7A-429B-93D9-DB93322F59AB}" dt="2022-05-10T10:19:19.418" v="121" actId="20577"/>
        <pc:sldMkLst>
          <pc:docMk/>
          <pc:sldMk cId="1033004166" sldId="675"/>
        </pc:sldMkLst>
        <pc:spChg chg="mod">
          <ac:chgData name="Nguyen Chi Son" userId="606856d02e9d83ac" providerId="LiveId" clId="{2597252C-BE7A-429B-93D9-DB93322F59AB}" dt="2022-05-10T10:19:19.418" v="121" actId="20577"/>
          <ac:spMkLst>
            <pc:docMk/>
            <pc:sldMk cId="1033004166" sldId="675"/>
            <ac:spMk id="2" creationId="{DAF08EC2-5D0D-48D9-855C-A59C0E5ED55B}"/>
          </ac:spMkLst>
        </pc:spChg>
      </pc:sldChg>
      <pc:sldChg chg="addSp delSp modSp mod modAnim">
        <pc:chgData name="Nguyen Chi Son" userId="606856d02e9d83ac" providerId="LiveId" clId="{2597252C-BE7A-429B-93D9-DB93322F59AB}" dt="2022-05-10T14:30:14.263" v="9496"/>
        <pc:sldMkLst>
          <pc:docMk/>
          <pc:sldMk cId="3436966872" sldId="751"/>
        </pc:sldMkLst>
        <pc:spChg chg="mod">
          <ac:chgData name="Nguyen Chi Son" userId="606856d02e9d83ac" providerId="LiveId" clId="{2597252C-BE7A-429B-93D9-DB93322F59AB}" dt="2022-05-10T13:48:20.103" v="5272" actId="20577"/>
          <ac:spMkLst>
            <pc:docMk/>
            <pc:sldMk cId="3436966872" sldId="751"/>
            <ac:spMk id="2" creationId="{BA8A6260-CA4B-46A9-A06E-C71EE59E6992}"/>
          </ac:spMkLst>
        </pc:spChg>
        <pc:spChg chg="del">
          <ac:chgData name="Nguyen Chi Son" userId="606856d02e9d83ac" providerId="LiveId" clId="{2597252C-BE7A-429B-93D9-DB93322F59AB}" dt="2022-05-10T13:48:22.733" v="5273" actId="478"/>
          <ac:spMkLst>
            <pc:docMk/>
            <pc:sldMk cId="3436966872" sldId="751"/>
            <ac:spMk id="5" creationId="{5FCB6675-D220-43C6-AA0B-F5516442E11D}"/>
          </ac:spMkLst>
        </pc:spChg>
        <pc:spChg chg="add mod">
          <ac:chgData name="Nguyen Chi Son" userId="606856d02e9d83ac" providerId="LiveId" clId="{2597252C-BE7A-429B-93D9-DB93322F59AB}" dt="2022-05-10T13:53:03.437" v="5373" actId="1076"/>
          <ac:spMkLst>
            <pc:docMk/>
            <pc:sldMk cId="3436966872" sldId="751"/>
            <ac:spMk id="12" creationId="{B6FCA183-9F83-59E2-80E3-0C204E852FBA}"/>
          </ac:spMkLst>
        </pc:spChg>
        <pc:graphicFrameChg chg="del">
          <ac:chgData name="Nguyen Chi Son" userId="606856d02e9d83ac" providerId="LiveId" clId="{2597252C-BE7A-429B-93D9-DB93322F59AB}" dt="2022-05-10T13:48:22.733" v="5273" actId="478"/>
          <ac:graphicFrameMkLst>
            <pc:docMk/>
            <pc:sldMk cId="3436966872" sldId="751"/>
            <ac:graphicFrameMk id="6" creationId="{958CE3FE-48E3-45E6-9EFF-37A1076F5283}"/>
          </ac:graphicFrameMkLst>
        </pc:graphicFrameChg>
        <pc:graphicFrameChg chg="del">
          <ac:chgData name="Nguyen Chi Son" userId="606856d02e9d83ac" providerId="LiveId" clId="{2597252C-BE7A-429B-93D9-DB93322F59AB}" dt="2022-05-10T13:48:22.733" v="5273" actId="478"/>
          <ac:graphicFrameMkLst>
            <pc:docMk/>
            <pc:sldMk cId="3436966872" sldId="751"/>
            <ac:graphicFrameMk id="8" creationId="{B63BE909-3838-46BD-B286-31B8298D9894}"/>
          </ac:graphicFrameMkLst>
        </pc:graphicFrameChg>
        <pc:graphicFrameChg chg="del">
          <ac:chgData name="Nguyen Chi Son" userId="606856d02e9d83ac" providerId="LiveId" clId="{2597252C-BE7A-429B-93D9-DB93322F59AB}" dt="2022-05-10T13:48:22.733" v="5273" actId="478"/>
          <ac:graphicFrameMkLst>
            <pc:docMk/>
            <pc:sldMk cId="3436966872" sldId="751"/>
            <ac:graphicFrameMk id="9" creationId="{E6ABDB40-C45A-4A3E-B632-FE812F0BD4E9}"/>
          </ac:graphicFrameMkLst>
        </pc:graphicFrameChg>
        <pc:graphicFrameChg chg="del">
          <ac:chgData name="Nguyen Chi Son" userId="606856d02e9d83ac" providerId="LiveId" clId="{2597252C-BE7A-429B-93D9-DB93322F59AB}" dt="2022-05-10T13:48:22.733" v="5273" actId="478"/>
          <ac:graphicFrameMkLst>
            <pc:docMk/>
            <pc:sldMk cId="3436966872" sldId="751"/>
            <ac:graphicFrameMk id="10" creationId="{A6C4EAB6-8BD5-42F0-AD68-EEB1D5501FF4}"/>
          </ac:graphicFrameMkLst>
        </pc:graphicFrameChg>
        <pc:graphicFrameChg chg="add mod">
          <ac:chgData name="Nguyen Chi Son" userId="606856d02e9d83ac" providerId="LiveId" clId="{2597252C-BE7A-429B-93D9-DB93322F59AB}" dt="2022-05-10T13:53:11.813" v="5375" actId="1076"/>
          <ac:graphicFrameMkLst>
            <pc:docMk/>
            <pc:sldMk cId="3436966872" sldId="751"/>
            <ac:graphicFrameMk id="13" creationId="{5C67F817-AF8C-3E71-F6DD-0F7545CFC157}"/>
          </ac:graphicFrameMkLst>
        </pc:graphicFrameChg>
        <pc:picChg chg="add mod">
          <ac:chgData name="Nguyen Chi Son" userId="606856d02e9d83ac" providerId="LiveId" clId="{2597252C-BE7A-429B-93D9-DB93322F59AB}" dt="2022-05-10T13:53:04.781" v="5374" actId="1076"/>
          <ac:picMkLst>
            <pc:docMk/>
            <pc:sldMk cId="3436966872" sldId="751"/>
            <ac:picMk id="11" creationId="{1D6C5D4D-DFD0-6AB4-E364-A759DDCE0C3C}"/>
          </ac:picMkLst>
        </pc:picChg>
      </pc:sldChg>
      <pc:sldChg chg="addSp delSp modSp mod delAnim modAnim">
        <pc:chgData name="Nguyen Chi Son" userId="606856d02e9d83ac" providerId="LiveId" clId="{2597252C-BE7A-429B-93D9-DB93322F59AB}" dt="2022-05-10T14:25:52.575" v="9466"/>
        <pc:sldMkLst>
          <pc:docMk/>
          <pc:sldMk cId="2195649593" sldId="767"/>
        </pc:sldMkLst>
        <pc:spChg chg="add mod">
          <ac:chgData name="Nguyen Chi Son" userId="606856d02e9d83ac" providerId="LiveId" clId="{2597252C-BE7A-429B-93D9-DB93322F59AB}" dt="2022-05-10T10:36:52.174" v="2237" actId="207"/>
          <ac:spMkLst>
            <pc:docMk/>
            <pc:sldMk cId="2195649593" sldId="767"/>
            <ac:spMk id="11" creationId="{CB9798D1-2A2A-6FF5-4ABE-E90F981A0FF3}"/>
          </ac:spMkLst>
        </pc:spChg>
        <pc:spChg chg="del">
          <ac:chgData name="Nguyen Chi Son" userId="606856d02e9d83ac" providerId="LiveId" clId="{2597252C-BE7A-429B-93D9-DB93322F59AB}" dt="2022-05-10T10:30:46.302" v="1706" actId="478"/>
          <ac:spMkLst>
            <pc:docMk/>
            <pc:sldMk cId="2195649593" sldId="767"/>
            <ac:spMk id="14" creationId="{A530074C-9975-4D4F-AC15-005B11433C74}"/>
          </ac:spMkLst>
        </pc:spChg>
        <pc:spChg chg="del">
          <ac:chgData name="Nguyen Chi Son" userId="606856d02e9d83ac" providerId="LiveId" clId="{2597252C-BE7A-429B-93D9-DB93322F59AB}" dt="2022-05-10T10:30:46.302" v="1706" actId="478"/>
          <ac:spMkLst>
            <pc:docMk/>
            <pc:sldMk cId="2195649593" sldId="767"/>
            <ac:spMk id="15" creationId="{EC5263CE-BE2F-44C4-BD89-2666D2873C33}"/>
          </ac:spMkLst>
        </pc:spChg>
        <pc:spChg chg="add mod">
          <ac:chgData name="Nguyen Chi Son" userId="606856d02e9d83ac" providerId="LiveId" clId="{2597252C-BE7A-429B-93D9-DB93322F59AB}" dt="2022-05-10T10:31:40.802" v="1752" actId="12788"/>
          <ac:spMkLst>
            <pc:docMk/>
            <pc:sldMk cId="2195649593" sldId="767"/>
            <ac:spMk id="17" creationId="{0D791960-F599-A78E-3B96-160B765CDF22}"/>
          </ac:spMkLst>
        </pc:spChg>
        <pc:spChg chg="add mod">
          <ac:chgData name="Nguyen Chi Son" userId="606856d02e9d83ac" providerId="LiveId" clId="{2597252C-BE7A-429B-93D9-DB93322F59AB}" dt="2022-05-10T10:35:08.019" v="1916" actId="20577"/>
          <ac:spMkLst>
            <pc:docMk/>
            <pc:sldMk cId="2195649593" sldId="767"/>
            <ac:spMk id="18" creationId="{A3E75C49-FB07-D321-C4AE-FFC7FF9C0EC8}"/>
          </ac:spMkLst>
        </pc:spChg>
        <pc:spChg chg="mod">
          <ac:chgData name="Nguyen Chi Son" userId="606856d02e9d83ac" providerId="LiveId" clId="{2597252C-BE7A-429B-93D9-DB93322F59AB}" dt="2022-05-10T10:30:50.923" v="1719" actId="20577"/>
          <ac:spMkLst>
            <pc:docMk/>
            <pc:sldMk cId="2195649593" sldId="767"/>
            <ac:spMk id="19" creationId="{9C339D16-68E4-43C4-A62E-D0146138D23B}"/>
          </ac:spMkLst>
        </pc:spChg>
        <pc:graphicFrameChg chg="del">
          <ac:chgData name="Nguyen Chi Son" userId="606856d02e9d83ac" providerId="LiveId" clId="{2597252C-BE7A-429B-93D9-DB93322F59AB}" dt="2022-05-10T10:30:46.302" v="1706" actId="478"/>
          <ac:graphicFrameMkLst>
            <pc:docMk/>
            <pc:sldMk cId="2195649593" sldId="767"/>
            <ac:graphicFrameMk id="12" creationId="{F0E5A0BF-76A2-74C2-776C-3F8C2FB60AC1}"/>
          </ac:graphicFrameMkLst>
        </pc:graphicFrameChg>
        <pc:graphicFrameChg chg="del">
          <ac:chgData name="Nguyen Chi Son" userId="606856d02e9d83ac" providerId="LiveId" clId="{2597252C-BE7A-429B-93D9-DB93322F59AB}" dt="2022-05-10T10:30:46.302" v="1706" actId="478"/>
          <ac:graphicFrameMkLst>
            <pc:docMk/>
            <pc:sldMk cId="2195649593" sldId="767"/>
            <ac:graphicFrameMk id="13" creationId="{40D5683C-963C-4B54-2731-333E2EEF208A}"/>
          </ac:graphicFrameMkLst>
        </pc:graphicFrameChg>
        <pc:graphicFrameChg chg="del">
          <ac:chgData name="Nguyen Chi Son" userId="606856d02e9d83ac" providerId="LiveId" clId="{2597252C-BE7A-429B-93D9-DB93322F59AB}" dt="2022-05-10T10:30:46.302" v="1706" actId="478"/>
          <ac:graphicFrameMkLst>
            <pc:docMk/>
            <pc:sldMk cId="2195649593" sldId="767"/>
            <ac:graphicFrameMk id="16" creationId="{40EB7D72-E1E3-FC63-98DA-EF5D422769FA}"/>
          </ac:graphicFrameMkLst>
        </pc:graphicFrameChg>
        <pc:graphicFrameChg chg="add mod">
          <ac:chgData name="Nguyen Chi Son" userId="606856d02e9d83ac" providerId="LiveId" clId="{2597252C-BE7A-429B-93D9-DB93322F59AB}" dt="2022-05-10T10:35:47.464" v="1921" actId="1076"/>
          <ac:graphicFrameMkLst>
            <pc:docMk/>
            <pc:sldMk cId="2195649593" sldId="767"/>
            <ac:graphicFrameMk id="20" creationId="{8C81D0F7-0EAF-9B0C-8F4E-2A927FE4012D}"/>
          </ac:graphicFrameMkLst>
        </pc:graphicFrameChg>
        <pc:picChg chg="del">
          <ac:chgData name="Nguyen Chi Son" userId="606856d02e9d83ac" providerId="LiveId" clId="{2597252C-BE7A-429B-93D9-DB93322F59AB}" dt="2022-05-10T10:29:49.285" v="1246" actId="478"/>
          <ac:picMkLst>
            <pc:docMk/>
            <pc:sldMk cId="2195649593" sldId="767"/>
            <ac:picMk id="3" creationId="{260BF355-A728-9707-7ADD-E5B8065A8980}"/>
          </ac:picMkLst>
        </pc:picChg>
        <pc:picChg chg="add mod">
          <ac:chgData name="Nguyen Chi Son" userId="606856d02e9d83ac" providerId="LiveId" clId="{2597252C-BE7A-429B-93D9-DB93322F59AB}" dt="2022-05-10T10:30:55.659" v="1721" actId="1076"/>
          <ac:picMkLst>
            <pc:docMk/>
            <pc:sldMk cId="2195649593" sldId="767"/>
            <ac:picMk id="10" creationId="{1AC35283-CC43-30A5-2503-F294B6639AA8}"/>
          </ac:picMkLst>
        </pc:picChg>
      </pc:sldChg>
      <pc:sldChg chg="del">
        <pc:chgData name="Nguyen Chi Son" userId="606856d02e9d83ac" providerId="LiveId" clId="{2597252C-BE7A-429B-93D9-DB93322F59AB}" dt="2022-05-10T10:37:46.602" v="2473" actId="47"/>
        <pc:sldMkLst>
          <pc:docMk/>
          <pc:sldMk cId="1171149492" sldId="775"/>
        </pc:sldMkLst>
      </pc:sldChg>
      <pc:sldChg chg="addSp delSp modSp mod delAnim modAnim">
        <pc:chgData name="Nguyen Chi Son" userId="606856d02e9d83ac" providerId="LiveId" clId="{2597252C-BE7A-429B-93D9-DB93322F59AB}" dt="2022-05-10T14:31:58.040" v="9544"/>
        <pc:sldMkLst>
          <pc:docMk/>
          <pc:sldMk cId="2246994220" sldId="777"/>
        </pc:sldMkLst>
        <pc:spChg chg="del">
          <ac:chgData name="Nguyen Chi Son" userId="606856d02e9d83ac" providerId="LiveId" clId="{2597252C-BE7A-429B-93D9-DB93322F59AB}" dt="2022-05-10T13:53:36.357" v="5376" actId="478"/>
          <ac:spMkLst>
            <pc:docMk/>
            <pc:sldMk cId="2246994220" sldId="777"/>
            <ac:spMk id="14" creationId="{A530074C-9975-4D4F-AC15-005B11433C74}"/>
          </ac:spMkLst>
        </pc:spChg>
        <pc:spChg chg="del">
          <ac:chgData name="Nguyen Chi Son" userId="606856d02e9d83ac" providerId="LiveId" clId="{2597252C-BE7A-429B-93D9-DB93322F59AB}" dt="2022-05-10T13:53:36.357" v="5376" actId="478"/>
          <ac:spMkLst>
            <pc:docMk/>
            <pc:sldMk cId="2246994220" sldId="777"/>
            <ac:spMk id="15" creationId="{EC5263CE-BE2F-44C4-BD89-2666D2873C33}"/>
          </ac:spMkLst>
        </pc:spChg>
        <pc:spChg chg="mod">
          <ac:chgData name="Nguyen Chi Son" userId="606856d02e9d83ac" providerId="LiveId" clId="{2597252C-BE7A-429B-93D9-DB93322F59AB}" dt="2022-05-10T13:57:11.602" v="5980" actId="20577"/>
          <ac:spMkLst>
            <pc:docMk/>
            <pc:sldMk cId="2246994220" sldId="777"/>
            <ac:spMk id="19" creationId="{9C339D16-68E4-43C4-A62E-D0146138D23B}"/>
          </ac:spMkLst>
        </pc:spChg>
        <pc:spChg chg="del">
          <ac:chgData name="Nguyen Chi Son" userId="606856d02e9d83ac" providerId="LiveId" clId="{2597252C-BE7A-429B-93D9-DB93322F59AB}" dt="2022-05-10T13:53:36.357" v="5376" actId="478"/>
          <ac:spMkLst>
            <pc:docMk/>
            <pc:sldMk cId="2246994220" sldId="777"/>
            <ac:spMk id="21" creationId="{50CCF181-DD22-1EFD-8B79-74BB108C144B}"/>
          </ac:spMkLst>
        </pc:spChg>
        <pc:spChg chg="del">
          <ac:chgData name="Nguyen Chi Son" userId="606856d02e9d83ac" providerId="LiveId" clId="{2597252C-BE7A-429B-93D9-DB93322F59AB}" dt="2022-05-10T13:53:36.357" v="5376" actId="478"/>
          <ac:spMkLst>
            <pc:docMk/>
            <pc:sldMk cId="2246994220" sldId="777"/>
            <ac:spMk id="25" creationId="{959DC754-314B-E6F9-8468-C23D4D64BB61}"/>
          </ac:spMkLst>
        </pc:spChg>
        <pc:spChg chg="del">
          <ac:chgData name="Nguyen Chi Son" userId="606856d02e9d83ac" providerId="LiveId" clId="{2597252C-BE7A-429B-93D9-DB93322F59AB}" dt="2022-05-10T13:53:36.357" v="5376" actId="478"/>
          <ac:spMkLst>
            <pc:docMk/>
            <pc:sldMk cId="2246994220" sldId="777"/>
            <ac:spMk id="26" creationId="{CD1D6AFE-9958-4D1E-9CD2-A14264240D52}"/>
          </ac:spMkLst>
        </pc:spChg>
        <pc:spChg chg="del">
          <ac:chgData name="Nguyen Chi Son" userId="606856d02e9d83ac" providerId="LiveId" clId="{2597252C-BE7A-429B-93D9-DB93322F59AB}" dt="2022-05-10T13:53:36.357" v="5376" actId="478"/>
          <ac:spMkLst>
            <pc:docMk/>
            <pc:sldMk cId="2246994220" sldId="777"/>
            <ac:spMk id="27" creationId="{DB6DD82A-4CA8-4623-BC36-43439A2C4434}"/>
          </ac:spMkLst>
        </pc:spChg>
        <pc:spChg chg="add del mod">
          <ac:chgData name="Nguyen Chi Son" userId="606856d02e9d83ac" providerId="LiveId" clId="{2597252C-BE7A-429B-93D9-DB93322F59AB}" dt="2022-05-10T14:00:25.508" v="6184" actId="478"/>
          <ac:spMkLst>
            <pc:docMk/>
            <pc:sldMk cId="2246994220" sldId="777"/>
            <ac:spMk id="38" creationId="{FA8D8E0B-4774-4FD1-45DB-F9D547B4BFFB}"/>
          </ac:spMkLst>
        </pc:spChg>
        <pc:spChg chg="add mod">
          <ac:chgData name="Nguyen Chi Son" userId="606856d02e9d83ac" providerId="LiveId" clId="{2597252C-BE7A-429B-93D9-DB93322F59AB}" dt="2022-05-10T13:58:17.893" v="5988" actId="1076"/>
          <ac:spMkLst>
            <pc:docMk/>
            <pc:sldMk cId="2246994220" sldId="777"/>
            <ac:spMk id="39" creationId="{5F7C5AD1-7B3B-989E-1297-81E7D9879977}"/>
          </ac:spMkLst>
        </pc:spChg>
        <pc:spChg chg="add mod">
          <ac:chgData name="Nguyen Chi Son" userId="606856d02e9d83ac" providerId="LiveId" clId="{2597252C-BE7A-429B-93D9-DB93322F59AB}" dt="2022-05-10T14:02:35.871" v="6257" actId="554"/>
          <ac:spMkLst>
            <pc:docMk/>
            <pc:sldMk cId="2246994220" sldId="777"/>
            <ac:spMk id="40" creationId="{4CF5E77E-7E84-14D6-DC71-6428DBD2D8DC}"/>
          </ac:spMkLst>
        </pc:spChg>
        <pc:spChg chg="add mod">
          <ac:chgData name="Nguyen Chi Son" userId="606856d02e9d83ac" providerId="LiveId" clId="{2597252C-BE7A-429B-93D9-DB93322F59AB}" dt="2022-05-10T14:02:21.944" v="6255" actId="12788"/>
          <ac:spMkLst>
            <pc:docMk/>
            <pc:sldMk cId="2246994220" sldId="777"/>
            <ac:spMk id="41" creationId="{42DB3B98-2CF8-B925-AD92-8A52BED905C3}"/>
          </ac:spMkLst>
        </pc:spChg>
        <pc:spChg chg="add mod">
          <ac:chgData name="Nguyen Chi Son" userId="606856d02e9d83ac" providerId="LiveId" clId="{2597252C-BE7A-429B-93D9-DB93322F59AB}" dt="2022-05-10T14:01:07.207" v="6203" actId="1076"/>
          <ac:spMkLst>
            <pc:docMk/>
            <pc:sldMk cId="2246994220" sldId="777"/>
            <ac:spMk id="42" creationId="{4AE60AF4-3AF9-E106-B66A-70AD88A56F49}"/>
          </ac:spMkLst>
        </pc:spChg>
        <pc:spChg chg="add mod">
          <ac:chgData name="Nguyen Chi Son" userId="606856d02e9d83ac" providerId="LiveId" clId="{2597252C-BE7A-429B-93D9-DB93322F59AB}" dt="2022-05-10T14:00:28.872" v="6185" actId="1076"/>
          <ac:spMkLst>
            <pc:docMk/>
            <pc:sldMk cId="2246994220" sldId="777"/>
            <ac:spMk id="43" creationId="{B4523C19-E6AA-1690-53CE-96A11FAFEDF8}"/>
          </ac:spMkLst>
        </pc:spChg>
        <pc:spChg chg="add mod">
          <ac:chgData name="Nguyen Chi Son" userId="606856d02e9d83ac" providerId="LiveId" clId="{2597252C-BE7A-429B-93D9-DB93322F59AB}" dt="2022-05-10T14:02:24.823" v="6256" actId="465"/>
          <ac:spMkLst>
            <pc:docMk/>
            <pc:sldMk cId="2246994220" sldId="777"/>
            <ac:spMk id="46" creationId="{58530903-4039-3A62-EE07-551374A8449C}"/>
          </ac:spMkLst>
        </pc:spChg>
        <pc:spChg chg="add mod">
          <ac:chgData name="Nguyen Chi Son" userId="606856d02e9d83ac" providerId="LiveId" clId="{2597252C-BE7A-429B-93D9-DB93322F59AB}" dt="2022-05-10T14:02:24.823" v="6256" actId="465"/>
          <ac:spMkLst>
            <pc:docMk/>
            <pc:sldMk cId="2246994220" sldId="777"/>
            <ac:spMk id="47" creationId="{D58652D7-BECE-54C4-6807-AC262716E2E9}"/>
          </ac:spMkLst>
        </pc:spChg>
        <pc:spChg chg="add mod">
          <ac:chgData name="Nguyen Chi Son" userId="606856d02e9d83ac" providerId="LiveId" clId="{2597252C-BE7A-429B-93D9-DB93322F59AB}" dt="2022-05-10T14:02:21.944" v="6255" actId="12788"/>
          <ac:spMkLst>
            <pc:docMk/>
            <pc:sldMk cId="2246994220" sldId="777"/>
            <ac:spMk id="48" creationId="{C0D98A5E-FFAC-7DC2-8FBF-71A8E4E3C5F4}"/>
          </ac:spMkLst>
        </pc:spChg>
        <pc:spChg chg="add del mod">
          <ac:chgData name="Nguyen Chi Son" userId="606856d02e9d83ac" providerId="LiveId" clId="{2597252C-BE7A-429B-93D9-DB93322F59AB}" dt="2022-05-10T14:01:04.620" v="6202" actId="478"/>
          <ac:spMkLst>
            <pc:docMk/>
            <pc:sldMk cId="2246994220" sldId="777"/>
            <ac:spMk id="49" creationId="{4B679BBE-6B46-645E-DFB8-920364949E52}"/>
          </ac:spMkLst>
        </pc:spChg>
        <pc:spChg chg="add del mod">
          <ac:chgData name="Nguyen Chi Son" userId="606856d02e9d83ac" providerId="LiveId" clId="{2597252C-BE7A-429B-93D9-DB93322F59AB}" dt="2022-05-10T14:01:03.433" v="6201" actId="478"/>
          <ac:spMkLst>
            <pc:docMk/>
            <pc:sldMk cId="2246994220" sldId="777"/>
            <ac:spMk id="50" creationId="{A10FFE20-8262-E90D-C9BF-1494D814774C}"/>
          </ac:spMkLst>
        </pc:spChg>
        <pc:spChg chg="add mod">
          <ac:chgData name="Nguyen Chi Son" userId="606856d02e9d83ac" providerId="LiveId" clId="{2597252C-BE7A-429B-93D9-DB93322F59AB}" dt="2022-05-10T14:02:41.264" v="6258" actId="408"/>
          <ac:spMkLst>
            <pc:docMk/>
            <pc:sldMk cId="2246994220" sldId="777"/>
            <ac:spMk id="51" creationId="{93E4178E-6204-0B32-12BB-7023763447A2}"/>
          </ac:spMkLst>
        </pc:spChg>
        <pc:spChg chg="add mod">
          <ac:chgData name="Nguyen Chi Son" userId="606856d02e9d83ac" providerId="LiveId" clId="{2597252C-BE7A-429B-93D9-DB93322F59AB}" dt="2022-05-10T14:02:41.264" v="6258" actId="408"/>
          <ac:spMkLst>
            <pc:docMk/>
            <pc:sldMk cId="2246994220" sldId="777"/>
            <ac:spMk id="52" creationId="{0EFFBB7E-E750-9FE7-DE2B-29AD2E8C02B0}"/>
          </ac:spMkLst>
        </pc:spChg>
        <pc:spChg chg="add mod">
          <ac:chgData name="Nguyen Chi Son" userId="606856d02e9d83ac" providerId="LiveId" clId="{2597252C-BE7A-429B-93D9-DB93322F59AB}" dt="2022-05-10T14:02:41.264" v="6258" actId="408"/>
          <ac:spMkLst>
            <pc:docMk/>
            <pc:sldMk cId="2246994220" sldId="777"/>
            <ac:spMk id="53" creationId="{B875EB1C-5624-E18B-7870-D4D61FF3FFB1}"/>
          </ac:spMkLst>
        </pc:spChg>
        <pc:spChg chg="add mod">
          <ac:chgData name="Nguyen Chi Son" userId="606856d02e9d83ac" providerId="LiveId" clId="{2597252C-BE7A-429B-93D9-DB93322F59AB}" dt="2022-05-10T14:02:35.871" v="6257" actId="554"/>
          <ac:spMkLst>
            <pc:docMk/>
            <pc:sldMk cId="2246994220" sldId="777"/>
            <ac:spMk id="54" creationId="{AABA7813-E3B0-CA28-1D4D-AE5A37420A74}"/>
          </ac:spMkLst>
        </pc:spChg>
        <pc:spChg chg="add del mod">
          <ac:chgData name="Nguyen Chi Son" userId="606856d02e9d83ac" providerId="LiveId" clId="{2597252C-BE7A-429B-93D9-DB93322F59AB}" dt="2022-05-10T14:00:38.537" v="6191" actId="478"/>
          <ac:spMkLst>
            <pc:docMk/>
            <pc:sldMk cId="2246994220" sldId="777"/>
            <ac:spMk id="55" creationId="{5897EBDE-FDBA-453E-7B63-F0ADAF0CC0F2}"/>
          </ac:spMkLst>
        </pc:spChg>
        <pc:spChg chg="add del mod">
          <ac:chgData name="Nguyen Chi Son" userId="606856d02e9d83ac" providerId="LiveId" clId="{2597252C-BE7A-429B-93D9-DB93322F59AB}" dt="2022-05-10T14:00:23.885" v="6183" actId="478"/>
          <ac:spMkLst>
            <pc:docMk/>
            <pc:sldMk cId="2246994220" sldId="777"/>
            <ac:spMk id="56" creationId="{E4FA7BDA-7714-6D1A-7852-5EDA36E00146}"/>
          </ac:spMkLst>
        </pc:spChg>
        <pc:spChg chg="add del mod">
          <ac:chgData name="Nguyen Chi Son" userId="606856d02e9d83ac" providerId="LiveId" clId="{2597252C-BE7A-429B-93D9-DB93322F59AB}" dt="2022-05-10T14:00:23.040" v="6182" actId="478"/>
          <ac:spMkLst>
            <pc:docMk/>
            <pc:sldMk cId="2246994220" sldId="777"/>
            <ac:spMk id="57" creationId="{2CFA2744-6CF0-4211-78EF-C3B91FC746C4}"/>
          </ac:spMkLst>
        </pc:spChg>
        <pc:spChg chg="add del mod">
          <ac:chgData name="Nguyen Chi Son" userId="606856d02e9d83ac" providerId="LiveId" clId="{2597252C-BE7A-429B-93D9-DB93322F59AB}" dt="2022-05-10T14:00:21.932" v="6181" actId="478"/>
          <ac:spMkLst>
            <pc:docMk/>
            <pc:sldMk cId="2246994220" sldId="777"/>
            <ac:spMk id="58" creationId="{9C1693C4-3B22-1CE7-DD20-797DD7E0CE41}"/>
          </ac:spMkLst>
        </pc:spChg>
        <pc:spChg chg="add del mod">
          <ac:chgData name="Nguyen Chi Son" userId="606856d02e9d83ac" providerId="LiveId" clId="{2597252C-BE7A-429B-93D9-DB93322F59AB}" dt="2022-05-10T14:00:19.861" v="6179" actId="478"/>
          <ac:spMkLst>
            <pc:docMk/>
            <pc:sldMk cId="2246994220" sldId="777"/>
            <ac:spMk id="59" creationId="{FCB0438B-8A24-E0AF-AD54-7346F10B3F77}"/>
          </ac:spMkLst>
        </pc:spChg>
        <pc:spChg chg="add del mod">
          <ac:chgData name="Nguyen Chi Son" userId="606856d02e9d83ac" providerId="LiveId" clId="{2597252C-BE7A-429B-93D9-DB93322F59AB}" dt="2022-05-10T14:00:20.622" v="6180" actId="478"/>
          <ac:spMkLst>
            <pc:docMk/>
            <pc:sldMk cId="2246994220" sldId="777"/>
            <ac:spMk id="60" creationId="{7998C1D7-F270-0B15-54D2-22F35059029A}"/>
          </ac:spMkLst>
        </pc:spChg>
        <pc:spChg chg="add mod">
          <ac:chgData name="Nguyen Chi Son" userId="606856d02e9d83ac" providerId="LiveId" clId="{2597252C-BE7A-429B-93D9-DB93322F59AB}" dt="2022-05-10T14:02:58.761" v="6264" actId="1036"/>
          <ac:spMkLst>
            <pc:docMk/>
            <pc:sldMk cId="2246994220" sldId="777"/>
            <ac:spMk id="61" creationId="{AC323E4F-41F7-5633-2B2B-F1BE7C613272}"/>
          </ac:spMkLst>
        </pc:spChg>
        <pc:spChg chg="add mod">
          <ac:chgData name="Nguyen Chi Son" userId="606856d02e9d83ac" providerId="LiveId" clId="{2597252C-BE7A-429B-93D9-DB93322F59AB}" dt="2022-05-10T14:04:07.399" v="6281" actId="1035"/>
          <ac:spMkLst>
            <pc:docMk/>
            <pc:sldMk cId="2246994220" sldId="777"/>
            <ac:spMk id="63" creationId="{8BB7EF13-0B00-990C-FF26-8DBAE524AD1B}"/>
          </ac:spMkLst>
        </pc:spChg>
        <pc:spChg chg="add mod">
          <ac:chgData name="Nguyen Chi Son" userId="606856d02e9d83ac" providerId="LiveId" clId="{2597252C-BE7A-429B-93D9-DB93322F59AB}" dt="2022-05-10T14:04:08.554" v="6288" actId="1035"/>
          <ac:spMkLst>
            <pc:docMk/>
            <pc:sldMk cId="2246994220" sldId="777"/>
            <ac:spMk id="64" creationId="{C56247E3-4109-2A48-C999-19A7AAC49913}"/>
          </ac:spMkLst>
        </pc:spChg>
        <pc:spChg chg="add mod">
          <ac:chgData name="Nguyen Chi Son" userId="606856d02e9d83ac" providerId="LiveId" clId="{2597252C-BE7A-429B-93D9-DB93322F59AB}" dt="2022-05-10T14:03:22.695" v="6267" actId="571"/>
          <ac:spMkLst>
            <pc:docMk/>
            <pc:sldMk cId="2246994220" sldId="777"/>
            <ac:spMk id="65" creationId="{28D02E18-9A62-127B-9772-DB5E811CECF9}"/>
          </ac:spMkLst>
        </pc:spChg>
        <pc:spChg chg="add mod">
          <ac:chgData name="Nguyen Chi Son" userId="606856d02e9d83ac" providerId="LiveId" clId="{2597252C-BE7A-429B-93D9-DB93322F59AB}" dt="2022-05-10T14:03:28.758" v="6268" actId="571"/>
          <ac:spMkLst>
            <pc:docMk/>
            <pc:sldMk cId="2246994220" sldId="777"/>
            <ac:spMk id="66" creationId="{0FC1DF95-0B64-844E-3CBE-EAA7B88839B2}"/>
          </ac:spMkLst>
        </pc:spChg>
        <pc:spChg chg="add mod">
          <ac:chgData name="Nguyen Chi Son" userId="606856d02e9d83ac" providerId="LiveId" clId="{2597252C-BE7A-429B-93D9-DB93322F59AB}" dt="2022-05-10T14:03:35.431" v="6269" actId="571"/>
          <ac:spMkLst>
            <pc:docMk/>
            <pc:sldMk cId="2246994220" sldId="777"/>
            <ac:spMk id="67" creationId="{EB81ACA0-91B5-7859-9829-DEC18CC65B16}"/>
          </ac:spMkLst>
        </pc:spChg>
        <pc:spChg chg="add mod">
          <ac:chgData name="Nguyen Chi Son" userId="606856d02e9d83ac" providerId="LiveId" clId="{2597252C-BE7A-429B-93D9-DB93322F59AB}" dt="2022-05-10T14:07:40.240" v="6586" actId="20577"/>
          <ac:spMkLst>
            <pc:docMk/>
            <pc:sldMk cId="2246994220" sldId="777"/>
            <ac:spMk id="70" creationId="{D3933081-0870-9883-7475-E85F45A5F73C}"/>
          </ac:spMkLst>
        </pc:spChg>
        <pc:spChg chg="add mod">
          <ac:chgData name="Nguyen Chi Son" userId="606856d02e9d83ac" providerId="LiveId" clId="{2597252C-BE7A-429B-93D9-DB93322F59AB}" dt="2022-05-10T14:05:31.552" v="6330" actId="1035"/>
          <ac:spMkLst>
            <pc:docMk/>
            <pc:sldMk cId="2246994220" sldId="777"/>
            <ac:spMk id="71" creationId="{E1BC523E-3D57-1417-BB3F-DC67C8108E9E}"/>
          </ac:spMkLst>
        </pc:spChg>
        <pc:graphicFrameChg chg="del">
          <ac:chgData name="Nguyen Chi Son" userId="606856d02e9d83ac" providerId="LiveId" clId="{2597252C-BE7A-429B-93D9-DB93322F59AB}" dt="2022-05-10T13:53:36.357" v="5376" actId="478"/>
          <ac:graphicFrameMkLst>
            <pc:docMk/>
            <pc:sldMk cId="2246994220" sldId="777"/>
            <ac:graphicFrameMk id="23" creationId="{7C3FD459-AAC3-BD8D-046E-8BD79423931B}"/>
          </ac:graphicFrameMkLst>
        </pc:graphicFrameChg>
        <pc:graphicFrameChg chg="add mod">
          <ac:chgData name="Nguyen Chi Son" userId="606856d02e9d83ac" providerId="LiveId" clId="{2597252C-BE7A-429B-93D9-DB93322F59AB}" dt="2022-05-10T14:08:06.522" v="6591" actId="1076"/>
          <ac:graphicFrameMkLst>
            <pc:docMk/>
            <pc:sldMk cId="2246994220" sldId="777"/>
            <ac:graphicFrameMk id="72" creationId="{389493BE-A178-AA4E-2B72-6CFBCF25577E}"/>
          </ac:graphicFrameMkLst>
        </pc:graphicFrameChg>
        <pc:picChg chg="add mod">
          <ac:chgData name="Nguyen Chi Son" userId="606856d02e9d83ac" providerId="LiveId" clId="{2597252C-BE7A-429B-93D9-DB93322F59AB}" dt="2022-05-10T13:57:26.321" v="5986" actId="1035"/>
          <ac:picMkLst>
            <pc:docMk/>
            <pc:sldMk cId="2246994220" sldId="777"/>
            <ac:picMk id="3" creationId="{50C0350E-84ED-3870-8B15-75C7D0A5782A}"/>
          </ac:picMkLst>
        </pc:picChg>
        <pc:picChg chg="del">
          <ac:chgData name="Nguyen Chi Son" userId="606856d02e9d83ac" providerId="LiveId" clId="{2597252C-BE7A-429B-93D9-DB93322F59AB}" dt="2022-05-10T13:53:36.357" v="5376" actId="478"/>
          <ac:picMkLst>
            <pc:docMk/>
            <pc:sldMk cId="2246994220" sldId="777"/>
            <ac:picMk id="6" creationId="{5F247A21-5FA3-4AC7-A429-97D3AFAD4B1B}"/>
          </ac:picMkLst>
        </pc:picChg>
        <pc:picChg chg="del">
          <ac:chgData name="Nguyen Chi Son" userId="606856d02e9d83ac" providerId="LiveId" clId="{2597252C-BE7A-429B-93D9-DB93322F59AB}" dt="2022-05-10T13:53:36.357" v="5376" actId="478"/>
          <ac:picMkLst>
            <pc:docMk/>
            <pc:sldMk cId="2246994220" sldId="777"/>
            <ac:picMk id="22" creationId="{93222A87-91ED-4181-B1B0-A0B0D9FE2D30}"/>
          </ac:picMkLst>
        </pc:picChg>
        <pc:cxnChg chg="del">
          <ac:chgData name="Nguyen Chi Son" userId="606856d02e9d83ac" providerId="LiveId" clId="{2597252C-BE7A-429B-93D9-DB93322F59AB}" dt="2022-05-10T13:53:36.357" v="5376" actId="478"/>
          <ac:cxnSpMkLst>
            <pc:docMk/>
            <pc:sldMk cId="2246994220" sldId="777"/>
            <ac:cxnSpMk id="8" creationId="{46ECD3DC-B938-4C39-8E4A-82C99166371D}"/>
          </ac:cxnSpMkLst>
        </pc:cxnChg>
        <pc:cxnChg chg="add del mod">
          <ac:chgData name="Nguyen Chi Son" userId="606856d02e9d83ac" providerId="LiveId" clId="{2597252C-BE7A-429B-93D9-DB93322F59AB}" dt="2022-05-10T14:00:18.882" v="6178" actId="478"/>
          <ac:cxnSpMkLst>
            <pc:docMk/>
            <pc:sldMk cId="2246994220" sldId="777"/>
            <ac:cxnSpMk id="17" creationId="{0E6EB8D4-E546-8D77-4672-83A5566F1A6B}"/>
          </ac:cxnSpMkLst>
        </pc:cxnChg>
        <pc:cxnChg chg="add mod">
          <ac:chgData name="Nguyen Chi Son" userId="606856d02e9d83ac" providerId="LiveId" clId="{2597252C-BE7A-429B-93D9-DB93322F59AB}" dt="2022-05-10T14:01:57.041" v="6234" actId="465"/>
          <ac:cxnSpMkLst>
            <pc:docMk/>
            <pc:sldMk cId="2246994220" sldId="777"/>
            <ac:cxnSpMk id="18" creationId="{85194890-79FF-B576-127D-F91310A79B21}"/>
          </ac:cxnSpMkLst>
        </pc:cxnChg>
        <pc:cxnChg chg="add mod">
          <ac:chgData name="Nguyen Chi Son" userId="606856d02e9d83ac" providerId="LiveId" clId="{2597252C-BE7A-429B-93D9-DB93322F59AB}" dt="2022-05-10T14:01:57.041" v="6234" actId="465"/>
          <ac:cxnSpMkLst>
            <pc:docMk/>
            <pc:sldMk cId="2246994220" sldId="777"/>
            <ac:cxnSpMk id="20" creationId="{18AD3A36-9CD3-11B2-9283-17C74BDC59B9}"/>
          </ac:cxnSpMkLst>
        </pc:cxnChg>
        <pc:cxnChg chg="del">
          <ac:chgData name="Nguyen Chi Son" userId="606856d02e9d83ac" providerId="LiveId" clId="{2597252C-BE7A-429B-93D9-DB93322F59AB}" dt="2022-05-10T13:53:36.357" v="5376" actId="478"/>
          <ac:cxnSpMkLst>
            <pc:docMk/>
            <pc:sldMk cId="2246994220" sldId="777"/>
            <ac:cxnSpMk id="24" creationId="{F21BDA72-869D-4250-88C3-F2480ADEC55F}"/>
          </ac:cxnSpMkLst>
        </pc:cxnChg>
        <pc:cxnChg chg="add mod">
          <ac:chgData name="Nguyen Chi Son" userId="606856d02e9d83ac" providerId="LiveId" clId="{2597252C-BE7A-429B-93D9-DB93322F59AB}" dt="2022-05-10T14:01:57.041" v="6234" actId="465"/>
          <ac:cxnSpMkLst>
            <pc:docMk/>
            <pc:sldMk cId="2246994220" sldId="777"/>
            <ac:cxnSpMk id="28" creationId="{B218D6F4-49F1-139E-27F2-D6E468EA8F59}"/>
          </ac:cxnSpMkLst>
        </pc:cxnChg>
        <pc:cxnChg chg="add mod">
          <ac:chgData name="Nguyen Chi Son" userId="606856d02e9d83ac" providerId="LiveId" clId="{2597252C-BE7A-429B-93D9-DB93322F59AB}" dt="2022-05-10T14:01:57.041" v="6234" actId="465"/>
          <ac:cxnSpMkLst>
            <pc:docMk/>
            <pc:sldMk cId="2246994220" sldId="777"/>
            <ac:cxnSpMk id="29" creationId="{73B4388A-8A9C-7022-7352-4EC88216B9AD}"/>
          </ac:cxnSpMkLst>
        </pc:cxnChg>
        <pc:cxnChg chg="add mod">
          <ac:chgData name="Nguyen Chi Son" userId="606856d02e9d83ac" providerId="LiveId" clId="{2597252C-BE7A-429B-93D9-DB93322F59AB}" dt="2022-05-10T14:01:44.455" v="6233" actId="1036"/>
          <ac:cxnSpMkLst>
            <pc:docMk/>
            <pc:sldMk cId="2246994220" sldId="777"/>
            <ac:cxnSpMk id="30" creationId="{4BAE1519-83C4-C85A-0B69-E87DB76B312C}"/>
          </ac:cxnSpMkLst>
        </pc:cxnChg>
        <pc:cxnChg chg="add mod">
          <ac:chgData name="Nguyen Chi Son" userId="606856d02e9d83ac" providerId="LiveId" clId="{2597252C-BE7A-429B-93D9-DB93322F59AB}" dt="2022-05-10T14:01:37.967" v="6207" actId="408"/>
          <ac:cxnSpMkLst>
            <pc:docMk/>
            <pc:sldMk cId="2246994220" sldId="777"/>
            <ac:cxnSpMk id="31" creationId="{71A6166B-279B-15FA-808A-30DD034AF14F}"/>
          </ac:cxnSpMkLst>
        </pc:cxnChg>
        <pc:cxnChg chg="add mod">
          <ac:chgData name="Nguyen Chi Son" userId="606856d02e9d83ac" providerId="LiveId" clId="{2597252C-BE7A-429B-93D9-DB93322F59AB}" dt="2022-05-10T14:01:37.967" v="6207" actId="408"/>
          <ac:cxnSpMkLst>
            <pc:docMk/>
            <pc:sldMk cId="2246994220" sldId="777"/>
            <ac:cxnSpMk id="32" creationId="{EFA71C93-E4DF-C965-4382-FF9C85AAEF5B}"/>
          </ac:cxnSpMkLst>
        </pc:cxnChg>
        <pc:cxnChg chg="add mod">
          <ac:chgData name="Nguyen Chi Son" userId="606856d02e9d83ac" providerId="LiveId" clId="{2597252C-BE7A-429B-93D9-DB93322F59AB}" dt="2022-05-10T14:01:37.967" v="6207" actId="408"/>
          <ac:cxnSpMkLst>
            <pc:docMk/>
            <pc:sldMk cId="2246994220" sldId="777"/>
            <ac:cxnSpMk id="33" creationId="{0871B35D-66AD-0D98-38E3-116ED1C738F3}"/>
          </ac:cxnSpMkLst>
        </pc:cxnChg>
        <pc:cxnChg chg="add mod">
          <ac:chgData name="Nguyen Chi Son" userId="606856d02e9d83ac" providerId="LiveId" clId="{2597252C-BE7A-429B-93D9-DB93322F59AB}" dt="2022-05-10T14:01:37.967" v="6207" actId="408"/>
          <ac:cxnSpMkLst>
            <pc:docMk/>
            <pc:sldMk cId="2246994220" sldId="777"/>
            <ac:cxnSpMk id="34" creationId="{F493840C-3430-903A-1467-DEEC77765700}"/>
          </ac:cxnSpMkLst>
        </pc:cxnChg>
        <pc:cxnChg chg="add mod">
          <ac:chgData name="Nguyen Chi Son" userId="606856d02e9d83ac" providerId="LiveId" clId="{2597252C-BE7A-429B-93D9-DB93322F59AB}" dt="2022-05-10T14:01:27.711" v="6206" actId="1076"/>
          <ac:cxnSpMkLst>
            <pc:docMk/>
            <pc:sldMk cId="2246994220" sldId="777"/>
            <ac:cxnSpMk id="35" creationId="{6A39064E-8B67-0F45-36C0-0762435070BB}"/>
          </ac:cxnSpMkLst>
        </pc:cxnChg>
        <pc:cxnChg chg="add mod">
          <ac:chgData name="Nguyen Chi Son" userId="606856d02e9d83ac" providerId="LiveId" clId="{2597252C-BE7A-429B-93D9-DB93322F59AB}" dt="2022-05-10T13:58:31.229" v="6026" actId="1036"/>
          <ac:cxnSpMkLst>
            <pc:docMk/>
            <pc:sldMk cId="2246994220" sldId="777"/>
            <ac:cxnSpMk id="36" creationId="{AA051747-560A-87B6-BC52-CE1EA1D15A49}"/>
          </ac:cxnSpMkLst>
        </pc:cxnChg>
        <pc:cxnChg chg="add mod">
          <ac:chgData name="Nguyen Chi Son" userId="606856d02e9d83ac" providerId="LiveId" clId="{2597252C-BE7A-429B-93D9-DB93322F59AB}" dt="2022-05-10T13:59:49.544" v="6136" actId="14100"/>
          <ac:cxnSpMkLst>
            <pc:docMk/>
            <pc:sldMk cId="2246994220" sldId="777"/>
            <ac:cxnSpMk id="37" creationId="{560C8E6C-C7D2-BC76-5FF0-D812BB28CBF1}"/>
          </ac:cxnSpMkLst>
        </pc:cxnChg>
        <pc:cxnChg chg="add del mod">
          <ac:chgData name="Nguyen Chi Son" userId="606856d02e9d83ac" providerId="LiveId" clId="{2597252C-BE7A-429B-93D9-DB93322F59AB}" dt="2022-05-10T14:01:16.741" v="6204" actId="478"/>
          <ac:cxnSpMkLst>
            <pc:docMk/>
            <pc:sldMk cId="2246994220" sldId="777"/>
            <ac:cxnSpMk id="44" creationId="{A05CD8CD-05EF-0D2C-100D-4922307299FE}"/>
          </ac:cxnSpMkLst>
        </pc:cxnChg>
        <pc:cxnChg chg="add del mod">
          <ac:chgData name="Nguyen Chi Son" userId="606856d02e9d83ac" providerId="LiveId" clId="{2597252C-BE7A-429B-93D9-DB93322F59AB}" dt="2022-05-10T14:01:17.764" v="6205" actId="478"/>
          <ac:cxnSpMkLst>
            <pc:docMk/>
            <pc:sldMk cId="2246994220" sldId="777"/>
            <ac:cxnSpMk id="45" creationId="{8470529C-8A32-65A3-DD44-48FA41970CD7}"/>
          </ac:cxnSpMkLst>
        </pc:cxnChg>
        <pc:cxnChg chg="add del mod">
          <ac:chgData name="Nguyen Chi Son" userId="606856d02e9d83ac" providerId="LiveId" clId="{2597252C-BE7A-429B-93D9-DB93322F59AB}" dt="2022-05-10T14:00:18.138" v="6177" actId="478"/>
          <ac:cxnSpMkLst>
            <pc:docMk/>
            <pc:sldMk cId="2246994220" sldId="777"/>
            <ac:cxnSpMk id="62" creationId="{64639978-7485-AFA7-FBD0-D44947ED6775}"/>
          </ac:cxnSpMkLst>
        </pc:cxnChg>
        <pc:cxnChg chg="add mod ord">
          <ac:chgData name="Nguyen Chi Son" userId="606856d02e9d83ac" providerId="LiveId" clId="{2597252C-BE7A-429B-93D9-DB93322F59AB}" dt="2022-05-10T14:04:04.520" v="6275" actId="167"/>
          <ac:cxnSpMkLst>
            <pc:docMk/>
            <pc:sldMk cId="2246994220" sldId="777"/>
            <ac:cxnSpMk id="68" creationId="{6EF74052-0F7C-E733-3420-76453FE4118B}"/>
          </ac:cxnSpMkLst>
        </pc:cxnChg>
        <pc:cxnChg chg="add mod ord">
          <ac:chgData name="Nguyen Chi Son" userId="606856d02e9d83ac" providerId="LiveId" clId="{2597252C-BE7A-429B-93D9-DB93322F59AB}" dt="2022-05-10T14:04:21.750" v="6292" actId="167"/>
          <ac:cxnSpMkLst>
            <pc:docMk/>
            <pc:sldMk cId="2246994220" sldId="777"/>
            <ac:cxnSpMk id="69" creationId="{B464FBFD-36BC-D5AC-E7FA-E03555507F4D}"/>
          </ac:cxnSpMkLst>
        </pc:cxnChg>
      </pc:sldChg>
      <pc:sldChg chg="modSp mod">
        <pc:chgData name="Nguyen Chi Son" userId="606856d02e9d83ac" providerId="LiveId" clId="{2597252C-BE7A-429B-93D9-DB93322F59AB}" dt="2022-05-10T11:33:18.092" v="4988" actId="1036"/>
        <pc:sldMkLst>
          <pc:docMk/>
          <pc:sldMk cId="355541719" sldId="780"/>
        </pc:sldMkLst>
        <pc:spChg chg="mod">
          <ac:chgData name="Nguyen Chi Son" userId="606856d02e9d83ac" providerId="LiveId" clId="{2597252C-BE7A-429B-93D9-DB93322F59AB}" dt="2022-05-10T11:33:12.654" v="4963" actId="20577"/>
          <ac:spMkLst>
            <pc:docMk/>
            <pc:sldMk cId="355541719" sldId="780"/>
            <ac:spMk id="2" creationId="{DAF08EC2-5D0D-48D9-855C-A59C0E5ED55B}"/>
          </ac:spMkLst>
        </pc:spChg>
        <pc:spChg chg="mod">
          <ac:chgData name="Nguyen Chi Son" userId="606856d02e9d83ac" providerId="LiveId" clId="{2597252C-BE7A-429B-93D9-DB93322F59AB}" dt="2022-05-10T11:33:18.092" v="4988" actId="1036"/>
          <ac:spMkLst>
            <pc:docMk/>
            <pc:sldMk cId="355541719" sldId="780"/>
            <ac:spMk id="3" creationId="{8CD51C9F-FCB0-4185-93E6-835FC05E1B10}"/>
          </ac:spMkLst>
        </pc:spChg>
      </pc:sldChg>
      <pc:sldChg chg="addSp delSp modSp mod">
        <pc:chgData name="Nguyen Chi Son" userId="606856d02e9d83ac" providerId="LiveId" clId="{2597252C-BE7A-429B-93D9-DB93322F59AB}" dt="2022-05-10T10:29:00.361" v="1245" actId="207"/>
        <pc:sldMkLst>
          <pc:docMk/>
          <pc:sldMk cId="1219282801" sldId="781"/>
        </pc:sldMkLst>
        <pc:spChg chg="mod">
          <ac:chgData name="Nguyen Chi Son" userId="606856d02e9d83ac" providerId="LiveId" clId="{2597252C-BE7A-429B-93D9-DB93322F59AB}" dt="2022-05-10T10:24:08.188" v="318" actId="20577"/>
          <ac:spMkLst>
            <pc:docMk/>
            <pc:sldMk cId="1219282801" sldId="781"/>
            <ac:spMk id="2" creationId="{BA8A6260-CA4B-46A9-A06E-C71EE59E6992}"/>
          </ac:spMkLst>
        </pc:spChg>
        <pc:spChg chg="del">
          <ac:chgData name="Nguyen Chi Son" userId="606856d02e9d83ac" providerId="LiveId" clId="{2597252C-BE7A-429B-93D9-DB93322F59AB}" dt="2022-05-10T10:19:49.186" v="122" actId="478"/>
          <ac:spMkLst>
            <pc:docMk/>
            <pc:sldMk cId="1219282801" sldId="781"/>
            <ac:spMk id="8" creationId="{955B3B93-F524-912C-E6E6-03B5CA033821}"/>
          </ac:spMkLst>
        </pc:spChg>
        <pc:spChg chg="del">
          <ac:chgData name="Nguyen Chi Son" userId="606856d02e9d83ac" providerId="LiveId" clId="{2597252C-BE7A-429B-93D9-DB93322F59AB}" dt="2022-05-10T10:19:49.186" v="122" actId="478"/>
          <ac:spMkLst>
            <pc:docMk/>
            <pc:sldMk cId="1219282801" sldId="781"/>
            <ac:spMk id="9" creationId="{E599A9CF-04CF-48D0-93AF-AA1516C21AED}"/>
          </ac:spMkLst>
        </pc:spChg>
        <pc:spChg chg="mod">
          <ac:chgData name="Nguyen Chi Son" userId="606856d02e9d83ac" providerId="LiveId" clId="{2597252C-BE7A-429B-93D9-DB93322F59AB}" dt="2022-05-10T10:28:56.678" v="1244" actId="207"/>
          <ac:spMkLst>
            <pc:docMk/>
            <pc:sldMk cId="1219282801" sldId="781"/>
            <ac:spMk id="10" creationId="{3FD708EC-228F-67F0-E1BD-F5A363328896}"/>
          </ac:spMkLst>
        </pc:spChg>
        <pc:spChg chg="del">
          <ac:chgData name="Nguyen Chi Son" userId="606856d02e9d83ac" providerId="LiveId" clId="{2597252C-BE7A-429B-93D9-DB93322F59AB}" dt="2022-05-10T10:19:49.186" v="122" actId="478"/>
          <ac:spMkLst>
            <pc:docMk/>
            <pc:sldMk cId="1219282801" sldId="781"/>
            <ac:spMk id="11" creationId="{72086FFA-A4E4-43D5-877C-B63DBE3E10B8}"/>
          </ac:spMkLst>
        </pc:spChg>
        <pc:spChg chg="add mod">
          <ac:chgData name="Nguyen Chi Son" userId="606856d02e9d83ac" providerId="LiveId" clId="{2597252C-BE7A-429B-93D9-DB93322F59AB}" dt="2022-05-10T10:29:00.361" v="1245" actId="207"/>
          <ac:spMkLst>
            <pc:docMk/>
            <pc:sldMk cId="1219282801" sldId="781"/>
            <ac:spMk id="13" creationId="{6D13369A-D3BB-A532-C67C-F125BCF9463E}"/>
          </ac:spMkLst>
        </pc:spChg>
        <pc:graphicFrameChg chg="del">
          <ac:chgData name="Nguyen Chi Son" userId="606856d02e9d83ac" providerId="LiveId" clId="{2597252C-BE7A-429B-93D9-DB93322F59AB}" dt="2022-05-10T10:19:49.186" v="122" actId="478"/>
          <ac:graphicFrameMkLst>
            <pc:docMk/>
            <pc:sldMk cId="1219282801" sldId="781"/>
            <ac:graphicFrameMk id="5" creationId="{4F77B9F1-96C4-46D9-ADFD-BA23E1ECCE0E}"/>
          </ac:graphicFrameMkLst>
        </pc:graphicFrameChg>
        <pc:graphicFrameChg chg="del">
          <ac:chgData name="Nguyen Chi Son" userId="606856d02e9d83ac" providerId="LiveId" clId="{2597252C-BE7A-429B-93D9-DB93322F59AB}" dt="2022-05-10T10:19:49.186" v="122" actId="478"/>
          <ac:graphicFrameMkLst>
            <pc:docMk/>
            <pc:sldMk cId="1219282801" sldId="781"/>
            <ac:graphicFrameMk id="6" creationId="{2164F7F6-5116-43DA-B801-9947B714DAAC}"/>
          </ac:graphicFrameMkLst>
        </pc:graphicFrameChg>
        <pc:graphicFrameChg chg="del">
          <ac:chgData name="Nguyen Chi Son" userId="606856d02e9d83ac" providerId="LiveId" clId="{2597252C-BE7A-429B-93D9-DB93322F59AB}" dt="2022-05-10T10:19:49.186" v="122" actId="478"/>
          <ac:graphicFrameMkLst>
            <pc:docMk/>
            <pc:sldMk cId="1219282801" sldId="781"/>
            <ac:graphicFrameMk id="7" creationId="{596700B3-CED2-48E2-BFEF-9F6D56F05322}"/>
          </ac:graphicFrameMkLst>
        </pc:graphicFrameChg>
        <pc:picChg chg="add mod">
          <ac:chgData name="Nguyen Chi Son" userId="606856d02e9d83ac" providerId="LiveId" clId="{2597252C-BE7A-429B-93D9-DB93322F59AB}" dt="2022-05-10T10:28:22.285" v="1232" actId="1076"/>
          <ac:picMkLst>
            <pc:docMk/>
            <pc:sldMk cId="1219282801" sldId="781"/>
            <ac:picMk id="4" creationId="{0D0CC154-EC5F-1F05-1351-D77440F3D464}"/>
          </ac:picMkLst>
        </pc:picChg>
        <pc:picChg chg="del">
          <ac:chgData name="Nguyen Chi Son" userId="606856d02e9d83ac" providerId="LiveId" clId="{2597252C-BE7A-429B-93D9-DB93322F59AB}" dt="2022-05-10T10:19:49.186" v="122" actId="478"/>
          <ac:picMkLst>
            <pc:docMk/>
            <pc:sldMk cId="1219282801" sldId="781"/>
            <ac:picMk id="12" creationId="{8C4E97C3-F4E1-C0B0-16DA-B8FA083AC2F0}"/>
          </ac:picMkLst>
        </pc:picChg>
      </pc:sldChg>
      <pc:sldChg chg="addSp delSp modSp mod delAnim modAnim">
        <pc:chgData name="Nguyen Chi Son" userId="606856d02e9d83ac" providerId="LiveId" clId="{2597252C-BE7A-429B-93D9-DB93322F59AB}" dt="2022-05-10T14:28:45.468" v="9481"/>
        <pc:sldMkLst>
          <pc:docMk/>
          <pc:sldMk cId="3014091475" sldId="782"/>
        </pc:sldMkLst>
        <pc:spChg chg="mod">
          <ac:chgData name="Nguyen Chi Son" userId="606856d02e9d83ac" providerId="LiveId" clId="{2597252C-BE7A-429B-93D9-DB93322F59AB}" dt="2022-05-10T10:59:14.069" v="2724" actId="20577"/>
          <ac:spMkLst>
            <pc:docMk/>
            <pc:sldMk cId="3014091475" sldId="782"/>
            <ac:spMk id="2" creationId="{BA8A6260-CA4B-46A9-A06E-C71EE59E6992}"/>
          </ac:spMkLst>
        </pc:spChg>
        <pc:spChg chg="del">
          <ac:chgData name="Nguyen Chi Son" userId="606856d02e9d83ac" providerId="LiveId" clId="{2597252C-BE7A-429B-93D9-DB93322F59AB}" dt="2022-05-10T10:38:19.602" v="2617" actId="478"/>
          <ac:spMkLst>
            <pc:docMk/>
            <pc:sldMk cId="3014091475" sldId="782"/>
            <ac:spMk id="12" creationId="{CAC6F461-55C4-43A2-9ECA-C87005473EB8}"/>
          </ac:spMkLst>
        </pc:spChg>
        <pc:spChg chg="del">
          <ac:chgData name="Nguyen Chi Son" userId="606856d02e9d83ac" providerId="LiveId" clId="{2597252C-BE7A-429B-93D9-DB93322F59AB}" dt="2022-05-10T10:38:18.330" v="2616" actId="478"/>
          <ac:spMkLst>
            <pc:docMk/>
            <pc:sldMk cId="3014091475" sldId="782"/>
            <ac:spMk id="13" creationId="{9C931C15-612C-9208-4F04-621991E64600}"/>
          </ac:spMkLst>
        </pc:spChg>
        <pc:spChg chg="del">
          <ac:chgData name="Nguyen Chi Son" userId="606856d02e9d83ac" providerId="LiveId" clId="{2597252C-BE7A-429B-93D9-DB93322F59AB}" dt="2022-05-10T10:38:17.279" v="2615" actId="478"/>
          <ac:spMkLst>
            <pc:docMk/>
            <pc:sldMk cId="3014091475" sldId="782"/>
            <ac:spMk id="14" creationId="{3BF6A4EC-44C6-3B3B-9E68-BC4B4CB248FA}"/>
          </ac:spMkLst>
        </pc:spChg>
        <pc:spChg chg="del mod">
          <ac:chgData name="Nguyen Chi Son" userId="606856d02e9d83ac" providerId="LiveId" clId="{2597252C-BE7A-429B-93D9-DB93322F59AB}" dt="2022-05-10T10:59:46.490" v="2726" actId="478"/>
          <ac:spMkLst>
            <pc:docMk/>
            <pc:sldMk cId="3014091475" sldId="782"/>
            <ac:spMk id="16" creationId="{0119BE91-3FD4-9980-7595-365DEEE2A376}"/>
          </ac:spMkLst>
        </pc:spChg>
        <pc:spChg chg="add mod">
          <ac:chgData name="Nguyen Chi Son" userId="606856d02e9d83ac" providerId="LiveId" clId="{2597252C-BE7A-429B-93D9-DB93322F59AB}" dt="2022-05-10T11:11:03.108" v="2931" actId="1076"/>
          <ac:spMkLst>
            <pc:docMk/>
            <pc:sldMk cId="3014091475" sldId="782"/>
            <ac:spMk id="17" creationId="{DD6A3664-3EFB-DC6D-E871-D68ECF6B19F8}"/>
          </ac:spMkLst>
        </pc:spChg>
        <pc:spChg chg="add mod">
          <ac:chgData name="Nguyen Chi Son" userId="606856d02e9d83ac" providerId="LiveId" clId="{2597252C-BE7A-429B-93D9-DB93322F59AB}" dt="2022-05-10T11:11:19.435" v="2936" actId="1076"/>
          <ac:spMkLst>
            <pc:docMk/>
            <pc:sldMk cId="3014091475" sldId="782"/>
            <ac:spMk id="20" creationId="{9B0F4213-A693-8626-AAD1-8380A42E4638}"/>
          </ac:spMkLst>
        </pc:spChg>
        <pc:spChg chg="add mod">
          <ac:chgData name="Nguyen Chi Son" userId="606856d02e9d83ac" providerId="LiveId" clId="{2597252C-BE7A-429B-93D9-DB93322F59AB}" dt="2022-05-10T11:11:23.341" v="2937" actId="1076"/>
          <ac:spMkLst>
            <pc:docMk/>
            <pc:sldMk cId="3014091475" sldId="782"/>
            <ac:spMk id="22" creationId="{6DABCBD1-D8E4-E9DB-FF2E-1962493F31BA}"/>
          </ac:spMkLst>
        </pc:spChg>
        <pc:spChg chg="add del mod">
          <ac:chgData name="Nguyen Chi Son" userId="606856d02e9d83ac" providerId="LiveId" clId="{2597252C-BE7A-429B-93D9-DB93322F59AB}" dt="2022-05-10T11:00:21.333" v="2734" actId="478"/>
          <ac:spMkLst>
            <pc:docMk/>
            <pc:sldMk cId="3014091475" sldId="782"/>
            <ac:spMk id="24" creationId="{D64892D1-314B-4B82-C01A-DA8A049FDD36}"/>
          </ac:spMkLst>
        </pc:spChg>
        <pc:spChg chg="add del mod">
          <ac:chgData name="Nguyen Chi Son" userId="606856d02e9d83ac" providerId="LiveId" clId="{2597252C-BE7A-429B-93D9-DB93322F59AB}" dt="2022-05-10T11:00:21.333" v="2734" actId="478"/>
          <ac:spMkLst>
            <pc:docMk/>
            <pc:sldMk cId="3014091475" sldId="782"/>
            <ac:spMk id="25" creationId="{6A7333F8-CD1A-E104-1903-8BBA236ACFC5}"/>
          </ac:spMkLst>
        </pc:spChg>
        <pc:spChg chg="add del mod">
          <ac:chgData name="Nguyen Chi Son" userId="606856d02e9d83ac" providerId="LiveId" clId="{2597252C-BE7A-429B-93D9-DB93322F59AB}" dt="2022-05-10T11:00:21.333" v="2734" actId="478"/>
          <ac:spMkLst>
            <pc:docMk/>
            <pc:sldMk cId="3014091475" sldId="782"/>
            <ac:spMk id="27" creationId="{9C756398-3AC8-146C-5131-144A0D029B2C}"/>
          </ac:spMkLst>
        </pc:spChg>
        <pc:spChg chg="add del mod">
          <ac:chgData name="Nguyen Chi Son" userId="606856d02e9d83ac" providerId="LiveId" clId="{2597252C-BE7A-429B-93D9-DB93322F59AB}" dt="2022-05-10T11:00:21.333" v="2734" actId="478"/>
          <ac:spMkLst>
            <pc:docMk/>
            <pc:sldMk cId="3014091475" sldId="782"/>
            <ac:spMk id="28" creationId="{48A7E723-D5CC-6D34-15A1-940F1ADF0A5A}"/>
          </ac:spMkLst>
        </pc:spChg>
        <pc:spChg chg="add mod">
          <ac:chgData name="Nguyen Chi Son" userId="606856d02e9d83ac" providerId="LiveId" clId="{2597252C-BE7A-429B-93D9-DB93322F59AB}" dt="2022-05-10T11:08:58.159" v="2909" actId="1076"/>
          <ac:spMkLst>
            <pc:docMk/>
            <pc:sldMk cId="3014091475" sldId="782"/>
            <ac:spMk id="43" creationId="{30959D94-1C64-4FE0-F240-96090DB7A422}"/>
          </ac:spMkLst>
        </pc:spChg>
        <pc:spChg chg="add del mod">
          <ac:chgData name="Nguyen Chi Son" userId="606856d02e9d83ac" providerId="LiveId" clId="{2597252C-BE7A-429B-93D9-DB93322F59AB}" dt="2022-05-10T11:06:07.977" v="2839" actId="478"/>
          <ac:spMkLst>
            <pc:docMk/>
            <pc:sldMk cId="3014091475" sldId="782"/>
            <ac:spMk id="44" creationId="{EA63D0A6-53BF-9073-98C8-E726D27369B0}"/>
          </ac:spMkLst>
        </pc:spChg>
        <pc:spChg chg="add del mod">
          <ac:chgData name="Nguyen Chi Son" userId="606856d02e9d83ac" providerId="LiveId" clId="{2597252C-BE7A-429B-93D9-DB93322F59AB}" dt="2022-05-10T11:06:07.055" v="2838" actId="478"/>
          <ac:spMkLst>
            <pc:docMk/>
            <pc:sldMk cId="3014091475" sldId="782"/>
            <ac:spMk id="45" creationId="{D7E5906C-D718-7871-22AF-5DAAC97E1E1C}"/>
          </ac:spMkLst>
        </pc:spChg>
        <pc:spChg chg="add del mod">
          <ac:chgData name="Nguyen Chi Son" userId="606856d02e9d83ac" providerId="LiveId" clId="{2597252C-BE7A-429B-93D9-DB93322F59AB}" dt="2022-05-10T11:06:09.165" v="2840" actId="478"/>
          <ac:spMkLst>
            <pc:docMk/>
            <pc:sldMk cId="3014091475" sldId="782"/>
            <ac:spMk id="46" creationId="{D054108B-EC0E-66A5-B586-DF0399BA709F}"/>
          </ac:spMkLst>
        </pc:spChg>
        <pc:spChg chg="add del mod">
          <ac:chgData name="Nguyen Chi Son" userId="606856d02e9d83ac" providerId="LiveId" clId="{2597252C-BE7A-429B-93D9-DB93322F59AB}" dt="2022-05-10T11:06:10.149" v="2841" actId="478"/>
          <ac:spMkLst>
            <pc:docMk/>
            <pc:sldMk cId="3014091475" sldId="782"/>
            <ac:spMk id="47" creationId="{0442BD2D-61A3-9C1B-E63E-A9ABA28D4CDE}"/>
          </ac:spMkLst>
        </pc:spChg>
        <pc:spChg chg="add del mod">
          <ac:chgData name="Nguyen Chi Son" userId="606856d02e9d83ac" providerId="LiveId" clId="{2597252C-BE7A-429B-93D9-DB93322F59AB}" dt="2022-05-10T11:06:13.165" v="2843" actId="478"/>
          <ac:spMkLst>
            <pc:docMk/>
            <pc:sldMk cId="3014091475" sldId="782"/>
            <ac:spMk id="48" creationId="{F57E3B4E-4402-A1FC-00CF-EB69D14E31EE}"/>
          </ac:spMkLst>
        </pc:spChg>
        <pc:spChg chg="add mod">
          <ac:chgData name="Nguyen Chi Son" userId="606856d02e9d83ac" providerId="LiveId" clId="{2597252C-BE7A-429B-93D9-DB93322F59AB}" dt="2022-05-10T11:03:25.498" v="2815" actId="1076"/>
          <ac:spMkLst>
            <pc:docMk/>
            <pc:sldMk cId="3014091475" sldId="782"/>
            <ac:spMk id="49" creationId="{23A2A7FC-0198-5EE4-EB7A-892A646DCC5A}"/>
          </ac:spMkLst>
        </pc:spChg>
        <pc:spChg chg="add mod">
          <ac:chgData name="Nguyen Chi Son" userId="606856d02e9d83ac" providerId="LiveId" clId="{2597252C-BE7A-429B-93D9-DB93322F59AB}" dt="2022-05-10T11:08:31.472" v="2905" actId="1036"/>
          <ac:spMkLst>
            <pc:docMk/>
            <pc:sldMk cId="3014091475" sldId="782"/>
            <ac:spMk id="50" creationId="{4DAEA2B5-667A-067D-998F-144CC0BD2572}"/>
          </ac:spMkLst>
        </pc:spChg>
        <pc:spChg chg="add del mod">
          <ac:chgData name="Nguyen Chi Son" userId="606856d02e9d83ac" providerId="LiveId" clId="{2597252C-BE7A-429B-93D9-DB93322F59AB}" dt="2022-05-10T11:07:36.021" v="2877" actId="478"/>
          <ac:spMkLst>
            <pc:docMk/>
            <pc:sldMk cId="3014091475" sldId="782"/>
            <ac:spMk id="51" creationId="{ACD24BDD-7513-14E9-1912-C6FCEF4B9C47}"/>
          </ac:spMkLst>
        </pc:spChg>
        <pc:spChg chg="add del mod">
          <ac:chgData name="Nguyen Chi Son" userId="606856d02e9d83ac" providerId="LiveId" clId="{2597252C-BE7A-429B-93D9-DB93322F59AB}" dt="2022-05-10T11:07:36.021" v="2877" actId="478"/>
          <ac:spMkLst>
            <pc:docMk/>
            <pc:sldMk cId="3014091475" sldId="782"/>
            <ac:spMk id="52" creationId="{6B64B39C-3474-D455-D24C-995582157858}"/>
          </ac:spMkLst>
        </pc:spChg>
        <pc:spChg chg="add del mod">
          <ac:chgData name="Nguyen Chi Son" userId="606856d02e9d83ac" providerId="LiveId" clId="{2597252C-BE7A-429B-93D9-DB93322F59AB}" dt="2022-05-10T11:07:36.021" v="2877" actId="478"/>
          <ac:spMkLst>
            <pc:docMk/>
            <pc:sldMk cId="3014091475" sldId="782"/>
            <ac:spMk id="53" creationId="{43CA033C-3A94-3D04-BA5E-A91AEFA323AD}"/>
          </ac:spMkLst>
        </pc:spChg>
        <pc:spChg chg="add del mod">
          <ac:chgData name="Nguyen Chi Son" userId="606856d02e9d83ac" providerId="LiveId" clId="{2597252C-BE7A-429B-93D9-DB93322F59AB}" dt="2022-05-10T11:07:36.021" v="2877" actId="478"/>
          <ac:spMkLst>
            <pc:docMk/>
            <pc:sldMk cId="3014091475" sldId="782"/>
            <ac:spMk id="54" creationId="{6F1FF4D2-2A65-9974-F044-DC903F9E4103}"/>
          </ac:spMkLst>
        </pc:spChg>
        <pc:spChg chg="add mod">
          <ac:chgData name="Nguyen Chi Son" userId="606856d02e9d83ac" providerId="LiveId" clId="{2597252C-BE7A-429B-93D9-DB93322F59AB}" dt="2022-05-10T11:07:27.365" v="2876" actId="1038"/>
          <ac:spMkLst>
            <pc:docMk/>
            <pc:sldMk cId="3014091475" sldId="782"/>
            <ac:spMk id="55" creationId="{3629CAFF-95F2-4CA3-5E71-7405E923B84E}"/>
          </ac:spMkLst>
        </pc:spChg>
        <pc:spChg chg="add del mod">
          <ac:chgData name="Nguyen Chi Son" userId="606856d02e9d83ac" providerId="LiveId" clId="{2597252C-BE7A-429B-93D9-DB93322F59AB}" dt="2022-05-10T11:06:44.695" v="2849" actId="478"/>
          <ac:spMkLst>
            <pc:docMk/>
            <pc:sldMk cId="3014091475" sldId="782"/>
            <ac:spMk id="56" creationId="{E82E8DA0-8F93-EEB9-0F6B-A90DEA5403AC}"/>
          </ac:spMkLst>
        </pc:spChg>
        <pc:spChg chg="add del mod">
          <ac:chgData name="Nguyen Chi Son" userId="606856d02e9d83ac" providerId="LiveId" clId="{2597252C-BE7A-429B-93D9-DB93322F59AB}" dt="2022-05-10T11:06:46.195" v="2850" actId="478"/>
          <ac:spMkLst>
            <pc:docMk/>
            <pc:sldMk cId="3014091475" sldId="782"/>
            <ac:spMk id="57" creationId="{BEBCC6D2-AB7C-652C-8BE1-7101AFCA5621}"/>
          </ac:spMkLst>
        </pc:spChg>
        <pc:spChg chg="add del mod">
          <ac:chgData name="Nguyen Chi Son" userId="606856d02e9d83ac" providerId="LiveId" clId="{2597252C-BE7A-429B-93D9-DB93322F59AB}" dt="2022-05-10T11:06:47.335" v="2851" actId="478"/>
          <ac:spMkLst>
            <pc:docMk/>
            <pc:sldMk cId="3014091475" sldId="782"/>
            <ac:spMk id="58" creationId="{C3F9ED54-BCB0-C479-BCCF-767AA95B7883}"/>
          </ac:spMkLst>
        </pc:spChg>
        <pc:spChg chg="add del mod">
          <ac:chgData name="Nguyen Chi Son" userId="606856d02e9d83ac" providerId="LiveId" clId="{2597252C-BE7A-429B-93D9-DB93322F59AB}" dt="2022-05-10T11:06:49.257" v="2852" actId="478"/>
          <ac:spMkLst>
            <pc:docMk/>
            <pc:sldMk cId="3014091475" sldId="782"/>
            <ac:spMk id="59" creationId="{9C891DF1-0FCC-7C60-31ED-ACFF0D80E57F}"/>
          </ac:spMkLst>
        </pc:spChg>
        <pc:spChg chg="add del mod">
          <ac:chgData name="Nguyen Chi Son" userId="606856d02e9d83ac" providerId="LiveId" clId="{2597252C-BE7A-429B-93D9-DB93322F59AB}" dt="2022-05-10T11:03:18.483" v="2814" actId="478"/>
          <ac:spMkLst>
            <pc:docMk/>
            <pc:sldMk cId="3014091475" sldId="782"/>
            <ac:spMk id="60" creationId="{16B7900F-7C7B-ED9A-0D79-DCCFAF5208E4}"/>
          </ac:spMkLst>
        </pc:spChg>
        <pc:spChg chg="add del mod">
          <ac:chgData name="Nguyen Chi Son" userId="606856d02e9d83ac" providerId="LiveId" clId="{2597252C-BE7A-429B-93D9-DB93322F59AB}" dt="2022-05-10T11:03:17.092" v="2813" actId="478"/>
          <ac:spMkLst>
            <pc:docMk/>
            <pc:sldMk cId="3014091475" sldId="782"/>
            <ac:spMk id="61" creationId="{9202C190-4CFE-778C-97AC-162ED7D55569}"/>
          </ac:spMkLst>
        </pc:spChg>
        <pc:spChg chg="add mod">
          <ac:chgData name="Nguyen Chi Son" userId="606856d02e9d83ac" providerId="LiveId" clId="{2597252C-BE7A-429B-93D9-DB93322F59AB}" dt="2022-05-10T11:03:25.498" v="2815" actId="1076"/>
          <ac:spMkLst>
            <pc:docMk/>
            <pc:sldMk cId="3014091475" sldId="782"/>
            <ac:spMk id="62" creationId="{0C86A3D7-D580-F11C-4B36-EEEBB92CA6FA}"/>
          </ac:spMkLst>
        </pc:spChg>
        <pc:spChg chg="add mod">
          <ac:chgData name="Nguyen Chi Son" userId="606856d02e9d83ac" providerId="LiveId" clId="{2597252C-BE7A-429B-93D9-DB93322F59AB}" dt="2022-05-10T11:05:57.243" v="2833" actId="1076"/>
          <ac:spMkLst>
            <pc:docMk/>
            <pc:sldMk cId="3014091475" sldId="782"/>
            <ac:spMk id="63" creationId="{D9157F3B-5F4D-3D54-ECB5-55D9CF18E027}"/>
          </ac:spMkLst>
        </pc:spChg>
        <pc:spChg chg="add del mod">
          <ac:chgData name="Nguyen Chi Son" userId="606856d02e9d83ac" providerId="LiveId" clId="{2597252C-BE7A-429B-93D9-DB93322F59AB}" dt="2022-05-10T11:06:49.257" v="2852" actId="478"/>
          <ac:spMkLst>
            <pc:docMk/>
            <pc:sldMk cId="3014091475" sldId="782"/>
            <ac:spMk id="66" creationId="{9C8F695F-F7C4-A050-F57E-F3C4A9333E1D}"/>
          </ac:spMkLst>
        </pc:spChg>
        <pc:spChg chg="add del mod">
          <ac:chgData name="Nguyen Chi Son" userId="606856d02e9d83ac" providerId="LiveId" clId="{2597252C-BE7A-429B-93D9-DB93322F59AB}" dt="2022-05-10T11:07:36.021" v="2877" actId="478"/>
          <ac:spMkLst>
            <pc:docMk/>
            <pc:sldMk cId="3014091475" sldId="782"/>
            <ac:spMk id="67" creationId="{217479D8-CA08-13FA-5609-B3CA86EB760D}"/>
          </ac:spMkLst>
        </pc:spChg>
        <pc:spChg chg="add mod">
          <ac:chgData name="Nguyen Chi Son" userId="606856d02e9d83ac" providerId="LiveId" clId="{2597252C-BE7A-429B-93D9-DB93322F59AB}" dt="2022-05-10T11:07:27.365" v="2876" actId="1038"/>
          <ac:spMkLst>
            <pc:docMk/>
            <pc:sldMk cId="3014091475" sldId="782"/>
            <ac:spMk id="68" creationId="{188E8E03-6B15-9ADA-E61D-CE2DDA95D8CA}"/>
          </ac:spMkLst>
        </pc:spChg>
        <pc:spChg chg="add mod">
          <ac:chgData name="Nguyen Chi Son" userId="606856d02e9d83ac" providerId="LiveId" clId="{2597252C-BE7A-429B-93D9-DB93322F59AB}" dt="2022-05-10T11:07:27.365" v="2876" actId="1038"/>
          <ac:spMkLst>
            <pc:docMk/>
            <pc:sldMk cId="3014091475" sldId="782"/>
            <ac:spMk id="69" creationId="{047438EB-A924-2E1D-BD61-339D8EB80914}"/>
          </ac:spMkLst>
        </pc:spChg>
        <pc:spChg chg="add mod">
          <ac:chgData name="Nguyen Chi Son" userId="606856d02e9d83ac" providerId="LiveId" clId="{2597252C-BE7A-429B-93D9-DB93322F59AB}" dt="2022-05-10T11:07:27.365" v="2876" actId="1038"/>
          <ac:spMkLst>
            <pc:docMk/>
            <pc:sldMk cId="3014091475" sldId="782"/>
            <ac:spMk id="70" creationId="{AD70CB73-8470-44CF-1903-5F541248F943}"/>
          </ac:spMkLst>
        </pc:spChg>
        <pc:spChg chg="add mod">
          <ac:chgData name="Nguyen Chi Son" userId="606856d02e9d83ac" providerId="LiveId" clId="{2597252C-BE7A-429B-93D9-DB93322F59AB}" dt="2022-05-10T11:07:27.365" v="2876" actId="1038"/>
          <ac:spMkLst>
            <pc:docMk/>
            <pc:sldMk cId="3014091475" sldId="782"/>
            <ac:spMk id="71" creationId="{549847DD-8D27-F63E-450B-360CBD829838}"/>
          </ac:spMkLst>
        </pc:spChg>
        <pc:spChg chg="add del mod">
          <ac:chgData name="Nguyen Chi Son" userId="606856d02e9d83ac" providerId="LiveId" clId="{2597252C-BE7A-429B-93D9-DB93322F59AB}" dt="2022-05-10T14:27:53.144" v="9471" actId="478"/>
          <ac:spMkLst>
            <pc:docMk/>
            <pc:sldMk cId="3014091475" sldId="782"/>
            <ac:spMk id="72" creationId="{7EE40F0F-C8D1-551C-8F69-441EBCB8ECB8}"/>
          </ac:spMkLst>
        </pc:spChg>
        <pc:spChg chg="add mod">
          <ac:chgData name="Nguyen Chi Son" userId="606856d02e9d83ac" providerId="LiveId" clId="{2597252C-BE7A-429B-93D9-DB93322F59AB}" dt="2022-05-10T11:08:31.472" v="2905" actId="1036"/>
          <ac:spMkLst>
            <pc:docMk/>
            <pc:sldMk cId="3014091475" sldId="782"/>
            <ac:spMk id="73" creationId="{2288ADC7-5FA5-7EFD-B338-868D94ABF76E}"/>
          </ac:spMkLst>
        </pc:spChg>
        <pc:spChg chg="add mod">
          <ac:chgData name="Nguyen Chi Son" userId="606856d02e9d83ac" providerId="LiveId" clId="{2597252C-BE7A-429B-93D9-DB93322F59AB}" dt="2022-05-10T11:08:31.472" v="2905" actId="1036"/>
          <ac:spMkLst>
            <pc:docMk/>
            <pc:sldMk cId="3014091475" sldId="782"/>
            <ac:spMk id="74" creationId="{2692E08D-EEE2-6258-26DB-59C50BAA79E7}"/>
          </ac:spMkLst>
        </pc:spChg>
        <pc:spChg chg="add mod">
          <ac:chgData name="Nguyen Chi Son" userId="606856d02e9d83ac" providerId="LiveId" clId="{2597252C-BE7A-429B-93D9-DB93322F59AB}" dt="2022-05-10T11:08:31.472" v="2905" actId="1036"/>
          <ac:spMkLst>
            <pc:docMk/>
            <pc:sldMk cId="3014091475" sldId="782"/>
            <ac:spMk id="75" creationId="{8CE3ADDC-4FD2-9C68-B67A-9F9C28FEE4EF}"/>
          </ac:spMkLst>
        </pc:spChg>
        <pc:spChg chg="add mod">
          <ac:chgData name="Nguyen Chi Son" userId="606856d02e9d83ac" providerId="LiveId" clId="{2597252C-BE7A-429B-93D9-DB93322F59AB}" dt="2022-05-10T11:08:31.472" v="2905" actId="1036"/>
          <ac:spMkLst>
            <pc:docMk/>
            <pc:sldMk cId="3014091475" sldId="782"/>
            <ac:spMk id="76" creationId="{F854DA7E-CEDD-FC4E-1A85-7DCE208F5131}"/>
          </ac:spMkLst>
        </pc:spChg>
        <pc:spChg chg="add mod">
          <ac:chgData name="Nguyen Chi Son" userId="606856d02e9d83ac" providerId="LiveId" clId="{2597252C-BE7A-429B-93D9-DB93322F59AB}" dt="2022-05-10T11:08:31.472" v="2905" actId="1036"/>
          <ac:spMkLst>
            <pc:docMk/>
            <pc:sldMk cId="3014091475" sldId="782"/>
            <ac:spMk id="77" creationId="{61CF6EE7-143F-A3BB-CD7B-B15C36DA4F5C}"/>
          </ac:spMkLst>
        </pc:spChg>
        <pc:spChg chg="add mod">
          <ac:chgData name="Nguyen Chi Son" userId="606856d02e9d83ac" providerId="LiveId" clId="{2597252C-BE7A-429B-93D9-DB93322F59AB}" dt="2022-05-10T11:10:37.874" v="2926" actId="1037"/>
          <ac:spMkLst>
            <pc:docMk/>
            <pc:sldMk cId="3014091475" sldId="782"/>
            <ac:spMk id="78" creationId="{231CAF42-FB8B-FC5E-2EB5-5418304BCDBE}"/>
          </ac:spMkLst>
        </pc:spChg>
        <pc:spChg chg="add mod">
          <ac:chgData name="Nguyen Chi Son" userId="606856d02e9d83ac" providerId="LiveId" clId="{2597252C-BE7A-429B-93D9-DB93322F59AB}" dt="2022-05-10T11:09:19.393" v="2912" actId="571"/>
          <ac:spMkLst>
            <pc:docMk/>
            <pc:sldMk cId="3014091475" sldId="782"/>
            <ac:spMk id="79" creationId="{1F74FA10-7665-04AD-65BA-8F23FB886012}"/>
          </ac:spMkLst>
        </pc:spChg>
        <pc:spChg chg="add mod">
          <ac:chgData name="Nguyen Chi Son" userId="606856d02e9d83ac" providerId="LiveId" clId="{2597252C-BE7A-429B-93D9-DB93322F59AB}" dt="2022-05-10T11:09:29.486" v="2913" actId="571"/>
          <ac:spMkLst>
            <pc:docMk/>
            <pc:sldMk cId="3014091475" sldId="782"/>
            <ac:spMk id="80" creationId="{6E8F6998-4AD4-54A5-1FDB-1E79911D7C4D}"/>
          </ac:spMkLst>
        </pc:spChg>
        <pc:spChg chg="add mod">
          <ac:chgData name="Nguyen Chi Son" userId="606856d02e9d83ac" providerId="LiveId" clId="{2597252C-BE7A-429B-93D9-DB93322F59AB}" dt="2022-05-10T11:09:35.236" v="2914" actId="571"/>
          <ac:spMkLst>
            <pc:docMk/>
            <pc:sldMk cId="3014091475" sldId="782"/>
            <ac:spMk id="81" creationId="{399D99A2-1ADD-2225-F7C6-F6AB8EC06C22}"/>
          </ac:spMkLst>
        </pc:spChg>
        <pc:spChg chg="add mod">
          <ac:chgData name="Nguyen Chi Son" userId="606856d02e9d83ac" providerId="LiveId" clId="{2597252C-BE7A-429B-93D9-DB93322F59AB}" dt="2022-05-10T11:09:44.517" v="2915" actId="571"/>
          <ac:spMkLst>
            <pc:docMk/>
            <pc:sldMk cId="3014091475" sldId="782"/>
            <ac:spMk id="82" creationId="{5B4C56C9-E8C4-BAFF-702F-DBB5CAB449DD}"/>
          </ac:spMkLst>
        </pc:spChg>
        <pc:spChg chg="add mod">
          <ac:chgData name="Nguyen Chi Son" userId="606856d02e9d83ac" providerId="LiveId" clId="{2597252C-BE7A-429B-93D9-DB93322F59AB}" dt="2022-05-10T11:09:57.235" v="2916" actId="571"/>
          <ac:spMkLst>
            <pc:docMk/>
            <pc:sldMk cId="3014091475" sldId="782"/>
            <ac:spMk id="83" creationId="{57A84E4B-E8DD-0AF7-74F9-2D4B5F6DDEA9}"/>
          </ac:spMkLst>
        </pc:spChg>
        <pc:graphicFrameChg chg="del">
          <ac:chgData name="Nguyen Chi Son" userId="606856d02e9d83ac" providerId="LiveId" clId="{2597252C-BE7A-429B-93D9-DB93322F59AB}" dt="2022-05-10T10:38:17.279" v="2615" actId="478"/>
          <ac:graphicFrameMkLst>
            <pc:docMk/>
            <pc:sldMk cId="3014091475" sldId="782"/>
            <ac:graphicFrameMk id="9" creationId="{5C0A4534-B3B9-450D-A1D7-0B99D9DA0F6B}"/>
          </ac:graphicFrameMkLst>
        </pc:graphicFrameChg>
        <pc:graphicFrameChg chg="del">
          <ac:chgData name="Nguyen Chi Son" userId="606856d02e9d83ac" providerId="LiveId" clId="{2597252C-BE7A-429B-93D9-DB93322F59AB}" dt="2022-05-10T10:38:17.279" v="2615" actId="478"/>
          <ac:graphicFrameMkLst>
            <pc:docMk/>
            <pc:sldMk cId="3014091475" sldId="782"/>
            <ac:graphicFrameMk id="15" creationId="{44436E0A-85A4-10BF-B5CE-56FC49539F26}"/>
          </ac:graphicFrameMkLst>
        </pc:graphicFrameChg>
        <pc:picChg chg="add mod">
          <ac:chgData name="Nguyen Chi Son" userId="606856d02e9d83ac" providerId="LiveId" clId="{2597252C-BE7A-429B-93D9-DB93322F59AB}" dt="2022-05-10T14:26:58.965" v="9470" actId="1076"/>
          <ac:picMkLst>
            <pc:docMk/>
            <pc:sldMk cId="3014091475" sldId="782"/>
            <ac:picMk id="4" creationId="{5026E324-DFDD-0C76-FA74-87FE9448A3E6}"/>
          </ac:picMkLst>
        </pc:picChg>
        <pc:picChg chg="del">
          <ac:chgData name="Nguyen Chi Son" userId="606856d02e9d83ac" providerId="LiveId" clId="{2597252C-BE7A-429B-93D9-DB93322F59AB}" dt="2022-05-10T10:38:20.154" v="2618" actId="478"/>
          <ac:picMkLst>
            <pc:docMk/>
            <pc:sldMk cId="3014091475" sldId="782"/>
            <ac:picMk id="11" creationId="{05D96BD5-9C07-6F23-61E0-2C40A94E1053}"/>
          </ac:picMkLst>
        </pc:picChg>
        <pc:picChg chg="add del mod">
          <ac:chgData name="Nguyen Chi Son" userId="606856d02e9d83ac" providerId="LiveId" clId="{2597252C-BE7A-429B-93D9-DB93322F59AB}" dt="2022-05-10T11:00:10.208" v="2728" actId="478"/>
          <ac:picMkLst>
            <pc:docMk/>
            <pc:sldMk cId="3014091475" sldId="782"/>
            <ac:picMk id="19" creationId="{1EC5F715-62A6-9C80-7D89-4D48F33EEC2A}"/>
          </ac:picMkLst>
        </pc:picChg>
        <pc:picChg chg="add del mod">
          <ac:chgData name="Nguyen Chi Son" userId="606856d02e9d83ac" providerId="LiveId" clId="{2597252C-BE7A-429B-93D9-DB93322F59AB}" dt="2022-05-10T11:00:18.817" v="2732" actId="478"/>
          <ac:picMkLst>
            <pc:docMk/>
            <pc:sldMk cId="3014091475" sldId="782"/>
            <ac:picMk id="21" creationId="{B155DD75-E96F-9420-12DC-AC0CB095C442}"/>
          </ac:picMkLst>
        </pc:picChg>
        <pc:picChg chg="add del mod">
          <ac:chgData name="Nguyen Chi Son" userId="606856d02e9d83ac" providerId="LiveId" clId="{2597252C-BE7A-429B-93D9-DB93322F59AB}" dt="2022-05-10T11:00:19.239" v="2733" actId="478"/>
          <ac:picMkLst>
            <pc:docMk/>
            <pc:sldMk cId="3014091475" sldId="782"/>
            <ac:picMk id="23" creationId="{95C32971-776B-A062-ACC7-6B01E26121D8}"/>
          </ac:picMkLst>
        </pc:picChg>
        <pc:cxnChg chg="add mod ord">
          <ac:chgData name="Nguyen Chi Son" userId="606856d02e9d83ac" providerId="LiveId" clId="{2597252C-BE7A-429B-93D9-DB93322F59AB}" dt="2022-05-10T11:10:36.234" v="2924" actId="167"/>
          <ac:cxnSpMkLst>
            <pc:docMk/>
            <pc:sldMk cId="3014091475" sldId="782"/>
            <ac:cxnSpMk id="6" creationId="{6D96FC0C-3DE0-5605-7B20-826EE790606C}"/>
          </ac:cxnSpMkLst>
        </pc:cxnChg>
        <pc:cxnChg chg="del">
          <ac:chgData name="Nguyen Chi Son" userId="606856d02e9d83ac" providerId="LiveId" clId="{2597252C-BE7A-429B-93D9-DB93322F59AB}" dt="2022-05-10T10:38:21.064" v="2619" actId="478"/>
          <ac:cxnSpMkLst>
            <pc:docMk/>
            <pc:sldMk cId="3014091475" sldId="782"/>
            <ac:cxnSpMk id="18" creationId="{1D24E2C5-5A0C-5B25-9E9D-9D5A81CD79B5}"/>
          </ac:cxnSpMkLst>
        </pc:cxnChg>
        <pc:cxnChg chg="add del mod">
          <ac:chgData name="Nguyen Chi Son" userId="606856d02e9d83ac" providerId="LiveId" clId="{2597252C-BE7A-429B-93D9-DB93322F59AB}" dt="2022-05-10T11:00:21.333" v="2734" actId="478"/>
          <ac:cxnSpMkLst>
            <pc:docMk/>
            <pc:sldMk cId="3014091475" sldId="782"/>
            <ac:cxnSpMk id="26" creationId="{2DA12F7E-526A-685E-4FE7-CCFF85969EBA}"/>
          </ac:cxnSpMkLst>
        </pc:cxnChg>
        <pc:cxnChg chg="add del mod">
          <ac:chgData name="Nguyen Chi Son" userId="606856d02e9d83ac" providerId="LiveId" clId="{2597252C-BE7A-429B-93D9-DB93322F59AB}" dt="2022-05-10T11:06:06.305" v="2837" actId="478"/>
          <ac:cxnSpMkLst>
            <pc:docMk/>
            <pc:sldMk cId="3014091475" sldId="782"/>
            <ac:cxnSpMk id="29" creationId="{4BAC57DA-AF6D-C20C-B75B-21E65A1F768D}"/>
          </ac:cxnSpMkLst>
        </pc:cxnChg>
        <pc:cxnChg chg="add mod">
          <ac:chgData name="Nguyen Chi Son" userId="606856d02e9d83ac" providerId="LiveId" clId="{2597252C-BE7A-429B-93D9-DB93322F59AB}" dt="2022-05-10T11:05:11.229" v="2819" actId="465"/>
          <ac:cxnSpMkLst>
            <pc:docMk/>
            <pc:sldMk cId="3014091475" sldId="782"/>
            <ac:cxnSpMk id="30" creationId="{46E13062-15FA-91D3-157F-C48E1BFB97C1}"/>
          </ac:cxnSpMkLst>
        </pc:cxnChg>
        <pc:cxnChg chg="add mod">
          <ac:chgData name="Nguyen Chi Son" userId="606856d02e9d83ac" providerId="LiveId" clId="{2597252C-BE7A-429B-93D9-DB93322F59AB}" dt="2022-05-10T11:05:11.229" v="2819" actId="465"/>
          <ac:cxnSpMkLst>
            <pc:docMk/>
            <pc:sldMk cId="3014091475" sldId="782"/>
            <ac:cxnSpMk id="31" creationId="{930F85FF-3484-51F4-4E67-4BF1B039D53F}"/>
          </ac:cxnSpMkLst>
        </pc:cxnChg>
        <pc:cxnChg chg="add mod">
          <ac:chgData name="Nguyen Chi Son" userId="606856d02e9d83ac" providerId="LiveId" clId="{2597252C-BE7A-429B-93D9-DB93322F59AB}" dt="2022-05-10T11:05:11.229" v="2819" actId="465"/>
          <ac:cxnSpMkLst>
            <pc:docMk/>
            <pc:sldMk cId="3014091475" sldId="782"/>
            <ac:cxnSpMk id="32" creationId="{2C33EA31-19EC-832F-DBD9-4215D488D2C2}"/>
          </ac:cxnSpMkLst>
        </pc:cxnChg>
        <pc:cxnChg chg="add mod">
          <ac:chgData name="Nguyen Chi Son" userId="606856d02e9d83ac" providerId="LiveId" clId="{2597252C-BE7A-429B-93D9-DB93322F59AB}" dt="2022-05-10T11:05:11.229" v="2819" actId="465"/>
          <ac:cxnSpMkLst>
            <pc:docMk/>
            <pc:sldMk cId="3014091475" sldId="782"/>
            <ac:cxnSpMk id="33" creationId="{F3B9E68E-6492-032F-CDA5-B202AFD4DF8C}"/>
          </ac:cxnSpMkLst>
        </pc:cxnChg>
        <pc:cxnChg chg="add mod">
          <ac:chgData name="Nguyen Chi Son" userId="606856d02e9d83ac" providerId="LiveId" clId="{2597252C-BE7A-429B-93D9-DB93322F59AB}" dt="2022-05-10T11:03:25.498" v="2815" actId="1076"/>
          <ac:cxnSpMkLst>
            <pc:docMk/>
            <pc:sldMk cId="3014091475" sldId="782"/>
            <ac:cxnSpMk id="34" creationId="{B7E86F14-FA11-043A-B9DB-B7244F3E42BB}"/>
          </ac:cxnSpMkLst>
        </pc:cxnChg>
        <pc:cxnChg chg="add mod">
          <ac:chgData name="Nguyen Chi Son" userId="606856d02e9d83ac" providerId="LiveId" clId="{2597252C-BE7A-429B-93D9-DB93322F59AB}" dt="2022-05-10T11:05:00.823" v="2818" actId="408"/>
          <ac:cxnSpMkLst>
            <pc:docMk/>
            <pc:sldMk cId="3014091475" sldId="782"/>
            <ac:cxnSpMk id="35" creationId="{12650A14-0DF3-79B0-9759-06268D2926FE}"/>
          </ac:cxnSpMkLst>
        </pc:cxnChg>
        <pc:cxnChg chg="add mod">
          <ac:chgData name="Nguyen Chi Son" userId="606856d02e9d83ac" providerId="LiveId" clId="{2597252C-BE7A-429B-93D9-DB93322F59AB}" dt="2022-05-10T11:05:00.823" v="2818" actId="408"/>
          <ac:cxnSpMkLst>
            <pc:docMk/>
            <pc:sldMk cId="3014091475" sldId="782"/>
            <ac:cxnSpMk id="36" creationId="{B4155A4C-10A7-26DA-EA76-5AB8A34D8152}"/>
          </ac:cxnSpMkLst>
        </pc:cxnChg>
        <pc:cxnChg chg="add mod">
          <ac:chgData name="Nguyen Chi Son" userId="606856d02e9d83ac" providerId="LiveId" clId="{2597252C-BE7A-429B-93D9-DB93322F59AB}" dt="2022-05-10T11:05:00.823" v="2818" actId="408"/>
          <ac:cxnSpMkLst>
            <pc:docMk/>
            <pc:sldMk cId="3014091475" sldId="782"/>
            <ac:cxnSpMk id="37" creationId="{59AC2609-5105-CCDF-4563-30845E13746C}"/>
          </ac:cxnSpMkLst>
        </pc:cxnChg>
        <pc:cxnChg chg="add mod">
          <ac:chgData name="Nguyen Chi Son" userId="606856d02e9d83ac" providerId="LiveId" clId="{2597252C-BE7A-429B-93D9-DB93322F59AB}" dt="2022-05-10T11:05:00.823" v="2818" actId="408"/>
          <ac:cxnSpMkLst>
            <pc:docMk/>
            <pc:sldMk cId="3014091475" sldId="782"/>
            <ac:cxnSpMk id="38" creationId="{0EA085DA-C887-513E-E595-54651A04801C}"/>
          </ac:cxnSpMkLst>
        </pc:cxnChg>
        <pc:cxnChg chg="add mod">
          <ac:chgData name="Nguyen Chi Son" userId="606856d02e9d83ac" providerId="LiveId" clId="{2597252C-BE7A-429B-93D9-DB93322F59AB}" dt="2022-05-10T11:03:25.498" v="2815" actId="1076"/>
          <ac:cxnSpMkLst>
            <pc:docMk/>
            <pc:sldMk cId="3014091475" sldId="782"/>
            <ac:cxnSpMk id="39" creationId="{92313AE1-E77E-DCD7-5A8F-650111E8789D}"/>
          </ac:cxnSpMkLst>
        </pc:cxnChg>
        <pc:cxnChg chg="add mod">
          <ac:chgData name="Nguyen Chi Son" userId="606856d02e9d83ac" providerId="LiveId" clId="{2597252C-BE7A-429B-93D9-DB93322F59AB}" dt="2022-05-10T11:03:25.498" v="2815" actId="1076"/>
          <ac:cxnSpMkLst>
            <pc:docMk/>
            <pc:sldMk cId="3014091475" sldId="782"/>
            <ac:cxnSpMk id="40" creationId="{50E98EB3-137C-6BA2-399D-21EFF3CF3176}"/>
          </ac:cxnSpMkLst>
        </pc:cxnChg>
        <pc:cxnChg chg="add mod">
          <ac:chgData name="Nguyen Chi Son" userId="606856d02e9d83ac" providerId="LiveId" clId="{2597252C-BE7A-429B-93D9-DB93322F59AB}" dt="2022-05-10T11:03:25.498" v="2815" actId="1076"/>
          <ac:cxnSpMkLst>
            <pc:docMk/>
            <pc:sldMk cId="3014091475" sldId="782"/>
            <ac:cxnSpMk id="41" creationId="{F78968DB-ACF6-45AF-23A8-4407A21BE639}"/>
          </ac:cxnSpMkLst>
        </pc:cxnChg>
        <pc:cxnChg chg="add del mod">
          <ac:chgData name="Nguyen Chi Son" userId="606856d02e9d83ac" providerId="LiveId" clId="{2597252C-BE7A-429B-93D9-DB93322F59AB}" dt="2022-05-10T11:06:05.009" v="2836" actId="478"/>
          <ac:cxnSpMkLst>
            <pc:docMk/>
            <pc:sldMk cId="3014091475" sldId="782"/>
            <ac:cxnSpMk id="42" creationId="{44F4C0E6-CA27-F31F-425A-8C35E89E48C8}"/>
          </ac:cxnSpMkLst>
        </pc:cxnChg>
        <pc:cxnChg chg="add mod">
          <ac:chgData name="Nguyen Chi Son" userId="606856d02e9d83ac" providerId="LiveId" clId="{2597252C-BE7A-429B-93D9-DB93322F59AB}" dt="2022-05-10T11:05:00.823" v="2818" actId="408"/>
          <ac:cxnSpMkLst>
            <pc:docMk/>
            <pc:sldMk cId="3014091475" sldId="782"/>
            <ac:cxnSpMk id="64" creationId="{BD5A81A2-FBF9-88B3-81F6-28E0A21F832D}"/>
          </ac:cxnSpMkLst>
        </pc:cxnChg>
        <pc:cxnChg chg="add mod">
          <ac:chgData name="Nguyen Chi Son" userId="606856d02e9d83ac" providerId="LiveId" clId="{2597252C-BE7A-429B-93D9-DB93322F59AB}" dt="2022-05-10T11:05:11.229" v="2819" actId="465"/>
          <ac:cxnSpMkLst>
            <pc:docMk/>
            <pc:sldMk cId="3014091475" sldId="782"/>
            <ac:cxnSpMk id="65" creationId="{32239710-7CBD-0085-9DA3-23727E57493D}"/>
          </ac:cxnSpMkLst>
        </pc:cxnChg>
        <pc:cxnChg chg="add mod">
          <ac:chgData name="Nguyen Chi Son" userId="606856d02e9d83ac" providerId="LiveId" clId="{2597252C-BE7A-429B-93D9-DB93322F59AB}" dt="2022-05-10T11:10:46.655" v="2929" actId="14100"/>
          <ac:cxnSpMkLst>
            <pc:docMk/>
            <pc:sldMk cId="3014091475" sldId="782"/>
            <ac:cxnSpMk id="84" creationId="{5D6DC388-79AE-CF9A-8A41-A80B2BB9AEA1}"/>
          </ac:cxnSpMkLst>
        </pc:cxnChg>
        <pc:cxnChg chg="add del mod">
          <ac:chgData name="Nguyen Chi Son" userId="606856d02e9d83ac" providerId="LiveId" clId="{2597252C-BE7A-429B-93D9-DB93322F59AB}" dt="2022-05-10T11:24:53.671" v="4634"/>
          <ac:cxnSpMkLst>
            <pc:docMk/>
            <pc:sldMk cId="3014091475" sldId="782"/>
            <ac:cxnSpMk id="87" creationId="{C8F89B40-79EC-3D2B-73B9-AE8903366F48}"/>
          </ac:cxnSpMkLst>
        </pc:cxnChg>
      </pc:sldChg>
      <pc:sldChg chg="del">
        <pc:chgData name="Nguyen Chi Son" userId="606856d02e9d83ac" providerId="LiveId" clId="{2597252C-BE7A-429B-93D9-DB93322F59AB}" dt="2022-05-10T11:11:53.122" v="2938" actId="47"/>
        <pc:sldMkLst>
          <pc:docMk/>
          <pc:sldMk cId="3514233349" sldId="783"/>
        </pc:sldMkLst>
      </pc:sldChg>
      <pc:sldChg chg="addSp delSp modSp mod delAnim modAnim">
        <pc:chgData name="Nguyen Chi Son" userId="606856d02e9d83ac" providerId="LiveId" clId="{2597252C-BE7A-429B-93D9-DB93322F59AB}" dt="2022-05-10T14:33:00.394" v="9560"/>
        <pc:sldMkLst>
          <pc:docMk/>
          <pc:sldMk cId="3278121036" sldId="785"/>
        </pc:sldMkLst>
        <pc:spChg chg="del">
          <ac:chgData name="Nguyen Chi Son" userId="606856d02e9d83ac" providerId="LiveId" clId="{2597252C-BE7A-429B-93D9-DB93322F59AB}" dt="2022-05-10T14:08:39.003" v="6592" actId="478"/>
          <ac:spMkLst>
            <pc:docMk/>
            <pc:sldMk cId="3278121036" sldId="785"/>
            <ac:spMk id="16" creationId="{3D8285F7-5972-A463-C1EB-DC3F1FFE52A0}"/>
          </ac:spMkLst>
        </pc:spChg>
        <pc:spChg chg="del">
          <ac:chgData name="Nguyen Chi Son" userId="606856d02e9d83ac" providerId="LiveId" clId="{2597252C-BE7A-429B-93D9-DB93322F59AB}" dt="2022-05-10T14:08:39.003" v="6592" actId="478"/>
          <ac:spMkLst>
            <pc:docMk/>
            <pc:sldMk cId="3278121036" sldId="785"/>
            <ac:spMk id="18" creationId="{B3B0B2A1-6AD8-6BC0-A5D4-FD27F3C34484}"/>
          </ac:spMkLst>
        </pc:spChg>
        <pc:spChg chg="mod">
          <ac:chgData name="Nguyen Chi Son" userId="606856d02e9d83ac" providerId="LiveId" clId="{2597252C-BE7A-429B-93D9-DB93322F59AB}" dt="2022-05-10T14:11:20.539" v="7619" actId="20577"/>
          <ac:spMkLst>
            <pc:docMk/>
            <pc:sldMk cId="3278121036" sldId="785"/>
            <ac:spMk id="19" creationId="{9C339D16-68E4-43C4-A62E-D0146138D23B}"/>
          </ac:spMkLst>
        </pc:spChg>
        <pc:spChg chg="add mod">
          <ac:chgData name="Nguyen Chi Son" userId="606856d02e9d83ac" providerId="LiveId" clId="{2597252C-BE7A-429B-93D9-DB93322F59AB}" dt="2022-05-10T14:16:25.210" v="8656" actId="58"/>
          <ac:spMkLst>
            <pc:docMk/>
            <pc:sldMk cId="3278121036" sldId="785"/>
            <ac:spMk id="20" creationId="{0934020B-1F3F-46A5-D540-CB1045B4A538}"/>
          </ac:spMkLst>
        </pc:spChg>
        <pc:spChg chg="del">
          <ac:chgData name="Nguyen Chi Son" userId="606856d02e9d83ac" providerId="LiveId" clId="{2597252C-BE7A-429B-93D9-DB93322F59AB}" dt="2022-05-10T14:08:39.003" v="6592" actId="478"/>
          <ac:spMkLst>
            <pc:docMk/>
            <pc:sldMk cId="3278121036" sldId="785"/>
            <ac:spMk id="21" creationId="{50CCF181-DD22-1EFD-8B79-74BB108C144B}"/>
          </ac:spMkLst>
        </pc:spChg>
        <pc:spChg chg="add mod">
          <ac:chgData name="Nguyen Chi Son" userId="606856d02e9d83ac" providerId="LiveId" clId="{2597252C-BE7A-429B-93D9-DB93322F59AB}" dt="2022-05-10T14:11:50.784" v="7645" actId="1035"/>
          <ac:spMkLst>
            <pc:docMk/>
            <pc:sldMk cId="3278121036" sldId="785"/>
            <ac:spMk id="23" creationId="{DF71E831-C932-0FED-E289-5B333C7ABB6D}"/>
          </ac:spMkLst>
        </pc:spChg>
        <pc:spChg chg="add mod">
          <ac:chgData name="Nguyen Chi Son" userId="606856d02e9d83ac" providerId="LiveId" clId="{2597252C-BE7A-429B-93D9-DB93322F59AB}" dt="2022-05-10T14:12:38.938" v="7949" actId="20577"/>
          <ac:spMkLst>
            <pc:docMk/>
            <pc:sldMk cId="3278121036" sldId="785"/>
            <ac:spMk id="25" creationId="{604F79D9-CBF1-74A6-09EC-CA1BF245464A}"/>
          </ac:spMkLst>
        </pc:spChg>
        <pc:spChg chg="del">
          <ac:chgData name="Nguyen Chi Son" userId="606856d02e9d83ac" providerId="LiveId" clId="{2597252C-BE7A-429B-93D9-DB93322F59AB}" dt="2022-05-10T14:08:39.003" v="6592" actId="478"/>
          <ac:spMkLst>
            <pc:docMk/>
            <pc:sldMk cId="3278121036" sldId="785"/>
            <ac:spMk id="26" creationId="{CD1D6AFE-9958-4D1E-9CD2-A14264240D52}"/>
          </ac:spMkLst>
        </pc:spChg>
        <pc:spChg chg="del">
          <ac:chgData name="Nguyen Chi Son" userId="606856d02e9d83ac" providerId="LiveId" clId="{2597252C-BE7A-429B-93D9-DB93322F59AB}" dt="2022-05-10T14:08:39.003" v="6592" actId="478"/>
          <ac:spMkLst>
            <pc:docMk/>
            <pc:sldMk cId="3278121036" sldId="785"/>
            <ac:spMk id="27" creationId="{DB6DD82A-4CA8-4623-BC36-43439A2C4434}"/>
          </ac:spMkLst>
        </pc:spChg>
        <pc:spChg chg="del">
          <ac:chgData name="Nguyen Chi Son" userId="606856d02e9d83ac" providerId="LiveId" clId="{2597252C-BE7A-429B-93D9-DB93322F59AB}" dt="2022-05-10T14:08:39.003" v="6592" actId="478"/>
          <ac:spMkLst>
            <pc:docMk/>
            <pc:sldMk cId="3278121036" sldId="785"/>
            <ac:spMk id="30" creationId="{838B18E4-DC53-B570-58C6-ECC3F5065557}"/>
          </ac:spMkLst>
        </pc:spChg>
        <pc:graphicFrameChg chg="del">
          <ac:chgData name="Nguyen Chi Son" userId="606856d02e9d83ac" providerId="LiveId" clId="{2597252C-BE7A-429B-93D9-DB93322F59AB}" dt="2022-05-10T14:08:39.003" v="6592" actId="478"/>
          <ac:graphicFrameMkLst>
            <pc:docMk/>
            <pc:sldMk cId="3278121036" sldId="785"/>
            <ac:graphicFrameMk id="17" creationId="{BEF7788B-8DC8-5B4D-A0BA-E73F3E50DB3B}"/>
          </ac:graphicFrameMkLst>
        </pc:graphicFrameChg>
        <pc:graphicFrameChg chg="add del mod">
          <ac:chgData name="Nguyen Chi Son" userId="606856d02e9d83ac" providerId="LiveId" clId="{2597252C-BE7A-429B-93D9-DB93322F59AB}" dt="2022-05-10T14:11:53.652" v="7646" actId="478"/>
          <ac:graphicFrameMkLst>
            <pc:docMk/>
            <pc:sldMk cId="3278121036" sldId="785"/>
            <ac:graphicFrameMk id="28" creationId="{47A5B1E9-C6E9-A689-9966-0001A71A52EE}"/>
          </ac:graphicFrameMkLst>
        </pc:graphicFrameChg>
        <pc:picChg chg="add mod">
          <ac:chgData name="Nguyen Chi Son" userId="606856d02e9d83ac" providerId="LiveId" clId="{2597252C-BE7A-429B-93D9-DB93322F59AB}" dt="2022-05-10T14:11:24.282" v="7623" actId="1035"/>
          <ac:picMkLst>
            <pc:docMk/>
            <pc:sldMk cId="3278121036" sldId="785"/>
            <ac:picMk id="3" creationId="{0D99B733-80B0-5BC4-3E37-DBA8ABEEADCC}"/>
          </ac:picMkLst>
        </pc:picChg>
        <pc:picChg chg="del">
          <ac:chgData name="Nguyen Chi Son" userId="606856d02e9d83ac" providerId="LiveId" clId="{2597252C-BE7A-429B-93D9-DB93322F59AB}" dt="2022-05-10T14:08:39.003" v="6592" actId="478"/>
          <ac:picMkLst>
            <pc:docMk/>
            <pc:sldMk cId="3278121036" sldId="785"/>
            <ac:picMk id="6" creationId="{5F247A21-5FA3-4AC7-A429-97D3AFAD4B1B}"/>
          </ac:picMkLst>
        </pc:picChg>
        <pc:picChg chg="del">
          <ac:chgData name="Nguyen Chi Son" userId="606856d02e9d83ac" providerId="LiveId" clId="{2597252C-BE7A-429B-93D9-DB93322F59AB}" dt="2022-05-10T14:08:39.003" v="6592" actId="478"/>
          <ac:picMkLst>
            <pc:docMk/>
            <pc:sldMk cId="3278121036" sldId="785"/>
            <ac:picMk id="22" creationId="{93222A87-91ED-4181-B1B0-A0B0D9FE2D30}"/>
          </ac:picMkLst>
        </pc:picChg>
        <pc:cxnChg chg="add mod">
          <ac:chgData name="Nguyen Chi Son" userId="606856d02e9d83ac" providerId="LiveId" clId="{2597252C-BE7A-429B-93D9-DB93322F59AB}" dt="2022-05-10T14:16:52.922" v="8668" actId="1036"/>
          <ac:cxnSpMkLst>
            <pc:docMk/>
            <pc:sldMk cId="3278121036" sldId="785"/>
            <ac:cxnSpMk id="5" creationId="{1EEC6C7D-5691-17FA-122D-B6085E92555A}"/>
          </ac:cxnSpMkLst>
        </pc:cxnChg>
        <pc:cxnChg chg="del">
          <ac:chgData name="Nguyen Chi Son" userId="606856d02e9d83ac" providerId="LiveId" clId="{2597252C-BE7A-429B-93D9-DB93322F59AB}" dt="2022-05-10T14:08:39.003" v="6592" actId="478"/>
          <ac:cxnSpMkLst>
            <pc:docMk/>
            <pc:sldMk cId="3278121036" sldId="785"/>
            <ac:cxnSpMk id="8" creationId="{46ECD3DC-B938-4C39-8E4A-82C99166371D}"/>
          </ac:cxnSpMkLst>
        </pc:cxnChg>
        <pc:cxnChg chg="del">
          <ac:chgData name="Nguyen Chi Son" userId="606856d02e9d83ac" providerId="LiveId" clId="{2597252C-BE7A-429B-93D9-DB93322F59AB}" dt="2022-05-10T14:08:39.003" v="6592" actId="478"/>
          <ac:cxnSpMkLst>
            <pc:docMk/>
            <pc:sldMk cId="3278121036" sldId="785"/>
            <ac:cxnSpMk id="24" creationId="{F21BDA72-869D-4250-88C3-F2480ADEC55F}"/>
          </ac:cxnSpMkLst>
        </pc:cxnChg>
      </pc:sldChg>
      <pc:sldChg chg="del">
        <pc:chgData name="Nguyen Chi Son" userId="606856d02e9d83ac" providerId="LiveId" clId="{2597252C-BE7A-429B-93D9-DB93322F59AB}" dt="2022-05-10T14:25:41.468" v="9465" actId="47"/>
        <pc:sldMkLst>
          <pc:docMk/>
          <pc:sldMk cId="4062520160" sldId="786"/>
        </pc:sldMkLst>
      </pc:sldChg>
      <pc:sldChg chg="del">
        <pc:chgData name="Nguyen Chi Son" userId="606856d02e9d83ac" providerId="LiveId" clId="{2597252C-BE7A-429B-93D9-DB93322F59AB}" dt="2022-05-10T14:25:41.468" v="9465" actId="47"/>
        <pc:sldMkLst>
          <pc:docMk/>
          <pc:sldMk cId="2806807792" sldId="787"/>
        </pc:sldMkLst>
      </pc:sldChg>
      <pc:sldChg chg="del">
        <pc:chgData name="Nguyen Chi Son" userId="606856d02e9d83ac" providerId="LiveId" clId="{2597252C-BE7A-429B-93D9-DB93322F59AB}" dt="2022-05-10T14:25:41.468" v="9465" actId="47"/>
        <pc:sldMkLst>
          <pc:docMk/>
          <pc:sldMk cId="2750845603" sldId="788"/>
        </pc:sldMkLst>
      </pc:sldChg>
      <pc:sldChg chg="del">
        <pc:chgData name="Nguyen Chi Son" userId="606856d02e9d83ac" providerId="LiveId" clId="{2597252C-BE7A-429B-93D9-DB93322F59AB}" dt="2022-05-10T14:25:41.468" v="9465" actId="47"/>
        <pc:sldMkLst>
          <pc:docMk/>
          <pc:sldMk cId="1403186154" sldId="789"/>
        </pc:sldMkLst>
      </pc:sldChg>
      <pc:sldChg chg="del">
        <pc:chgData name="Nguyen Chi Son" userId="606856d02e9d83ac" providerId="LiveId" clId="{2597252C-BE7A-429B-93D9-DB93322F59AB}" dt="2022-05-10T14:25:41.468" v="9465" actId="47"/>
        <pc:sldMkLst>
          <pc:docMk/>
          <pc:sldMk cId="822980392" sldId="790"/>
        </pc:sldMkLst>
      </pc:sldChg>
      <pc:sldChg chg="modSp add modAnim">
        <pc:chgData name="Nguyen Chi Son" userId="606856d02e9d83ac" providerId="LiveId" clId="{2597252C-BE7A-429B-93D9-DB93322F59AB}" dt="2022-05-10T14:26:00.581" v="9467"/>
        <pc:sldMkLst>
          <pc:docMk/>
          <pc:sldMk cId="1008586418" sldId="791"/>
        </pc:sldMkLst>
        <pc:spChg chg="mod">
          <ac:chgData name="Nguyen Chi Son" userId="606856d02e9d83ac" providerId="LiveId" clId="{2597252C-BE7A-429B-93D9-DB93322F59AB}" dt="2022-05-10T10:37:32.257" v="2472" actId="20577"/>
          <ac:spMkLst>
            <pc:docMk/>
            <pc:sldMk cId="1008586418" sldId="791"/>
            <ac:spMk id="11" creationId="{CB9798D1-2A2A-6FF5-4ABE-E90F981A0FF3}"/>
          </ac:spMkLst>
        </pc:spChg>
      </pc:sldChg>
      <pc:sldChg chg="addSp delSp modSp add mod modAnim">
        <pc:chgData name="Nguyen Chi Son" userId="606856d02e9d83ac" providerId="LiveId" clId="{2597252C-BE7A-429B-93D9-DB93322F59AB}" dt="2022-05-10T14:29:11.532" v="9482"/>
        <pc:sldMkLst>
          <pc:docMk/>
          <pc:sldMk cId="3578155874" sldId="792"/>
        </pc:sldMkLst>
        <pc:spChg chg="mod">
          <ac:chgData name="Nguyen Chi Son" userId="606856d02e9d83ac" providerId="LiveId" clId="{2597252C-BE7A-429B-93D9-DB93322F59AB}" dt="2022-05-10T11:12:11.887" v="3037" actId="20577"/>
          <ac:spMkLst>
            <pc:docMk/>
            <pc:sldMk cId="3578155874" sldId="792"/>
            <ac:spMk id="2" creationId="{BA8A6260-CA4B-46A9-A06E-C71EE59E6992}"/>
          </ac:spMkLst>
        </pc:spChg>
        <pc:spChg chg="add mod">
          <ac:chgData name="Nguyen Chi Son" userId="606856d02e9d83ac" providerId="LiveId" clId="{2597252C-BE7A-429B-93D9-DB93322F59AB}" dt="2022-05-10T11:18:45.624" v="4132" actId="20577"/>
          <ac:spMkLst>
            <pc:docMk/>
            <pc:sldMk cId="3578155874" sldId="792"/>
            <ac:spMk id="6" creationId="{D3015E0F-F19A-8D88-78EF-81142AAABDD2}"/>
          </ac:spMkLst>
        </pc:spChg>
        <pc:spChg chg="add del mod">
          <ac:chgData name="Nguyen Chi Son" userId="606856d02e9d83ac" providerId="LiveId" clId="{2597252C-BE7A-429B-93D9-DB93322F59AB}" dt="2022-05-10T11:22:26.332" v="4406" actId="478"/>
          <ac:spMkLst>
            <pc:docMk/>
            <pc:sldMk cId="3578155874" sldId="792"/>
            <ac:spMk id="9" creationId="{B328CBAB-DF1D-3231-4893-62A8F3C3FDBE}"/>
          </ac:spMkLst>
        </pc:spChg>
        <pc:spChg chg="del">
          <ac:chgData name="Nguyen Chi Son" userId="606856d02e9d83ac" providerId="LiveId" clId="{2597252C-BE7A-429B-93D9-DB93322F59AB}" dt="2022-05-10T11:11:59.090" v="2941" actId="478"/>
          <ac:spMkLst>
            <pc:docMk/>
            <pc:sldMk cId="3578155874" sldId="792"/>
            <ac:spMk id="10" creationId="{3FD708EC-228F-67F0-E1BD-F5A363328896}"/>
          </ac:spMkLst>
        </pc:spChg>
        <pc:spChg chg="add mod">
          <ac:chgData name="Nguyen Chi Son" userId="606856d02e9d83ac" providerId="LiveId" clId="{2597252C-BE7A-429B-93D9-DB93322F59AB}" dt="2022-05-10T11:28:08.852" v="4679" actId="20577"/>
          <ac:spMkLst>
            <pc:docMk/>
            <pc:sldMk cId="3578155874" sldId="792"/>
            <ac:spMk id="11" creationId="{A269EF1A-934B-03C0-B80A-152110471396}"/>
          </ac:spMkLst>
        </pc:spChg>
        <pc:spChg chg="del">
          <ac:chgData name="Nguyen Chi Son" userId="606856d02e9d83ac" providerId="LiveId" clId="{2597252C-BE7A-429B-93D9-DB93322F59AB}" dt="2022-05-10T11:11:59.090" v="2941" actId="478"/>
          <ac:spMkLst>
            <pc:docMk/>
            <pc:sldMk cId="3578155874" sldId="792"/>
            <ac:spMk id="13" creationId="{6D13369A-D3BB-A532-C67C-F125BCF9463E}"/>
          </ac:spMkLst>
        </pc:spChg>
        <pc:graphicFrameChg chg="add mod">
          <ac:chgData name="Nguyen Chi Son" userId="606856d02e9d83ac" providerId="LiveId" clId="{2597252C-BE7A-429B-93D9-DB93322F59AB}" dt="2022-05-10T11:28:12.805" v="4688" actId="1035"/>
          <ac:graphicFrameMkLst>
            <pc:docMk/>
            <pc:sldMk cId="3578155874" sldId="792"/>
            <ac:graphicFrameMk id="12" creationId="{79D6A50B-04C6-09F8-2D0E-BDF0D9763F2E}"/>
          </ac:graphicFrameMkLst>
        </pc:graphicFrameChg>
        <pc:picChg chg="del">
          <ac:chgData name="Nguyen Chi Son" userId="606856d02e9d83ac" providerId="LiveId" clId="{2597252C-BE7A-429B-93D9-DB93322F59AB}" dt="2022-05-10T11:11:57.903" v="2940" actId="478"/>
          <ac:picMkLst>
            <pc:docMk/>
            <pc:sldMk cId="3578155874" sldId="792"/>
            <ac:picMk id="4" creationId="{0D0CC154-EC5F-1F05-1351-D77440F3D464}"/>
          </ac:picMkLst>
        </pc:picChg>
        <pc:picChg chg="add mod">
          <ac:chgData name="Nguyen Chi Son" userId="606856d02e9d83ac" providerId="LiveId" clId="{2597252C-BE7A-429B-93D9-DB93322F59AB}" dt="2022-05-10T11:18:47.327" v="4134" actId="1076"/>
          <ac:picMkLst>
            <pc:docMk/>
            <pc:sldMk cId="3578155874" sldId="792"/>
            <ac:picMk id="5" creationId="{66B10566-DF8E-C4C5-0309-DC35AA8F86F6}"/>
          </ac:picMkLst>
        </pc:picChg>
      </pc:sldChg>
      <pc:sldChg chg="delSp modSp add mod delAnim modAnim">
        <pc:chgData name="Nguyen Chi Son" userId="606856d02e9d83ac" providerId="LiveId" clId="{2597252C-BE7A-429B-93D9-DB93322F59AB}" dt="2022-05-10T14:29:23.435" v="9486"/>
        <pc:sldMkLst>
          <pc:docMk/>
          <pc:sldMk cId="691941493" sldId="793"/>
        </pc:sldMkLst>
        <pc:spChg chg="mod">
          <ac:chgData name="Nguyen Chi Son" userId="606856d02e9d83ac" providerId="LiveId" clId="{2597252C-BE7A-429B-93D9-DB93322F59AB}" dt="2022-05-10T11:24:08.235" v="4606" actId="20577"/>
          <ac:spMkLst>
            <pc:docMk/>
            <pc:sldMk cId="691941493" sldId="793"/>
            <ac:spMk id="11" creationId="{A269EF1A-934B-03C0-B80A-152110471396}"/>
          </ac:spMkLst>
        </pc:spChg>
        <pc:graphicFrameChg chg="del mod">
          <ac:chgData name="Nguyen Chi Son" userId="606856d02e9d83ac" providerId="LiveId" clId="{2597252C-BE7A-429B-93D9-DB93322F59AB}" dt="2022-05-10T11:23:06.565" v="4437" actId="478"/>
          <ac:graphicFrameMkLst>
            <pc:docMk/>
            <pc:sldMk cId="691941493" sldId="793"/>
            <ac:graphicFrameMk id="12" creationId="{79D6A50B-04C6-09F8-2D0E-BDF0D9763F2E}"/>
          </ac:graphicFrameMkLst>
        </pc:graphicFrameChg>
      </pc:sldChg>
      <pc:sldChg chg="addSp modSp add mod modAnim">
        <pc:chgData name="Nguyen Chi Son" userId="606856d02e9d83ac" providerId="LiveId" clId="{2597252C-BE7A-429B-93D9-DB93322F59AB}" dt="2022-05-10T14:29:43.036" v="9489"/>
        <pc:sldMkLst>
          <pc:docMk/>
          <pc:sldMk cId="2169299261" sldId="794"/>
        </pc:sldMkLst>
        <pc:spChg chg="mod">
          <ac:chgData name="Nguyen Chi Son" userId="606856d02e9d83ac" providerId="LiveId" clId="{2597252C-BE7A-429B-93D9-DB93322F59AB}" dt="2022-05-10T11:28:02.290" v="4671" actId="20577"/>
          <ac:spMkLst>
            <pc:docMk/>
            <pc:sldMk cId="2169299261" sldId="794"/>
            <ac:spMk id="11" creationId="{A269EF1A-934B-03C0-B80A-152110471396}"/>
          </ac:spMkLst>
        </pc:spChg>
        <pc:graphicFrameChg chg="add mod">
          <ac:chgData name="Nguyen Chi Son" userId="606856d02e9d83ac" providerId="LiveId" clId="{2597252C-BE7A-429B-93D9-DB93322F59AB}" dt="2022-05-10T11:29:02.382" v="4691" actId="1035"/>
          <ac:graphicFrameMkLst>
            <pc:docMk/>
            <pc:sldMk cId="2169299261" sldId="794"/>
            <ac:graphicFrameMk id="10" creationId="{C523A258-16CA-9357-5DAA-34FC9F4B9049}"/>
          </ac:graphicFrameMkLst>
        </pc:graphicFrameChg>
        <pc:cxnChg chg="add mod">
          <ac:chgData name="Nguyen Chi Son" userId="606856d02e9d83ac" providerId="LiveId" clId="{2597252C-BE7A-429B-93D9-DB93322F59AB}" dt="2022-05-10T11:25:37.107" v="4653" actId="1036"/>
          <ac:cxnSpMkLst>
            <pc:docMk/>
            <pc:sldMk cId="2169299261" sldId="794"/>
            <ac:cxnSpMk id="7" creationId="{3F3FC7C7-6858-6EDD-45C9-25471E63F373}"/>
          </ac:cxnSpMkLst>
        </pc:cxnChg>
      </pc:sldChg>
      <pc:sldChg chg="addSp modSp add mod modAnim">
        <pc:chgData name="Nguyen Chi Son" userId="606856d02e9d83ac" providerId="LiveId" clId="{2597252C-BE7A-429B-93D9-DB93322F59AB}" dt="2022-05-10T14:29:52.860" v="9490"/>
        <pc:sldMkLst>
          <pc:docMk/>
          <pc:sldMk cId="3750732004" sldId="795"/>
        </pc:sldMkLst>
        <pc:spChg chg="mod">
          <ac:chgData name="Nguyen Chi Son" userId="606856d02e9d83ac" providerId="LiveId" clId="{2597252C-BE7A-429B-93D9-DB93322F59AB}" dt="2022-05-10T11:30:31.629" v="4805" actId="122"/>
          <ac:spMkLst>
            <pc:docMk/>
            <pc:sldMk cId="3750732004" sldId="795"/>
            <ac:spMk id="11" creationId="{A269EF1A-934B-03C0-B80A-152110471396}"/>
          </ac:spMkLst>
        </pc:spChg>
        <pc:graphicFrameChg chg="add mod">
          <ac:chgData name="Nguyen Chi Son" userId="606856d02e9d83ac" providerId="LiveId" clId="{2597252C-BE7A-429B-93D9-DB93322F59AB}" dt="2022-05-10T11:30:33.488" v="4806" actId="1076"/>
          <ac:graphicFrameMkLst>
            <pc:docMk/>
            <pc:sldMk cId="3750732004" sldId="795"/>
            <ac:graphicFrameMk id="7" creationId="{D9B7824E-C9DD-BA0A-A5F8-69D079D0265F}"/>
          </ac:graphicFrameMkLst>
        </pc:graphicFrameChg>
      </pc:sldChg>
      <pc:sldChg chg="modSp add mod modAnim">
        <pc:chgData name="Nguyen Chi Son" userId="606856d02e9d83ac" providerId="LiveId" clId="{2597252C-BE7A-429B-93D9-DB93322F59AB}" dt="2022-05-10T14:30:13.791" v="9495"/>
        <pc:sldMkLst>
          <pc:docMk/>
          <pc:sldMk cId="3512007061" sldId="796"/>
        </pc:sldMkLst>
        <pc:spChg chg="mod">
          <ac:chgData name="Nguyen Chi Son" userId="606856d02e9d83ac" providerId="LiveId" clId="{2597252C-BE7A-429B-93D9-DB93322F59AB}" dt="2022-05-10T11:31:15.549" v="4811" actId="20577"/>
          <ac:spMkLst>
            <pc:docMk/>
            <pc:sldMk cId="3512007061" sldId="796"/>
            <ac:spMk id="11" creationId="{A269EF1A-934B-03C0-B80A-152110471396}"/>
          </ac:spMkLst>
        </pc:spChg>
        <pc:graphicFrameChg chg="mod">
          <ac:chgData name="Nguyen Chi Son" userId="606856d02e9d83ac" providerId="LiveId" clId="{2597252C-BE7A-429B-93D9-DB93322F59AB}" dt="2022-05-10T11:31:47.610" v="4815" actId="1076"/>
          <ac:graphicFrameMkLst>
            <pc:docMk/>
            <pc:sldMk cId="3512007061" sldId="796"/>
            <ac:graphicFrameMk id="7" creationId="{D9B7824E-C9DD-BA0A-A5F8-69D079D0265F}"/>
          </ac:graphicFrameMkLst>
        </pc:graphicFrameChg>
      </pc:sldChg>
      <pc:sldChg chg="addSp modSp add modAnim">
        <pc:chgData name="Nguyen Chi Son" userId="606856d02e9d83ac" providerId="LiveId" clId="{2597252C-BE7A-429B-93D9-DB93322F59AB}" dt="2022-05-10T14:33:09.207" v="9561"/>
        <pc:sldMkLst>
          <pc:docMk/>
          <pc:sldMk cId="369859011" sldId="797"/>
        </pc:sldMkLst>
        <pc:spChg chg="mod">
          <ac:chgData name="Nguyen Chi Son" userId="606856d02e9d83ac" providerId="LiveId" clId="{2597252C-BE7A-429B-93D9-DB93322F59AB}" dt="2022-05-10T14:17:28.780" v="8682" actId="58"/>
          <ac:spMkLst>
            <pc:docMk/>
            <pc:sldMk cId="369859011" sldId="797"/>
            <ac:spMk id="20" creationId="{0934020B-1F3F-46A5-D540-CB1045B4A538}"/>
          </ac:spMkLst>
        </pc:spChg>
        <pc:spChg chg="mod">
          <ac:chgData name="Nguyen Chi Son" userId="606856d02e9d83ac" providerId="LiveId" clId="{2597252C-BE7A-429B-93D9-DB93322F59AB}" dt="2022-05-10T14:17:39.055" v="8684" actId="20577"/>
          <ac:spMkLst>
            <pc:docMk/>
            <pc:sldMk cId="369859011" sldId="797"/>
            <ac:spMk id="25" creationId="{604F79D9-CBF1-74A6-09EC-CA1BF245464A}"/>
          </ac:spMkLst>
        </pc:spChg>
        <pc:cxnChg chg="add mod">
          <ac:chgData name="Nguyen Chi Son" userId="606856d02e9d83ac" providerId="LiveId" clId="{2597252C-BE7A-429B-93D9-DB93322F59AB}" dt="2022-05-10T14:16:55.825" v="8669"/>
          <ac:cxnSpMkLst>
            <pc:docMk/>
            <pc:sldMk cId="369859011" sldId="797"/>
            <ac:cxnSpMk id="8" creationId="{DFB8E07B-4C30-8242-BD26-4448757E84E0}"/>
          </ac:cxnSpMkLst>
        </pc:cxnChg>
      </pc:sldChg>
      <pc:sldChg chg="addSp modSp add mod modAnim">
        <pc:chgData name="Nguyen Chi Son" userId="606856d02e9d83ac" providerId="LiveId" clId="{2597252C-BE7A-429B-93D9-DB93322F59AB}" dt="2022-05-10T14:34:19.447" v="9566"/>
        <pc:sldMkLst>
          <pc:docMk/>
          <pc:sldMk cId="2040226191" sldId="798"/>
        </pc:sldMkLst>
        <pc:spChg chg="mod">
          <ac:chgData name="Nguyen Chi Son" userId="606856d02e9d83ac" providerId="LiveId" clId="{2597252C-BE7A-429B-93D9-DB93322F59AB}" dt="2022-05-10T14:21:44.012" v="9049" actId="20577"/>
          <ac:spMkLst>
            <pc:docMk/>
            <pc:sldMk cId="2040226191" sldId="798"/>
            <ac:spMk id="20" creationId="{0934020B-1F3F-46A5-D540-CB1045B4A538}"/>
          </ac:spMkLst>
        </pc:spChg>
        <pc:spChg chg="mod">
          <ac:chgData name="Nguyen Chi Son" userId="606856d02e9d83ac" providerId="LiveId" clId="{2597252C-BE7A-429B-93D9-DB93322F59AB}" dt="2022-05-10T14:21:50.404" v="9053" actId="20577"/>
          <ac:spMkLst>
            <pc:docMk/>
            <pc:sldMk cId="2040226191" sldId="798"/>
            <ac:spMk id="25" creationId="{604F79D9-CBF1-74A6-09EC-CA1BF245464A}"/>
          </ac:spMkLst>
        </pc:spChg>
        <pc:graphicFrameChg chg="add mod">
          <ac:chgData name="Nguyen Chi Son" userId="606856d02e9d83ac" providerId="LiveId" clId="{2597252C-BE7A-429B-93D9-DB93322F59AB}" dt="2022-05-10T14:21:54.126" v="9058" actId="1036"/>
          <ac:graphicFrameMkLst>
            <pc:docMk/>
            <pc:sldMk cId="2040226191" sldId="798"/>
            <ac:graphicFrameMk id="10" creationId="{D650AF04-C697-9853-24BD-9CD3A717B01E}"/>
          </ac:graphicFrameMkLst>
        </pc:graphicFrameChg>
        <pc:graphicFrameChg chg="add mod">
          <ac:chgData name="Nguyen Chi Son" userId="606856d02e9d83ac" providerId="LiveId" clId="{2597252C-BE7A-429B-93D9-DB93322F59AB}" dt="2022-05-10T14:21:57.273" v="9068" actId="1036"/>
          <ac:graphicFrameMkLst>
            <pc:docMk/>
            <pc:sldMk cId="2040226191" sldId="798"/>
            <ac:graphicFrameMk id="11" creationId="{B9504131-6F0C-876E-451C-91E9FDD15BDA}"/>
          </ac:graphicFrameMkLst>
        </pc:graphicFrameChg>
      </pc:sldChg>
      <pc:sldChg chg="modSp add mod modAnim">
        <pc:chgData name="Nguyen Chi Son" userId="606856d02e9d83ac" providerId="LiveId" clId="{2597252C-BE7A-429B-93D9-DB93322F59AB}" dt="2022-05-10T14:33:32.672" v="9565"/>
        <pc:sldMkLst>
          <pc:docMk/>
          <pc:sldMk cId="1281784601" sldId="799"/>
        </pc:sldMkLst>
        <pc:spChg chg="mod">
          <ac:chgData name="Nguyen Chi Son" userId="606856d02e9d83ac" providerId="LiveId" clId="{2597252C-BE7A-429B-93D9-DB93322F59AB}" dt="2022-05-10T14:25:30.716" v="9464" actId="20577"/>
          <ac:spMkLst>
            <pc:docMk/>
            <pc:sldMk cId="1281784601" sldId="799"/>
            <ac:spMk id="20" creationId="{0934020B-1F3F-46A5-D540-CB1045B4A538}"/>
          </ac:spMkLst>
        </pc:spChg>
        <pc:spChg chg="mod">
          <ac:chgData name="Nguyen Chi Son" userId="606856d02e9d83ac" providerId="LiveId" clId="{2597252C-BE7A-429B-93D9-DB93322F59AB}" dt="2022-05-10T14:23:17.296" v="9127" actId="20577"/>
          <ac:spMkLst>
            <pc:docMk/>
            <pc:sldMk cId="1281784601" sldId="799"/>
            <ac:spMk id="25" creationId="{604F79D9-CBF1-74A6-09EC-CA1BF245464A}"/>
          </ac:spMkLst>
        </pc:spChg>
        <pc:graphicFrameChg chg="mod">
          <ac:chgData name="Nguyen Chi Son" userId="606856d02e9d83ac" providerId="LiveId" clId="{2597252C-BE7A-429B-93D9-DB93322F59AB}" dt="2022-05-10T14:23:21.348" v="9131" actId="1037"/>
          <ac:graphicFrameMkLst>
            <pc:docMk/>
            <pc:sldMk cId="1281784601" sldId="799"/>
            <ac:graphicFrameMk id="10" creationId="{D650AF04-C697-9853-24BD-9CD3A717B01E}"/>
          </ac:graphicFrameMkLst>
        </pc:graphicFrameChg>
        <pc:graphicFrameChg chg="mod">
          <ac:chgData name="Nguyen Chi Son" userId="606856d02e9d83ac" providerId="LiveId" clId="{2597252C-BE7A-429B-93D9-DB93322F59AB}" dt="2022-05-10T14:23:29.652" v="9146" actId="1035"/>
          <ac:graphicFrameMkLst>
            <pc:docMk/>
            <pc:sldMk cId="1281784601" sldId="799"/>
            <ac:graphicFrameMk id="11" creationId="{B9504131-6F0C-876E-451C-91E9FDD15BDA}"/>
          </ac:graphicFrameMkLst>
        </pc:graphicFrame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0.wmf"/><Relationship Id="rId7" Type="http://schemas.openxmlformats.org/officeDocument/2006/relationships/image" Target="../media/image34.wmf"/><Relationship Id="rId2" Type="http://schemas.openxmlformats.org/officeDocument/2006/relationships/image" Target="../media/image29.wmf"/><Relationship Id="rId1" Type="http://schemas.openxmlformats.org/officeDocument/2006/relationships/image" Target="../media/image28.wmf"/><Relationship Id="rId6" Type="http://schemas.openxmlformats.org/officeDocument/2006/relationships/image" Target="../media/image33.wmf"/><Relationship Id="rId5" Type="http://schemas.openxmlformats.org/officeDocument/2006/relationships/image" Target="../media/image32.wmf"/><Relationship Id="rId4" Type="http://schemas.openxmlformats.org/officeDocument/2006/relationships/image" Target="../media/image31.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 Id="rId6" Type="http://schemas.openxmlformats.org/officeDocument/2006/relationships/image" Target="../media/image32.wmf"/><Relationship Id="rId5" Type="http://schemas.openxmlformats.org/officeDocument/2006/relationships/image" Target="../media/image40.wmf"/><Relationship Id="rId4" Type="http://schemas.openxmlformats.org/officeDocument/2006/relationships/image" Target="../media/image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95D4B9-0F66-430E-BE66-B9ABD378C14A}" type="datetimeFigureOut">
              <a:rPr lang="en-US" smtClean="0"/>
              <a:t>9/17/2022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0437F0-3CB8-4907-9E53-8CCCF8E80CC3}" type="slidenum">
              <a:rPr lang="en-US" smtClean="0"/>
              <a:t>‹#›</a:t>
            </a:fld>
            <a:endParaRPr lang="en-US"/>
          </a:p>
        </p:txBody>
      </p:sp>
    </p:spTree>
    <p:extLst>
      <p:ext uri="{BB962C8B-B14F-4D97-AF65-F5344CB8AC3E}">
        <p14:creationId xmlns:p14="http://schemas.microsoft.com/office/powerpoint/2010/main" val="45683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0437F0-3CB8-4907-9E53-8CCCF8E80CC3}" type="slidenum">
              <a:rPr lang="en-US" smtClean="0"/>
              <a:t>3</a:t>
            </a:fld>
            <a:endParaRPr lang="en-US"/>
          </a:p>
        </p:txBody>
      </p:sp>
    </p:spTree>
    <p:extLst>
      <p:ext uri="{BB962C8B-B14F-4D97-AF65-F5344CB8AC3E}">
        <p14:creationId xmlns:p14="http://schemas.microsoft.com/office/powerpoint/2010/main" val="4039559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0437F0-3CB8-4907-9E53-8CCCF8E80CC3}" type="slidenum">
              <a:rPr lang="en-US" smtClean="0"/>
              <a:t>4</a:t>
            </a:fld>
            <a:endParaRPr lang="en-US"/>
          </a:p>
        </p:txBody>
      </p:sp>
    </p:spTree>
    <p:extLst>
      <p:ext uri="{BB962C8B-B14F-4D97-AF65-F5344CB8AC3E}">
        <p14:creationId xmlns:p14="http://schemas.microsoft.com/office/powerpoint/2010/main" val="144596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0437F0-3CB8-4907-9E53-8CCCF8E80CC3}" type="slidenum">
              <a:rPr lang="en-US" smtClean="0"/>
              <a:t>5</a:t>
            </a:fld>
            <a:endParaRPr lang="en-US"/>
          </a:p>
        </p:txBody>
      </p:sp>
    </p:spTree>
    <p:extLst>
      <p:ext uri="{BB962C8B-B14F-4D97-AF65-F5344CB8AC3E}">
        <p14:creationId xmlns:p14="http://schemas.microsoft.com/office/powerpoint/2010/main" val="3482209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0437F0-3CB8-4907-9E53-8CCCF8E80CC3}" type="slidenum">
              <a:rPr lang="en-US" smtClean="0"/>
              <a:t>10</a:t>
            </a:fld>
            <a:endParaRPr lang="en-US"/>
          </a:p>
        </p:txBody>
      </p:sp>
    </p:spTree>
    <p:extLst>
      <p:ext uri="{BB962C8B-B14F-4D97-AF65-F5344CB8AC3E}">
        <p14:creationId xmlns:p14="http://schemas.microsoft.com/office/powerpoint/2010/main" val="1032445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0437F0-3CB8-4907-9E53-8CCCF8E80CC3}" type="slidenum">
              <a:rPr lang="en-US" smtClean="0"/>
              <a:t>11</a:t>
            </a:fld>
            <a:endParaRPr lang="en-US"/>
          </a:p>
        </p:txBody>
      </p:sp>
    </p:spTree>
    <p:extLst>
      <p:ext uri="{BB962C8B-B14F-4D97-AF65-F5344CB8AC3E}">
        <p14:creationId xmlns:p14="http://schemas.microsoft.com/office/powerpoint/2010/main" val="260391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0437F0-3CB8-4907-9E53-8CCCF8E80CC3}" type="slidenum">
              <a:rPr lang="en-US" smtClean="0"/>
              <a:t>12</a:t>
            </a:fld>
            <a:endParaRPr lang="en-US"/>
          </a:p>
        </p:txBody>
      </p:sp>
    </p:spTree>
    <p:extLst>
      <p:ext uri="{BB962C8B-B14F-4D97-AF65-F5344CB8AC3E}">
        <p14:creationId xmlns:p14="http://schemas.microsoft.com/office/powerpoint/2010/main" val="290462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0437F0-3CB8-4907-9E53-8CCCF8E80CC3}" type="slidenum">
              <a:rPr lang="en-US" smtClean="0"/>
              <a:t>15</a:t>
            </a:fld>
            <a:endParaRPr lang="en-US"/>
          </a:p>
        </p:txBody>
      </p:sp>
    </p:spTree>
    <p:extLst>
      <p:ext uri="{BB962C8B-B14F-4D97-AF65-F5344CB8AC3E}">
        <p14:creationId xmlns:p14="http://schemas.microsoft.com/office/powerpoint/2010/main" val="3155455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582E22-5637-4236-AF3C-E10FF81D46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565F9FB-0203-4C31-B611-6790285945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53841F6-AD03-4EC2-AB7B-2BC953C5EAD7}"/>
              </a:ext>
            </a:extLst>
          </p:cNvPr>
          <p:cNvSpPr>
            <a:spLocks noGrp="1"/>
          </p:cNvSpPr>
          <p:nvPr>
            <p:ph type="dt" sz="half" idx="10"/>
          </p:nvPr>
        </p:nvSpPr>
        <p:spPr/>
        <p:txBody>
          <a:bodyPr/>
          <a:lstStyle/>
          <a:p>
            <a:fld id="{7E437137-6347-4C89-8122-C1382D955D31}" type="datetimeFigureOut">
              <a:rPr lang="en-US" smtClean="0"/>
              <a:t>9/17/2022</a:t>
            </a:fld>
            <a:endParaRPr lang="en-US"/>
          </a:p>
        </p:txBody>
      </p:sp>
      <p:sp>
        <p:nvSpPr>
          <p:cNvPr id="5" name="Footer Placeholder 4">
            <a:extLst>
              <a:ext uri="{FF2B5EF4-FFF2-40B4-BE49-F238E27FC236}">
                <a16:creationId xmlns:a16="http://schemas.microsoft.com/office/drawing/2014/main" xmlns="" id="{8DB81505-172E-4C0B-B2AB-8FBB040685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A349470-7408-4586-82A6-4310B6696991}"/>
              </a:ext>
            </a:extLst>
          </p:cNvPr>
          <p:cNvSpPr>
            <a:spLocks noGrp="1"/>
          </p:cNvSpPr>
          <p:nvPr>
            <p:ph type="sldNum" sz="quarter" idx="12"/>
          </p:nvPr>
        </p:nvSpPr>
        <p:spPr/>
        <p:txBody>
          <a:bodyPr/>
          <a:lstStyle/>
          <a:p>
            <a:fld id="{06F67C50-A422-4942-99B9-5DA681E89ACB}" type="slidenum">
              <a:rPr lang="en-US" smtClean="0"/>
              <a:t>‹#›</a:t>
            </a:fld>
            <a:endParaRPr lang="en-US"/>
          </a:p>
        </p:txBody>
      </p:sp>
    </p:spTree>
    <p:extLst>
      <p:ext uri="{BB962C8B-B14F-4D97-AF65-F5344CB8AC3E}">
        <p14:creationId xmlns:p14="http://schemas.microsoft.com/office/powerpoint/2010/main" val="3090657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F8E22B-4EB6-4779-82CF-B52166499A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1E57DA9-D343-4BA2-A06C-87F101CDE6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E6883DB-D668-4BEB-9B5E-6D63E48E6261}"/>
              </a:ext>
            </a:extLst>
          </p:cNvPr>
          <p:cNvSpPr>
            <a:spLocks noGrp="1"/>
          </p:cNvSpPr>
          <p:nvPr>
            <p:ph type="dt" sz="half" idx="10"/>
          </p:nvPr>
        </p:nvSpPr>
        <p:spPr/>
        <p:txBody>
          <a:bodyPr/>
          <a:lstStyle/>
          <a:p>
            <a:fld id="{7E437137-6347-4C89-8122-C1382D955D31}" type="datetimeFigureOut">
              <a:rPr lang="en-US" smtClean="0"/>
              <a:t>9/17/2022</a:t>
            </a:fld>
            <a:endParaRPr lang="en-US"/>
          </a:p>
        </p:txBody>
      </p:sp>
      <p:sp>
        <p:nvSpPr>
          <p:cNvPr id="5" name="Footer Placeholder 4">
            <a:extLst>
              <a:ext uri="{FF2B5EF4-FFF2-40B4-BE49-F238E27FC236}">
                <a16:creationId xmlns:a16="http://schemas.microsoft.com/office/drawing/2014/main" xmlns="" id="{D70AE406-5AEB-46F9-B5A4-6FF005C13C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8BF899A-2FA6-4AF0-B24B-1D604651E642}"/>
              </a:ext>
            </a:extLst>
          </p:cNvPr>
          <p:cNvSpPr>
            <a:spLocks noGrp="1"/>
          </p:cNvSpPr>
          <p:nvPr>
            <p:ph type="sldNum" sz="quarter" idx="12"/>
          </p:nvPr>
        </p:nvSpPr>
        <p:spPr/>
        <p:txBody>
          <a:bodyPr/>
          <a:lstStyle/>
          <a:p>
            <a:fld id="{06F67C50-A422-4942-99B9-5DA681E89ACB}" type="slidenum">
              <a:rPr lang="en-US" smtClean="0"/>
              <a:t>‹#›</a:t>
            </a:fld>
            <a:endParaRPr lang="en-US"/>
          </a:p>
        </p:txBody>
      </p:sp>
    </p:spTree>
    <p:extLst>
      <p:ext uri="{BB962C8B-B14F-4D97-AF65-F5344CB8AC3E}">
        <p14:creationId xmlns:p14="http://schemas.microsoft.com/office/powerpoint/2010/main" val="817832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1D3E979-ACF4-4837-A1BD-92319E1B92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B5F7A4C-A1ED-4F39-8273-38436EBF37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222619F-11F8-48C5-8F01-98A7A5ADE6CB}"/>
              </a:ext>
            </a:extLst>
          </p:cNvPr>
          <p:cNvSpPr>
            <a:spLocks noGrp="1"/>
          </p:cNvSpPr>
          <p:nvPr>
            <p:ph type="dt" sz="half" idx="10"/>
          </p:nvPr>
        </p:nvSpPr>
        <p:spPr/>
        <p:txBody>
          <a:bodyPr/>
          <a:lstStyle/>
          <a:p>
            <a:fld id="{7E437137-6347-4C89-8122-C1382D955D31}" type="datetimeFigureOut">
              <a:rPr lang="en-US" smtClean="0"/>
              <a:t>9/17/2022</a:t>
            </a:fld>
            <a:endParaRPr lang="en-US"/>
          </a:p>
        </p:txBody>
      </p:sp>
      <p:sp>
        <p:nvSpPr>
          <p:cNvPr id="5" name="Footer Placeholder 4">
            <a:extLst>
              <a:ext uri="{FF2B5EF4-FFF2-40B4-BE49-F238E27FC236}">
                <a16:creationId xmlns:a16="http://schemas.microsoft.com/office/drawing/2014/main" xmlns="" id="{506B336B-E93F-4B09-8017-F8BBC1C0CC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EC03159-79C8-4DBB-BA9D-016B051B3C24}"/>
              </a:ext>
            </a:extLst>
          </p:cNvPr>
          <p:cNvSpPr>
            <a:spLocks noGrp="1"/>
          </p:cNvSpPr>
          <p:nvPr>
            <p:ph type="sldNum" sz="quarter" idx="12"/>
          </p:nvPr>
        </p:nvSpPr>
        <p:spPr/>
        <p:txBody>
          <a:bodyPr/>
          <a:lstStyle/>
          <a:p>
            <a:fld id="{06F67C50-A422-4942-99B9-5DA681E89ACB}" type="slidenum">
              <a:rPr lang="en-US" smtClean="0"/>
              <a:t>‹#›</a:t>
            </a:fld>
            <a:endParaRPr lang="en-US"/>
          </a:p>
        </p:txBody>
      </p:sp>
    </p:spTree>
    <p:extLst>
      <p:ext uri="{BB962C8B-B14F-4D97-AF65-F5344CB8AC3E}">
        <p14:creationId xmlns:p14="http://schemas.microsoft.com/office/powerpoint/2010/main" val="1238341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922590" y="-84767"/>
            <a:ext cx="14320513" cy="7031907"/>
            <a:chOff x="-1441943" y="-63575"/>
            <a:chExt cx="10740385" cy="5273930"/>
          </a:xfrm>
        </p:grpSpPr>
        <p:sp>
          <p:nvSpPr>
            <p:cNvPr id="10" name="Google Shape;10;p2"/>
            <p:cNvSpPr/>
            <p:nvPr/>
          </p:nvSpPr>
          <p:spPr>
            <a:xfrm>
              <a:off x="4885275" y="-63575"/>
              <a:ext cx="4413166" cy="2696902"/>
            </a:xfrm>
            <a:custGeom>
              <a:avLst/>
              <a:gdLst/>
              <a:ahLst/>
              <a:cxnLst/>
              <a:rect l="l" t="t" r="r" b="b"/>
              <a:pathLst>
                <a:path w="51440" h="31437" extrusionOk="0">
                  <a:moveTo>
                    <a:pt x="51440" y="0"/>
                  </a:moveTo>
                  <a:lnTo>
                    <a:pt x="2368" y="363"/>
                  </a:lnTo>
                  <a:cubicBezTo>
                    <a:pt x="4510" y="748"/>
                    <a:pt x="5991" y="2928"/>
                    <a:pt x="6168" y="5098"/>
                  </a:cubicBezTo>
                  <a:cubicBezTo>
                    <a:pt x="6344" y="7271"/>
                    <a:pt x="5483" y="9393"/>
                    <a:pt x="4409" y="11289"/>
                  </a:cubicBezTo>
                  <a:cubicBezTo>
                    <a:pt x="3336" y="13182"/>
                    <a:pt x="2032" y="14958"/>
                    <a:pt x="1187" y="16966"/>
                  </a:cubicBezTo>
                  <a:cubicBezTo>
                    <a:pt x="537" y="18519"/>
                    <a:pt x="173" y="20188"/>
                    <a:pt x="84" y="21870"/>
                  </a:cubicBezTo>
                  <a:cubicBezTo>
                    <a:pt x="0" y="23437"/>
                    <a:pt x="163" y="25047"/>
                    <a:pt x="807" y="26476"/>
                  </a:cubicBezTo>
                  <a:cubicBezTo>
                    <a:pt x="1977" y="29075"/>
                    <a:pt x="4662" y="30795"/>
                    <a:pt x="7473" y="31273"/>
                  </a:cubicBezTo>
                  <a:cubicBezTo>
                    <a:pt x="8126" y="31385"/>
                    <a:pt x="8784" y="31437"/>
                    <a:pt x="9443" y="31437"/>
                  </a:cubicBezTo>
                  <a:cubicBezTo>
                    <a:pt x="11619" y="31437"/>
                    <a:pt x="13800" y="30870"/>
                    <a:pt x="15816" y="30020"/>
                  </a:cubicBezTo>
                  <a:cubicBezTo>
                    <a:pt x="18444" y="28912"/>
                    <a:pt x="20842" y="27341"/>
                    <a:pt x="23264" y="25836"/>
                  </a:cubicBezTo>
                  <a:cubicBezTo>
                    <a:pt x="27830" y="23001"/>
                    <a:pt x="32557" y="20360"/>
                    <a:pt x="37631" y="18589"/>
                  </a:cubicBezTo>
                  <a:cubicBezTo>
                    <a:pt x="41456" y="17253"/>
                    <a:pt x="45503" y="16426"/>
                    <a:pt x="49545" y="16426"/>
                  </a:cubicBezTo>
                  <a:cubicBezTo>
                    <a:pt x="50177" y="16426"/>
                    <a:pt x="50809" y="16446"/>
                    <a:pt x="51440" y="16488"/>
                  </a:cubicBezTo>
                  <a:lnTo>
                    <a:pt x="51440" y="0"/>
                  </a:lnTo>
                  <a:close/>
                </a:path>
              </a:pathLst>
            </a:custGeom>
            <a:solidFill>
              <a:srgbClr val="ECE9FF">
                <a:alpha val="5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 y="284338"/>
              <a:ext cx="557131" cy="949360"/>
            </a:xfrm>
            <a:custGeom>
              <a:avLst/>
              <a:gdLst/>
              <a:ahLst/>
              <a:cxnLst/>
              <a:rect l="l" t="t" r="r" b="b"/>
              <a:pathLst>
                <a:path w="20839" h="35510" extrusionOk="0">
                  <a:moveTo>
                    <a:pt x="1" y="1"/>
                  </a:moveTo>
                  <a:lnTo>
                    <a:pt x="1" y="35510"/>
                  </a:lnTo>
                  <a:cubicBezTo>
                    <a:pt x="405" y="33962"/>
                    <a:pt x="1953" y="32416"/>
                    <a:pt x="2970" y="31699"/>
                  </a:cubicBezTo>
                  <a:cubicBezTo>
                    <a:pt x="5126" y="30183"/>
                    <a:pt x="7328" y="28954"/>
                    <a:pt x="9733" y="27857"/>
                  </a:cubicBezTo>
                  <a:cubicBezTo>
                    <a:pt x="12107" y="26774"/>
                    <a:pt x="14522" y="25697"/>
                    <a:pt x="16572" y="24078"/>
                  </a:cubicBezTo>
                  <a:cubicBezTo>
                    <a:pt x="19081" y="22095"/>
                    <a:pt x="20838" y="19156"/>
                    <a:pt x="20797" y="15889"/>
                  </a:cubicBezTo>
                  <a:cubicBezTo>
                    <a:pt x="20773" y="13947"/>
                    <a:pt x="20064" y="12000"/>
                    <a:pt x="18735" y="10588"/>
                  </a:cubicBezTo>
                  <a:cubicBezTo>
                    <a:pt x="16768" y="8504"/>
                    <a:pt x="14076" y="8061"/>
                    <a:pt x="11457" y="7303"/>
                  </a:cubicBezTo>
                  <a:cubicBezTo>
                    <a:pt x="8618" y="6483"/>
                    <a:pt x="5694" y="5548"/>
                    <a:pt x="3101" y="4091"/>
                  </a:cubicBezTo>
                  <a:cubicBezTo>
                    <a:pt x="1651" y="3278"/>
                    <a:pt x="610" y="1665"/>
                    <a:pt x="1" y="1"/>
                  </a:cubicBezTo>
                  <a:close/>
                </a:path>
              </a:pathLst>
            </a:custGeom>
            <a:solidFill>
              <a:srgbClr val="ECE9FF">
                <a:alpha val="5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441943" y="1663854"/>
              <a:ext cx="6507945" cy="3479666"/>
            </a:xfrm>
            <a:custGeom>
              <a:avLst/>
              <a:gdLst/>
              <a:ahLst/>
              <a:cxnLst/>
              <a:rect l="l" t="t" r="r" b="b"/>
              <a:pathLst>
                <a:path w="36725" h="19635" extrusionOk="0">
                  <a:moveTo>
                    <a:pt x="16954" y="1"/>
                  </a:moveTo>
                  <a:cubicBezTo>
                    <a:pt x="16286" y="1"/>
                    <a:pt x="15614" y="74"/>
                    <a:pt x="14952" y="171"/>
                  </a:cubicBezTo>
                  <a:cubicBezTo>
                    <a:pt x="12377" y="548"/>
                    <a:pt x="9854" y="1265"/>
                    <a:pt x="7265" y="1521"/>
                  </a:cubicBezTo>
                  <a:cubicBezTo>
                    <a:pt x="6695" y="1577"/>
                    <a:pt x="6117" y="1609"/>
                    <a:pt x="5539" y="1609"/>
                  </a:cubicBezTo>
                  <a:cubicBezTo>
                    <a:pt x="3597" y="1609"/>
                    <a:pt x="1654" y="1252"/>
                    <a:pt x="1" y="281"/>
                  </a:cubicBezTo>
                  <a:lnTo>
                    <a:pt x="1" y="19635"/>
                  </a:lnTo>
                  <a:lnTo>
                    <a:pt x="36475" y="19631"/>
                  </a:lnTo>
                  <a:cubicBezTo>
                    <a:pt x="36475" y="19632"/>
                    <a:pt x="36475" y="19633"/>
                    <a:pt x="36475" y="19633"/>
                  </a:cubicBezTo>
                  <a:cubicBezTo>
                    <a:pt x="36487" y="19633"/>
                    <a:pt x="36711" y="18885"/>
                    <a:pt x="36714" y="18403"/>
                  </a:cubicBezTo>
                  <a:cubicBezTo>
                    <a:pt x="36724" y="16226"/>
                    <a:pt x="35596" y="14139"/>
                    <a:pt x="33976" y="12689"/>
                  </a:cubicBezTo>
                  <a:cubicBezTo>
                    <a:pt x="32353" y="11239"/>
                    <a:pt x="30277" y="10373"/>
                    <a:pt x="28159" y="9882"/>
                  </a:cubicBezTo>
                  <a:cubicBezTo>
                    <a:pt x="26487" y="9495"/>
                    <a:pt x="24618" y="9245"/>
                    <a:pt x="23486" y="7958"/>
                  </a:cubicBezTo>
                  <a:cubicBezTo>
                    <a:pt x="21967" y="6231"/>
                    <a:pt x="22458" y="3375"/>
                    <a:pt x="20995" y="1597"/>
                  </a:cubicBezTo>
                  <a:cubicBezTo>
                    <a:pt x="20309" y="759"/>
                    <a:pt x="19257" y="278"/>
                    <a:pt x="18188" y="98"/>
                  </a:cubicBezTo>
                  <a:cubicBezTo>
                    <a:pt x="17780" y="29"/>
                    <a:pt x="17367" y="1"/>
                    <a:pt x="16954" y="1"/>
                  </a:cubicBezTo>
                  <a:close/>
                </a:path>
              </a:pathLst>
            </a:custGeom>
            <a:solidFill>
              <a:srgbClr val="ECE9FF">
                <a:alpha val="5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5626472" y="3779503"/>
              <a:ext cx="3592318" cy="1430851"/>
            </a:xfrm>
            <a:custGeom>
              <a:avLst/>
              <a:gdLst/>
              <a:ahLst/>
              <a:cxnLst/>
              <a:rect l="l" t="t" r="r" b="b"/>
              <a:pathLst>
                <a:path w="48716" h="19404" extrusionOk="0">
                  <a:moveTo>
                    <a:pt x="48716" y="1"/>
                  </a:moveTo>
                  <a:cubicBezTo>
                    <a:pt x="44289" y="3195"/>
                    <a:pt x="39621" y="6196"/>
                    <a:pt x="34287" y="7162"/>
                  </a:cubicBezTo>
                  <a:cubicBezTo>
                    <a:pt x="32093" y="7559"/>
                    <a:pt x="29864" y="7596"/>
                    <a:pt x="27630" y="7596"/>
                  </a:cubicBezTo>
                  <a:cubicBezTo>
                    <a:pt x="27116" y="7596"/>
                    <a:pt x="26601" y="7594"/>
                    <a:pt x="26086" y="7594"/>
                  </a:cubicBezTo>
                  <a:cubicBezTo>
                    <a:pt x="25138" y="7594"/>
                    <a:pt x="24189" y="7601"/>
                    <a:pt x="23243" y="7639"/>
                  </a:cubicBezTo>
                  <a:cubicBezTo>
                    <a:pt x="15993" y="7930"/>
                    <a:pt x="8624" y="10235"/>
                    <a:pt x="3302" y="15164"/>
                  </a:cubicBezTo>
                  <a:cubicBezTo>
                    <a:pt x="1979" y="16389"/>
                    <a:pt x="783" y="17780"/>
                    <a:pt x="0" y="19403"/>
                  </a:cubicBezTo>
                  <a:lnTo>
                    <a:pt x="48716" y="19310"/>
                  </a:lnTo>
                  <a:lnTo>
                    <a:pt x="48716" y="1"/>
                  </a:lnTo>
                  <a:close/>
                </a:path>
              </a:pathLst>
            </a:custGeom>
            <a:solidFill>
              <a:srgbClr val="ECE9FF">
                <a:alpha val="5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14;p2"/>
          <p:cNvSpPr txBox="1">
            <a:spLocks noGrp="1"/>
          </p:cNvSpPr>
          <p:nvPr>
            <p:ph type="subTitle" idx="1"/>
          </p:nvPr>
        </p:nvSpPr>
        <p:spPr>
          <a:xfrm>
            <a:off x="7773167" y="5199233"/>
            <a:ext cx="3458800" cy="7600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5" name="Google Shape;15;p2"/>
          <p:cNvSpPr txBox="1">
            <a:spLocks noGrp="1"/>
          </p:cNvSpPr>
          <p:nvPr>
            <p:ph type="ctrTitle"/>
          </p:nvPr>
        </p:nvSpPr>
        <p:spPr>
          <a:xfrm>
            <a:off x="5729233" y="4100567"/>
            <a:ext cx="5502800" cy="9752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191919"/>
              </a:buClr>
              <a:buSzPts val="5200"/>
              <a:buNone/>
              <a:defRPr sz="6800" b="0">
                <a:solidFill>
                  <a:schemeClr val="accent2"/>
                </a:solidFill>
                <a:latin typeface="Amatic SC"/>
                <a:ea typeface="Amatic SC"/>
                <a:cs typeface="Amatic SC"/>
                <a:sym typeface="Amatic SC"/>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16" name="Google Shape;16;p2"/>
          <p:cNvSpPr txBox="1">
            <a:spLocks noGrp="1"/>
          </p:cNvSpPr>
          <p:nvPr>
            <p:ph type="ctrTitle" idx="2"/>
          </p:nvPr>
        </p:nvSpPr>
        <p:spPr>
          <a:xfrm>
            <a:off x="5729233" y="898767"/>
            <a:ext cx="5502800" cy="3201600"/>
          </a:xfrm>
          <a:prstGeom prst="rect">
            <a:avLst/>
          </a:prstGeom>
        </p:spPr>
        <p:txBody>
          <a:bodyPr spcFirstLastPara="1" wrap="square" lIns="91425" tIns="91425" rIns="91425" bIns="91425" anchor="t" anchorCtr="0">
            <a:noAutofit/>
          </a:bodyPr>
          <a:lstStyle>
            <a:lvl1pPr lvl="0" algn="r">
              <a:lnSpc>
                <a:spcPct val="90000"/>
              </a:lnSpc>
              <a:spcBef>
                <a:spcPts val="0"/>
              </a:spcBef>
              <a:spcAft>
                <a:spcPts val="0"/>
              </a:spcAft>
              <a:buClr>
                <a:srgbClr val="191919"/>
              </a:buClr>
              <a:buSzPts val="5200"/>
              <a:buNone/>
              <a:defRPr sz="11066">
                <a:solidFill>
                  <a:srgbClr val="191919"/>
                </a:solidFill>
                <a:latin typeface="Amatic SC"/>
                <a:ea typeface="Amatic SC"/>
                <a:cs typeface="Amatic SC"/>
                <a:sym typeface="Amatic SC"/>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8926768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grpSp>
        <p:nvGrpSpPr>
          <p:cNvPr id="18" name="Google Shape;18;p3"/>
          <p:cNvGrpSpPr/>
          <p:nvPr/>
        </p:nvGrpSpPr>
        <p:grpSpPr>
          <a:xfrm>
            <a:off x="-67438" y="-139063"/>
            <a:ext cx="12359159" cy="7086195"/>
            <a:chOff x="-50579" y="-104297"/>
            <a:chExt cx="9269369" cy="5314646"/>
          </a:xfrm>
        </p:grpSpPr>
        <p:sp>
          <p:nvSpPr>
            <p:cNvPr id="19" name="Google Shape;19;p3"/>
            <p:cNvSpPr/>
            <p:nvPr/>
          </p:nvSpPr>
          <p:spPr>
            <a:xfrm rot="10800000">
              <a:off x="-50579" y="1770985"/>
              <a:ext cx="5628179" cy="3439365"/>
            </a:xfrm>
            <a:custGeom>
              <a:avLst/>
              <a:gdLst/>
              <a:ahLst/>
              <a:cxnLst/>
              <a:rect l="l" t="t" r="r" b="b"/>
              <a:pathLst>
                <a:path w="51440" h="31437" extrusionOk="0">
                  <a:moveTo>
                    <a:pt x="51440" y="0"/>
                  </a:moveTo>
                  <a:lnTo>
                    <a:pt x="2368" y="363"/>
                  </a:lnTo>
                  <a:cubicBezTo>
                    <a:pt x="4510" y="748"/>
                    <a:pt x="5991" y="2928"/>
                    <a:pt x="6168" y="5098"/>
                  </a:cubicBezTo>
                  <a:cubicBezTo>
                    <a:pt x="6344" y="7271"/>
                    <a:pt x="5483" y="9393"/>
                    <a:pt x="4409" y="11289"/>
                  </a:cubicBezTo>
                  <a:cubicBezTo>
                    <a:pt x="3336" y="13182"/>
                    <a:pt x="2032" y="14958"/>
                    <a:pt x="1187" y="16966"/>
                  </a:cubicBezTo>
                  <a:cubicBezTo>
                    <a:pt x="537" y="18519"/>
                    <a:pt x="173" y="20188"/>
                    <a:pt x="84" y="21870"/>
                  </a:cubicBezTo>
                  <a:cubicBezTo>
                    <a:pt x="0" y="23437"/>
                    <a:pt x="163" y="25047"/>
                    <a:pt x="807" y="26476"/>
                  </a:cubicBezTo>
                  <a:cubicBezTo>
                    <a:pt x="1977" y="29075"/>
                    <a:pt x="4662" y="30795"/>
                    <a:pt x="7473" y="31273"/>
                  </a:cubicBezTo>
                  <a:cubicBezTo>
                    <a:pt x="8126" y="31385"/>
                    <a:pt x="8784" y="31437"/>
                    <a:pt x="9443" y="31437"/>
                  </a:cubicBezTo>
                  <a:cubicBezTo>
                    <a:pt x="11619" y="31437"/>
                    <a:pt x="13800" y="30870"/>
                    <a:pt x="15816" y="30020"/>
                  </a:cubicBezTo>
                  <a:cubicBezTo>
                    <a:pt x="18444" y="28912"/>
                    <a:pt x="20842" y="27341"/>
                    <a:pt x="23264" y="25836"/>
                  </a:cubicBezTo>
                  <a:cubicBezTo>
                    <a:pt x="27830" y="23001"/>
                    <a:pt x="32557" y="20360"/>
                    <a:pt x="37631" y="18589"/>
                  </a:cubicBezTo>
                  <a:cubicBezTo>
                    <a:pt x="41456" y="17253"/>
                    <a:pt x="45503" y="16426"/>
                    <a:pt x="49545" y="16426"/>
                  </a:cubicBezTo>
                  <a:cubicBezTo>
                    <a:pt x="50177" y="16426"/>
                    <a:pt x="50809" y="16446"/>
                    <a:pt x="51440" y="16488"/>
                  </a:cubicBezTo>
                  <a:lnTo>
                    <a:pt x="51440" y="0"/>
                  </a:lnTo>
                  <a:close/>
                </a:path>
              </a:pathLst>
            </a:custGeom>
            <a:solidFill>
              <a:srgbClr val="FFFFFF">
                <a:alpha val="3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0" y="284359"/>
              <a:ext cx="937703" cy="1597861"/>
            </a:xfrm>
            <a:custGeom>
              <a:avLst/>
              <a:gdLst/>
              <a:ahLst/>
              <a:cxnLst/>
              <a:rect l="l" t="t" r="r" b="b"/>
              <a:pathLst>
                <a:path w="20839" h="35510" extrusionOk="0">
                  <a:moveTo>
                    <a:pt x="1" y="1"/>
                  </a:moveTo>
                  <a:lnTo>
                    <a:pt x="1" y="35510"/>
                  </a:lnTo>
                  <a:cubicBezTo>
                    <a:pt x="405" y="33962"/>
                    <a:pt x="1953" y="32416"/>
                    <a:pt x="2970" y="31699"/>
                  </a:cubicBezTo>
                  <a:cubicBezTo>
                    <a:pt x="5126" y="30183"/>
                    <a:pt x="7328" y="28954"/>
                    <a:pt x="9733" y="27857"/>
                  </a:cubicBezTo>
                  <a:cubicBezTo>
                    <a:pt x="12107" y="26774"/>
                    <a:pt x="14522" y="25697"/>
                    <a:pt x="16572" y="24078"/>
                  </a:cubicBezTo>
                  <a:cubicBezTo>
                    <a:pt x="19081" y="22095"/>
                    <a:pt x="20838" y="19156"/>
                    <a:pt x="20797" y="15889"/>
                  </a:cubicBezTo>
                  <a:cubicBezTo>
                    <a:pt x="20773" y="13947"/>
                    <a:pt x="20064" y="12000"/>
                    <a:pt x="18735" y="10588"/>
                  </a:cubicBezTo>
                  <a:cubicBezTo>
                    <a:pt x="16768" y="8504"/>
                    <a:pt x="14076" y="8061"/>
                    <a:pt x="11457" y="7303"/>
                  </a:cubicBezTo>
                  <a:cubicBezTo>
                    <a:pt x="8618" y="6483"/>
                    <a:pt x="5694" y="5548"/>
                    <a:pt x="3101" y="4091"/>
                  </a:cubicBezTo>
                  <a:cubicBezTo>
                    <a:pt x="1651" y="3278"/>
                    <a:pt x="610" y="1665"/>
                    <a:pt x="1" y="1"/>
                  </a:cubicBezTo>
                  <a:close/>
                </a:path>
              </a:pathLst>
            </a:custGeom>
            <a:solidFill>
              <a:srgbClr val="FFFFFF">
                <a:alpha val="3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3"/>
            <p:cNvSpPr/>
            <p:nvPr/>
          </p:nvSpPr>
          <p:spPr>
            <a:xfrm rot="10800000" flipH="1">
              <a:off x="5626472" y="-104297"/>
              <a:ext cx="3592318" cy="1430851"/>
            </a:xfrm>
            <a:custGeom>
              <a:avLst/>
              <a:gdLst/>
              <a:ahLst/>
              <a:cxnLst/>
              <a:rect l="l" t="t" r="r" b="b"/>
              <a:pathLst>
                <a:path w="48716" h="19404" extrusionOk="0">
                  <a:moveTo>
                    <a:pt x="48716" y="1"/>
                  </a:moveTo>
                  <a:cubicBezTo>
                    <a:pt x="44289" y="3195"/>
                    <a:pt x="39621" y="6196"/>
                    <a:pt x="34287" y="7162"/>
                  </a:cubicBezTo>
                  <a:cubicBezTo>
                    <a:pt x="32093" y="7559"/>
                    <a:pt x="29864" y="7596"/>
                    <a:pt x="27630" y="7596"/>
                  </a:cubicBezTo>
                  <a:cubicBezTo>
                    <a:pt x="27116" y="7596"/>
                    <a:pt x="26601" y="7594"/>
                    <a:pt x="26086" y="7594"/>
                  </a:cubicBezTo>
                  <a:cubicBezTo>
                    <a:pt x="25138" y="7594"/>
                    <a:pt x="24189" y="7601"/>
                    <a:pt x="23243" y="7639"/>
                  </a:cubicBezTo>
                  <a:cubicBezTo>
                    <a:pt x="15993" y="7930"/>
                    <a:pt x="8624" y="10235"/>
                    <a:pt x="3302" y="15164"/>
                  </a:cubicBezTo>
                  <a:cubicBezTo>
                    <a:pt x="1979" y="16389"/>
                    <a:pt x="783" y="17780"/>
                    <a:pt x="0" y="19403"/>
                  </a:cubicBezTo>
                  <a:lnTo>
                    <a:pt x="48716" y="19310"/>
                  </a:lnTo>
                  <a:lnTo>
                    <a:pt x="48716" y="1"/>
                  </a:lnTo>
                  <a:close/>
                </a:path>
              </a:pathLst>
            </a:custGeom>
            <a:solidFill>
              <a:srgbClr val="FFFFFF">
                <a:alpha val="3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 name="Google Shape;22;p3"/>
          <p:cNvSpPr txBox="1">
            <a:spLocks noGrp="1"/>
          </p:cNvSpPr>
          <p:nvPr>
            <p:ph type="title"/>
          </p:nvPr>
        </p:nvSpPr>
        <p:spPr>
          <a:xfrm>
            <a:off x="6156200" y="2914117"/>
            <a:ext cx="4201200" cy="11224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96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3" name="Google Shape;23;p3"/>
          <p:cNvSpPr txBox="1">
            <a:spLocks noGrp="1"/>
          </p:cNvSpPr>
          <p:nvPr>
            <p:ph type="title" idx="2" hasCustomPrompt="1"/>
          </p:nvPr>
        </p:nvSpPr>
        <p:spPr>
          <a:xfrm>
            <a:off x="8067767" y="1246907"/>
            <a:ext cx="2289600" cy="20600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128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4" name="Google Shape;24;p3"/>
          <p:cNvSpPr txBox="1">
            <a:spLocks noGrp="1"/>
          </p:cNvSpPr>
          <p:nvPr>
            <p:ph type="subTitle" idx="1"/>
          </p:nvPr>
        </p:nvSpPr>
        <p:spPr>
          <a:xfrm>
            <a:off x="6809700" y="4222567"/>
            <a:ext cx="3547600" cy="77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850534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grpSp>
        <p:nvGrpSpPr>
          <p:cNvPr id="26" name="Google Shape;26;p4"/>
          <p:cNvGrpSpPr/>
          <p:nvPr/>
        </p:nvGrpSpPr>
        <p:grpSpPr>
          <a:xfrm>
            <a:off x="3941533" y="-6"/>
            <a:ext cx="8394600" cy="6967036"/>
            <a:chOff x="2956150" y="-5"/>
            <a:chExt cx="6295950" cy="5225277"/>
          </a:xfrm>
        </p:grpSpPr>
        <p:sp>
          <p:nvSpPr>
            <p:cNvPr id="27" name="Google Shape;27;p4"/>
            <p:cNvSpPr/>
            <p:nvPr/>
          </p:nvSpPr>
          <p:spPr>
            <a:xfrm rot="-5400000" flipH="1">
              <a:off x="5812443" y="-353667"/>
              <a:ext cx="1004700" cy="1712026"/>
            </a:xfrm>
            <a:custGeom>
              <a:avLst/>
              <a:gdLst/>
              <a:ahLst/>
              <a:cxnLst/>
              <a:rect l="l" t="t" r="r" b="b"/>
              <a:pathLst>
                <a:path w="20839" h="35510" extrusionOk="0">
                  <a:moveTo>
                    <a:pt x="1" y="1"/>
                  </a:moveTo>
                  <a:lnTo>
                    <a:pt x="1" y="35510"/>
                  </a:lnTo>
                  <a:cubicBezTo>
                    <a:pt x="405" y="33962"/>
                    <a:pt x="1953" y="32416"/>
                    <a:pt x="2970" y="31699"/>
                  </a:cubicBezTo>
                  <a:cubicBezTo>
                    <a:pt x="5126" y="30183"/>
                    <a:pt x="7328" y="28954"/>
                    <a:pt x="9733" y="27857"/>
                  </a:cubicBezTo>
                  <a:cubicBezTo>
                    <a:pt x="12107" y="26774"/>
                    <a:pt x="14522" y="25697"/>
                    <a:pt x="16572" y="24078"/>
                  </a:cubicBezTo>
                  <a:cubicBezTo>
                    <a:pt x="19081" y="22095"/>
                    <a:pt x="20838" y="19156"/>
                    <a:pt x="20797" y="15889"/>
                  </a:cubicBezTo>
                  <a:cubicBezTo>
                    <a:pt x="20773" y="13947"/>
                    <a:pt x="20064" y="12000"/>
                    <a:pt x="18735" y="10588"/>
                  </a:cubicBezTo>
                  <a:cubicBezTo>
                    <a:pt x="16768" y="8504"/>
                    <a:pt x="14076" y="8061"/>
                    <a:pt x="11457" y="7303"/>
                  </a:cubicBezTo>
                  <a:cubicBezTo>
                    <a:pt x="8618" y="6483"/>
                    <a:pt x="5694" y="5548"/>
                    <a:pt x="3101" y="4091"/>
                  </a:cubicBezTo>
                  <a:cubicBezTo>
                    <a:pt x="1651" y="3278"/>
                    <a:pt x="610" y="1665"/>
                    <a:pt x="1" y="1"/>
                  </a:cubicBezTo>
                  <a:close/>
                </a:path>
              </a:pathLst>
            </a:custGeom>
            <a:solidFill>
              <a:srgbClr val="ECE9FF">
                <a:alpha val="5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4"/>
            <p:cNvSpPr/>
            <p:nvPr/>
          </p:nvSpPr>
          <p:spPr>
            <a:xfrm flipH="1">
              <a:off x="2956150" y="1858950"/>
              <a:ext cx="6295950" cy="3366323"/>
            </a:xfrm>
            <a:custGeom>
              <a:avLst/>
              <a:gdLst/>
              <a:ahLst/>
              <a:cxnLst/>
              <a:rect l="l" t="t" r="r" b="b"/>
              <a:pathLst>
                <a:path w="36725" h="19635" extrusionOk="0">
                  <a:moveTo>
                    <a:pt x="16954" y="1"/>
                  </a:moveTo>
                  <a:cubicBezTo>
                    <a:pt x="16286" y="1"/>
                    <a:pt x="15614" y="74"/>
                    <a:pt x="14952" y="171"/>
                  </a:cubicBezTo>
                  <a:cubicBezTo>
                    <a:pt x="12377" y="548"/>
                    <a:pt x="9854" y="1265"/>
                    <a:pt x="7265" y="1521"/>
                  </a:cubicBezTo>
                  <a:cubicBezTo>
                    <a:pt x="6695" y="1577"/>
                    <a:pt x="6117" y="1609"/>
                    <a:pt x="5539" y="1609"/>
                  </a:cubicBezTo>
                  <a:cubicBezTo>
                    <a:pt x="3597" y="1609"/>
                    <a:pt x="1654" y="1252"/>
                    <a:pt x="1" y="281"/>
                  </a:cubicBezTo>
                  <a:lnTo>
                    <a:pt x="1" y="19635"/>
                  </a:lnTo>
                  <a:lnTo>
                    <a:pt x="36475" y="19631"/>
                  </a:lnTo>
                  <a:cubicBezTo>
                    <a:pt x="36475" y="19632"/>
                    <a:pt x="36475" y="19633"/>
                    <a:pt x="36475" y="19633"/>
                  </a:cubicBezTo>
                  <a:cubicBezTo>
                    <a:pt x="36487" y="19633"/>
                    <a:pt x="36711" y="18885"/>
                    <a:pt x="36714" y="18403"/>
                  </a:cubicBezTo>
                  <a:cubicBezTo>
                    <a:pt x="36724" y="16226"/>
                    <a:pt x="35596" y="14139"/>
                    <a:pt x="33976" y="12689"/>
                  </a:cubicBezTo>
                  <a:cubicBezTo>
                    <a:pt x="32353" y="11239"/>
                    <a:pt x="30277" y="10373"/>
                    <a:pt x="28159" y="9882"/>
                  </a:cubicBezTo>
                  <a:cubicBezTo>
                    <a:pt x="26487" y="9495"/>
                    <a:pt x="24618" y="9245"/>
                    <a:pt x="23486" y="7958"/>
                  </a:cubicBezTo>
                  <a:cubicBezTo>
                    <a:pt x="21967" y="6231"/>
                    <a:pt x="22458" y="3375"/>
                    <a:pt x="20995" y="1597"/>
                  </a:cubicBezTo>
                  <a:cubicBezTo>
                    <a:pt x="20309" y="759"/>
                    <a:pt x="19257" y="278"/>
                    <a:pt x="18188" y="98"/>
                  </a:cubicBezTo>
                  <a:cubicBezTo>
                    <a:pt x="17780" y="29"/>
                    <a:pt x="17367" y="1"/>
                    <a:pt x="16954" y="1"/>
                  </a:cubicBezTo>
                  <a:close/>
                </a:path>
              </a:pathLst>
            </a:custGeom>
            <a:solidFill>
              <a:srgbClr val="ECE9FF">
                <a:alpha val="5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 name="Google Shape;29;p4"/>
          <p:cNvSpPr txBox="1">
            <a:spLocks noGrp="1"/>
          </p:cNvSpPr>
          <p:nvPr>
            <p:ph type="title"/>
          </p:nvPr>
        </p:nvSpPr>
        <p:spPr>
          <a:xfrm>
            <a:off x="960000" y="5611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sz="42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 name="Google Shape;30;p4"/>
          <p:cNvSpPr txBox="1">
            <a:spLocks noGrp="1"/>
          </p:cNvSpPr>
          <p:nvPr>
            <p:ph type="body" idx="1"/>
          </p:nvPr>
        </p:nvSpPr>
        <p:spPr>
          <a:xfrm>
            <a:off x="960000" y="1649444"/>
            <a:ext cx="10272000" cy="44884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400">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cxnSp>
        <p:nvCxnSpPr>
          <p:cNvPr id="31" name="Google Shape;31;p4"/>
          <p:cNvCxnSpPr/>
          <p:nvPr/>
        </p:nvCxnSpPr>
        <p:spPr>
          <a:xfrm>
            <a:off x="1089667" y="1472000"/>
            <a:ext cx="1319600" cy="0"/>
          </a:xfrm>
          <a:prstGeom prst="straightConnector1">
            <a:avLst/>
          </a:prstGeom>
          <a:noFill/>
          <a:ln w="19050" cap="flat" cmpd="sng">
            <a:solidFill>
              <a:schemeClr val="accent5"/>
            </a:solidFill>
            <a:prstDash val="dot"/>
            <a:round/>
            <a:headEnd type="none" w="med" len="med"/>
            <a:tailEnd type="none" w="med" len="med"/>
          </a:ln>
        </p:spPr>
      </p:cxnSp>
    </p:spTree>
    <p:extLst>
      <p:ext uri="{BB962C8B-B14F-4D97-AF65-F5344CB8AC3E}">
        <p14:creationId xmlns:p14="http://schemas.microsoft.com/office/powerpoint/2010/main" val="4557291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grpSp>
        <p:nvGrpSpPr>
          <p:cNvPr id="33" name="Google Shape;33;p5"/>
          <p:cNvGrpSpPr/>
          <p:nvPr/>
        </p:nvGrpSpPr>
        <p:grpSpPr>
          <a:xfrm>
            <a:off x="-1922590" y="-84766"/>
            <a:ext cx="14320513" cy="6942793"/>
            <a:chOff x="-1441943" y="-63575"/>
            <a:chExt cx="10740385" cy="5207095"/>
          </a:xfrm>
        </p:grpSpPr>
        <p:sp>
          <p:nvSpPr>
            <p:cNvPr id="34" name="Google Shape;34;p5"/>
            <p:cNvSpPr/>
            <p:nvPr/>
          </p:nvSpPr>
          <p:spPr>
            <a:xfrm>
              <a:off x="4885275" y="-63575"/>
              <a:ext cx="4413166" cy="2696902"/>
            </a:xfrm>
            <a:custGeom>
              <a:avLst/>
              <a:gdLst/>
              <a:ahLst/>
              <a:cxnLst/>
              <a:rect l="l" t="t" r="r" b="b"/>
              <a:pathLst>
                <a:path w="51440" h="31437" extrusionOk="0">
                  <a:moveTo>
                    <a:pt x="51440" y="0"/>
                  </a:moveTo>
                  <a:lnTo>
                    <a:pt x="2368" y="363"/>
                  </a:lnTo>
                  <a:cubicBezTo>
                    <a:pt x="4510" y="748"/>
                    <a:pt x="5991" y="2928"/>
                    <a:pt x="6168" y="5098"/>
                  </a:cubicBezTo>
                  <a:cubicBezTo>
                    <a:pt x="6344" y="7271"/>
                    <a:pt x="5483" y="9393"/>
                    <a:pt x="4409" y="11289"/>
                  </a:cubicBezTo>
                  <a:cubicBezTo>
                    <a:pt x="3336" y="13182"/>
                    <a:pt x="2032" y="14958"/>
                    <a:pt x="1187" y="16966"/>
                  </a:cubicBezTo>
                  <a:cubicBezTo>
                    <a:pt x="537" y="18519"/>
                    <a:pt x="173" y="20188"/>
                    <a:pt x="84" y="21870"/>
                  </a:cubicBezTo>
                  <a:cubicBezTo>
                    <a:pt x="0" y="23437"/>
                    <a:pt x="163" y="25047"/>
                    <a:pt x="807" y="26476"/>
                  </a:cubicBezTo>
                  <a:cubicBezTo>
                    <a:pt x="1977" y="29075"/>
                    <a:pt x="4662" y="30795"/>
                    <a:pt x="7473" y="31273"/>
                  </a:cubicBezTo>
                  <a:cubicBezTo>
                    <a:pt x="8126" y="31385"/>
                    <a:pt x="8784" y="31437"/>
                    <a:pt x="9443" y="31437"/>
                  </a:cubicBezTo>
                  <a:cubicBezTo>
                    <a:pt x="11619" y="31437"/>
                    <a:pt x="13800" y="30870"/>
                    <a:pt x="15816" y="30020"/>
                  </a:cubicBezTo>
                  <a:cubicBezTo>
                    <a:pt x="18444" y="28912"/>
                    <a:pt x="20842" y="27341"/>
                    <a:pt x="23264" y="25836"/>
                  </a:cubicBezTo>
                  <a:cubicBezTo>
                    <a:pt x="27830" y="23001"/>
                    <a:pt x="32557" y="20360"/>
                    <a:pt x="37631" y="18589"/>
                  </a:cubicBezTo>
                  <a:cubicBezTo>
                    <a:pt x="41456" y="17253"/>
                    <a:pt x="45503" y="16426"/>
                    <a:pt x="49545" y="16426"/>
                  </a:cubicBezTo>
                  <a:cubicBezTo>
                    <a:pt x="50177" y="16426"/>
                    <a:pt x="50809" y="16446"/>
                    <a:pt x="51440" y="16488"/>
                  </a:cubicBezTo>
                  <a:lnTo>
                    <a:pt x="51440" y="0"/>
                  </a:lnTo>
                  <a:close/>
                </a:path>
              </a:pathLst>
            </a:custGeom>
            <a:solidFill>
              <a:srgbClr val="ECE9FF">
                <a:alpha val="5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5"/>
            <p:cNvSpPr/>
            <p:nvPr/>
          </p:nvSpPr>
          <p:spPr>
            <a:xfrm>
              <a:off x="-1441943" y="1663854"/>
              <a:ext cx="6507945" cy="3479666"/>
            </a:xfrm>
            <a:custGeom>
              <a:avLst/>
              <a:gdLst/>
              <a:ahLst/>
              <a:cxnLst/>
              <a:rect l="l" t="t" r="r" b="b"/>
              <a:pathLst>
                <a:path w="36725" h="19635" extrusionOk="0">
                  <a:moveTo>
                    <a:pt x="16954" y="1"/>
                  </a:moveTo>
                  <a:cubicBezTo>
                    <a:pt x="16286" y="1"/>
                    <a:pt x="15614" y="74"/>
                    <a:pt x="14952" y="171"/>
                  </a:cubicBezTo>
                  <a:cubicBezTo>
                    <a:pt x="12377" y="548"/>
                    <a:pt x="9854" y="1265"/>
                    <a:pt x="7265" y="1521"/>
                  </a:cubicBezTo>
                  <a:cubicBezTo>
                    <a:pt x="6695" y="1577"/>
                    <a:pt x="6117" y="1609"/>
                    <a:pt x="5539" y="1609"/>
                  </a:cubicBezTo>
                  <a:cubicBezTo>
                    <a:pt x="3597" y="1609"/>
                    <a:pt x="1654" y="1252"/>
                    <a:pt x="1" y="281"/>
                  </a:cubicBezTo>
                  <a:lnTo>
                    <a:pt x="1" y="19635"/>
                  </a:lnTo>
                  <a:lnTo>
                    <a:pt x="36475" y="19631"/>
                  </a:lnTo>
                  <a:cubicBezTo>
                    <a:pt x="36475" y="19632"/>
                    <a:pt x="36475" y="19633"/>
                    <a:pt x="36475" y="19633"/>
                  </a:cubicBezTo>
                  <a:cubicBezTo>
                    <a:pt x="36487" y="19633"/>
                    <a:pt x="36711" y="18885"/>
                    <a:pt x="36714" y="18403"/>
                  </a:cubicBezTo>
                  <a:cubicBezTo>
                    <a:pt x="36724" y="16226"/>
                    <a:pt x="35596" y="14139"/>
                    <a:pt x="33976" y="12689"/>
                  </a:cubicBezTo>
                  <a:cubicBezTo>
                    <a:pt x="32353" y="11239"/>
                    <a:pt x="30277" y="10373"/>
                    <a:pt x="28159" y="9882"/>
                  </a:cubicBezTo>
                  <a:cubicBezTo>
                    <a:pt x="26487" y="9495"/>
                    <a:pt x="24618" y="9245"/>
                    <a:pt x="23486" y="7958"/>
                  </a:cubicBezTo>
                  <a:cubicBezTo>
                    <a:pt x="21967" y="6231"/>
                    <a:pt x="22458" y="3375"/>
                    <a:pt x="20995" y="1597"/>
                  </a:cubicBezTo>
                  <a:cubicBezTo>
                    <a:pt x="20309" y="759"/>
                    <a:pt x="19257" y="278"/>
                    <a:pt x="18188" y="98"/>
                  </a:cubicBezTo>
                  <a:cubicBezTo>
                    <a:pt x="17780" y="29"/>
                    <a:pt x="17367" y="1"/>
                    <a:pt x="16954" y="1"/>
                  </a:cubicBezTo>
                  <a:close/>
                </a:path>
              </a:pathLst>
            </a:custGeom>
            <a:solidFill>
              <a:srgbClr val="ECE9FF">
                <a:alpha val="5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5"/>
          <p:cNvSpPr txBox="1">
            <a:spLocks noGrp="1"/>
          </p:cNvSpPr>
          <p:nvPr>
            <p:ph type="subTitle" idx="1"/>
          </p:nvPr>
        </p:nvSpPr>
        <p:spPr>
          <a:xfrm>
            <a:off x="7616400" y="2309500"/>
            <a:ext cx="3615600" cy="752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a:buNone/>
              <a:defRPr sz="3200" b="1">
                <a:latin typeface="Amatic SC"/>
                <a:ea typeface="Amatic SC"/>
                <a:cs typeface="Amatic SC"/>
                <a:sym typeface="Amatic SC"/>
              </a:defRPr>
            </a:lvl1pPr>
            <a:lvl2pPr lvl="1" algn="ctr">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37" name="Google Shape;37;p5"/>
          <p:cNvSpPr txBox="1">
            <a:spLocks noGrp="1"/>
          </p:cNvSpPr>
          <p:nvPr>
            <p:ph type="subTitle" idx="2"/>
          </p:nvPr>
        </p:nvSpPr>
        <p:spPr>
          <a:xfrm>
            <a:off x="7616400" y="4212291"/>
            <a:ext cx="3615600" cy="75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a:buNone/>
              <a:defRPr sz="3200" b="1">
                <a:latin typeface="Amatic SC"/>
                <a:ea typeface="Amatic SC"/>
                <a:cs typeface="Amatic SC"/>
                <a:sym typeface="Amatic SC"/>
              </a:defRPr>
            </a:lvl1pPr>
            <a:lvl2pPr lvl="1" algn="ctr" rtl="0">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38" name="Google Shape;38;p5"/>
          <p:cNvSpPr txBox="1">
            <a:spLocks noGrp="1"/>
          </p:cNvSpPr>
          <p:nvPr>
            <p:ph type="subTitle" idx="3"/>
          </p:nvPr>
        </p:nvSpPr>
        <p:spPr>
          <a:xfrm>
            <a:off x="7616400" y="2902232"/>
            <a:ext cx="3615600" cy="83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Quicksand"/>
                <a:ea typeface="Quicksand"/>
                <a:cs typeface="Quicksand"/>
                <a:sym typeface="Quicksand"/>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9" name="Google Shape;39;p5"/>
          <p:cNvSpPr txBox="1">
            <a:spLocks noGrp="1"/>
          </p:cNvSpPr>
          <p:nvPr>
            <p:ph type="subTitle" idx="4"/>
          </p:nvPr>
        </p:nvSpPr>
        <p:spPr>
          <a:xfrm>
            <a:off x="7616400" y="4805017"/>
            <a:ext cx="3615600" cy="83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Quicksand"/>
                <a:ea typeface="Quicksand"/>
                <a:cs typeface="Quicksand"/>
                <a:sym typeface="Quicksand"/>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0" name="Google Shape;40;p5"/>
          <p:cNvSpPr txBox="1">
            <a:spLocks noGrp="1"/>
          </p:cNvSpPr>
          <p:nvPr>
            <p:ph type="title"/>
          </p:nvPr>
        </p:nvSpPr>
        <p:spPr>
          <a:xfrm>
            <a:off x="960000" y="5611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41" name="Google Shape;41;p5"/>
          <p:cNvCxnSpPr/>
          <p:nvPr/>
        </p:nvCxnSpPr>
        <p:spPr>
          <a:xfrm>
            <a:off x="1089667" y="1472000"/>
            <a:ext cx="1319600" cy="0"/>
          </a:xfrm>
          <a:prstGeom prst="straightConnector1">
            <a:avLst/>
          </a:prstGeom>
          <a:noFill/>
          <a:ln w="19050" cap="flat" cmpd="sng">
            <a:solidFill>
              <a:schemeClr val="accent5"/>
            </a:solidFill>
            <a:prstDash val="dot"/>
            <a:round/>
            <a:headEnd type="none" w="med" len="med"/>
            <a:tailEnd type="none" w="med" len="med"/>
          </a:ln>
        </p:spPr>
      </p:cxnSp>
    </p:spTree>
    <p:extLst>
      <p:ext uri="{BB962C8B-B14F-4D97-AF65-F5344CB8AC3E}">
        <p14:creationId xmlns:p14="http://schemas.microsoft.com/office/powerpoint/2010/main" val="1873372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6"/>
        <p:cNvGrpSpPr/>
        <p:nvPr/>
      </p:nvGrpSpPr>
      <p:grpSpPr>
        <a:xfrm>
          <a:off x="0" y="0"/>
          <a:ext cx="0" cy="0"/>
          <a:chOff x="0" y="0"/>
          <a:chExt cx="0" cy="0"/>
        </a:xfrm>
      </p:grpSpPr>
      <p:grpSp>
        <p:nvGrpSpPr>
          <p:cNvPr id="57" name="Google Shape;57;p8"/>
          <p:cNvGrpSpPr/>
          <p:nvPr/>
        </p:nvGrpSpPr>
        <p:grpSpPr>
          <a:xfrm flipH="1">
            <a:off x="-1922590" y="-84766"/>
            <a:ext cx="14320513" cy="6942793"/>
            <a:chOff x="-1441943" y="-63575"/>
            <a:chExt cx="10740385" cy="5207095"/>
          </a:xfrm>
        </p:grpSpPr>
        <p:sp>
          <p:nvSpPr>
            <p:cNvPr id="58" name="Google Shape;58;p8"/>
            <p:cNvSpPr/>
            <p:nvPr/>
          </p:nvSpPr>
          <p:spPr>
            <a:xfrm>
              <a:off x="4885275" y="-63575"/>
              <a:ext cx="4413166" cy="2696902"/>
            </a:xfrm>
            <a:custGeom>
              <a:avLst/>
              <a:gdLst/>
              <a:ahLst/>
              <a:cxnLst/>
              <a:rect l="l" t="t" r="r" b="b"/>
              <a:pathLst>
                <a:path w="51440" h="31437" extrusionOk="0">
                  <a:moveTo>
                    <a:pt x="51440" y="0"/>
                  </a:moveTo>
                  <a:lnTo>
                    <a:pt x="2368" y="363"/>
                  </a:lnTo>
                  <a:cubicBezTo>
                    <a:pt x="4510" y="748"/>
                    <a:pt x="5991" y="2928"/>
                    <a:pt x="6168" y="5098"/>
                  </a:cubicBezTo>
                  <a:cubicBezTo>
                    <a:pt x="6344" y="7271"/>
                    <a:pt x="5483" y="9393"/>
                    <a:pt x="4409" y="11289"/>
                  </a:cubicBezTo>
                  <a:cubicBezTo>
                    <a:pt x="3336" y="13182"/>
                    <a:pt x="2032" y="14958"/>
                    <a:pt x="1187" y="16966"/>
                  </a:cubicBezTo>
                  <a:cubicBezTo>
                    <a:pt x="537" y="18519"/>
                    <a:pt x="173" y="20188"/>
                    <a:pt x="84" y="21870"/>
                  </a:cubicBezTo>
                  <a:cubicBezTo>
                    <a:pt x="0" y="23437"/>
                    <a:pt x="163" y="25047"/>
                    <a:pt x="807" y="26476"/>
                  </a:cubicBezTo>
                  <a:cubicBezTo>
                    <a:pt x="1977" y="29075"/>
                    <a:pt x="4662" y="30795"/>
                    <a:pt x="7473" y="31273"/>
                  </a:cubicBezTo>
                  <a:cubicBezTo>
                    <a:pt x="8126" y="31385"/>
                    <a:pt x="8784" y="31437"/>
                    <a:pt x="9443" y="31437"/>
                  </a:cubicBezTo>
                  <a:cubicBezTo>
                    <a:pt x="11619" y="31437"/>
                    <a:pt x="13800" y="30870"/>
                    <a:pt x="15816" y="30020"/>
                  </a:cubicBezTo>
                  <a:cubicBezTo>
                    <a:pt x="18444" y="28912"/>
                    <a:pt x="20842" y="27341"/>
                    <a:pt x="23264" y="25836"/>
                  </a:cubicBezTo>
                  <a:cubicBezTo>
                    <a:pt x="27830" y="23001"/>
                    <a:pt x="32557" y="20360"/>
                    <a:pt x="37631" y="18589"/>
                  </a:cubicBezTo>
                  <a:cubicBezTo>
                    <a:pt x="41456" y="17253"/>
                    <a:pt x="45503" y="16426"/>
                    <a:pt x="49545" y="16426"/>
                  </a:cubicBezTo>
                  <a:cubicBezTo>
                    <a:pt x="50177" y="16426"/>
                    <a:pt x="50809" y="16446"/>
                    <a:pt x="51440" y="16488"/>
                  </a:cubicBezTo>
                  <a:lnTo>
                    <a:pt x="51440" y="0"/>
                  </a:lnTo>
                  <a:close/>
                </a:path>
              </a:pathLst>
            </a:custGeom>
            <a:solidFill>
              <a:srgbClr val="FFFFFF">
                <a:alpha val="3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8"/>
            <p:cNvSpPr/>
            <p:nvPr/>
          </p:nvSpPr>
          <p:spPr>
            <a:xfrm>
              <a:off x="-1441943" y="1663854"/>
              <a:ext cx="6507945" cy="3479666"/>
            </a:xfrm>
            <a:custGeom>
              <a:avLst/>
              <a:gdLst/>
              <a:ahLst/>
              <a:cxnLst/>
              <a:rect l="l" t="t" r="r" b="b"/>
              <a:pathLst>
                <a:path w="36725" h="19635" extrusionOk="0">
                  <a:moveTo>
                    <a:pt x="16954" y="1"/>
                  </a:moveTo>
                  <a:cubicBezTo>
                    <a:pt x="16286" y="1"/>
                    <a:pt x="15614" y="74"/>
                    <a:pt x="14952" y="171"/>
                  </a:cubicBezTo>
                  <a:cubicBezTo>
                    <a:pt x="12377" y="548"/>
                    <a:pt x="9854" y="1265"/>
                    <a:pt x="7265" y="1521"/>
                  </a:cubicBezTo>
                  <a:cubicBezTo>
                    <a:pt x="6695" y="1577"/>
                    <a:pt x="6117" y="1609"/>
                    <a:pt x="5539" y="1609"/>
                  </a:cubicBezTo>
                  <a:cubicBezTo>
                    <a:pt x="3597" y="1609"/>
                    <a:pt x="1654" y="1252"/>
                    <a:pt x="1" y="281"/>
                  </a:cubicBezTo>
                  <a:lnTo>
                    <a:pt x="1" y="19635"/>
                  </a:lnTo>
                  <a:lnTo>
                    <a:pt x="36475" y="19631"/>
                  </a:lnTo>
                  <a:cubicBezTo>
                    <a:pt x="36475" y="19632"/>
                    <a:pt x="36475" y="19633"/>
                    <a:pt x="36475" y="19633"/>
                  </a:cubicBezTo>
                  <a:cubicBezTo>
                    <a:pt x="36487" y="19633"/>
                    <a:pt x="36711" y="18885"/>
                    <a:pt x="36714" y="18403"/>
                  </a:cubicBezTo>
                  <a:cubicBezTo>
                    <a:pt x="36724" y="16226"/>
                    <a:pt x="35596" y="14139"/>
                    <a:pt x="33976" y="12689"/>
                  </a:cubicBezTo>
                  <a:cubicBezTo>
                    <a:pt x="32353" y="11239"/>
                    <a:pt x="30277" y="10373"/>
                    <a:pt x="28159" y="9882"/>
                  </a:cubicBezTo>
                  <a:cubicBezTo>
                    <a:pt x="26487" y="9495"/>
                    <a:pt x="24618" y="9245"/>
                    <a:pt x="23486" y="7958"/>
                  </a:cubicBezTo>
                  <a:cubicBezTo>
                    <a:pt x="21967" y="6231"/>
                    <a:pt x="22458" y="3375"/>
                    <a:pt x="20995" y="1597"/>
                  </a:cubicBezTo>
                  <a:cubicBezTo>
                    <a:pt x="20309" y="759"/>
                    <a:pt x="19257" y="278"/>
                    <a:pt x="18188" y="98"/>
                  </a:cubicBezTo>
                  <a:cubicBezTo>
                    <a:pt x="17780" y="29"/>
                    <a:pt x="17367" y="1"/>
                    <a:pt x="16954" y="1"/>
                  </a:cubicBezTo>
                  <a:close/>
                </a:path>
              </a:pathLst>
            </a:custGeom>
            <a:solidFill>
              <a:srgbClr val="FFFFFF">
                <a:alpha val="3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 name="Google Shape;60;p8"/>
          <p:cNvSpPr txBox="1">
            <a:spLocks noGrp="1"/>
          </p:cNvSpPr>
          <p:nvPr>
            <p:ph type="title"/>
          </p:nvPr>
        </p:nvSpPr>
        <p:spPr>
          <a:xfrm>
            <a:off x="2724400" y="2149600"/>
            <a:ext cx="6743200" cy="2558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746679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1"/>
        <p:cNvGrpSpPr/>
        <p:nvPr/>
      </p:nvGrpSpPr>
      <p:grpSpPr>
        <a:xfrm>
          <a:off x="0" y="0"/>
          <a:ext cx="0" cy="0"/>
          <a:chOff x="0" y="0"/>
          <a:chExt cx="0" cy="0"/>
        </a:xfrm>
      </p:grpSpPr>
      <p:grpSp>
        <p:nvGrpSpPr>
          <p:cNvPr id="62" name="Google Shape;62;p9"/>
          <p:cNvGrpSpPr/>
          <p:nvPr/>
        </p:nvGrpSpPr>
        <p:grpSpPr>
          <a:xfrm>
            <a:off x="8521531" y="-67291"/>
            <a:ext cx="3770131" cy="7014401"/>
            <a:chOff x="6391148" y="-50469"/>
            <a:chExt cx="2827598" cy="5260801"/>
          </a:xfrm>
        </p:grpSpPr>
        <p:sp>
          <p:nvSpPr>
            <p:cNvPr id="63" name="Google Shape;63;p9"/>
            <p:cNvSpPr/>
            <p:nvPr/>
          </p:nvSpPr>
          <p:spPr>
            <a:xfrm rot="5400000">
              <a:off x="7157908" y="-444733"/>
              <a:ext cx="1120044" cy="1908574"/>
            </a:xfrm>
            <a:custGeom>
              <a:avLst/>
              <a:gdLst/>
              <a:ahLst/>
              <a:cxnLst/>
              <a:rect l="l" t="t" r="r" b="b"/>
              <a:pathLst>
                <a:path w="20839" h="35510" extrusionOk="0">
                  <a:moveTo>
                    <a:pt x="1" y="1"/>
                  </a:moveTo>
                  <a:lnTo>
                    <a:pt x="1" y="35510"/>
                  </a:lnTo>
                  <a:cubicBezTo>
                    <a:pt x="405" y="33962"/>
                    <a:pt x="1953" y="32416"/>
                    <a:pt x="2970" y="31699"/>
                  </a:cubicBezTo>
                  <a:cubicBezTo>
                    <a:pt x="5126" y="30183"/>
                    <a:pt x="7328" y="28954"/>
                    <a:pt x="9733" y="27857"/>
                  </a:cubicBezTo>
                  <a:cubicBezTo>
                    <a:pt x="12107" y="26774"/>
                    <a:pt x="14522" y="25697"/>
                    <a:pt x="16572" y="24078"/>
                  </a:cubicBezTo>
                  <a:cubicBezTo>
                    <a:pt x="19081" y="22095"/>
                    <a:pt x="20838" y="19156"/>
                    <a:pt x="20797" y="15889"/>
                  </a:cubicBezTo>
                  <a:cubicBezTo>
                    <a:pt x="20773" y="13947"/>
                    <a:pt x="20064" y="12000"/>
                    <a:pt x="18735" y="10588"/>
                  </a:cubicBezTo>
                  <a:cubicBezTo>
                    <a:pt x="16768" y="8504"/>
                    <a:pt x="14076" y="8061"/>
                    <a:pt x="11457" y="7303"/>
                  </a:cubicBezTo>
                  <a:cubicBezTo>
                    <a:pt x="8618" y="6483"/>
                    <a:pt x="5694" y="5548"/>
                    <a:pt x="3101" y="4091"/>
                  </a:cubicBezTo>
                  <a:cubicBezTo>
                    <a:pt x="1651" y="3278"/>
                    <a:pt x="610" y="1665"/>
                    <a:pt x="1" y="1"/>
                  </a:cubicBezTo>
                  <a:close/>
                </a:path>
              </a:pathLst>
            </a:custGeom>
            <a:solidFill>
              <a:srgbClr val="ECE9FF">
                <a:alpha val="5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9"/>
            <p:cNvSpPr/>
            <p:nvPr/>
          </p:nvSpPr>
          <p:spPr>
            <a:xfrm>
              <a:off x="6391148" y="4084076"/>
              <a:ext cx="2827598" cy="1126257"/>
            </a:xfrm>
            <a:custGeom>
              <a:avLst/>
              <a:gdLst/>
              <a:ahLst/>
              <a:cxnLst/>
              <a:rect l="l" t="t" r="r" b="b"/>
              <a:pathLst>
                <a:path w="48716" h="19404" extrusionOk="0">
                  <a:moveTo>
                    <a:pt x="48716" y="1"/>
                  </a:moveTo>
                  <a:cubicBezTo>
                    <a:pt x="44289" y="3195"/>
                    <a:pt x="39621" y="6196"/>
                    <a:pt x="34287" y="7162"/>
                  </a:cubicBezTo>
                  <a:cubicBezTo>
                    <a:pt x="32093" y="7559"/>
                    <a:pt x="29864" y="7596"/>
                    <a:pt x="27630" y="7596"/>
                  </a:cubicBezTo>
                  <a:cubicBezTo>
                    <a:pt x="27116" y="7596"/>
                    <a:pt x="26601" y="7594"/>
                    <a:pt x="26086" y="7594"/>
                  </a:cubicBezTo>
                  <a:cubicBezTo>
                    <a:pt x="25138" y="7594"/>
                    <a:pt x="24189" y="7601"/>
                    <a:pt x="23243" y="7639"/>
                  </a:cubicBezTo>
                  <a:cubicBezTo>
                    <a:pt x="15993" y="7930"/>
                    <a:pt x="8624" y="10235"/>
                    <a:pt x="3302" y="15164"/>
                  </a:cubicBezTo>
                  <a:cubicBezTo>
                    <a:pt x="1979" y="16389"/>
                    <a:pt x="783" y="17780"/>
                    <a:pt x="0" y="19403"/>
                  </a:cubicBezTo>
                  <a:lnTo>
                    <a:pt x="48716" y="19310"/>
                  </a:lnTo>
                  <a:lnTo>
                    <a:pt x="48716" y="1"/>
                  </a:lnTo>
                  <a:close/>
                </a:path>
              </a:pathLst>
            </a:custGeom>
            <a:solidFill>
              <a:srgbClr val="ECE9FF">
                <a:alpha val="5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 name="Google Shape;65;p9"/>
          <p:cNvSpPr txBox="1">
            <a:spLocks noGrp="1"/>
          </p:cNvSpPr>
          <p:nvPr>
            <p:ph type="subTitle" idx="1"/>
          </p:nvPr>
        </p:nvSpPr>
        <p:spPr>
          <a:xfrm>
            <a:off x="3528000" y="2960500"/>
            <a:ext cx="5136000" cy="2264800"/>
          </a:xfrm>
          <a:prstGeom prst="rect">
            <a:avLst/>
          </a:prstGeom>
          <a:ln w="19050" cap="flat" cmpd="sng">
            <a:solidFill>
              <a:schemeClr val="accent5"/>
            </a:solidFill>
            <a:prstDash val="dot"/>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Quicksand"/>
                <a:ea typeface="Quicksand"/>
                <a:cs typeface="Quicksand"/>
                <a:sym typeface="Quicksand"/>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6" name="Google Shape;66;p9"/>
          <p:cNvSpPr txBox="1">
            <a:spLocks noGrp="1"/>
          </p:cNvSpPr>
          <p:nvPr>
            <p:ph type="title"/>
          </p:nvPr>
        </p:nvSpPr>
        <p:spPr>
          <a:xfrm>
            <a:off x="960000" y="5611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sz="42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67" name="Google Shape;67;p9"/>
          <p:cNvCxnSpPr/>
          <p:nvPr/>
        </p:nvCxnSpPr>
        <p:spPr>
          <a:xfrm>
            <a:off x="1089667" y="1472000"/>
            <a:ext cx="1319600" cy="0"/>
          </a:xfrm>
          <a:prstGeom prst="straightConnector1">
            <a:avLst/>
          </a:prstGeom>
          <a:noFill/>
          <a:ln w="19050" cap="flat" cmpd="sng">
            <a:solidFill>
              <a:schemeClr val="accent5"/>
            </a:solidFill>
            <a:prstDash val="dot"/>
            <a:round/>
            <a:headEnd type="none" w="med" len="med"/>
            <a:tailEnd type="none" w="med" len="med"/>
          </a:ln>
        </p:spPr>
      </p:cxnSp>
    </p:spTree>
    <p:extLst>
      <p:ext uri="{BB962C8B-B14F-4D97-AF65-F5344CB8AC3E}">
        <p14:creationId xmlns:p14="http://schemas.microsoft.com/office/powerpoint/2010/main" val="33766815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8"/>
        <p:cNvGrpSpPr/>
        <p:nvPr/>
      </p:nvGrpSpPr>
      <p:grpSpPr>
        <a:xfrm>
          <a:off x="0" y="0"/>
          <a:ext cx="0" cy="0"/>
          <a:chOff x="0" y="0"/>
          <a:chExt cx="0" cy="0"/>
        </a:xfrm>
      </p:grpSpPr>
      <p:sp>
        <p:nvSpPr>
          <p:cNvPr id="69" name="Google Shape;69;p10"/>
          <p:cNvSpPr txBox="1">
            <a:spLocks noGrp="1"/>
          </p:cNvSpPr>
          <p:nvPr>
            <p:ph type="title"/>
          </p:nvPr>
        </p:nvSpPr>
        <p:spPr>
          <a:xfrm>
            <a:off x="8404633" y="1593200"/>
            <a:ext cx="2827200" cy="367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200"/>
              <a:buNone/>
              <a:defRPr sz="56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15765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0"/>
        <p:cNvGrpSpPr/>
        <p:nvPr/>
      </p:nvGrpSpPr>
      <p:grpSpPr>
        <a:xfrm>
          <a:off x="0" y="0"/>
          <a:ext cx="0" cy="0"/>
          <a:chOff x="0" y="0"/>
          <a:chExt cx="0" cy="0"/>
        </a:xfrm>
      </p:grpSpPr>
      <p:grpSp>
        <p:nvGrpSpPr>
          <p:cNvPr id="71" name="Google Shape;71;p11"/>
          <p:cNvGrpSpPr/>
          <p:nvPr/>
        </p:nvGrpSpPr>
        <p:grpSpPr>
          <a:xfrm>
            <a:off x="4" y="379184"/>
            <a:ext cx="12291753" cy="6567961"/>
            <a:chOff x="2" y="284387"/>
            <a:chExt cx="9218815" cy="4925971"/>
          </a:xfrm>
        </p:grpSpPr>
        <p:sp>
          <p:nvSpPr>
            <p:cNvPr id="72" name="Google Shape;72;p11"/>
            <p:cNvSpPr/>
            <p:nvPr/>
          </p:nvSpPr>
          <p:spPr>
            <a:xfrm>
              <a:off x="2" y="284387"/>
              <a:ext cx="2314484" cy="3943918"/>
            </a:xfrm>
            <a:custGeom>
              <a:avLst/>
              <a:gdLst/>
              <a:ahLst/>
              <a:cxnLst/>
              <a:rect l="l" t="t" r="r" b="b"/>
              <a:pathLst>
                <a:path w="20839" h="35510" extrusionOk="0">
                  <a:moveTo>
                    <a:pt x="1" y="1"/>
                  </a:moveTo>
                  <a:lnTo>
                    <a:pt x="1" y="35510"/>
                  </a:lnTo>
                  <a:cubicBezTo>
                    <a:pt x="405" y="33962"/>
                    <a:pt x="1953" y="32416"/>
                    <a:pt x="2970" y="31699"/>
                  </a:cubicBezTo>
                  <a:cubicBezTo>
                    <a:pt x="5126" y="30183"/>
                    <a:pt x="7328" y="28954"/>
                    <a:pt x="9733" y="27857"/>
                  </a:cubicBezTo>
                  <a:cubicBezTo>
                    <a:pt x="12107" y="26774"/>
                    <a:pt x="14522" y="25697"/>
                    <a:pt x="16572" y="24078"/>
                  </a:cubicBezTo>
                  <a:cubicBezTo>
                    <a:pt x="19081" y="22095"/>
                    <a:pt x="20838" y="19156"/>
                    <a:pt x="20797" y="15889"/>
                  </a:cubicBezTo>
                  <a:cubicBezTo>
                    <a:pt x="20773" y="13947"/>
                    <a:pt x="20064" y="12000"/>
                    <a:pt x="18735" y="10588"/>
                  </a:cubicBezTo>
                  <a:cubicBezTo>
                    <a:pt x="16768" y="8504"/>
                    <a:pt x="14076" y="8061"/>
                    <a:pt x="11457" y="7303"/>
                  </a:cubicBezTo>
                  <a:cubicBezTo>
                    <a:pt x="8618" y="6483"/>
                    <a:pt x="5694" y="5548"/>
                    <a:pt x="3101" y="4091"/>
                  </a:cubicBezTo>
                  <a:cubicBezTo>
                    <a:pt x="1651" y="3278"/>
                    <a:pt x="610" y="1665"/>
                    <a:pt x="1" y="1"/>
                  </a:cubicBezTo>
                  <a:close/>
                </a:path>
              </a:pathLst>
            </a:custGeom>
            <a:solidFill>
              <a:srgbClr val="FFFFFF">
                <a:alpha val="3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11"/>
            <p:cNvSpPr/>
            <p:nvPr/>
          </p:nvSpPr>
          <p:spPr>
            <a:xfrm>
              <a:off x="4088534" y="3166923"/>
              <a:ext cx="5130282" cy="2043435"/>
            </a:xfrm>
            <a:custGeom>
              <a:avLst/>
              <a:gdLst/>
              <a:ahLst/>
              <a:cxnLst/>
              <a:rect l="l" t="t" r="r" b="b"/>
              <a:pathLst>
                <a:path w="48716" h="19404" extrusionOk="0">
                  <a:moveTo>
                    <a:pt x="48716" y="1"/>
                  </a:moveTo>
                  <a:cubicBezTo>
                    <a:pt x="44289" y="3195"/>
                    <a:pt x="39621" y="6196"/>
                    <a:pt x="34287" y="7162"/>
                  </a:cubicBezTo>
                  <a:cubicBezTo>
                    <a:pt x="32093" y="7559"/>
                    <a:pt x="29864" y="7596"/>
                    <a:pt x="27630" y="7596"/>
                  </a:cubicBezTo>
                  <a:cubicBezTo>
                    <a:pt x="27116" y="7596"/>
                    <a:pt x="26601" y="7594"/>
                    <a:pt x="26086" y="7594"/>
                  </a:cubicBezTo>
                  <a:cubicBezTo>
                    <a:pt x="25138" y="7594"/>
                    <a:pt x="24189" y="7601"/>
                    <a:pt x="23243" y="7639"/>
                  </a:cubicBezTo>
                  <a:cubicBezTo>
                    <a:pt x="15993" y="7930"/>
                    <a:pt x="8624" y="10235"/>
                    <a:pt x="3302" y="15164"/>
                  </a:cubicBezTo>
                  <a:cubicBezTo>
                    <a:pt x="1979" y="16389"/>
                    <a:pt x="783" y="17780"/>
                    <a:pt x="0" y="19403"/>
                  </a:cubicBezTo>
                  <a:lnTo>
                    <a:pt x="48716" y="19310"/>
                  </a:lnTo>
                  <a:lnTo>
                    <a:pt x="48716" y="1"/>
                  </a:lnTo>
                  <a:close/>
                </a:path>
              </a:pathLst>
            </a:custGeom>
            <a:solidFill>
              <a:srgbClr val="FFFFFF">
                <a:alpha val="3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 name="Google Shape;74;p11"/>
          <p:cNvSpPr txBox="1">
            <a:spLocks noGrp="1"/>
          </p:cNvSpPr>
          <p:nvPr>
            <p:ph type="title" hasCustomPrompt="1"/>
          </p:nvPr>
        </p:nvSpPr>
        <p:spPr>
          <a:xfrm>
            <a:off x="4773200" y="2077967"/>
            <a:ext cx="64588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42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75" name="Google Shape;75;p11"/>
          <p:cNvSpPr txBox="1">
            <a:spLocks noGrp="1"/>
          </p:cNvSpPr>
          <p:nvPr>
            <p:ph type="subTitle" idx="1"/>
          </p:nvPr>
        </p:nvSpPr>
        <p:spPr>
          <a:xfrm>
            <a:off x="4773200" y="4092833"/>
            <a:ext cx="6458800" cy="69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713570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EDA13C-01BB-4D11-BAEA-CB5B446DA5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7571932-D07C-4512-B72F-E4897DD933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76BAEEC-8319-4117-A342-E43F8BB2F1E7}"/>
              </a:ext>
            </a:extLst>
          </p:cNvPr>
          <p:cNvSpPr>
            <a:spLocks noGrp="1"/>
          </p:cNvSpPr>
          <p:nvPr>
            <p:ph type="dt" sz="half" idx="10"/>
          </p:nvPr>
        </p:nvSpPr>
        <p:spPr/>
        <p:txBody>
          <a:bodyPr/>
          <a:lstStyle/>
          <a:p>
            <a:fld id="{7E437137-6347-4C89-8122-C1382D955D31}" type="datetimeFigureOut">
              <a:rPr lang="en-US" smtClean="0"/>
              <a:t>9/17/2022</a:t>
            </a:fld>
            <a:endParaRPr lang="en-US"/>
          </a:p>
        </p:txBody>
      </p:sp>
      <p:sp>
        <p:nvSpPr>
          <p:cNvPr id="5" name="Footer Placeholder 4">
            <a:extLst>
              <a:ext uri="{FF2B5EF4-FFF2-40B4-BE49-F238E27FC236}">
                <a16:creationId xmlns:a16="http://schemas.microsoft.com/office/drawing/2014/main" xmlns="" id="{D2E10166-2846-4665-BD6D-901978357F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CBE1536-0AA2-4A93-A70E-9137456EECA8}"/>
              </a:ext>
            </a:extLst>
          </p:cNvPr>
          <p:cNvSpPr>
            <a:spLocks noGrp="1"/>
          </p:cNvSpPr>
          <p:nvPr>
            <p:ph type="sldNum" sz="quarter" idx="12"/>
          </p:nvPr>
        </p:nvSpPr>
        <p:spPr/>
        <p:txBody>
          <a:bodyPr/>
          <a:lstStyle/>
          <a:p>
            <a:fld id="{06F67C50-A422-4942-99B9-5DA681E89ACB}" type="slidenum">
              <a:rPr lang="en-US" smtClean="0"/>
              <a:t>‹#›</a:t>
            </a:fld>
            <a:endParaRPr lang="en-US"/>
          </a:p>
        </p:txBody>
      </p:sp>
    </p:spTree>
    <p:extLst>
      <p:ext uri="{BB962C8B-B14F-4D97-AF65-F5344CB8AC3E}">
        <p14:creationId xmlns:p14="http://schemas.microsoft.com/office/powerpoint/2010/main" val="13055794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6"/>
        <p:cNvGrpSpPr/>
        <p:nvPr/>
      </p:nvGrpSpPr>
      <p:grpSpPr>
        <a:xfrm>
          <a:off x="0" y="0"/>
          <a:ext cx="0" cy="0"/>
          <a:chOff x="0" y="0"/>
          <a:chExt cx="0" cy="0"/>
        </a:xfrm>
      </p:grpSpPr>
    </p:spTree>
    <p:extLst>
      <p:ext uri="{BB962C8B-B14F-4D97-AF65-F5344CB8AC3E}">
        <p14:creationId xmlns:p14="http://schemas.microsoft.com/office/powerpoint/2010/main" val="35095093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77"/>
        <p:cNvGrpSpPr/>
        <p:nvPr/>
      </p:nvGrpSpPr>
      <p:grpSpPr>
        <a:xfrm>
          <a:off x="0" y="0"/>
          <a:ext cx="0" cy="0"/>
          <a:chOff x="0" y="0"/>
          <a:chExt cx="0" cy="0"/>
        </a:xfrm>
      </p:grpSpPr>
      <p:sp>
        <p:nvSpPr>
          <p:cNvPr id="78" name="Google Shape;78;p13"/>
          <p:cNvSpPr/>
          <p:nvPr/>
        </p:nvSpPr>
        <p:spPr>
          <a:xfrm>
            <a:off x="-150298" y="3200371"/>
            <a:ext cx="6866351" cy="3671287"/>
          </a:xfrm>
          <a:custGeom>
            <a:avLst/>
            <a:gdLst/>
            <a:ahLst/>
            <a:cxnLst/>
            <a:rect l="l" t="t" r="r" b="b"/>
            <a:pathLst>
              <a:path w="36725" h="19635" extrusionOk="0">
                <a:moveTo>
                  <a:pt x="16954" y="1"/>
                </a:moveTo>
                <a:cubicBezTo>
                  <a:pt x="16286" y="1"/>
                  <a:pt x="15614" y="74"/>
                  <a:pt x="14952" y="171"/>
                </a:cubicBezTo>
                <a:cubicBezTo>
                  <a:pt x="12377" y="548"/>
                  <a:pt x="9854" y="1265"/>
                  <a:pt x="7265" y="1521"/>
                </a:cubicBezTo>
                <a:cubicBezTo>
                  <a:pt x="6695" y="1577"/>
                  <a:pt x="6117" y="1609"/>
                  <a:pt x="5539" y="1609"/>
                </a:cubicBezTo>
                <a:cubicBezTo>
                  <a:pt x="3597" y="1609"/>
                  <a:pt x="1654" y="1252"/>
                  <a:pt x="1" y="281"/>
                </a:cubicBezTo>
                <a:lnTo>
                  <a:pt x="1" y="19635"/>
                </a:lnTo>
                <a:lnTo>
                  <a:pt x="36475" y="19631"/>
                </a:lnTo>
                <a:cubicBezTo>
                  <a:pt x="36475" y="19632"/>
                  <a:pt x="36475" y="19633"/>
                  <a:pt x="36475" y="19633"/>
                </a:cubicBezTo>
                <a:cubicBezTo>
                  <a:pt x="36487" y="19633"/>
                  <a:pt x="36711" y="18885"/>
                  <a:pt x="36714" y="18403"/>
                </a:cubicBezTo>
                <a:cubicBezTo>
                  <a:pt x="36724" y="16226"/>
                  <a:pt x="35596" y="14139"/>
                  <a:pt x="33976" y="12689"/>
                </a:cubicBezTo>
                <a:cubicBezTo>
                  <a:pt x="32353" y="11239"/>
                  <a:pt x="30277" y="10373"/>
                  <a:pt x="28159" y="9882"/>
                </a:cubicBezTo>
                <a:cubicBezTo>
                  <a:pt x="26487" y="9495"/>
                  <a:pt x="24618" y="9245"/>
                  <a:pt x="23486" y="7958"/>
                </a:cubicBezTo>
                <a:cubicBezTo>
                  <a:pt x="21967" y="6231"/>
                  <a:pt x="22458" y="3375"/>
                  <a:pt x="20995" y="1597"/>
                </a:cubicBezTo>
                <a:cubicBezTo>
                  <a:pt x="20309" y="759"/>
                  <a:pt x="19257" y="278"/>
                  <a:pt x="18188" y="98"/>
                </a:cubicBezTo>
                <a:cubicBezTo>
                  <a:pt x="17780" y="29"/>
                  <a:pt x="17367" y="1"/>
                  <a:pt x="16954" y="1"/>
                </a:cubicBezTo>
                <a:close/>
              </a:path>
            </a:pathLst>
          </a:custGeom>
          <a:solidFill>
            <a:srgbClr val="FFFFFF">
              <a:alpha val="39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13"/>
          <p:cNvSpPr/>
          <p:nvPr/>
        </p:nvSpPr>
        <p:spPr>
          <a:xfrm>
            <a:off x="6365343" y="-71115"/>
            <a:ext cx="5884221" cy="3595869"/>
          </a:xfrm>
          <a:custGeom>
            <a:avLst/>
            <a:gdLst/>
            <a:ahLst/>
            <a:cxnLst/>
            <a:rect l="l" t="t" r="r" b="b"/>
            <a:pathLst>
              <a:path w="51440" h="31437" extrusionOk="0">
                <a:moveTo>
                  <a:pt x="51440" y="0"/>
                </a:moveTo>
                <a:lnTo>
                  <a:pt x="2368" y="363"/>
                </a:lnTo>
                <a:cubicBezTo>
                  <a:pt x="4510" y="748"/>
                  <a:pt x="5991" y="2928"/>
                  <a:pt x="6168" y="5098"/>
                </a:cubicBezTo>
                <a:cubicBezTo>
                  <a:pt x="6344" y="7271"/>
                  <a:pt x="5483" y="9393"/>
                  <a:pt x="4409" y="11289"/>
                </a:cubicBezTo>
                <a:cubicBezTo>
                  <a:pt x="3336" y="13182"/>
                  <a:pt x="2032" y="14958"/>
                  <a:pt x="1187" y="16966"/>
                </a:cubicBezTo>
                <a:cubicBezTo>
                  <a:pt x="537" y="18519"/>
                  <a:pt x="173" y="20188"/>
                  <a:pt x="84" y="21870"/>
                </a:cubicBezTo>
                <a:cubicBezTo>
                  <a:pt x="0" y="23437"/>
                  <a:pt x="163" y="25047"/>
                  <a:pt x="807" y="26476"/>
                </a:cubicBezTo>
                <a:cubicBezTo>
                  <a:pt x="1977" y="29075"/>
                  <a:pt x="4662" y="30795"/>
                  <a:pt x="7473" y="31273"/>
                </a:cubicBezTo>
                <a:cubicBezTo>
                  <a:pt x="8126" y="31385"/>
                  <a:pt x="8784" y="31437"/>
                  <a:pt x="9443" y="31437"/>
                </a:cubicBezTo>
                <a:cubicBezTo>
                  <a:pt x="11619" y="31437"/>
                  <a:pt x="13800" y="30870"/>
                  <a:pt x="15816" y="30020"/>
                </a:cubicBezTo>
                <a:cubicBezTo>
                  <a:pt x="18444" y="28912"/>
                  <a:pt x="20842" y="27341"/>
                  <a:pt x="23264" y="25836"/>
                </a:cubicBezTo>
                <a:cubicBezTo>
                  <a:pt x="27830" y="23001"/>
                  <a:pt x="32557" y="20360"/>
                  <a:pt x="37631" y="18589"/>
                </a:cubicBezTo>
                <a:cubicBezTo>
                  <a:pt x="41456" y="17253"/>
                  <a:pt x="45503" y="16426"/>
                  <a:pt x="49545" y="16426"/>
                </a:cubicBezTo>
                <a:cubicBezTo>
                  <a:pt x="50177" y="16426"/>
                  <a:pt x="50809" y="16446"/>
                  <a:pt x="51440" y="16488"/>
                </a:cubicBezTo>
                <a:lnTo>
                  <a:pt x="51440" y="0"/>
                </a:lnTo>
                <a:close/>
              </a:path>
            </a:pathLst>
          </a:custGeom>
          <a:solidFill>
            <a:srgbClr val="FFFFFF">
              <a:alpha val="39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13"/>
          <p:cNvSpPr txBox="1">
            <a:spLocks noGrp="1"/>
          </p:cNvSpPr>
          <p:nvPr>
            <p:ph type="title"/>
          </p:nvPr>
        </p:nvSpPr>
        <p:spPr>
          <a:xfrm>
            <a:off x="1800967" y="2914133"/>
            <a:ext cx="69596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96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81" name="Google Shape;81;p13"/>
          <p:cNvSpPr txBox="1">
            <a:spLocks noGrp="1"/>
          </p:cNvSpPr>
          <p:nvPr>
            <p:ph type="title" idx="2" hasCustomPrompt="1"/>
          </p:nvPr>
        </p:nvSpPr>
        <p:spPr>
          <a:xfrm>
            <a:off x="1800967" y="1254867"/>
            <a:ext cx="2638400" cy="1909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12800">
                <a:solidFill>
                  <a:schemeClr val="accent2"/>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82" name="Google Shape;82;p13"/>
          <p:cNvSpPr txBox="1">
            <a:spLocks noGrp="1"/>
          </p:cNvSpPr>
          <p:nvPr>
            <p:ph type="subTitle" idx="1"/>
          </p:nvPr>
        </p:nvSpPr>
        <p:spPr>
          <a:xfrm>
            <a:off x="1800967" y="4222567"/>
            <a:ext cx="4122000" cy="77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4874668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83"/>
        <p:cNvGrpSpPr/>
        <p:nvPr/>
      </p:nvGrpSpPr>
      <p:grpSpPr>
        <a:xfrm>
          <a:off x="0" y="0"/>
          <a:ext cx="0" cy="0"/>
          <a:chOff x="0" y="0"/>
          <a:chExt cx="0" cy="0"/>
        </a:xfrm>
      </p:grpSpPr>
      <p:grpSp>
        <p:nvGrpSpPr>
          <p:cNvPr id="84" name="Google Shape;84;p14"/>
          <p:cNvGrpSpPr/>
          <p:nvPr/>
        </p:nvGrpSpPr>
        <p:grpSpPr>
          <a:xfrm>
            <a:off x="4" y="379184"/>
            <a:ext cx="12291753" cy="6567961"/>
            <a:chOff x="2" y="284387"/>
            <a:chExt cx="9218815" cy="4925971"/>
          </a:xfrm>
        </p:grpSpPr>
        <p:sp>
          <p:nvSpPr>
            <p:cNvPr id="85" name="Google Shape;85;p14"/>
            <p:cNvSpPr/>
            <p:nvPr/>
          </p:nvSpPr>
          <p:spPr>
            <a:xfrm>
              <a:off x="2" y="284387"/>
              <a:ext cx="2314484" cy="3943918"/>
            </a:xfrm>
            <a:custGeom>
              <a:avLst/>
              <a:gdLst/>
              <a:ahLst/>
              <a:cxnLst/>
              <a:rect l="l" t="t" r="r" b="b"/>
              <a:pathLst>
                <a:path w="20839" h="35510" extrusionOk="0">
                  <a:moveTo>
                    <a:pt x="1" y="1"/>
                  </a:moveTo>
                  <a:lnTo>
                    <a:pt x="1" y="35510"/>
                  </a:lnTo>
                  <a:cubicBezTo>
                    <a:pt x="405" y="33962"/>
                    <a:pt x="1953" y="32416"/>
                    <a:pt x="2970" y="31699"/>
                  </a:cubicBezTo>
                  <a:cubicBezTo>
                    <a:pt x="5126" y="30183"/>
                    <a:pt x="7328" y="28954"/>
                    <a:pt x="9733" y="27857"/>
                  </a:cubicBezTo>
                  <a:cubicBezTo>
                    <a:pt x="12107" y="26774"/>
                    <a:pt x="14522" y="25697"/>
                    <a:pt x="16572" y="24078"/>
                  </a:cubicBezTo>
                  <a:cubicBezTo>
                    <a:pt x="19081" y="22095"/>
                    <a:pt x="20838" y="19156"/>
                    <a:pt x="20797" y="15889"/>
                  </a:cubicBezTo>
                  <a:cubicBezTo>
                    <a:pt x="20773" y="13947"/>
                    <a:pt x="20064" y="12000"/>
                    <a:pt x="18735" y="10588"/>
                  </a:cubicBezTo>
                  <a:cubicBezTo>
                    <a:pt x="16768" y="8504"/>
                    <a:pt x="14076" y="8061"/>
                    <a:pt x="11457" y="7303"/>
                  </a:cubicBezTo>
                  <a:cubicBezTo>
                    <a:pt x="8618" y="6483"/>
                    <a:pt x="5694" y="5548"/>
                    <a:pt x="3101" y="4091"/>
                  </a:cubicBezTo>
                  <a:cubicBezTo>
                    <a:pt x="1651" y="3278"/>
                    <a:pt x="610" y="1665"/>
                    <a:pt x="1" y="1"/>
                  </a:cubicBezTo>
                  <a:close/>
                </a:path>
              </a:pathLst>
            </a:custGeom>
            <a:solidFill>
              <a:srgbClr val="FFFFFF">
                <a:alpha val="3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14"/>
            <p:cNvSpPr/>
            <p:nvPr/>
          </p:nvSpPr>
          <p:spPr>
            <a:xfrm>
              <a:off x="4088534" y="3166923"/>
              <a:ext cx="5130282" cy="2043435"/>
            </a:xfrm>
            <a:custGeom>
              <a:avLst/>
              <a:gdLst/>
              <a:ahLst/>
              <a:cxnLst/>
              <a:rect l="l" t="t" r="r" b="b"/>
              <a:pathLst>
                <a:path w="48716" h="19404" extrusionOk="0">
                  <a:moveTo>
                    <a:pt x="48716" y="1"/>
                  </a:moveTo>
                  <a:cubicBezTo>
                    <a:pt x="44289" y="3195"/>
                    <a:pt x="39621" y="6196"/>
                    <a:pt x="34287" y="7162"/>
                  </a:cubicBezTo>
                  <a:cubicBezTo>
                    <a:pt x="32093" y="7559"/>
                    <a:pt x="29864" y="7596"/>
                    <a:pt x="27630" y="7596"/>
                  </a:cubicBezTo>
                  <a:cubicBezTo>
                    <a:pt x="27116" y="7596"/>
                    <a:pt x="26601" y="7594"/>
                    <a:pt x="26086" y="7594"/>
                  </a:cubicBezTo>
                  <a:cubicBezTo>
                    <a:pt x="25138" y="7594"/>
                    <a:pt x="24189" y="7601"/>
                    <a:pt x="23243" y="7639"/>
                  </a:cubicBezTo>
                  <a:cubicBezTo>
                    <a:pt x="15993" y="7930"/>
                    <a:pt x="8624" y="10235"/>
                    <a:pt x="3302" y="15164"/>
                  </a:cubicBezTo>
                  <a:cubicBezTo>
                    <a:pt x="1979" y="16389"/>
                    <a:pt x="783" y="17780"/>
                    <a:pt x="0" y="19403"/>
                  </a:cubicBezTo>
                  <a:lnTo>
                    <a:pt x="48716" y="19310"/>
                  </a:lnTo>
                  <a:lnTo>
                    <a:pt x="48716" y="1"/>
                  </a:lnTo>
                  <a:close/>
                </a:path>
              </a:pathLst>
            </a:custGeom>
            <a:solidFill>
              <a:srgbClr val="FFFFFF">
                <a:alpha val="3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14"/>
          <p:cNvSpPr txBox="1">
            <a:spLocks noGrp="1"/>
          </p:cNvSpPr>
          <p:nvPr>
            <p:ph type="title"/>
          </p:nvPr>
        </p:nvSpPr>
        <p:spPr>
          <a:xfrm>
            <a:off x="3995400" y="2914117"/>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96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88" name="Google Shape;88;p14"/>
          <p:cNvSpPr txBox="1">
            <a:spLocks noGrp="1"/>
          </p:cNvSpPr>
          <p:nvPr>
            <p:ph type="title" idx="2" hasCustomPrompt="1"/>
          </p:nvPr>
        </p:nvSpPr>
        <p:spPr>
          <a:xfrm>
            <a:off x="4951200" y="1857817"/>
            <a:ext cx="2289600" cy="14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28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9" name="Google Shape;89;p14"/>
          <p:cNvSpPr txBox="1">
            <a:spLocks noGrp="1"/>
          </p:cNvSpPr>
          <p:nvPr>
            <p:ph type="subTitle" idx="1"/>
          </p:nvPr>
        </p:nvSpPr>
        <p:spPr>
          <a:xfrm>
            <a:off x="4400451" y="4425767"/>
            <a:ext cx="3392800" cy="77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8144963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6"/>
        <p:cNvGrpSpPr/>
        <p:nvPr/>
      </p:nvGrpSpPr>
      <p:grpSpPr>
        <a:xfrm>
          <a:off x="0" y="0"/>
          <a:ext cx="0" cy="0"/>
          <a:chOff x="0" y="0"/>
          <a:chExt cx="0" cy="0"/>
        </a:xfrm>
      </p:grpSpPr>
      <p:grpSp>
        <p:nvGrpSpPr>
          <p:cNvPr id="107" name="Google Shape;107;p17"/>
          <p:cNvGrpSpPr/>
          <p:nvPr/>
        </p:nvGrpSpPr>
        <p:grpSpPr>
          <a:xfrm rot="10800000">
            <a:off x="-2402356" y="-562600"/>
            <a:ext cx="17624513" cy="8024360"/>
            <a:chOff x="-2721918" y="-516375"/>
            <a:chExt cx="13218385" cy="6018270"/>
          </a:xfrm>
        </p:grpSpPr>
        <p:sp>
          <p:nvSpPr>
            <p:cNvPr id="108" name="Google Shape;108;p17"/>
            <p:cNvSpPr/>
            <p:nvPr/>
          </p:nvSpPr>
          <p:spPr>
            <a:xfrm>
              <a:off x="6083300" y="-516375"/>
              <a:ext cx="4413166" cy="2696902"/>
            </a:xfrm>
            <a:custGeom>
              <a:avLst/>
              <a:gdLst/>
              <a:ahLst/>
              <a:cxnLst/>
              <a:rect l="l" t="t" r="r" b="b"/>
              <a:pathLst>
                <a:path w="51440" h="31437" extrusionOk="0">
                  <a:moveTo>
                    <a:pt x="51440" y="0"/>
                  </a:moveTo>
                  <a:lnTo>
                    <a:pt x="2368" y="363"/>
                  </a:lnTo>
                  <a:cubicBezTo>
                    <a:pt x="4510" y="748"/>
                    <a:pt x="5991" y="2928"/>
                    <a:pt x="6168" y="5098"/>
                  </a:cubicBezTo>
                  <a:cubicBezTo>
                    <a:pt x="6344" y="7271"/>
                    <a:pt x="5483" y="9393"/>
                    <a:pt x="4409" y="11289"/>
                  </a:cubicBezTo>
                  <a:cubicBezTo>
                    <a:pt x="3336" y="13182"/>
                    <a:pt x="2032" y="14958"/>
                    <a:pt x="1187" y="16966"/>
                  </a:cubicBezTo>
                  <a:cubicBezTo>
                    <a:pt x="537" y="18519"/>
                    <a:pt x="173" y="20188"/>
                    <a:pt x="84" y="21870"/>
                  </a:cubicBezTo>
                  <a:cubicBezTo>
                    <a:pt x="0" y="23437"/>
                    <a:pt x="163" y="25047"/>
                    <a:pt x="807" y="26476"/>
                  </a:cubicBezTo>
                  <a:cubicBezTo>
                    <a:pt x="1977" y="29075"/>
                    <a:pt x="4662" y="30795"/>
                    <a:pt x="7473" y="31273"/>
                  </a:cubicBezTo>
                  <a:cubicBezTo>
                    <a:pt x="8126" y="31385"/>
                    <a:pt x="8784" y="31437"/>
                    <a:pt x="9443" y="31437"/>
                  </a:cubicBezTo>
                  <a:cubicBezTo>
                    <a:pt x="11619" y="31437"/>
                    <a:pt x="13800" y="30870"/>
                    <a:pt x="15816" y="30020"/>
                  </a:cubicBezTo>
                  <a:cubicBezTo>
                    <a:pt x="18444" y="28912"/>
                    <a:pt x="20842" y="27341"/>
                    <a:pt x="23264" y="25836"/>
                  </a:cubicBezTo>
                  <a:cubicBezTo>
                    <a:pt x="27830" y="23001"/>
                    <a:pt x="32557" y="20360"/>
                    <a:pt x="37631" y="18589"/>
                  </a:cubicBezTo>
                  <a:cubicBezTo>
                    <a:pt x="41456" y="17253"/>
                    <a:pt x="45503" y="16426"/>
                    <a:pt x="49545" y="16426"/>
                  </a:cubicBezTo>
                  <a:cubicBezTo>
                    <a:pt x="50177" y="16426"/>
                    <a:pt x="50809" y="16446"/>
                    <a:pt x="51440" y="16488"/>
                  </a:cubicBezTo>
                  <a:lnTo>
                    <a:pt x="51440" y="0"/>
                  </a:lnTo>
                  <a:close/>
                </a:path>
              </a:pathLst>
            </a:custGeom>
            <a:solidFill>
              <a:srgbClr val="FFFFFF">
                <a:alpha val="3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17"/>
            <p:cNvSpPr/>
            <p:nvPr/>
          </p:nvSpPr>
          <p:spPr>
            <a:xfrm>
              <a:off x="-2721918" y="2022229"/>
              <a:ext cx="6507945" cy="3479666"/>
            </a:xfrm>
            <a:custGeom>
              <a:avLst/>
              <a:gdLst/>
              <a:ahLst/>
              <a:cxnLst/>
              <a:rect l="l" t="t" r="r" b="b"/>
              <a:pathLst>
                <a:path w="36725" h="19635" extrusionOk="0">
                  <a:moveTo>
                    <a:pt x="16954" y="1"/>
                  </a:moveTo>
                  <a:cubicBezTo>
                    <a:pt x="16286" y="1"/>
                    <a:pt x="15614" y="74"/>
                    <a:pt x="14952" y="171"/>
                  </a:cubicBezTo>
                  <a:cubicBezTo>
                    <a:pt x="12377" y="548"/>
                    <a:pt x="9854" y="1265"/>
                    <a:pt x="7265" y="1521"/>
                  </a:cubicBezTo>
                  <a:cubicBezTo>
                    <a:pt x="6695" y="1577"/>
                    <a:pt x="6117" y="1609"/>
                    <a:pt x="5539" y="1609"/>
                  </a:cubicBezTo>
                  <a:cubicBezTo>
                    <a:pt x="3597" y="1609"/>
                    <a:pt x="1654" y="1252"/>
                    <a:pt x="1" y="281"/>
                  </a:cubicBezTo>
                  <a:lnTo>
                    <a:pt x="1" y="19635"/>
                  </a:lnTo>
                  <a:lnTo>
                    <a:pt x="36475" y="19631"/>
                  </a:lnTo>
                  <a:cubicBezTo>
                    <a:pt x="36475" y="19632"/>
                    <a:pt x="36475" y="19633"/>
                    <a:pt x="36475" y="19633"/>
                  </a:cubicBezTo>
                  <a:cubicBezTo>
                    <a:pt x="36487" y="19633"/>
                    <a:pt x="36711" y="18885"/>
                    <a:pt x="36714" y="18403"/>
                  </a:cubicBezTo>
                  <a:cubicBezTo>
                    <a:pt x="36724" y="16226"/>
                    <a:pt x="35596" y="14139"/>
                    <a:pt x="33976" y="12689"/>
                  </a:cubicBezTo>
                  <a:cubicBezTo>
                    <a:pt x="32353" y="11239"/>
                    <a:pt x="30277" y="10373"/>
                    <a:pt x="28159" y="9882"/>
                  </a:cubicBezTo>
                  <a:cubicBezTo>
                    <a:pt x="26487" y="9495"/>
                    <a:pt x="24618" y="9245"/>
                    <a:pt x="23486" y="7958"/>
                  </a:cubicBezTo>
                  <a:cubicBezTo>
                    <a:pt x="21967" y="6231"/>
                    <a:pt x="22458" y="3375"/>
                    <a:pt x="20995" y="1597"/>
                  </a:cubicBezTo>
                  <a:cubicBezTo>
                    <a:pt x="20309" y="759"/>
                    <a:pt x="19257" y="278"/>
                    <a:pt x="18188" y="98"/>
                  </a:cubicBezTo>
                  <a:cubicBezTo>
                    <a:pt x="17780" y="29"/>
                    <a:pt x="17367" y="1"/>
                    <a:pt x="16954" y="1"/>
                  </a:cubicBezTo>
                  <a:close/>
                </a:path>
              </a:pathLst>
            </a:custGeom>
            <a:solidFill>
              <a:srgbClr val="FFFFFF">
                <a:alpha val="3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 name="Google Shape;110;p17"/>
          <p:cNvSpPr txBox="1">
            <a:spLocks noGrp="1"/>
          </p:cNvSpPr>
          <p:nvPr>
            <p:ph type="subTitle" idx="1"/>
          </p:nvPr>
        </p:nvSpPr>
        <p:spPr>
          <a:xfrm>
            <a:off x="3928000" y="4409200"/>
            <a:ext cx="4336000" cy="5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1" name="Google Shape;111;p17"/>
          <p:cNvSpPr txBox="1">
            <a:spLocks noGrp="1"/>
          </p:cNvSpPr>
          <p:nvPr>
            <p:ph type="title"/>
          </p:nvPr>
        </p:nvSpPr>
        <p:spPr>
          <a:xfrm>
            <a:off x="2724400" y="2296667"/>
            <a:ext cx="6743200" cy="166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6133"/>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9247608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8"/>
        <p:cNvGrpSpPr/>
        <p:nvPr/>
      </p:nvGrpSpPr>
      <p:grpSpPr>
        <a:xfrm>
          <a:off x="0" y="0"/>
          <a:ext cx="0" cy="0"/>
          <a:chOff x="0" y="0"/>
          <a:chExt cx="0" cy="0"/>
        </a:xfrm>
      </p:grpSpPr>
      <p:sp>
        <p:nvSpPr>
          <p:cNvPr id="119" name="Google Shape;119;p19"/>
          <p:cNvSpPr txBox="1">
            <a:spLocks noGrp="1"/>
          </p:cNvSpPr>
          <p:nvPr>
            <p:ph type="title"/>
          </p:nvPr>
        </p:nvSpPr>
        <p:spPr>
          <a:xfrm>
            <a:off x="960000" y="15109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20" name="Google Shape;120;p19"/>
          <p:cNvSpPr txBox="1">
            <a:spLocks noGrp="1"/>
          </p:cNvSpPr>
          <p:nvPr>
            <p:ph type="title" idx="2" hasCustomPrompt="1"/>
          </p:nvPr>
        </p:nvSpPr>
        <p:spPr>
          <a:xfrm>
            <a:off x="960000" y="720000"/>
            <a:ext cx="1700400" cy="1047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b="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1" name="Google Shape;121;p19"/>
          <p:cNvSpPr txBox="1">
            <a:spLocks noGrp="1"/>
          </p:cNvSpPr>
          <p:nvPr>
            <p:ph type="subTitle" idx="1"/>
          </p:nvPr>
        </p:nvSpPr>
        <p:spPr>
          <a:xfrm>
            <a:off x="960000" y="2292933"/>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122" name="Google Shape;122;p19"/>
          <p:cNvSpPr txBox="1">
            <a:spLocks noGrp="1"/>
          </p:cNvSpPr>
          <p:nvPr>
            <p:ph type="title" idx="3"/>
          </p:nvPr>
        </p:nvSpPr>
        <p:spPr>
          <a:xfrm>
            <a:off x="4538400" y="15109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23" name="Google Shape;123;p19"/>
          <p:cNvSpPr txBox="1">
            <a:spLocks noGrp="1"/>
          </p:cNvSpPr>
          <p:nvPr>
            <p:ph type="title" idx="4" hasCustomPrompt="1"/>
          </p:nvPr>
        </p:nvSpPr>
        <p:spPr>
          <a:xfrm>
            <a:off x="4538400" y="720000"/>
            <a:ext cx="1700400" cy="1047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b="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4" name="Google Shape;124;p19"/>
          <p:cNvSpPr txBox="1">
            <a:spLocks noGrp="1"/>
          </p:cNvSpPr>
          <p:nvPr>
            <p:ph type="subTitle" idx="5"/>
          </p:nvPr>
        </p:nvSpPr>
        <p:spPr>
          <a:xfrm>
            <a:off x="4538400" y="2292933"/>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125" name="Google Shape;125;p19"/>
          <p:cNvSpPr txBox="1">
            <a:spLocks noGrp="1"/>
          </p:cNvSpPr>
          <p:nvPr>
            <p:ph type="title" idx="6"/>
          </p:nvPr>
        </p:nvSpPr>
        <p:spPr>
          <a:xfrm>
            <a:off x="8116800" y="15109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26" name="Google Shape;126;p19"/>
          <p:cNvSpPr txBox="1">
            <a:spLocks noGrp="1"/>
          </p:cNvSpPr>
          <p:nvPr>
            <p:ph type="title" idx="7" hasCustomPrompt="1"/>
          </p:nvPr>
        </p:nvSpPr>
        <p:spPr>
          <a:xfrm>
            <a:off x="8116800" y="720000"/>
            <a:ext cx="1700400" cy="1047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b="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7" name="Google Shape;127;p19"/>
          <p:cNvSpPr txBox="1">
            <a:spLocks noGrp="1"/>
          </p:cNvSpPr>
          <p:nvPr>
            <p:ph type="subTitle" idx="8"/>
          </p:nvPr>
        </p:nvSpPr>
        <p:spPr>
          <a:xfrm>
            <a:off x="8116800" y="2292933"/>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128" name="Google Shape;128;p19"/>
          <p:cNvSpPr txBox="1">
            <a:spLocks noGrp="1"/>
          </p:cNvSpPr>
          <p:nvPr>
            <p:ph type="title" idx="9"/>
          </p:nvPr>
        </p:nvSpPr>
        <p:spPr>
          <a:xfrm>
            <a:off x="960000" y="47095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29" name="Google Shape;129;p19"/>
          <p:cNvSpPr txBox="1">
            <a:spLocks noGrp="1"/>
          </p:cNvSpPr>
          <p:nvPr>
            <p:ph type="title" idx="13" hasCustomPrompt="1"/>
          </p:nvPr>
        </p:nvSpPr>
        <p:spPr>
          <a:xfrm>
            <a:off x="960000" y="3918667"/>
            <a:ext cx="1700400" cy="1047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b="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30" name="Google Shape;130;p19"/>
          <p:cNvSpPr txBox="1">
            <a:spLocks noGrp="1"/>
          </p:cNvSpPr>
          <p:nvPr>
            <p:ph type="subTitle" idx="14"/>
          </p:nvPr>
        </p:nvSpPr>
        <p:spPr>
          <a:xfrm>
            <a:off x="960000" y="5491600"/>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131" name="Google Shape;131;p19"/>
          <p:cNvSpPr txBox="1">
            <a:spLocks noGrp="1"/>
          </p:cNvSpPr>
          <p:nvPr>
            <p:ph type="title" idx="15"/>
          </p:nvPr>
        </p:nvSpPr>
        <p:spPr>
          <a:xfrm>
            <a:off x="4538400" y="47095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32" name="Google Shape;132;p19"/>
          <p:cNvSpPr txBox="1">
            <a:spLocks noGrp="1"/>
          </p:cNvSpPr>
          <p:nvPr>
            <p:ph type="title" idx="16" hasCustomPrompt="1"/>
          </p:nvPr>
        </p:nvSpPr>
        <p:spPr>
          <a:xfrm>
            <a:off x="4538400" y="3918667"/>
            <a:ext cx="1700400" cy="1047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b="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33" name="Google Shape;133;p19"/>
          <p:cNvSpPr txBox="1">
            <a:spLocks noGrp="1"/>
          </p:cNvSpPr>
          <p:nvPr>
            <p:ph type="subTitle" idx="17"/>
          </p:nvPr>
        </p:nvSpPr>
        <p:spPr>
          <a:xfrm>
            <a:off x="4538400" y="5491600"/>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1703567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34"/>
        <p:cNvGrpSpPr/>
        <p:nvPr/>
      </p:nvGrpSpPr>
      <p:grpSpPr>
        <a:xfrm>
          <a:off x="0" y="0"/>
          <a:ext cx="0" cy="0"/>
          <a:chOff x="0" y="0"/>
          <a:chExt cx="0" cy="0"/>
        </a:xfrm>
      </p:grpSpPr>
      <p:grpSp>
        <p:nvGrpSpPr>
          <p:cNvPr id="135" name="Google Shape;135;p20"/>
          <p:cNvGrpSpPr/>
          <p:nvPr/>
        </p:nvGrpSpPr>
        <p:grpSpPr>
          <a:xfrm>
            <a:off x="-1922590" y="-84766"/>
            <a:ext cx="14320513" cy="6942793"/>
            <a:chOff x="-1441943" y="-63575"/>
            <a:chExt cx="10740385" cy="5207095"/>
          </a:xfrm>
        </p:grpSpPr>
        <p:sp>
          <p:nvSpPr>
            <p:cNvPr id="136" name="Google Shape;136;p20"/>
            <p:cNvSpPr/>
            <p:nvPr/>
          </p:nvSpPr>
          <p:spPr>
            <a:xfrm>
              <a:off x="4885275" y="-63575"/>
              <a:ext cx="4413166" cy="2696902"/>
            </a:xfrm>
            <a:custGeom>
              <a:avLst/>
              <a:gdLst/>
              <a:ahLst/>
              <a:cxnLst/>
              <a:rect l="l" t="t" r="r" b="b"/>
              <a:pathLst>
                <a:path w="51440" h="31437" extrusionOk="0">
                  <a:moveTo>
                    <a:pt x="51440" y="0"/>
                  </a:moveTo>
                  <a:lnTo>
                    <a:pt x="2368" y="363"/>
                  </a:lnTo>
                  <a:cubicBezTo>
                    <a:pt x="4510" y="748"/>
                    <a:pt x="5991" y="2928"/>
                    <a:pt x="6168" y="5098"/>
                  </a:cubicBezTo>
                  <a:cubicBezTo>
                    <a:pt x="6344" y="7271"/>
                    <a:pt x="5483" y="9393"/>
                    <a:pt x="4409" y="11289"/>
                  </a:cubicBezTo>
                  <a:cubicBezTo>
                    <a:pt x="3336" y="13182"/>
                    <a:pt x="2032" y="14958"/>
                    <a:pt x="1187" y="16966"/>
                  </a:cubicBezTo>
                  <a:cubicBezTo>
                    <a:pt x="537" y="18519"/>
                    <a:pt x="173" y="20188"/>
                    <a:pt x="84" y="21870"/>
                  </a:cubicBezTo>
                  <a:cubicBezTo>
                    <a:pt x="0" y="23437"/>
                    <a:pt x="163" y="25047"/>
                    <a:pt x="807" y="26476"/>
                  </a:cubicBezTo>
                  <a:cubicBezTo>
                    <a:pt x="1977" y="29075"/>
                    <a:pt x="4662" y="30795"/>
                    <a:pt x="7473" y="31273"/>
                  </a:cubicBezTo>
                  <a:cubicBezTo>
                    <a:pt x="8126" y="31385"/>
                    <a:pt x="8784" y="31437"/>
                    <a:pt x="9443" y="31437"/>
                  </a:cubicBezTo>
                  <a:cubicBezTo>
                    <a:pt x="11619" y="31437"/>
                    <a:pt x="13800" y="30870"/>
                    <a:pt x="15816" y="30020"/>
                  </a:cubicBezTo>
                  <a:cubicBezTo>
                    <a:pt x="18444" y="28912"/>
                    <a:pt x="20842" y="27341"/>
                    <a:pt x="23264" y="25836"/>
                  </a:cubicBezTo>
                  <a:cubicBezTo>
                    <a:pt x="27830" y="23001"/>
                    <a:pt x="32557" y="20360"/>
                    <a:pt x="37631" y="18589"/>
                  </a:cubicBezTo>
                  <a:cubicBezTo>
                    <a:pt x="41456" y="17253"/>
                    <a:pt x="45503" y="16426"/>
                    <a:pt x="49545" y="16426"/>
                  </a:cubicBezTo>
                  <a:cubicBezTo>
                    <a:pt x="50177" y="16426"/>
                    <a:pt x="50809" y="16446"/>
                    <a:pt x="51440" y="16488"/>
                  </a:cubicBezTo>
                  <a:lnTo>
                    <a:pt x="51440" y="0"/>
                  </a:lnTo>
                  <a:close/>
                </a:path>
              </a:pathLst>
            </a:custGeom>
            <a:solidFill>
              <a:srgbClr val="FFFFFF">
                <a:alpha val="3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0"/>
            <p:cNvSpPr/>
            <p:nvPr/>
          </p:nvSpPr>
          <p:spPr>
            <a:xfrm>
              <a:off x="-1441943" y="1663854"/>
              <a:ext cx="6507945" cy="3479666"/>
            </a:xfrm>
            <a:custGeom>
              <a:avLst/>
              <a:gdLst/>
              <a:ahLst/>
              <a:cxnLst/>
              <a:rect l="l" t="t" r="r" b="b"/>
              <a:pathLst>
                <a:path w="36725" h="19635" extrusionOk="0">
                  <a:moveTo>
                    <a:pt x="16954" y="1"/>
                  </a:moveTo>
                  <a:cubicBezTo>
                    <a:pt x="16286" y="1"/>
                    <a:pt x="15614" y="74"/>
                    <a:pt x="14952" y="171"/>
                  </a:cubicBezTo>
                  <a:cubicBezTo>
                    <a:pt x="12377" y="548"/>
                    <a:pt x="9854" y="1265"/>
                    <a:pt x="7265" y="1521"/>
                  </a:cubicBezTo>
                  <a:cubicBezTo>
                    <a:pt x="6695" y="1577"/>
                    <a:pt x="6117" y="1609"/>
                    <a:pt x="5539" y="1609"/>
                  </a:cubicBezTo>
                  <a:cubicBezTo>
                    <a:pt x="3597" y="1609"/>
                    <a:pt x="1654" y="1252"/>
                    <a:pt x="1" y="281"/>
                  </a:cubicBezTo>
                  <a:lnTo>
                    <a:pt x="1" y="19635"/>
                  </a:lnTo>
                  <a:lnTo>
                    <a:pt x="36475" y="19631"/>
                  </a:lnTo>
                  <a:cubicBezTo>
                    <a:pt x="36475" y="19632"/>
                    <a:pt x="36475" y="19633"/>
                    <a:pt x="36475" y="19633"/>
                  </a:cubicBezTo>
                  <a:cubicBezTo>
                    <a:pt x="36487" y="19633"/>
                    <a:pt x="36711" y="18885"/>
                    <a:pt x="36714" y="18403"/>
                  </a:cubicBezTo>
                  <a:cubicBezTo>
                    <a:pt x="36724" y="16226"/>
                    <a:pt x="35596" y="14139"/>
                    <a:pt x="33976" y="12689"/>
                  </a:cubicBezTo>
                  <a:cubicBezTo>
                    <a:pt x="32353" y="11239"/>
                    <a:pt x="30277" y="10373"/>
                    <a:pt x="28159" y="9882"/>
                  </a:cubicBezTo>
                  <a:cubicBezTo>
                    <a:pt x="26487" y="9495"/>
                    <a:pt x="24618" y="9245"/>
                    <a:pt x="23486" y="7958"/>
                  </a:cubicBezTo>
                  <a:cubicBezTo>
                    <a:pt x="21967" y="6231"/>
                    <a:pt x="22458" y="3375"/>
                    <a:pt x="20995" y="1597"/>
                  </a:cubicBezTo>
                  <a:cubicBezTo>
                    <a:pt x="20309" y="759"/>
                    <a:pt x="19257" y="278"/>
                    <a:pt x="18188" y="98"/>
                  </a:cubicBezTo>
                  <a:cubicBezTo>
                    <a:pt x="17780" y="29"/>
                    <a:pt x="17367" y="1"/>
                    <a:pt x="16954" y="1"/>
                  </a:cubicBezTo>
                  <a:close/>
                </a:path>
              </a:pathLst>
            </a:custGeom>
            <a:solidFill>
              <a:srgbClr val="FFFFFF">
                <a:alpha val="3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 name="Google Shape;138;p20"/>
          <p:cNvSpPr txBox="1">
            <a:spLocks noGrp="1"/>
          </p:cNvSpPr>
          <p:nvPr>
            <p:ph type="title"/>
          </p:nvPr>
        </p:nvSpPr>
        <p:spPr>
          <a:xfrm>
            <a:off x="3523385" y="4306084"/>
            <a:ext cx="514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2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39" name="Google Shape;139;p20"/>
          <p:cNvSpPr txBox="1">
            <a:spLocks noGrp="1"/>
          </p:cNvSpPr>
          <p:nvPr>
            <p:ph type="subTitle" idx="1"/>
          </p:nvPr>
        </p:nvSpPr>
        <p:spPr>
          <a:xfrm>
            <a:off x="2590200" y="2027733"/>
            <a:ext cx="7011600" cy="18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9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8599320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40"/>
        <p:cNvGrpSpPr/>
        <p:nvPr/>
      </p:nvGrpSpPr>
      <p:grpSpPr>
        <a:xfrm>
          <a:off x="0" y="0"/>
          <a:ext cx="0" cy="0"/>
          <a:chOff x="0" y="0"/>
          <a:chExt cx="0" cy="0"/>
        </a:xfrm>
      </p:grpSpPr>
      <p:grpSp>
        <p:nvGrpSpPr>
          <p:cNvPr id="141" name="Google Shape;141;p21"/>
          <p:cNvGrpSpPr/>
          <p:nvPr/>
        </p:nvGrpSpPr>
        <p:grpSpPr>
          <a:xfrm>
            <a:off x="5" y="-16596"/>
            <a:ext cx="12191983" cy="6945647"/>
            <a:chOff x="3" y="-12447"/>
            <a:chExt cx="9143987" cy="5209235"/>
          </a:xfrm>
        </p:grpSpPr>
        <p:sp>
          <p:nvSpPr>
            <p:cNvPr id="142" name="Google Shape;142;p21"/>
            <p:cNvSpPr/>
            <p:nvPr/>
          </p:nvSpPr>
          <p:spPr>
            <a:xfrm>
              <a:off x="3" y="3366547"/>
              <a:ext cx="3323429" cy="1776967"/>
            </a:xfrm>
            <a:custGeom>
              <a:avLst/>
              <a:gdLst/>
              <a:ahLst/>
              <a:cxnLst/>
              <a:rect l="l" t="t" r="r" b="b"/>
              <a:pathLst>
                <a:path w="36725" h="19635" extrusionOk="0">
                  <a:moveTo>
                    <a:pt x="16954" y="1"/>
                  </a:moveTo>
                  <a:cubicBezTo>
                    <a:pt x="16286" y="1"/>
                    <a:pt x="15614" y="74"/>
                    <a:pt x="14952" y="171"/>
                  </a:cubicBezTo>
                  <a:cubicBezTo>
                    <a:pt x="12377" y="548"/>
                    <a:pt x="9854" y="1265"/>
                    <a:pt x="7265" y="1521"/>
                  </a:cubicBezTo>
                  <a:cubicBezTo>
                    <a:pt x="6695" y="1577"/>
                    <a:pt x="6117" y="1609"/>
                    <a:pt x="5539" y="1609"/>
                  </a:cubicBezTo>
                  <a:cubicBezTo>
                    <a:pt x="3597" y="1609"/>
                    <a:pt x="1654" y="1252"/>
                    <a:pt x="1" y="281"/>
                  </a:cubicBezTo>
                  <a:lnTo>
                    <a:pt x="1" y="19635"/>
                  </a:lnTo>
                  <a:lnTo>
                    <a:pt x="36475" y="19631"/>
                  </a:lnTo>
                  <a:cubicBezTo>
                    <a:pt x="36475" y="19632"/>
                    <a:pt x="36475" y="19633"/>
                    <a:pt x="36475" y="19633"/>
                  </a:cubicBezTo>
                  <a:cubicBezTo>
                    <a:pt x="36487" y="19633"/>
                    <a:pt x="36711" y="18885"/>
                    <a:pt x="36714" y="18403"/>
                  </a:cubicBezTo>
                  <a:cubicBezTo>
                    <a:pt x="36724" y="16226"/>
                    <a:pt x="35596" y="14139"/>
                    <a:pt x="33976" y="12689"/>
                  </a:cubicBezTo>
                  <a:cubicBezTo>
                    <a:pt x="32353" y="11239"/>
                    <a:pt x="30277" y="10373"/>
                    <a:pt x="28159" y="9882"/>
                  </a:cubicBezTo>
                  <a:cubicBezTo>
                    <a:pt x="26487" y="9495"/>
                    <a:pt x="24618" y="9245"/>
                    <a:pt x="23486" y="7958"/>
                  </a:cubicBezTo>
                  <a:cubicBezTo>
                    <a:pt x="21967" y="6231"/>
                    <a:pt x="22458" y="3375"/>
                    <a:pt x="20995" y="1597"/>
                  </a:cubicBezTo>
                  <a:cubicBezTo>
                    <a:pt x="20309" y="759"/>
                    <a:pt x="19257" y="278"/>
                    <a:pt x="18188" y="98"/>
                  </a:cubicBezTo>
                  <a:cubicBezTo>
                    <a:pt x="17780" y="29"/>
                    <a:pt x="17367" y="1"/>
                    <a:pt x="16954" y="1"/>
                  </a:cubicBezTo>
                  <a:close/>
                </a:path>
              </a:pathLst>
            </a:custGeom>
            <a:solidFill>
              <a:srgbClr val="ECE9FF">
                <a:alpha val="5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1"/>
            <p:cNvSpPr/>
            <p:nvPr/>
          </p:nvSpPr>
          <p:spPr>
            <a:xfrm rot="10800000" flipH="1">
              <a:off x="5551672" y="-12447"/>
              <a:ext cx="3592318" cy="1430851"/>
            </a:xfrm>
            <a:custGeom>
              <a:avLst/>
              <a:gdLst/>
              <a:ahLst/>
              <a:cxnLst/>
              <a:rect l="l" t="t" r="r" b="b"/>
              <a:pathLst>
                <a:path w="48716" h="19404" extrusionOk="0">
                  <a:moveTo>
                    <a:pt x="48716" y="1"/>
                  </a:moveTo>
                  <a:cubicBezTo>
                    <a:pt x="44289" y="3195"/>
                    <a:pt x="39621" y="6196"/>
                    <a:pt x="34287" y="7162"/>
                  </a:cubicBezTo>
                  <a:cubicBezTo>
                    <a:pt x="32093" y="7559"/>
                    <a:pt x="29864" y="7596"/>
                    <a:pt x="27630" y="7596"/>
                  </a:cubicBezTo>
                  <a:cubicBezTo>
                    <a:pt x="27116" y="7596"/>
                    <a:pt x="26601" y="7594"/>
                    <a:pt x="26086" y="7594"/>
                  </a:cubicBezTo>
                  <a:cubicBezTo>
                    <a:pt x="25138" y="7594"/>
                    <a:pt x="24189" y="7601"/>
                    <a:pt x="23243" y="7639"/>
                  </a:cubicBezTo>
                  <a:cubicBezTo>
                    <a:pt x="15993" y="7930"/>
                    <a:pt x="8624" y="10235"/>
                    <a:pt x="3302" y="15164"/>
                  </a:cubicBezTo>
                  <a:cubicBezTo>
                    <a:pt x="1979" y="16389"/>
                    <a:pt x="783" y="17780"/>
                    <a:pt x="0" y="19403"/>
                  </a:cubicBezTo>
                  <a:lnTo>
                    <a:pt x="48716" y="19310"/>
                  </a:lnTo>
                  <a:lnTo>
                    <a:pt x="48716" y="1"/>
                  </a:lnTo>
                  <a:close/>
                </a:path>
              </a:pathLst>
            </a:custGeom>
            <a:solidFill>
              <a:srgbClr val="ECE9FF">
                <a:alpha val="5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1"/>
            <p:cNvSpPr/>
            <p:nvPr/>
          </p:nvSpPr>
          <p:spPr>
            <a:xfrm rot="-5400000">
              <a:off x="5874667" y="3403155"/>
              <a:ext cx="1326611" cy="2260655"/>
            </a:xfrm>
            <a:custGeom>
              <a:avLst/>
              <a:gdLst/>
              <a:ahLst/>
              <a:cxnLst/>
              <a:rect l="l" t="t" r="r" b="b"/>
              <a:pathLst>
                <a:path w="20839" h="35510" extrusionOk="0">
                  <a:moveTo>
                    <a:pt x="1" y="1"/>
                  </a:moveTo>
                  <a:lnTo>
                    <a:pt x="1" y="35510"/>
                  </a:lnTo>
                  <a:cubicBezTo>
                    <a:pt x="405" y="33962"/>
                    <a:pt x="1953" y="32416"/>
                    <a:pt x="2970" y="31699"/>
                  </a:cubicBezTo>
                  <a:cubicBezTo>
                    <a:pt x="5126" y="30183"/>
                    <a:pt x="7328" y="28954"/>
                    <a:pt x="9733" y="27857"/>
                  </a:cubicBezTo>
                  <a:cubicBezTo>
                    <a:pt x="12107" y="26774"/>
                    <a:pt x="14522" y="25697"/>
                    <a:pt x="16572" y="24078"/>
                  </a:cubicBezTo>
                  <a:cubicBezTo>
                    <a:pt x="19081" y="22095"/>
                    <a:pt x="20838" y="19156"/>
                    <a:pt x="20797" y="15889"/>
                  </a:cubicBezTo>
                  <a:cubicBezTo>
                    <a:pt x="20773" y="13947"/>
                    <a:pt x="20064" y="12000"/>
                    <a:pt x="18735" y="10588"/>
                  </a:cubicBezTo>
                  <a:cubicBezTo>
                    <a:pt x="16768" y="8504"/>
                    <a:pt x="14076" y="8061"/>
                    <a:pt x="11457" y="7303"/>
                  </a:cubicBezTo>
                  <a:cubicBezTo>
                    <a:pt x="8618" y="6483"/>
                    <a:pt x="5694" y="5548"/>
                    <a:pt x="3101" y="4091"/>
                  </a:cubicBezTo>
                  <a:cubicBezTo>
                    <a:pt x="1651" y="3278"/>
                    <a:pt x="610" y="1665"/>
                    <a:pt x="1" y="1"/>
                  </a:cubicBezTo>
                  <a:close/>
                </a:path>
              </a:pathLst>
            </a:custGeom>
            <a:solidFill>
              <a:srgbClr val="ECE9FF">
                <a:alpha val="5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 name="Google Shape;145;p21"/>
          <p:cNvSpPr txBox="1">
            <a:spLocks noGrp="1"/>
          </p:cNvSpPr>
          <p:nvPr>
            <p:ph type="body" idx="1"/>
          </p:nvPr>
        </p:nvSpPr>
        <p:spPr>
          <a:xfrm>
            <a:off x="960000" y="1649433"/>
            <a:ext cx="5029200" cy="4488400"/>
          </a:xfrm>
          <a:prstGeom prst="rect">
            <a:avLst/>
          </a:prstGeom>
        </p:spPr>
        <p:txBody>
          <a:bodyPr spcFirstLastPara="1" wrap="square" lIns="91425" tIns="91425" rIns="91425" bIns="91425" anchor="t" anchorCtr="0">
            <a:noAutofit/>
          </a:bodyPr>
          <a:lstStyle>
            <a:lvl1pPr marL="609585" lvl="0" indent="-397923" rtl="0">
              <a:lnSpc>
                <a:spcPct val="115000"/>
              </a:lnSpc>
              <a:spcBef>
                <a:spcPts val="0"/>
              </a:spcBef>
              <a:spcAft>
                <a:spcPts val="0"/>
              </a:spcAft>
              <a:buClr>
                <a:srgbClr val="434343"/>
              </a:buClr>
              <a:buSzPts val="1100"/>
              <a:buChar char="●"/>
              <a:defRPr sz="1600">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146" name="Google Shape;146;p21"/>
          <p:cNvSpPr txBox="1">
            <a:spLocks noGrp="1"/>
          </p:cNvSpPr>
          <p:nvPr>
            <p:ph type="body" idx="2"/>
          </p:nvPr>
        </p:nvSpPr>
        <p:spPr>
          <a:xfrm>
            <a:off x="6202700" y="1649433"/>
            <a:ext cx="5029200" cy="44884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600">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147" name="Google Shape;147;p21"/>
          <p:cNvSpPr txBox="1">
            <a:spLocks noGrp="1"/>
          </p:cNvSpPr>
          <p:nvPr>
            <p:ph type="title"/>
          </p:nvPr>
        </p:nvSpPr>
        <p:spPr>
          <a:xfrm>
            <a:off x="960000" y="5611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148" name="Google Shape;148;p21"/>
          <p:cNvCxnSpPr/>
          <p:nvPr/>
        </p:nvCxnSpPr>
        <p:spPr>
          <a:xfrm>
            <a:off x="1089667" y="1472000"/>
            <a:ext cx="1319600" cy="0"/>
          </a:xfrm>
          <a:prstGeom prst="straightConnector1">
            <a:avLst/>
          </a:prstGeom>
          <a:noFill/>
          <a:ln w="19050" cap="flat" cmpd="sng">
            <a:solidFill>
              <a:schemeClr val="accent5"/>
            </a:solidFill>
            <a:prstDash val="dot"/>
            <a:round/>
            <a:headEnd type="none" w="med" len="med"/>
            <a:tailEnd type="none" w="med" len="med"/>
          </a:ln>
        </p:spPr>
      </p:cxnSp>
    </p:spTree>
    <p:extLst>
      <p:ext uri="{BB962C8B-B14F-4D97-AF65-F5344CB8AC3E}">
        <p14:creationId xmlns:p14="http://schemas.microsoft.com/office/powerpoint/2010/main" val="41128120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49"/>
        <p:cNvGrpSpPr/>
        <p:nvPr/>
      </p:nvGrpSpPr>
      <p:grpSpPr>
        <a:xfrm>
          <a:off x="0" y="0"/>
          <a:ext cx="0" cy="0"/>
          <a:chOff x="0" y="0"/>
          <a:chExt cx="0" cy="0"/>
        </a:xfrm>
      </p:grpSpPr>
      <p:sp>
        <p:nvSpPr>
          <p:cNvPr id="150" name="Google Shape;150;p22"/>
          <p:cNvSpPr txBox="1">
            <a:spLocks noGrp="1"/>
          </p:cNvSpPr>
          <p:nvPr>
            <p:ph type="title"/>
          </p:nvPr>
        </p:nvSpPr>
        <p:spPr>
          <a:xfrm>
            <a:off x="960000" y="5611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1" name="Google Shape;151;p22"/>
          <p:cNvSpPr txBox="1">
            <a:spLocks noGrp="1"/>
          </p:cNvSpPr>
          <p:nvPr>
            <p:ph type="title" idx="2"/>
          </p:nvPr>
        </p:nvSpPr>
        <p:spPr>
          <a:xfrm>
            <a:off x="960000" y="1719367"/>
            <a:ext cx="28296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52" name="Google Shape;152;p22"/>
          <p:cNvSpPr txBox="1">
            <a:spLocks noGrp="1"/>
          </p:cNvSpPr>
          <p:nvPr>
            <p:ph type="subTitle" idx="1"/>
          </p:nvPr>
        </p:nvSpPr>
        <p:spPr>
          <a:xfrm>
            <a:off x="960000" y="2319815"/>
            <a:ext cx="2829600" cy="75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53" name="Google Shape;153;p22"/>
          <p:cNvSpPr txBox="1">
            <a:spLocks noGrp="1"/>
          </p:cNvSpPr>
          <p:nvPr>
            <p:ph type="title" idx="3"/>
          </p:nvPr>
        </p:nvSpPr>
        <p:spPr>
          <a:xfrm>
            <a:off x="960000" y="3252261"/>
            <a:ext cx="28296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54" name="Google Shape;154;p22"/>
          <p:cNvSpPr txBox="1">
            <a:spLocks noGrp="1"/>
          </p:cNvSpPr>
          <p:nvPr>
            <p:ph type="subTitle" idx="4"/>
          </p:nvPr>
        </p:nvSpPr>
        <p:spPr>
          <a:xfrm>
            <a:off x="960000" y="3852708"/>
            <a:ext cx="2829600" cy="75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55" name="Google Shape;155;p22"/>
          <p:cNvSpPr txBox="1">
            <a:spLocks noGrp="1"/>
          </p:cNvSpPr>
          <p:nvPr>
            <p:ph type="title" idx="5"/>
          </p:nvPr>
        </p:nvSpPr>
        <p:spPr>
          <a:xfrm>
            <a:off x="960000" y="4785155"/>
            <a:ext cx="28296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56" name="Google Shape;156;p22"/>
          <p:cNvSpPr txBox="1">
            <a:spLocks noGrp="1"/>
          </p:cNvSpPr>
          <p:nvPr>
            <p:ph type="subTitle" idx="6"/>
          </p:nvPr>
        </p:nvSpPr>
        <p:spPr>
          <a:xfrm>
            <a:off x="960000" y="5385603"/>
            <a:ext cx="2829600" cy="75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57" name="Google Shape;157;p22"/>
          <p:cNvSpPr txBox="1">
            <a:spLocks noGrp="1"/>
          </p:cNvSpPr>
          <p:nvPr>
            <p:ph type="subTitle" idx="7"/>
          </p:nvPr>
        </p:nvSpPr>
        <p:spPr>
          <a:xfrm>
            <a:off x="5307933" y="2909467"/>
            <a:ext cx="2829600" cy="1389200"/>
          </a:xfrm>
          <a:prstGeom prst="rect">
            <a:avLst/>
          </a:prstGeom>
          <a:ln w="19050" cap="flat" cmpd="sng">
            <a:solidFill>
              <a:schemeClr val="accent5"/>
            </a:solidFill>
            <a:prstDash val="dot"/>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b="1" i="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58" name="Google Shape;158;p22"/>
          <p:cNvCxnSpPr/>
          <p:nvPr/>
        </p:nvCxnSpPr>
        <p:spPr>
          <a:xfrm>
            <a:off x="1089667" y="1472000"/>
            <a:ext cx="1319600" cy="0"/>
          </a:xfrm>
          <a:prstGeom prst="straightConnector1">
            <a:avLst/>
          </a:prstGeom>
          <a:noFill/>
          <a:ln w="19050" cap="flat" cmpd="sng">
            <a:solidFill>
              <a:schemeClr val="accent5"/>
            </a:solidFill>
            <a:prstDash val="dot"/>
            <a:round/>
            <a:headEnd type="none" w="med" len="med"/>
            <a:tailEnd type="none" w="med" len="med"/>
          </a:ln>
        </p:spPr>
      </p:cxnSp>
      <p:grpSp>
        <p:nvGrpSpPr>
          <p:cNvPr id="159" name="Google Shape;159;p22"/>
          <p:cNvGrpSpPr/>
          <p:nvPr/>
        </p:nvGrpSpPr>
        <p:grpSpPr>
          <a:xfrm>
            <a:off x="-1559361" y="-84767"/>
            <a:ext cx="13957373" cy="7229933"/>
            <a:chOff x="-1169521" y="-63575"/>
            <a:chExt cx="10468030" cy="5422450"/>
          </a:xfrm>
        </p:grpSpPr>
        <p:sp>
          <p:nvSpPr>
            <p:cNvPr id="160" name="Google Shape;160;p22"/>
            <p:cNvSpPr/>
            <p:nvPr/>
          </p:nvSpPr>
          <p:spPr>
            <a:xfrm>
              <a:off x="5875048" y="-63575"/>
              <a:ext cx="3423461" cy="2092054"/>
            </a:xfrm>
            <a:custGeom>
              <a:avLst/>
              <a:gdLst/>
              <a:ahLst/>
              <a:cxnLst/>
              <a:rect l="l" t="t" r="r" b="b"/>
              <a:pathLst>
                <a:path w="51440" h="31437" extrusionOk="0">
                  <a:moveTo>
                    <a:pt x="51440" y="0"/>
                  </a:moveTo>
                  <a:lnTo>
                    <a:pt x="2368" y="363"/>
                  </a:lnTo>
                  <a:cubicBezTo>
                    <a:pt x="4510" y="748"/>
                    <a:pt x="5991" y="2928"/>
                    <a:pt x="6168" y="5098"/>
                  </a:cubicBezTo>
                  <a:cubicBezTo>
                    <a:pt x="6344" y="7271"/>
                    <a:pt x="5483" y="9393"/>
                    <a:pt x="4409" y="11289"/>
                  </a:cubicBezTo>
                  <a:cubicBezTo>
                    <a:pt x="3336" y="13182"/>
                    <a:pt x="2032" y="14958"/>
                    <a:pt x="1187" y="16966"/>
                  </a:cubicBezTo>
                  <a:cubicBezTo>
                    <a:pt x="537" y="18519"/>
                    <a:pt x="173" y="20188"/>
                    <a:pt x="84" y="21870"/>
                  </a:cubicBezTo>
                  <a:cubicBezTo>
                    <a:pt x="0" y="23437"/>
                    <a:pt x="163" y="25047"/>
                    <a:pt x="807" y="26476"/>
                  </a:cubicBezTo>
                  <a:cubicBezTo>
                    <a:pt x="1977" y="29075"/>
                    <a:pt x="4662" y="30795"/>
                    <a:pt x="7473" y="31273"/>
                  </a:cubicBezTo>
                  <a:cubicBezTo>
                    <a:pt x="8126" y="31385"/>
                    <a:pt x="8784" y="31437"/>
                    <a:pt x="9443" y="31437"/>
                  </a:cubicBezTo>
                  <a:cubicBezTo>
                    <a:pt x="11619" y="31437"/>
                    <a:pt x="13800" y="30870"/>
                    <a:pt x="15816" y="30020"/>
                  </a:cubicBezTo>
                  <a:cubicBezTo>
                    <a:pt x="18444" y="28912"/>
                    <a:pt x="20842" y="27341"/>
                    <a:pt x="23264" y="25836"/>
                  </a:cubicBezTo>
                  <a:cubicBezTo>
                    <a:pt x="27830" y="23001"/>
                    <a:pt x="32557" y="20360"/>
                    <a:pt x="37631" y="18589"/>
                  </a:cubicBezTo>
                  <a:cubicBezTo>
                    <a:pt x="41456" y="17253"/>
                    <a:pt x="45503" y="16426"/>
                    <a:pt x="49545" y="16426"/>
                  </a:cubicBezTo>
                  <a:cubicBezTo>
                    <a:pt x="50177" y="16426"/>
                    <a:pt x="50809" y="16446"/>
                    <a:pt x="51440" y="16488"/>
                  </a:cubicBezTo>
                  <a:lnTo>
                    <a:pt x="51440" y="0"/>
                  </a:lnTo>
                  <a:close/>
                </a:path>
              </a:pathLst>
            </a:custGeom>
            <a:solidFill>
              <a:srgbClr val="ECE9FF">
                <a:alpha val="5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2"/>
            <p:cNvSpPr/>
            <p:nvPr/>
          </p:nvSpPr>
          <p:spPr>
            <a:xfrm>
              <a:off x="-1169521" y="3848109"/>
              <a:ext cx="2825530" cy="1510766"/>
            </a:xfrm>
            <a:custGeom>
              <a:avLst/>
              <a:gdLst/>
              <a:ahLst/>
              <a:cxnLst/>
              <a:rect l="l" t="t" r="r" b="b"/>
              <a:pathLst>
                <a:path w="36725" h="19635" extrusionOk="0">
                  <a:moveTo>
                    <a:pt x="16954" y="1"/>
                  </a:moveTo>
                  <a:cubicBezTo>
                    <a:pt x="16286" y="1"/>
                    <a:pt x="15614" y="74"/>
                    <a:pt x="14952" y="171"/>
                  </a:cubicBezTo>
                  <a:cubicBezTo>
                    <a:pt x="12377" y="548"/>
                    <a:pt x="9854" y="1265"/>
                    <a:pt x="7265" y="1521"/>
                  </a:cubicBezTo>
                  <a:cubicBezTo>
                    <a:pt x="6695" y="1577"/>
                    <a:pt x="6117" y="1609"/>
                    <a:pt x="5539" y="1609"/>
                  </a:cubicBezTo>
                  <a:cubicBezTo>
                    <a:pt x="3597" y="1609"/>
                    <a:pt x="1654" y="1252"/>
                    <a:pt x="1" y="281"/>
                  </a:cubicBezTo>
                  <a:lnTo>
                    <a:pt x="1" y="19635"/>
                  </a:lnTo>
                  <a:lnTo>
                    <a:pt x="36475" y="19631"/>
                  </a:lnTo>
                  <a:cubicBezTo>
                    <a:pt x="36475" y="19632"/>
                    <a:pt x="36475" y="19633"/>
                    <a:pt x="36475" y="19633"/>
                  </a:cubicBezTo>
                  <a:cubicBezTo>
                    <a:pt x="36487" y="19633"/>
                    <a:pt x="36711" y="18885"/>
                    <a:pt x="36714" y="18403"/>
                  </a:cubicBezTo>
                  <a:cubicBezTo>
                    <a:pt x="36724" y="16226"/>
                    <a:pt x="35596" y="14139"/>
                    <a:pt x="33976" y="12689"/>
                  </a:cubicBezTo>
                  <a:cubicBezTo>
                    <a:pt x="32353" y="11239"/>
                    <a:pt x="30277" y="10373"/>
                    <a:pt x="28159" y="9882"/>
                  </a:cubicBezTo>
                  <a:cubicBezTo>
                    <a:pt x="26487" y="9495"/>
                    <a:pt x="24618" y="9245"/>
                    <a:pt x="23486" y="7958"/>
                  </a:cubicBezTo>
                  <a:cubicBezTo>
                    <a:pt x="21967" y="6231"/>
                    <a:pt x="22458" y="3375"/>
                    <a:pt x="20995" y="1597"/>
                  </a:cubicBezTo>
                  <a:cubicBezTo>
                    <a:pt x="20309" y="759"/>
                    <a:pt x="19257" y="278"/>
                    <a:pt x="18188" y="98"/>
                  </a:cubicBezTo>
                  <a:cubicBezTo>
                    <a:pt x="17780" y="29"/>
                    <a:pt x="17367" y="1"/>
                    <a:pt x="16954" y="1"/>
                  </a:cubicBezTo>
                  <a:close/>
                </a:path>
              </a:pathLst>
            </a:custGeom>
            <a:solidFill>
              <a:srgbClr val="ECE9FF">
                <a:alpha val="5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450251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95"/>
        <p:cNvGrpSpPr/>
        <p:nvPr/>
      </p:nvGrpSpPr>
      <p:grpSpPr>
        <a:xfrm>
          <a:off x="0" y="0"/>
          <a:ext cx="0" cy="0"/>
          <a:chOff x="0" y="0"/>
          <a:chExt cx="0" cy="0"/>
        </a:xfrm>
      </p:grpSpPr>
      <p:grpSp>
        <p:nvGrpSpPr>
          <p:cNvPr id="196" name="Google Shape;196;p25"/>
          <p:cNvGrpSpPr/>
          <p:nvPr/>
        </p:nvGrpSpPr>
        <p:grpSpPr>
          <a:xfrm flipH="1">
            <a:off x="-1922590" y="-84766"/>
            <a:ext cx="14320513" cy="6942793"/>
            <a:chOff x="-1441943" y="-63575"/>
            <a:chExt cx="10740385" cy="5207095"/>
          </a:xfrm>
        </p:grpSpPr>
        <p:sp>
          <p:nvSpPr>
            <p:cNvPr id="197" name="Google Shape;197;p25"/>
            <p:cNvSpPr/>
            <p:nvPr/>
          </p:nvSpPr>
          <p:spPr>
            <a:xfrm>
              <a:off x="4885275" y="-63575"/>
              <a:ext cx="4413166" cy="2696902"/>
            </a:xfrm>
            <a:custGeom>
              <a:avLst/>
              <a:gdLst/>
              <a:ahLst/>
              <a:cxnLst/>
              <a:rect l="l" t="t" r="r" b="b"/>
              <a:pathLst>
                <a:path w="51440" h="31437" extrusionOk="0">
                  <a:moveTo>
                    <a:pt x="51440" y="0"/>
                  </a:moveTo>
                  <a:lnTo>
                    <a:pt x="2368" y="363"/>
                  </a:lnTo>
                  <a:cubicBezTo>
                    <a:pt x="4510" y="748"/>
                    <a:pt x="5991" y="2928"/>
                    <a:pt x="6168" y="5098"/>
                  </a:cubicBezTo>
                  <a:cubicBezTo>
                    <a:pt x="6344" y="7271"/>
                    <a:pt x="5483" y="9393"/>
                    <a:pt x="4409" y="11289"/>
                  </a:cubicBezTo>
                  <a:cubicBezTo>
                    <a:pt x="3336" y="13182"/>
                    <a:pt x="2032" y="14958"/>
                    <a:pt x="1187" y="16966"/>
                  </a:cubicBezTo>
                  <a:cubicBezTo>
                    <a:pt x="537" y="18519"/>
                    <a:pt x="173" y="20188"/>
                    <a:pt x="84" y="21870"/>
                  </a:cubicBezTo>
                  <a:cubicBezTo>
                    <a:pt x="0" y="23437"/>
                    <a:pt x="163" y="25047"/>
                    <a:pt x="807" y="26476"/>
                  </a:cubicBezTo>
                  <a:cubicBezTo>
                    <a:pt x="1977" y="29075"/>
                    <a:pt x="4662" y="30795"/>
                    <a:pt x="7473" y="31273"/>
                  </a:cubicBezTo>
                  <a:cubicBezTo>
                    <a:pt x="8126" y="31385"/>
                    <a:pt x="8784" y="31437"/>
                    <a:pt x="9443" y="31437"/>
                  </a:cubicBezTo>
                  <a:cubicBezTo>
                    <a:pt x="11619" y="31437"/>
                    <a:pt x="13800" y="30870"/>
                    <a:pt x="15816" y="30020"/>
                  </a:cubicBezTo>
                  <a:cubicBezTo>
                    <a:pt x="18444" y="28912"/>
                    <a:pt x="20842" y="27341"/>
                    <a:pt x="23264" y="25836"/>
                  </a:cubicBezTo>
                  <a:cubicBezTo>
                    <a:pt x="27830" y="23001"/>
                    <a:pt x="32557" y="20360"/>
                    <a:pt x="37631" y="18589"/>
                  </a:cubicBezTo>
                  <a:cubicBezTo>
                    <a:pt x="41456" y="17253"/>
                    <a:pt x="45503" y="16426"/>
                    <a:pt x="49545" y="16426"/>
                  </a:cubicBezTo>
                  <a:cubicBezTo>
                    <a:pt x="50177" y="16426"/>
                    <a:pt x="50809" y="16446"/>
                    <a:pt x="51440" y="16488"/>
                  </a:cubicBezTo>
                  <a:lnTo>
                    <a:pt x="51440" y="0"/>
                  </a:lnTo>
                  <a:close/>
                </a:path>
              </a:pathLst>
            </a:custGeom>
            <a:solidFill>
              <a:srgbClr val="FFFFFF">
                <a:alpha val="3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5"/>
            <p:cNvSpPr/>
            <p:nvPr/>
          </p:nvSpPr>
          <p:spPr>
            <a:xfrm>
              <a:off x="-1441943" y="1663854"/>
              <a:ext cx="6507945" cy="3479666"/>
            </a:xfrm>
            <a:custGeom>
              <a:avLst/>
              <a:gdLst/>
              <a:ahLst/>
              <a:cxnLst/>
              <a:rect l="l" t="t" r="r" b="b"/>
              <a:pathLst>
                <a:path w="36725" h="19635" extrusionOk="0">
                  <a:moveTo>
                    <a:pt x="16954" y="1"/>
                  </a:moveTo>
                  <a:cubicBezTo>
                    <a:pt x="16286" y="1"/>
                    <a:pt x="15614" y="74"/>
                    <a:pt x="14952" y="171"/>
                  </a:cubicBezTo>
                  <a:cubicBezTo>
                    <a:pt x="12377" y="548"/>
                    <a:pt x="9854" y="1265"/>
                    <a:pt x="7265" y="1521"/>
                  </a:cubicBezTo>
                  <a:cubicBezTo>
                    <a:pt x="6695" y="1577"/>
                    <a:pt x="6117" y="1609"/>
                    <a:pt x="5539" y="1609"/>
                  </a:cubicBezTo>
                  <a:cubicBezTo>
                    <a:pt x="3597" y="1609"/>
                    <a:pt x="1654" y="1252"/>
                    <a:pt x="1" y="281"/>
                  </a:cubicBezTo>
                  <a:lnTo>
                    <a:pt x="1" y="19635"/>
                  </a:lnTo>
                  <a:lnTo>
                    <a:pt x="36475" y="19631"/>
                  </a:lnTo>
                  <a:cubicBezTo>
                    <a:pt x="36475" y="19632"/>
                    <a:pt x="36475" y="19633"/>
                    <a:pt x="36475" y="19633"/>
                  </a:cubicBezTo>
                  <a:cubicBezTo>
                    <a:pt x="36487" y="19633"/>
                    <a:pt x="36711" y="18885"/>
                    <a:pt x="36714" y="18403"/>
                  </a:cubicBezTo>
                  <a:cubicBezTo>
                    <a:pt x="36724" y="16226"/>
                    <a:pt x="35596" y="14139"/>
                    <a:pt x="33976" y="12689"/>
                  </a:cubicBezTo>
                  <a:cubicBezTo>
                    <a:pt x="32353" y="11239"/>
                    <a:pt x="30277" y="10373"/>
                    <a:pt x="28159" y="9882"/>
                  </a:cubicBezTo>
                  <a:cubicBezTo>
                    <a:pt x="26487" y="9495"/>
                    <a:pt x="24618" y="9245"/>
                    <a:pt x="23486" y="7958"/>
                  </a:cubicBezTo>
                  <a:cubicBezTo>
                    <a:pt x="21967" y="6231"/>
                    <a:pt x="22458" y="3375"/>
                    <a:pt x="20995" y="1597"/>
                  </a:cubicBezTo>
                  <a:cubicBezTo>
                    <a:pt x="20309" y="759"/>
                    <a:pt x="19257" y="278"/>
                    <a:pt x="18188" y="98"/>
                  </a:cubicBezTo>
                  <a:cubicBezTo>
                    <a:pt x="17780" y="29"/>
                    <a:pt x="17367" y="1"/>
                    <a:pt x="16954" y="1"/>
                  </a:cubicBezTo>
                  <a:close/>
                </a:path>
              </a:pathLst>
            </a:custGeom>
            <a:solidFill>
              <a:srgbClr val="FFFFFF">
                <a:alpha val="3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9" name="Google Shape;199;p25"/>
          <p:cNvSpPr txBox="1">
            <a:spLocks noGrp="1"/>
          </p:cNvSpPr>
          <p:nvPr>
            <p:ph type="title" hasCustomPrompt="1"/>
          </p:nvPr>
        </p:nvSpPr>
        <p:spPr>
          <a:xfrm>
            <a:off x="960000" y="1170567"/>
            <a:ext cx="46104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00" name="Google Shape;200;p25"/>
          <p:cNvSpPr txBox="1">
            <a:spLocks noGrp="1"/>
          </p:cNvSpPr>
          <p:nvPr>
            <p:ph type="subTitle" idx="1"/>
          </p:nvPr>
        </p:nvSpPr>
        <p:spPr>
          <a:xfrm>
            <a:off x="960000" y="2274972"/>
            <a:ext cx="4610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01" name="Google Shape;201;p25"/>
          <p:cNvSpPr txBox="1">
            <a:spLocks noGrp="1"/>
          </p:cNvSpPr>
          <p:nvPr>
            <p:ph type="title" idx="2" hasCustomPrompt="1"/>
          </p:nvPr>
        </p:nvSpPr>
        <p:spPr>
          <a:xfrm>
            <a:off x="6621600" y="1170577"/>
            <a:ext cx="46104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02" name="Google Shape;202;p25"/>
          <p:cNvSpPr txBox="1">
            <a:spLocks noGrp="1"/>
          </p:cNvSpPr>
          <p:nvPr>
            <p:ph type="subTitle" idx="3"/>
          </p:nvPr>
        </p:nvSpPr>
        <p:spPr>
          <a:xfrm>
            <a:off x="6621600" y="2274983"/>
            <a:ext cx="46104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1549665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1"/>
        <p:cNvGrpSpPr/>
        <p:nvPr/>
      </p:nvGrpSpPr>
      <p:grpSpPr>
        <a:xfrm>
          <a:off x="0" y="0"/>
          <a:ext cx="0" cy="0"/>
          <a:chOff x="0" y="0"/>
          <a:chExt cx="0" cy="0"/>
        </a:xfrm>
      </p:grpSpPr>
    </p:spTree>
    <p:extLst>
      <p:ext uri="{BB962C8B-B14F-4D97-AF65-F5344CB8AC3E}">
        <p14:creationId xmlns:p14="http://schemas.microsoft.com/office/powerpoint/2010/main" val="3800954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9DDFC7-5A5F-4503-B8C9-9207F342DD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961FF7C-5A07-4830-888E-152B221988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2336B77-F27A-42CD-8CE9-1F7829DFAE09}"/>
              </a:ext>
            </a:extLst>
          </p:cNvPr>
          <p:cNvSpPr>
            <a:spLocks noGrp="1"/>
          </p:cNvSpPr>
          <p:nvPr>
            <p:ph type="dt" sz="half" idx="10"/>
          </p:nvPr>
        </p:nvSpPr>
        <p:spPr/>
        <p:txBody>
          <a:bodyPr/>
          <a:lstStyle/>
          <a:p>
            <a:fld id="{7E437137-6347-4C89-8122-C1382D955D31}" type="datetimeFigureOut">
              <a:rPr lang="en-US" smtClean="0"/>
              <a:t>9/17/2022</a:t>
            </a:fld>
            <a:endParaRPr lang="en-US"/>
          </a:p>
        </p:txBody>
      </p:sp>
      <p:sp>
        <p:nvSpPr>
          <p:cNvPr id="5" name="Footer Placeholder 4">
            <a:extLst>
              <a:ext uri="{FF2B5EF4-FFF2-40B4-BE49-F238E27FC236}">
                <a16:creationId xmlns:a16="http://schemas.microsoft.com/office/drawing/2014/main" xmlns="" id="{202A6D4D-D345-4EA1-9513-F4EF051B90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D836280-97D9-44CE-88ED-72F23A0FA1C9}"/>
              </a:ext>
            </a:extLst>
          </p:cNvPr>
          <p:cNvSpPr>
            <a:spLocks noGrp="1"/>
          </p:cNvSpPr>
          <p:nvPr>
            <p:ph type="sldNum" sz="quarter" idx="12"/>
          </p:nvPr>
        </p:nvSpPr>
        <p:spPr/>
        <p:txBody>
          <a:bodyPr/>
          <a:lstStyle/>
          <a:p>
            <a:fld id="{06F67C50-A422-4942-99B9-5DA681E89ACB}" type="slidenum">
              <a:rPr lang="en-US" smtClean="0"/>
              <a:t>‹#›</a:t>
            </a:fld>
            <a:endParaRPr lang="en-US"/>
          </a:p>
        </p:txBody>
      </p:sp>
    </p:spTree>
    <p:extLst>
      <p:ext uri="{BB962C8B-B14F-4D97-AF65-F5344CB8AC3E}">
        <p14:creationId xmlns:p14="http://schemas.microsoft.com/office/powerpoint/2010/main" val="18566635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2"/>
        <p:cNvGrpSpPr/>
        <p:nvPr/>
      </p:nvGrpSpPr>
      <p:grpSpPr>
        <a:xfrm>
          <a:off x="0" y="0"/>
          <a:ext cx="0" cy="0"/>
          <a:chOff x="0" y="0"/>
          <a:chExt cx="0" cy="0"/>
        </a:xfrm>
      </p:grpSpPr>
      <p:grpSp>
        <p:nvGrpSpPr>
          <p:cNvPr id="213" name="Google Shape;213;p28"/>
          <p:cNvGrpSpPr/>
          <p:nvPr/>
        </p:nvGrpSpPr>
        <p:grpSpPr>
          <a:xfrm>
            <a:off x="-1922590" y="-84767"/>
            <a:ext cx="14320513" cy="7031907"/>
            <a:chOff x="-1441943" y="-63575"/>
            <a:chExt cx="10740385" cy="5273930"/>
          </a:xfrm>
        </p:grpSpPr>
        <p:sp>
          <p:nvSpPr>
            <p:cNvPr id="214" name="Google Shape;214;p28"/>
            <p:cNvSpPr/>
            <p:nvPr/>
          </p:nvSpPr>
          <p:spPr>
            <a:xfrm>
              <a:off x="4885275" y="-63575"/>
              <a:ext cx="4413166" cy="2696902"/>
            </a:xfrm>
            <a:custGeom>
              <a:avLst/>
              <a:gdLst/>
              <a:ahLst/>
              <a:cxnLst/>
              <a:rect l="l" t="t" r="r" b="b"/>
              <a:pathLst>
                <a:path w="51440" h="31437" extrusionOk="0">
                  <a:moveTo>
                    <a:pt x="51440" y="0"/>
                  </a:moveTo>
                  <a:lnTo>
                    <a:pt x="2368" y="363"/>
                  </a:lnTo>
                  <a:cubicBezTo>
                    <a:pt x="4510" y="748"/>
                    <a:pt x="5991" y="2928"/>
                    <a:pt x="6168" y="5098"/>
                  </a:cubicBezTo>
                  <a:cubicBezTo>
                    <a:pt x="6344" y="7271"/>
                    <a:pt x="5483" y="9393"/>
                    <a:pt x="4409" y="11289"/>
                  </a:cubicBezTo>
                  <a:cubicBezTo>
                    <a:pt x="3336" y="13182"/>
                    <a:pt x="2032" y="14958"/>
                    <a:pt x="1187" y="16966"/>
                  </a:cubicBezTo>
                  <a:cubicBezTo>
                    <a:pt x="537" y="18519"/>
                    <a:pt x="173" y="20188"/>
                    <a:pt x="84" y="21870"/>
                  </a:cubicBezTo>
                  <a:cubicBezTo>
                    <a:pt x="0" y="23437"/>
                    <a:pt x="163" y="25047"/>
                    <a:pt x="807" y="26476"/>
                  </a:cubicBezTo>
                  <a:cubicBezTo>
                    <a:pt x="1977" y="29075"/>
                    <a:pt x="4662" y="30795"/>
                    <a:pt x="7473" y="31273"/>
                  </a:cubicBezTo>
                  <a:cubicBezTo>
                    <a:pt x="8126" y="31385"/>
                    <a:pt x="8784" y="31437"/>
                    <a:pt x="9443" y="31437"/>
                  </a:cubicBezTo>
                  <a:cubicBezTo>
                    <a:pt x="11619" y="31437"/>
                    <a:pt x="13800" y="30870"/>
                    <a:pt x="15816" y="30020"/>
                  </a:cubicBezTo>
                  <a:cubicBezTo>
                    <a:pt x="18444" y="28912"/>
                    <a:pt x="20842" y="27341"/>
                    <a:pt x="23264" y="25836"/>
                  </a:cubicBezTo>
                  <a:cubicBezTo>
                    <a:pt x="27830" y="23001"/>
                    <a:pt x="32557" y="20360"/>
                    <a:pt x="37631" y="18589"/>
                  </a:cubicBezTo>
                  <a:cubicBezTo>
                    <a:pt x="41456" y="17253"/>
                    <a:pt x="45503" y="16426"/>
                    <a:pt x="49545" y="16426"/>
                  </a:cubicBezTo>
                  <a:cubicBezTo>
                    <a:pt x="50177" y="16426"/>
                    <a:pt x="50809" y="16446"/>
                    <a:pt x="51440" y="16488"/>
                  </a:cubicBezTo>
                  <a:lnTo>
                    <a:pt x="51440" y="0"/>
                  </a:lnTo>
                  <a:close/>
                </a:path>
              </a:pathLst>
            </a:custGeom>
            <a:solidFill>
              <a:srgbClr val="FFFFFF">
                <a:alpha val="3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8"/>
            <p:cNvSpPr/>
            <p:nvPr/>
          </p:nvSpPr>
          <p:spPr>
            <a:xfrm>
              <a:off x="-1" y="284338"/>
              <a:ext cx="557131" cy="949360"/>
            </a:xfrm>
            <a:custGeom>
              <a:avLst/>
              <a:gdLst/>
              <a:ahLst/>
              <a:cxnLst/>
              <a:rect l="l" t="t" r="r" b="b"/>
              <a:pathLst>
                <a:path w="20839" h="35510" extrusionOk="0">
                  <a:moveTo>
                    <a:pt x="1" y="1"/>
                  </a:moveTo>
                  <a:lnTo>
                    <a:pt x="1" y="35510"/>
                  </a:lnTo>
                  <a:cubicBezTo>
                    <a:pt x="405" y="33962"/>
                    <a:pt x="1953" y="32416"/>
                    <a:pt x="2970" y="31699"/>
                  </a:cubicBezTo>
                  <a:cubicBezTo>
                    <a:pt x="5126" y="30183"/>
                    <a:pt x="7328" y="28954"/>
                    <a:pt x="9733" y="27857"/>
                  </a:cubicBezTo>
                  <a:cubicBezTo>
                    <a:pt x="12107" y="26774"/>
                    <a:pt x="14522" y="25697"/>
                    <a:pt x="16572" y="24078"/>
                  </a:cubicBezTo>
                  <a:cubicBezTo>
                    <a:pt x="19081" y="22095"/>
                    <a:pt x="20838" y="19156"/>
                    <a:pt x="20797" y="15889"/>
                  </a:cubicBezTo>
                  <a:cubicBezTo>
                    <a:pt x="20773" y="13947"/>
                    <a:pt x="20064" y="12000"/>
                    <a:pt x="18735" y="10588"/>
                  </a:cubicBezTo>
                  <a:cubicBezTo>
                    <a:pt x="16768" y="8504"/>
                    <a:pt x="14076" y="8061"/>
                    <a:pt x="11457" y="7303"/>
                  </a:cubicBezTo>
                  <a:cubicBezTo>
                    <a:pt x="8618" y="6483"/>
                    <a:pt x="5694" y="5548"/>
                    <a:pt x="3101" y="4091"/>
                  </a:cubicBezTo>
                  <a:cubicBezTo>
                    <a:pt x="1651" y="3278"/>
                    <a:pt x="610" y="1665"/>
                    <a:pt x="1" y="1"/>
                  </a:cubicBezTo>
                  <a:close/>
                </a:path>
              </a:pathLst>
            </a:custGeom>
            <a:solidFill>
              <a:srgbClr val="FFFFFF">
                <a:alpha val="3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8"/>
            <p:cNvSpPr/>
            <p:nvPr/>
          </p:nvSpPr>
          <p:spPr>
            <a:xfrm>
              <a:off x="-1441943" y="1663854"/>
              <a:ext cx="6507945" cy="3479666"/>
            </a:xfrm>
            <a:custGeom>
              <a:avLst/>
              <a:gdLst/>
              <a:ahLst/>
              <a:cxnLst/>
              <a:rect l="l" t="t" r="r" b="b"/>
              <a:pathLst>
                <a:path w="36725" h="19635" extrusionOk="0">
                  <a:moveTo>
                    <a:pt x="16954" y="1"/>
                  </a:moveTo>
                  <a:cubicBezTo>
                    <a:pt x="16286" y="1"/>
                    <a:pt x="15614" y="74"/>
                    <a:pt x="14952" y="171"/>
                  </a:cubicBezTo>
                  <a:cubicBezTo>
                    <a:pt x="12377" y="548"/>
                    <a:pt x="9854" y="1265"/>
                    <a:pt x="7265" y="1521"/>
                  </a:cubicBezTo>
                  <a:cubicBezTo>
                    <a:pt x="6695" y="1577"/>
                    <a:pt x="6117" y="1609"/>
                    <a:pt x="5539" y="1609"/>
                  </a:cubicBezTo>
                  <a:cubicBezTo>
                    <a:pt x="3597" y="1609"/>
                    <a:pt x="1654" y="1252"/>
                    <a:pt x="1" y="281"/>
                  </a:cubicBezTo>
                  <a:lnTo>
                    <a:pt x="1" y="19635"/>
                  </a:lnTo>
                  <a:lnTo>
                    <a:pt x="36475" y="19631"/>
                  </a:lnTo>
                  <a:cubicBezTo>
                    <a:pt x="36475" y="19632"/>
                    <a:pt x="36475" y="19633"/>
                    <a:pt x="36475" y="19633"/>
                  </a:cubicBezTo>
                  <a:cubicBezTo>
                    <a:pt x="36487" y="19633"/>
                    <a:pt x="36711" y="18885"/>
                    <a:pt x="36714" y="18403"/>
                  </a:cubicBezTo>
                  <a:cubicBezTo>
                    <a:pt x="36724" y="16226"/>
                    <a:pt x="35596" y="14139"/>
                    <a:pt x="33976" y="12689"/>
                  </a:cubicBezTo>
                  <a:cubicBezTo>
                    <a:pt x="32353" y="11239"/>
                    <a:pt x="30277" y="10373"/>
                    <a:pt x="28159" y="9882"/>
                  </a:cubicBezTo>
                  <a:cubicBezTo>
                    <a:pt x="26487" y="9495"/>
                    <a:pt x="24618" y="9245"/>
                    <a:pt x="23486" y="7958"/>
                  </a:cubicBezTo>
                  <a:cubicBezTo>
                    <a:pt x="21967" y="6231"/>
                    <a:pt x="22458" y="3375"/>
                    <a:pt x="20995" y="1597"/>
                  </a:cubicBezTo>
                  <a:cubicBezTo>
                    <a:pt x="20309" y="759"/>
                    <a:pt x="19257" y="278"/>
                    <a:pt x="18188" y="98"/>
                  </a:cubicBezTo>
                  <a:cubicBezTo>
                    <a:pt x="17780" y="29"/>
                    <a:pt x="17367" y="1"/>
                    <a:pt x="16954" y="1"/>
                  </a:cubicBezTo>
                  <a:close/>
                </a:path>
              </a:pathLst>
            </a:custGeom>
            <a:solidFill>
              <a:srgbClr val="FFFFFF">
                <a:alpha val="3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8"/>
            <p:cNvSpPr/>
            <p:nvPr/>
          </p:nvSpPr>
          <p:spPr>
            <a:xfrm>
              <a:off x="5626472" y="3779503"/>
              <a:ext cx="3592318" cy="1430851"/>
            </a:xfrm>
            <a:custGeom>
              <a:avLst/>
              <a:gdLst/>
              <a:ahLst/>
              <a:cxnLst/>
              <a:rect l="l" t="t" r="r" b="b"/>
              <a:pathLst>
                <a:path w="48716" h="19404" extrusionOk="0">
                  <a:moveTo>
                    <a:pt x="48716" y="1"/>
                  </a:moveTo>
                  <a:cubicBezTo>
                    <a:pt x="44289" y="3195"/>
                    <a:pt x="39621" y="6196"/>
                    <a:pt x="34287" y="7162"/>
                  </a:cubicBezTo>
                  <a:cubicBezTo>
                    <a:pt x="32093" y="7559"/>
                    <a:pt x="29864" y="7596"/>
                    <a:pt x="27630" y="7596"/>
                  </a:cubicBezTo>
                  <a:cubicBezTo>
                    <a:pt x="27116" y="7596"/>
                    <a:pt x="26601" y="7594"/>
                    <a:pt x="26086" y="7594"/>
                  </a:cubicBezTo>
                  <a:cubicBezTo>
                    <a:pt x="25138" y="7594"/>
                    <a:pt x="24189" y="7601"/>
                    <a:pt x="23243" y="7639"/>
                  </a:cubicBezTo>
                  <a:cubicBezTo>
                    <a:pt x="15993" y="7930"/>
                    <a:pt x="8624" y="10235"/>
                    <a:pt x="3302" y="15164"/>
                  </a:cubicBezTo>
                  <a:cubicBezTo>
                    <a:pt x="1979" y="16389"/>
                    <a:pt x="783" y="17780"/>
                    <a:pt x="0" y="19403"/>
                  </a:cubicBezTo>
                  <a:lnTo>
                    <a:pt x="48716" y="19310"/>
                  </a:lnTo>
                  <a:lnTo>
                    <a:pt x="48716" y="1"/>
                  </a:lnTo>
                  <a:close/>
                </a:path>
              </a:pathLst>
            </a:custGeom>
            <a:solidFill>
              <a:srgbClr val="FFFFFF">
                <a:alpha val="3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8" name="Google Shape;218;p28"/>
          <p:cNvSpPr/>
          <p:nvPr/>
        </p:nvSpPr>
        <p:spPr>
          <a:xfrm>
            <a:off x="1372801" y="4873533"/>
            <a:ext cx="592367" cy="569800"/>
          </a:xfrm>
          <a:custGeom>
            <a:avLst/>
            <a:gdLst/>
            <a:ahLst/>
            <a:cxnLst/>
            <a:rect l="l" t="t" r="r" b="b"/>
            <a:pathLst>
              <a:path w="17771" h="17094" extrusionOk="0">
                <a:moveTo>
                  <a:pt x="2082" y="0"/>
                </a:moveTo>
                <a:cubicBezTo>
                  <a:pt x="1919" y="0"/>
                  <a:pt x="1752" y="28"/>
                  <a:pt x="1623" y="127"/>
                </a:cubicBezTo>
                <a:cubicBezTo>
                  <a:pt x="1414" y="287"/>
                  <a:pt x="1366" y="579"/>
                  <a:pt x="1365" y="843"/>
                </a:cubicBezTo>
                <a:cubicBezTo>
                  <a:pt x="1357" y="2637"/>
                  <a:pt x="2707" y="4111"/>
                  <a:pt x="3970" y="5385"/>
                </a:cubicBezTo>
                <a:cubicBezTo>
                  <a:pt x="5902" y="7335"/>
                  <a:pt x="7836" y="9286"/>
                  <a:pt x="9769" y="11235"/>
                </a:cubicBezTo>
                <a:cubicBezTo>
                  <a:pt x="7340" y="9896"/>
                  <a:pt x="4910" y="8554"/>
                  <a:pt x="2481" y="7213"/>
                </a:cubicBezTo>
                <a:cubicBezTo>
                  <a:pt x="1964" y="6927"/>
                  <a:pt x="1349" y="6646"/>
                  <a:pt x="785" y="6646"/>
                </a:cubicBezTo>
                <a:cubicBezTo>
                  <a:pt x="504" y="6646"/>
                  <a:pt x="237" y="6715"/>
                  <a:pt x="0" y="6888"/>
                </a:cubicBezTo>
                <a:cubicBezTo>
                  <a:pt x="2500" y="10782"/>
                  <a:pt x="7716" y="11735"/>
                  <a:pt x="11442" y="14480"/>
                </a:cubicBezTo>
                <a:cubicBezTo>
                  <a:pt x="8697" y="13833"/>
                  <a:pt x="5878" y="13506"/>
                  <a:pt x="3057" y="13506"/>
                </a:cubicBezTo>
                <a:cubicBezTo>
                  <a:pt x="2277" y="13506"/>
                  <a:pt x="1497" y="13531"/>
                  <a:pt x="718" y="13581"/>
                </a:cubicBezTo>
                <a:cubicBezTo>
                  <a:pt x="324" y="14050"/>
                  <a:pt x="993" y="14671"/>
                  <a:pt x="1563" y="14899"/>
                </a:cubicBezTo>
                <a:cubicBezTo>
                  <a:pt x="4857" y="16219"/>
                  <a:pt x="8405" y="16903"/>
                  <a:pt x="11955" y="16903"/>
                </a:cubicBezTo>
                <a:cubicBezTo>
                  <a:pt x="12005" y="16903"/>
                  <a:pt x="12056" y="16902"/>
                  <a:pt x="12106" y="16902"/>
                </a:cubicBezTo>
                <a:lnTo>
                  <a:pt x="12106" y="16902"/>
                </a:lnTo>
                <a:cubicBezTo>
                  <a:pt x="12430" y="17030"/>
                  <a:pt x="12779" y="17093"/>
                  <a:pt x="13129" y="17093"/>
                </a:cubicBezTo>
                <a:cubicBezTo>
                  <a:pt x="13742" y="17093"/>
                  <a:pt x="14355" y="16897"/>
                  <a:pt x="14825" y="16502"/>
                </a:cubicBezTo>
                <a:cubicBezTo>
                  <a:pt x="15258" y="16139"/>
                  <a:pt x="15562" y="15649"/>
                  <a:pt x="15830" y="15151"/>
                </a:cubicBezTo>
                <a:cubicBezTo>
                  <a:pt x="17194" y="12617"/>
                  <a:pt x="17771" y="9665"/>
                  <a:pt x="17461" y="6804"/>
                </a:cubicBezTo>
                <a:cubicBezTo>
                  <a:pt x="17383" y="6067"/>
                  <a:pt x="17076" y="5168"/>
                  <a:pt x="16339" y="5093"/>
                </a:cubicBezTo>
                <a:cubicBezTo>
                  <a:pt x="16307" y="5090"/>
                  <a:pt x="16275" y="5088"/>
                  <a:pt x="16245" y="5088"/>
                </a:cubicBezTo>
                <a:cubicBezTo>
                  <a:pt x="15523" y="5088"/>
                  <a:pt x="15081" y="5952"/>
                  <a:pt x="14892" y="6678"/>
                </a:cubicBezTo>
                <a:cubicBezTo>
                  <a:pt x="14471" y="8284"/>
                  <a:pt x="14253" y="9944"/>
                  <a:pt x="14247" y="11604"/>
                </a:cubicBezTo>
                <a:cubicBezTo>
                  <a:pt x="13332" y="9266"/>
                  <a:pt x="12696" y="6820"/>
                  <a:pt x="12354" y="4332"/>
                </a:cubicBezTo>
                <a:cubicBezTo>
                  <a:pt x="12220" y="3363"/>
                  <a:pt x="11901" y="2139"/>
                  <a:pt x="10931" y="2020"/>
                </a:cubicBezTo>
                <a:cubicBezTo>
                  <a:pt x="10887" y="2015"/>
                  <a:pt x="10844" y="2012"/>
                  <a:pt x="10802" y="2012"/>
                </a:cubicBezTo>
                <a:cubicBezTo>
                  <a:pt x="10153" y="2012"/>
                  <a:pt x="9594" y="2617"/>
                  <a:pt x="9449" y="3265"/>
                </a:cubicBezTo>
                <a:cubicBezTo>
                  <a:pt x="9295" y="3956"/>
                  <a:pt x="9486" y="4673"/>
                  <a:pt x="9675" y="5354"/>
                </a:cubicBezTo>
                <a:cubicBezTo>
                  <a:pt x="10152" y="7063"/>
                  <a:pt x="10627" y="8772"/>
                  <a:pt x="11101" y="10481"/>
                </a:cubicBezTo>
                <a:cubicBezTo>
                  <a:pt x="9404" y="6966"/>
                  <a:pt x="7042" y="3772"/>
                  <a:pt x="4180" y="1117"/>
                </a:cubicBezTo>
                <a:cubicBezTo>
                  <a:pt x="3596" y="575"/>
                  <a:pt x="2924" y="28"/>
                  <a:pt x="2128" y="1"/>
                </a:cubicBezTo>
                <a:cubicBezTo>
                  <a:pt x="2113" y="0"/>
                  <a:pt x="2098" y="0"/>
                  <a:pt x="208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28"/>
          <p:cNvSpPr/>
          <p:nvPr/>
        </p:nvSpPr>
        <p:spPr>
          <a:xfrm>
            <a:off x="10351900" y="1126467"/>
            <a:ext cx="276533" cy="329267"/>
          </a:xfrm>
          <a:custGeom>
            <a:avLst/>
            <a:gdLst/>
            <a:ahLst/>
            <a:cxnLst/>
            <a:rect l="l" t="t" r="r" b="b"/>
            <a:pathLst>
              <a:path w="8296" h="9878" extrusionOk="0">
                <a:moveTo>
                  <a:pt x="7368" y="1"/>
                </a:moveTo>
                <a:cubicBezTo>
                  <a:pt x="7294" y="1"/>
                  <a:pt x="7216" y="20"/>
                  <a:pt x="7144" y="44"/>
                </a:cubicBezTo>
                <a:cubicBezTo>
                  <a:pt x="6241" y="348"/>
                  <a:pt x="5729" y="1279"/>
                  <a:pt x="5305" y="2133"/>
                </a:cubicBezTo>
                <a:cubicBezTo>
                  <a:pt x="4653" y="3439"/>
                  <a:pt x="4003" y="4747"/>
                  <a:pt x="3352" y="6053"/>
                </a:cubicBezTo>
                <a:lnTo>
                  <a:pt x="4129" y="1696"/>
                </a:lnTo>
                <a:cubicBezTo>
                  <a:pt x="4212" y="1234"/>
                  <a:pt x="4253" y="663"/>
                  <a:pt x="3869" y="392"/>
                </a:cubicBezTo>
                <a:cubicBezTo>
                  <a:pt x="2335" y="2316"/>
                  <a:pt x="2748" y="5104"/>
                  <a:pt x="2005" y="7450"/>
                </a:cubicBezTo>
                <a:cubicBezTo>
                  <a:pt x="1821" y="5545"/>
                  <a:pt x="1354" y="3668"/>
                  <a:pt x="623" y="1899"/>
                </a:cubicBezTo>
                <a:cubicBezTo>
                  <a:pt x="588" y="1886"/>
                  <a:pt x="555" y="1879"/>
                  <a:pt x="523" y="1879"/>
                </a:cubicBezTo>
                <a:cubicBezTo>
                  <a:pt x="276" y="1879"/>
                  <a:pt x="118" y="2260"/>
                  <a:pt x="103" y="2548"/>
                </a:cubicBezTo>
                <a:cubicBezTo>
                  <a:pt x="0" y="4460"/>
                  <a:pt x="273" y="6390"/>
                  <a:pt x="899" y="8199"/>
                </a:cubicBezTo>
                <a:lnTo>
                  <a:pt x="899" y="8199"/>
                </a:lnTo>
                <a:cubicBezTo>
                  <a:pt x="875" y="8707"/>
                  <a:pt x="1127" y="9232"/>
                  <a:pt x="1566" y="9499"/>
                </a:cubicBezTo>
                <a:cubicBezTo>
                  <a:pt x="1823" y="9654"/>
                  <a:pt x="2122" y="9724"/>
                  <a:pt x="2418" y="9774"/>
                </a:cubicBezTo>
                <a:cubicBezTo>
                  <a:pt x="2832" y="9843"/>
                  <a:pt x="3251" y="9878"/>
                  <a:pt x="3671" y="9878"/>
                </a:cubicBezTo>
                <a:cubicBezTo>
                  <a:pt x="4781" y="9878"/>
                  <a:pt x="5891" y="9636"/>
                  <a:pt x="6899" y="9167"/>
                </a:cubicBezTo>
                <a:cubicBezTo>
                  <a:pt x="7256" y="9000"/>
                  <a:pt x="7656" y="8693"/>
                  <a:pt x="7568" y="8309"/>
                </a:cubicBezTo>
                <a:cubicBezTo>
                  <a:pt x="7485" y="7953"/>
                  <a:pt x="7060" y="7845"/>
                  <a:pt x="6677" y="7845"/>
                </a:cubicBezTo>
                <a:cubicBezTo>
                  <a:pt x="6624" y="7845"/>
                  <a:pt x="6572" y="7847"/>
                  <a:pt x="6522" y="7851"/>
                </a:cubicBezTo>
                <a:cubicBezTo>
                  <a:pt x="5640" y="7914"/>
                  <a:pt x="4769" y="8089"/>
                  <a:pt x="3932" y="8369"/>
                </a:cubicBezTo>
                <a:cubicBezTo>
                  <a:pt x="4953" y="7509"/>
                  <a:pt x="6075" y="6769"/>
                  <a:pt x="7268" y="6173"/>
                </a:cubicBezTo>
                <a:cubicBezTo>
                  <a:pt x="7733" y="5939"/>
                  <a:pt x="8295" y="5570"/>
                  <a:pt x="8189" y="5060"/>
                </a:cubicBezTo>
                <a:cubicBezTo>
                  <a:pt x="8118" y="4723"/>
                  <a:pt x="7753" y="4523"/>
                  <a:pt x="7403" y="4523"/>
                </a:cubicBezTo>
                <a:cubicBezTo>
                  <a:pt x="7372" y="4523"/>
                  <a:pt x="7340" y="4524"/>
                  <a:pt x="7309" y="4528"/>
                </a:cubicBezTo>
                <a:cubicBezTo>
                  <a:pt x="6934" y="4569"/>
                  <a:pt x="6606" y="4788"/>
                  <a:pt x="6296" y="4999"/>
                </a:cubicBezTo>
                <a:lnTo>
                  <a:pt x="3960" y="6593"/>
                </a:lnTo>
                <a:cubicBezTo>
                  <a:pt x="5438" y="5137"/>
                  <a:pt x="6642" y="3403"/>
                  <a:pt x="7488" y="1508"/>
                </a:cubicBezTo>
                <a:cubicBezTo>
                  <a:pt x="7660" y="1121"/>
                  <a:pt x="7821" y="690"/>
                  <a:pt x="7699" y="285"/>
                </a:cubicBezTo>
                <a:cubicBezTo>
                  <a:pt x="7670" y="193"/>
                  <a:pt x="7626" y="104"/>
                  <a:pt x="7548" y="51"/>
                </a:cubicBezTo>
                <a:cubicBezTo>
                  <a:pt x="7494" y="15"/>
                  <a:pt x="7433" y="1"/>
                  <a:pt x="7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28"/>
          <p:cNvSpPr/>
          <p:nvPr/>
        </p:nvSpPr>
        <p:spPr>
          <a:xfrm>
            <a:off x="2077567" y="5190985"/>
            <a:ext cx="414733" cy="469100"/>
          </a:xfrm>
          <a:custGeom>
            <a:avLst/>
            <a:gdLst/>
            <a:ahLst/>
            <a:cxnLst/>
            <a:rect l="l" t="t" r="r" b="b"/>
            <a:pathLst>
              <a:path w="12442" h="14073" extrusionOk="0">
                <a:moveTo>
                  <a:pt x="6549" y="1"/>
                </a:moveTo>
                <a:cubicBezTo>
                  <a:pt x="6378" y="1"/>
                  <a:pt x="6233" y="130"/>
                  <a:pt x="6124" y="262"/>
                </a:cubicBezTo>
                <a:cubicBezTo>
                  <a:pt x="5361" y="1188"/>
                  <a:pt x="5439" y="2524"/>
                  <a:pt x="5554" y="3719"/>
                </a:cubicBezTo>
                <a:cubicBezTo>
                  <a:pt x="5731" y="5548"/>
                  <a:pt x="5910" y="7376"/>
                  <a:pt x="6088" y="9205"/>
                </a:cubicBezTo>
                <a:cubicBezTo>
                  <a:pt x="5397" y="7482"/>
                  <a:pt x="4703" y="5760"/>
                  <a:pt x="4010" y="4037"/>
                </a:cubicBezTo>
                <a:cubicBezTo>
                  <a:pt x="3789" y="3489"/>
                  <a:pt x="3451" y="2851"/>
                  <a:pt x="2861" y="2820"/>
                </a:cubicBezTo>
                <a:lnTo>
                  <a:pt x="2861" y="2820"/>
                </a:lnTo>
                <a:cubicBezTo>
                  <a:pt x="2509" y="5897"/>
                  <a:pt x="4813" y="8597"/>
                  <a:pt x="5584" y="11595"/>
                </a:cubicBezTo>
                <a:cubicBezTo>
                  <a:pt x="4116" y="9684"/>
                  <a:pt x="2364" y="7993"/>
                  <a:pt x="403" y="6595"/>
                </a:cubicBezTo>
                <a:cubicBezTo>
                  <a:pt x="0" y="6670"/>
                  <a:pt x="85" y="7275"/>
                  <a:pt x="283" y="7634"/>
                </a:cubicBezTo>
                <a:cubicBezTo>
                  <a:pt x="1449" y="9741"/>
                  <a:pt x="3026" y="11618"/>
                  <a:pt x="4901" y="13129"/>
                </a:cubicBezTo>
                <a:lnTo>
                  <a:pt x="4901" y="13129"/>
                </a:lnTo>
                <a:cubicBezTo>
                  <a:pt x="5211" y="13682"/>
                  <a:pt x="5821" y="14073"/>
                  <a:pt x="6460" y="14073"/>
                </a:cubicBezTo>
                <a:cubicBezTo>
                  <a:pt x="6467" y="14073"/>
                  <a:pt x="6474" y="14073"/>
                  <a:pt x="6482" y="14072"/>
                </a:cubicBezTo>
                <a:cubicBezTo>
                  <a:pt x="6860" y="14067"/>
                  <a:pt x="7226" y="13942"/>
                  <a:pt x="7574" y="13798"/>
                </a:cubicBezTo>
                <a:cubicBezTo>
                  <a:pt x="9352" y="13061"/>
                  <a:pt x="10900" y="11774"/>
                  <a:pt x="11949" y="10159"/>
                </a:cubicBezTo>
                <a:cubicBezTo>
                  <a:pt x="12219" y="9743"/>
                  <a:pt x="12442" y="9146"/>
                  <a:pt x="12090" y="8796"/>
                </a:cubicBezTo>
                <a:cubicBezTo>
                  <a:pt x="11963" y="8669"/>
                  <a:pt x="11805" y="8618"/>
                  <a:pt x="11635" y="8618"/>
                </a:cubicBezTo>
                <a:cubicBezTo>
                  <a:pt x="11312" y="8618"/>
                  <a:pt x="10947" y="8804"/>
                  <a:pt x="10670" y="9007"/>
                </a:cubicBezTo>
                <a:cubicBezTo>
                  <a:pt x="9772" y="9662"/>
                  <a:pt x="8958" y="10431"/>
                  <a:pt x="8253" y="11289"/>
                </a:cubicBezTo>
                <a:cubicBezTo>
                  <a:pt x="8767" y="9691"/>
                  <a:pt x="9471" y="8153"/>
                  <a:pt x="10346" y="6718"/>
                </a:cubicBezTo>
                <a:cubicBezTo>
                  <a:pt x="10686" y="6159"/>
                  <a:pt x="11038" y="5390"/>
                  <a:pt x="10586" y="4917"/>
                </a:cubicBezTo>
                <a:cubicBezTo>
                  <a:pt x="10433" y="4758"/>
                  <a:pt x="10223" y="4688"/>
                  <a:pt x="10004" y="4688"/>
                </a:cubicBezTo>
                <a:cubicBezTo>
                  <a:pt x="9753" y="4688"/>
                  <a:pt x="9490" y="4780"/>
                  <a:pt x="9291" y="4937"/>
                </a:cubicBezTo>
                <a:cubicBezTo>
                  <a:pt x="8919" y="5230"/>
                  <a:pt x="8715" y="5681"/>
                  <a:pt x="8525" y="6116"/>
                </a:cubicBezTo>
                <a:cubicBezTo>
                  <a:pt x="8050" y="7202"/>
                  <a:pt x="7573" y="8290"/>
                  <a:pt x="7097" y="9377"/>
                </a:cubicBezTo>
                <a:cubicBezTo>
                  <a:pt x="7703" y="6837"/>
                  <a:pt x="7829" y="4182"/>
                  <a:pt x="7467" y="1595"/>
                </a:cubicBezTo>
                <a:cubicBezTo>
                  <a:pt x="7393" y="1067"/>
                  <a:pt x="7276" y="501"/>
                  <a:pt x="6875" y="149"/>
                </a:cubicBezTo>
                <a:cubicBezTo>
                  <a:pt x="6786" y="70"/>
                  <a:pt x="6677" y="4"/>
                  <a:pt x="6559" y="1"/>
                </a:cubicBezTo>
                <a:cubicBezTo>
                  <a:pt x="6556" y="1"/>
                  <a:pt x="6553" y="1"/>
                  <a:pt x="654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28"/>
          <p:cNvSpPr/>
          <p:nvPr/>
        </p:nvSpPr>
        <p:spPr>
          <a:xfrm>
            <a:off x="9745601" y="1126467"/>
            <a:ext cx="251300" cy="198133"/>
          </a:xfrm>
          <a:custGeom>
            <a:avLst/>
            <a:gdLst/>
            <a:ahLst/>
            <a:cxnLst/>
            <a:rect l="l" t="t" r="r" b="b"/>
            <a:pathLst>
              <a:path w="7539" h="5944" extrusionOk="0">
                <a:moveTo>
                  <a:pt x="1702" y="0"/>
                </a:moveTo>
                <a:lnTo>
                  <a:pt x="1702" y="0"/>
                </a:lnTo>
                <a:cubicBezTo>
                  <a:pt x="2013" y="1136"/>
                  <a:pt x="2583" y="2199"/>
                  <a:pt x="3361" y="3083"/>
                </a:cubicBezTo>
                <a:lnTo>
                  <a:pt x="3111" y="2891"/>
                </a:lnTo>
                <a:cubicBezTo>
                  <a:pt x="2997" y="2889"/>
                  <a:pt x="2882" y="2888"/>
                  <a:pt x="2765" y="2888"/>
                </a:cubicBezTo>
                <a:cubicBezTo>
                  <a:pt x="1800" y="2888"/>
                  <a:pt x="779" y="2991"/>
                  <a:pt x="138" y="3687"/>
                </a:cubicBezTo>
                <a:cubicBezTo>
                  <a:pt x="69" y="3762"/>
                  <a:pt x="1" y="3857"/>
                  <a:pt x="17" y="3960"/>
                </a:cubicBezTo>
                <a:cubicBezTo>
                  <a:pt x="30" y="4030"/>
                  <a:pt x="79" y="4088"/>
                  <a:pt x="132" y="4135"/>
                </a:cubicBezTo>
                <a:cubicBezTo>
                  <a:pt x="357" y="4339"/>
                  <a:pt x="649" y="4424"/>
                  <a:pt x="952" y="4424"/>
                </a:cubicBezTo>
                <a:cubicBezTo>
                  <a:pt x="1271" y="4424"/>
                  <a:pt x="1603" y="4331"/>
                  <a:pt x="1887" y="4183"/>
                </a:cubicBezTo>
                <a:cubicBezTo>
                  <a:pt x="2440" y="3897"/>
                  <a:pt x="2892" y="3445"/>
                  <a:pt x="3435" y="3140"/>
                </a:cubicBezTo>
                <a:lnTo>
                  <a:pt x="3435" y="3140"/>
                </a:lnTo>
                <a:cubicBezTo>
                  <a:pt x="3000" y="3771"/>
                  <a:pt x="2737" y="4518"/>
                  <a:pt x="2682" y="5282"/>
                </a:cubicBezTo>
                <a:cubicBezTo>
                  <a:pt x="2669" y="5444"/>
                  <a:pt x="2680" y="5635"/>
                  <a:pt x="2814" y="5727"/>
                </a:cubicBezTo>
                <a:cubicBezTo>
                  <a:pt x="2860" y="5759"/>
                  <a:pt x="2909" y="5772"/>
                  <a:pt x="2959" y="5772"/>
                </a:cubicBezTo>
                <a:cubicBezTo>
                  <a:pt x="3112" y="5772"/>
                  <a:pt x="3276" y="5648"/>
                  <a:pt x="3383" y="5519"/>
                </a:cubicBezTo>
                <a:cubicBezTo>
                  <a:pt x="3843" y="4962"/>
                  <a:pt x="4052" y="4207"/>
                  <a:pt x="3945" y="3492"/>
                </a:cubicBezTo>
                <a:lnTo>
                  <a:pt x="3945" y="3492"/>
                </a:lnTo>
                <a:cubicBezTo>
                  <a:pt x="4114" y="4382"/>
                  <a:pt x="4319" y="5339"/>
                  <a:pt x="4994" y="5944"/>
                </a:cubicBezTo>
                <a:cubicBezTo>
                  <a:pt x="5563" y="5160"/>
                  <a:pt x="5232" y="3887"/>
                  <a:pt x="4352" y="3480"/>
                </a:cubicBezTo>
                <a:cubicBezTo>
                  <a:pt x="4958" y="3392"/>
                  <a:pt x="5563" y="3303"/>
                  <a:pt x="6168" y="3214"/>
                </a:cubicBezTo>
                <a:cubicBezTo>
                  <a:pt x="6728" y="3133"/>
                  <a:pt x="7404" y="2951"/>
                  <a:pt x="7538" y="2402"/>
                </a:cubicBezTo>
                <a:cubicBezTo>
                  <a:pt x="7160" y="2254"/>
                  <a:pt x="6755" y="2182"/>
                  <a:pt x="6349" y="2182"/>
                </a:cubicBezTo>
                <a:cubicBezTo>
                  <a:pt x="5547" y="2182"/>
                  <a:pt x="4742" y="2462"/>
                  <a:pt x="4135" y="2988"/>
                </a:cubicBezTo>
                <a:cubicBezTo>
                  <a:pt x="4608" y="2461"/>
                  <a:pt x="5040" y="1898"/>
                  <a:pt x="5429" y="1304"/>
                </a:cubicBezTo>
                <a:cubicBezTo>
                  <a:pt x="5553" y="1116"/>
                  <a:pt x="5667" y="852"/>
                  <a:pt x="5516" y="687"/>
                </a:cubicBezTo>
                <a:cubicBezTo>
                  <a:pt x="5452" y="616"/>
                  <a:pt x="5357" y="588"/>
                  <a:pt x="5260" y="588"/>
                </a:cubicBezTo>
                <a:cubicBezTo>
                  <a:pt x="5208" y="588"/>
                  <a:pt x="5154" y="596"/>
                  <a:pt x="5104" y="610"/>
                </a:cubicBezTo>
                <a:cubicBezTo>
                  <a:pt x="4794" y="693"/>
                  <a:pt x="4551" y="934"/>
                  <a:pt x="4361" y="1193"/>
                </a:cubicBezTo>
                <a:cubicBezTo>
                  <a:pt x="3966" y="1736"/>
                  <a:pt x="3746" y="2407"/>
                  <a:pt x="3745" y="3078"/>
                </a:cubicBezTo>
                <a:cubicBezTo>
                  <a:pt x="3597" y="2447"/>
                  <a:pt x="3446" y="1807"/>
                  <a:pt x="3135" y="1237"/>
                </a:cubicBezTo>
                <a:cubicBezTo>
                  <a:pt x="2824" y="668"/>
                  <a:pt x="2328" y="168"/>
                  <a:pt x="170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28"/>
          <p:cNvSpPr/>
          <p:nvPr/>
        </p:nvSpPr>
        <p:spPr>
          <a:xfrm>
            <a:off x="9996900" y="1648834"/>
            <a:ext cx="111000" cy="110967"/>
          </a:xfrm>
          <a:custGeom>
            <a:avLst/>
            <a:gdLst/>
            <a:ahLst/>
            <a:cxnLst/>
            <a:rect l="l" t="t" r="r" b="b"/>
            <a:pathLst>
              <a:path w="3330" h="3329" extrusionOk="0">
                <a:moveTo>
                  <a:pt x="1666" y="1"/>
                </a:moveTo>
                <a:cubicBezTo>
                  <a:pt x="746" y="1"/>
                  <a:pt x="1" y="745"/>
                  <a:pt x="1" y="1665"/>
                </a:cubicBezTo>
                <a:cubicBezTo>
                  <a:pt x="1" y="2584"/>
                  <a:pt x="746" y="3328"/>
                  <a:pt x="1666" y="3328"/>
                </a:cubicBezTo>
                <a:cubicBezTo>
                  <a:pt x="2584" y="3328"/>
                  <a:pt x="3329" y="2584"/>
                  <a:pt x="3329" y="1665"/>
                </a:cubicBezTo>
                <a:cubicBezTo>
                  <a:pt x="3329" y="746"/>
                  <a:pt x="2583" y="1"/>
                  <a:pt x="166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28"/>
          <p:cNvSpPr/>
          <p:nvPr/>
        </p:nvSpPr>
        <p:spPr>
          <a:xfrm>
            <a:off x="2237967" y="930134"/>
            <a:ext cx="93933" cy="93967"/>
          </a:xfrm>
          <a:custGeom>
            <a:avLst/>
            <a:gdLst/>
            <a:ahLst/>
            <a:cxnLst/>
            <a:rect l="l" t="t" r="r" b="b"/>
            <a:pathLst>
              <a:path w="2818" h="2819" extrusionOk="0">
                <a:moveTo>
                  <a:pt x="1409" y="0"/>
                </a:moveTo>
                <a:cubicBezTo>
                  <a:pt x="630" y="0"/>
                  <a:pt x="0" y="631"/>
                  <a:pt x="0" y="1409"/>
                </a:cubicBezTo>
                <a:cubicBezTo>
                  <a:pt x="0" y="2187"/>
                  <a:pt x="630" y="2818"/>
                  <a:pt x="1409" y="2818"/>
                </a:cubicBezTo>
                <a:cubicBezTo>
                  <a:pt x="2187" y="2818"/>
                  <a:pt x="2817" y="2187"/>
                  <a:pt x="2817" y="1409"/>
                </a:cubicBezTo>
                <a:cubicBezTo>
                  <a:pt x="2817" y="631"/>
                  <a:pt x="2187" y="0"/>
                  <a:pt x="140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4" name="Google Shape;224;p28"/>
          <p:cNvGrpSpPr/>
          <p:nvPr/>
        </p:nvGrpSpPr>
        <p:grpSpPr>
          <a:xfrm>
            <a:off x="823934" y="930134"/>
            <a:ext cx="1253633" cy="1330933"/>
            <a:chOff x="840625" y="2182775"/>
            <a:chExt cx="940225" cy="998200"/>
          </a:xfrm>
        </p:grpSpPr>
        <p:sp>
          <p:nvSpPr>
            <p:cNvPr id="225" name="Google Shape;225;p28"/>
            <p:cNvSpPr/>
            <p:nvPr/>
          </p:nvSpPr>
          <p:spPr>
            <a:xfrm>
              <a:off x="840625" y="2182775"/>
              <a:ext cx="940225" cy="939000"/>
            </a:xfrm>
            <a:custGeom>
              <a:avLst/>
              <a:gdLst/>
              <a:ahLst/>
              <a:cxnLst/>
              <a:rect l="l" t="t" r="r" b="b"/>
              <a:pathLst>
                <a:path w="37609" h="37560" extrusionOk="0">
                  <a:moveTo>
                    <a:pt x="5398" y="1"/>
                  </a:moveTo>
                  <a:lnTo>
                    <a:pt x="5398" y="1"/>
                  </a:lnTo>
                  <a:cubicBezTo>
                    <a:pt x="6045" y="6638"/>
                    <a:pt x="8136" y="13130"/>
                    <a:pt x="11485" y="18898"/>
                  </a:cubicBezTo>
                  <a:cubicBezTo>
                    <a:pt x="7868" y="20733"/>
                    <a:pt x="3988" y="22045"/>
                    <a:pt x="0" y="22785"/>
                  </a:cubicBezTo>
                  <a:cubicBezTo>
                    <a:pt x="3327" y="26577"/>
                    <a:pt x="7407" y="29707"/>
                    <a:pt x="11933" y="31937"/>
                  </a:cubicBezTo>
                  <a:cubicBezTo>
                    <a:pt x="9637" y="33798"/>
                    <a:pt x="7249" y="35547"/>
                    <a:pt x="4782" y="37174"/>
                  </a:cubicBezTo>
                  <a:cubicBezTo>
                    <a:pt x="6282" y="37433"/>
                    <a:pt x="7803" y="37560"/>
                    <a:pt x="9324" y="37560"/>
                  </a:cubicBezTo>
                  <a:cubicBezTo>
                    <a:pt x="15235" y="37560"/>
                    <a:pt x="21148" y="35641"/>
                    <a:pt x="25879" y="32091"/>
                  </a:cubicBezTo>
                  <a:cubicBezTo>
                    <a:pt x="29733" y="29439"/>
                    <a:pt x="31264" y="29123"/>
                    <a:pt x="33803" y="25201"/>
                  </a:cubicBezTo>
                  <a:cubicBezTo>
                    <a:pt x="36344" y="21275"/>
                    <a:pt x="37609" y="16324"/>
                    <a:pt x="36309" y="11833"/>
                  </a:cubicBezTo>
                  <a:lnTo>
                    <a:pt x="36309" y="11833"/>
                  </a:lnTo>
                  <a:cubicBezTo>
                    <a:pt x="32622" y="13674"/>
                    <a:pt x="29029" y="15703"/>
                    <a:pt x="25549" y="17911"/>
                  </a:cubicBezTo>
                  <a:cubicBezTo>
                    <a:pt x="26128" y="12958"/>
                    <a:pt x="25672" y="7886"/>
                    <a:pt x="24219" y="3117"/>
                  </a:cubicBezTo>
                  <a:cubicBezTo>
                    <a:pt x="20739" y="6055"/>
                    <a:pt x="18207" y="10099"/>
                    <a:pt x="17087" y="14515"/>
                  </a:cubicBezTo>
                  <a:cubicBezTo>
                    <a:pt x="13191" y="9677"/>
                    <a:pt x="9293" y="4839"/>
                    <a:pt x="53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8"/>
            <p:cNvSpPr/>
            <p:nvPr/>
          </p:nvSpPr>
          <p:spPr>
            <a:xfrm>
              <a:off x="1128150" y="2486225"/>
              <a:ext cx="432525" cy="694750"/>
            </a:xfrm>
            <a:custGeom>
              <a:avLst/>
              <a:gdLst/>
              <a:ahLst/>
              <a:cxnLst/>
              <a:rect l="l" t="t" r="r" b="b"/>
              <a:pathLst>
                <a:path w="17301" h="27790" extrusionOk="0">
                  <a:moveTo>
                    <a:pt x="177" y="0"/>
                  </a:moveTo>
                  <a:cubicBezTo>
                    <a:pt x="86" y="0"/>
                    <a:pt x="0" y="88"/>
                    <a:pt x="65" y="186"/>
                  </a:cubicBezTo>
                  <a:cubicBezTo>
                    <a:pt x="3003" y="4629"/>
                    <a:pt x="5907" y="9097"/>
                    <a:pt x="8648" y="13665"/>
                  </a:cubicBezTo>
                  <a:cubicBezTo>
                    <a:pt x="11393" y="18241"/>
                    <a:pt x="13799" y="22999"/>
                    <a:pt x="16492" y="27600"/>
                  </a:cubicBezTo>
                  <a:cubicBezTo>
                    <a:pt x="16570" y="27734"/>
                    <a:pt x="16685" y="27790"/>
                    <a:pt x="16799" y="27790"/>
                  </a:cubicBezTo>
                  <a:cubicBezTo>
                    <a:pt x="17051" y="27790"/>
                    <a:pt x="17301" y="27516"/>
                    <a:pt x="17153" y="27212"/>
                  </a:cubicBezTo>
                  <a:cubicBezTo>
                    <a:pt x="14851" y="22439"/>
                    <a:pt x="11951" y="17868"/>
                    <a:pt x="9160" y="13366"/>
                  </a:cubicBezTo>
                  <a:cubicBezTo>
                    <a:pt x="6348" y="8834"/>
                    <a:pt x="3419" y="4372"/>
                    <a:pt x="285" y="57"/>
                  </a:cubicBezTo>
                  <a:cubicBezTo>
                    <a:pt x="256" y="17"/>
                    <a:pt x="216" y="0"/>
                    <a:pt x="1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8"/>
            <p:cNvSpPr/>
            <p:nvPr/>
          </p:nvSpPr>
          <p:spPr>
            <a:xfrm>
              <a:off x="1160550" y="2970575"/>
              <a:ext cx="281275" cy="48900"/>
            </a:xfrm>
            <a:custGeom>
              <a:avLst/>
              <a:gdLst/>
              <a:ahLst/>
              <a:cxnLst/>
              <a:rect l="l" t="t" r="r" b="b"/>
              <a:pathLst>
                <a:path w="11251" h="1956" extrusionOk="0">
                  <a:moveTo>
                    <a:pt x="10580" y="1"/>
                  </a:moveTo>
                  <a:cubicBezTo>
                    <a:pt x="7053" y="1"/>
                    <a:pt x="3442" y="799"/>
                    <a:pt x="88" y="1805"/>
                  </a:cubicBezTo>
                  <a:cubicBezTo>
                    <a:pt x="1" y="1832"/>
                    <a:pt x="28" y="1956"/>
                    <a:pt x="110" y="1956"/>
                  </a:cubicBezTo>
                  <a:cubicBezTo>
                    <a:pt x="116" y="1956"/>
                    <a:pt x="122" y="1955"/>
                    <a:pt x="129" y="1953"/>
                  </a:cubicBezTo>
                  <a:cubicBezTo>
                    <a:pt x="3711" y="1149"/>
                    <a:pt x="7293" y="859"/>
                    <a:pt x="10932" y="489"/>
                  </a:cubicBezTo>
                  <a:cubicBezTo>
                    <a:pt x="11237" y="459"/>
                    <a:pt x="11251" y="7"/>
                    <a:pt x="10932" y="4"/>
                  </a:cubicBezTo>
                  <a:cubicBezTo>
                    <a:pt x="10815" y="2"/>
                    <a:pt x="10698" y="1"/>
                    <a:pt x="10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8"/>
            <p:cNvSpPr/>
            <p:nvPr/>
          </p:nvSpPr>
          <p:spPr>
            <a:xfrm>
              <a:off x="1415175" y="2645775"/>
              <a:ext cx="229875" cy="329325"/>
            </a:xfrm>
            <a:custGeom>
              <a:avLst/>
              <a:gdLst/>
              <a:ahLst/>
              <a:cxnLst/>
              <a:rect l="l" t="t" r="r" b="b"/>
              <a:pathLst>
                <a:path w="9195" h="13173" extrusionOk="0">
                  <a:moveTo>
                    <a:pt x="8938" y="1"/>
                  </a:moveTo>
                  <a:cubicBezTo>
                    <a:pt x="8895" y="1"/>
                    <a:pt x="8850" y="20"/>
                    <a:pt x="8809" y="65"/>
                  </a:cubicBezTo>
                  <a:cubicBezTo>
                    <a:pt x="5445" y="3828"/>
                    <a:pt x="2313" y="8107"/>
                    <a:pt x="127" y="12673"/>
                  </a:cubicBezTo>
                  <a:cubicBezTo>
                    <a:pt x="0" y="12935"/>
                    <a:pt x="217" y="13172"/>
                    <a:pt x="436" y="13172"/>
                  </a:cubicBezTo>
                  <a:cubicBezTo>
                    <a:pt x="534" y="13172"/>
                    <a:pt x="633" y="13124"/>
                    <a:pt x="702" y="13008"/>
                  </a:cubicBezTo>
                  <a:cubicBezTo>
                    <a:pt x="3286" y="8598"/>
                    <a:pt x="5903" y="4357"/>
                    <a:pt x="9081" y="337"/>
                  </a:cubicBezTo>
                  <a:cubicBezTo>
                    <a:pt x="9194" y="192"/>
                    <a:pt x="9076" y="1"/>
                    <a:pt x="89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8"/>
            <p:cNvSpPr/>
            <p:nvPr/>
          </p:nvSpPr>
          <p:spPr>
            <a:xfrm>
              <a:off x="1011300" y="2770300"/>
              <a:ext cx="338725" cy="72925"/>
            </a:xfrm>
            <a:custGeom>
              <a:avLst/>
              <a:gdLst/>
              <a:ahLst/>
              <a:cxnLst/>
              <a:rect l="l" t="t" r="r" b="b"/>
              <a:pathLst>
                <a:path w="13549" h="2917" extrusionOk="0">
                  <a:moveTo>
                    <a:pt x="224" y="1"/>
                  </a:moveTo>
                  <a:cubicBezTo>
                    <a:pt x="66" y="1"/>
                    <a:pt x="0" y="244"/>
                    <a:pt x="172" y="274"/>
                  </a:cubicBezTo>
                  <a:cubicBezTo>
                    <a:pt x="4475" y="1029"/>
                    <a:pt x="8748" y="1924"/>
                    <a:pt x="13004" y="2907"/>
                  </a:cubicBezTo>
                  <a:cubicBezTo>
                    <a:pt x="13032" y="2913"/>
                    <a:pt x="13058" y="2916"/>
                    <a:pt x="13084" y="2916"/>
                  </a:cubicBezTo>
                  <a:cubicBezTo>
                    <a:pt x="13428" y="2916"/>
                    <a:pt x="13549" y="2370"/>
                    <a:pt x="13175" y="2291"/>
                  </a:cubicBezTo>
                  <a:cubicBezTo>
                    <a:pt x="8893" y="1382"/>
                    <a:pt x="4578" y="636"/>
                    <a:pt x="246" y="3"/>
                  </a:cubicBezTo>
                  <a:cubicBezTo>
                    <a:pt x="238" y="1"/>
                    <a:pt x="231" y="1"/>
                    <a:pt x="2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8"/>
            <p:cNvSpPr/>
            <p:nvPr/>
          </p:nvSpPr>
          <p:spPr>
            <a:xfrm>
              <a:off x="1310350" y="2475250"/>
              <a:ext cx="78675" cy="300025"/>
            </a:xfrm>
            <a:custGeom>
              <a:avLst/>
              <a:gdLst/>
              <a:ahLst/>
              <a:cxnLst/>
              <a:rect l="l" t="t" r="r" b="b"/>
              <a:pathLst>
                <a:path w="3147" h="12001" extrusionOk="0">
                  <a:moveTo>
                    <a:pt x="2970" y="1"/>
                  </a:moveTo>
                  <a:cubicBezTo>
                    <a:pt x="2912" y="1"/>
                    <a:pt x="2854" y="34"/>
                    <a:pt x="2831" y="111"/>
                  </a:cubicBezTo>
                  <a:cubicBezTo>
                    <a:pt x="2221" y="2122"/>
                    <a:pt x="1701" y="4147"/>
                    <a:pt x="1194" y="6185"/>
                  </a:cubicBezTo>
                  <a:cubicBezTo>
                    <a:pt x="740" y="8012"/>
                    <a:pt x="22" y="9942"/>
                    <a:pt x="2" y="11834"/>
                  </a:cubicBezTo>
                  <a:cubicBezTo>
                    <a:pt x="1" y="11934"/>
                    <a:pt x="92" y="12000"/>
                    <a:pt x="179" y="12000"/>
                  </a:cubicBezTo>
                  <a:cubicBezTo>
                    <a:pt x="232" y="12000"/>
                    <a:pt x="284" y="11975"/>
                    <a:pt x="312" y="11918"/>
                  </a:cubicBezTo>
                  <a:cubicBezTo>
                    <a:pt x="1153" y="10223"/>
                    <a:pt x="1394" y="8190"/>
                    <a:pt x="1818" y="6355"/>
                  </a:cubicBezTo>
                  <a:cubicBezTo>
                    <a:pt x="2295" y="4305"/>
                    <a:pt x="2754" y="2263"/>
                    <a:pt x="3126" y="190"/>
                  </a:cubicBezTo>
                  <a:cubicBezTo>
                    <a:pt x="3147" y="76"/>
                    <a:pt x="3057" y="1"/>
                    <a:pt x="29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8"/>
            <p:cNvSpPr/>
            <p:nvPr/>
          </p:nvSpPr>
          <p:spPr>
            <a:xfrm>
              <a:off x="1109750" y="2858175"/>
              <a:ext cx="231100" cy="26800"/>
            </a:xfrm>
            <a:custGeom>
              <a:avLst/>
              <a:gdLst/>
              <a:ahLst/>
              <a:cxnLst/>
              <a:rect l="l" t="t" r="r" b="b"/>
              <a:pathLst>
                <a:path w="9244" h="1072" extrusionOk="0">
                  <a:moveTo>
                    <a:pt x="127" y="0"/>
                  </a:moveTo>
                  <a:cubicBezTo>
                    <a:pt x="37" y="0"/>
                    <a:pt x="1" y="130"/>
                    <a:pt x="96" y="151"/>
                  </a:cubicBezTo>
                  <a:cubicBezTo>
                    <a:pt x="2988" y="747"/>
                    <a:pt x="6034" y="962"/>
                    <a:pt x="8981" y="1071"/>
                  </a:cubicBezTo>
                  <a:cubicBezTo>
                    <a:pt x="8984" y="1072"/>
                    <a:pt x="8987" y="1072"/>
                    <a:pt x="8990" y="1072"/>
                  </a:cubicBezTo>
                  <a:cubicBezTo>
                    <a:pt x="9196" y="1072"/>
                    <a:pt x="9244" y="739"/>
                    <a:pt x="9033" y="694"/>
                  </a:cubicBezTo>
                  <a:cubicBezTo>
                    <a:pt x="6125" y="101"/>
                    <a:pt x="3078" y="421"/>
                    <a:pt x="139" y="1"/>
                  </a:cubicBezTo>
                  <a:cubicBezTo>
                    <a:pt x="135" y="1"/>
                    <a:pt x="131" y="0"/>
                    <a:pt x="1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8"/>
            <p:cNvSpPr/>
            <p:nvPr/>
          </p:nvSpPr>
          <p:spPr>
            <a:xfrm>
              <a:off x="1366825" y="2658300"/>
              <a:ext cx="42625" cy="92500"/>
            </a:xfrm>
            <a:custGeom>
              <a:avLst/>
              <a:gdLst/>
              <a:ahLst/>
              <a:cxnLst/>
              <a:rect l="l" t="t" r="r" b="b"/>
              <a:pathLst>
                <a:path w="1705" h="3700" extrusionOk="0">
                  <a:moveTo>
                    <a:pt x="1501" y="0"/>
                  </a:moveTo>
                  <a:cubicBezTo>
                    <a:pt x="1447" y="0"/>
                    <a:pt x="1392" y="23"/>
                    <a:pt x="1358" y="75"/>
                  </a:cubicBezTo>
                  <a:cubicBezTo>
                    <a:pt x="673" y="1100"/>
                    <a:pt x="332" y="2378"/>
                    <a:pt x="24" y="3558"/>
                  </a:cubicBezTo>
                  <a:cubicBezTo>
                    <a:pt x="0" y="3645"/>
                    <a:pt x="67" y="3700"/>
                    <a:pt x="134" y="3700"/>
                  </a:cubicBezTo>
                  <a:cubicBezTo>
                    <a:pt x="180" y="3700"/>
                    <a:pt x="225" y="3675"/>
                    <a:pt x="245" y="3620"/>
                  </a:cubicBezTo>
                  <a:cubicBezTo>
                    <a:pt x="646" y="2449"/>
                    <a:pt x="1248" y="1364"/>
                    <a:pt x="1662" y="202"/>
                  </a:cubicBezTo>
                  <a:cubicBezTo>
                    <a:pt x="1705" y="82"/>
                    <a:pt x="1604" y="0"/>
                    <a:pt x="15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8"/>
            <p:cNvSpPr/>
            <p:nvPr/>
          </p:nvSpPr>
          <p:spPr>
            <a:xfrm>
              <a:off x="1423375" y="2608850"/>
              <a:ext cx="15225" cy="17975"/>
            </a:xfrm>
            <a:custGeom>
              <a:avLst/>
              <a:gdLst/>
              <a:ahLst/>
              <a:cxnLst/>
              <a:rect l="l" t="t" r="r" b="b"/>
              <a:pathLst>
                <a:path w="609" h="719" extrusionOk="0">
                  <a:moveTo>
                    <a:pt x="430" y="1"/>
                  </a:moveTo>
                  <a:cubicBezTo>
                    <a:pt x="391" y="1"/>
                    <a:pt x="352" y="17"/>
                    <a:pt x="325" y="58"/>
                  </a:cubicBezTo>
                  <a:cubicBezTo>
                    <a:pt x="264" y="150"/>
                    <a:pt x="191" y="242"/>
                    <a:pt x="142" y="341"/>
                  </a:cubicBezTo>
                  <a:cubicBezTo>
                    <a:pt x="96" y="436"/>
                    <a:pt x="60" y="540"/>
                    <a:pt x="19" y="640"/>
                  </a:cubicBezTo>
                  <a:cubicBezTo>
                    <a:pt x="1" y="684"/>
                    <a:pt x="43" y="719"/>
                    <a:pt x="84" y="719"/>
                  </a:cubicBezTo>
                  <a:cubicBezTo>
                    <a:pt x="99" y="719"/>
                    <a:pt x="115" y="714"/>
                    <a:pt x="126" y="703"/>
                  </a:cubicBezTo>
                  <a:cubicBezTo>
                    <a:pt x="203" y="626"/>
                    <a:pt x="288" y="552"/>
                    <a:pt x="356" y="468"/>
                  </a:cubicBezTo>
                  <a:cubicBezTo>
                    <a:pt x="426" y="382"/>
                    <a:pt x="483" y="281"/>
                    <a:pt x="546" y="189"/>
                  </a:cubicBezTo>
                  <a:cubicBezTo>
                    <a:pt x="609" y="92"/>
                    <a:pt x="520" y="1"/>
                    <a:pt x="4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8"/>
            <p:cNvSpPr/>
            <p:nvPr/>
          </p:nvSpPr>
          <p:spPr>
            <a:xfrm>
              <a:off x="1426700" y="2726925"/>
              <a:ext cx="81150" cy="101550"/>
            </a:xfrm>
            <a:custGeom>
              <a:avLst/>
              <a:gdLst/>
              <a:ahLst/>
              <a:cxnLst/>
              <a:rect l="l" t="t" r="r" b="b"/>
              <a:pathLst>
                <a:path w="3246" h="4062" extrusionOk="0">
                  <a:moveTo>
                    <a:pt x="2960" y="0"/>
                  </a:moveTo>
                  <a:cubicBezTo>
                    <a:pt x="2907" y="0"/>
                    <a:pt x="2852" y="20"/>
                    <a:pt x="2801" y="65"/>
                  </a:cubicBezTo>
                  <a:cubicBezTo>
                    <a:pt x="2267" y="548"/>
                    <a:pt x="1874" y="1202"/>
                    <a:pt x="1467" y="1787"/>
                  </a:cubicBezTo>
                  <a:cubicBezTo>
                    <a:pt x="1012" y="2441"/>
                    <a:pt x="556" y="3095"/>
                    <a:pt x="101" y="3748"/>
                  </a:cubicBezTo>
                  <a:cubicBezTo>
                    <a:pt x="1" y="3890"/>
                    <a:pt x="149" y="4062"/>
                    <a:pt x="291" y="4062"/>
                  </a:cubicBezTo>
                  <a:cubicBezTo>
                    <a:pt x="338" y="4062"/>
                    <a:pt x="384" y="4043"/>
                    <a:pt x="420" y="3997"/>
                  </a:cubicBezTo>
                  <a:cubicBezTo>
                    <a:pt x="912" y="3373"/>
                    <a:pt x="1405" y="2747"/>
                    <a:pt x="1898" y="2122"/>
                  </a:cubicBezTo>
                  <a:cubicBezTo>
                    <a:pt x="2341" y="1560"/>
                    <a:pt x="2855" y="996"/>
                    <a:pt x="3162" y="344"/>
                  </a:cubicBezTo>
                  <a:cubicBezTo>
                    <a:pt x="3245" y="171"/>
                    <a:pt x="3115" y="0"/>
                    <a:pt x="2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8"/>
            <p:cNvSpPr/>
            <p:nvPr/>
          </p:nvSpPr>
          <p:spPr>
            <a:xfrm>
              <a:off x="1516525" y="2675950"/>
              <a:ext cx="27200" cy="31575"/>
            </a:xfrm>
            <a:custGeom>
              <a:avLst/>
              <a:gdLst/>
              <a:ahLst/>
              <a:cxnLst/>
              <a:rect l="l" t="t" r="r" b="b"/>
              <a:pathLst>
                <a:path w="1088" h="1263" extrusionOk="0">
                  <a:moveTo>
                    <a:pt x="916" y="0"/>
                  </a:moveTo>
                  <a:cubicBezTo>
                    <a:pt x="893" y="0"/>
                    <a:pt x="871" y="7"/>
                    <a:pt x="850" y="21"/>
                  </a:cubicBezTo>
                  <a:cubicBezTo>
                    <a:pt x="675" y="145"/>
                    <a:pt x="575" y="320"/>
                    <a:pt x="456" y="495"/>
                  </a:cubicBezTo>
                  <a:cubicBezTo>
                    <a:pt x="323" y="686"/>
                    <a:pt x="193" y="875"/>
                    <a:pt x="60" y="1067"/>
                  </a:cubicBezTo>
                  <a:cubicBezTo>
                    <a:pt x="0" y="1156"/>
                    <a:pt x="92" y="1262"/>
                    <a:pt x="180" y="1262"/>
                  </a:cubicBezTo>
                  <a:cubicBezTo>
                    <a:pt x="210" y="1262"/>
                    <a:pt x="239" y="1250"/>
                    <a:pt x="262" y="1222"/>
                  </a:cubicBezTo>
                  <a:cubicBezTo>
                    <a:pt x="409" y="1044"/>
                    <a:pt x="558" y="866"/>
                    <a:pt x="706" y="688"/>
                  </a:cubicBezTo>
                  <a:cubicBezTo>
                    <a:pt x="841" y="526"/>
                    <a:pt x="988" y="381"/>
                    <a:pt x="1056" y="180"/>
                  </a:cubicBezTo>
                  <a:cubicBezTo>
                    <a:pt x="1088" y="91"/>
                    <a:pt x="1003" y="0"/>
                    <a:pt x="9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28"/>
          <p:cNvGrpSpPr/>
          <p:nvPr/>
        </p:nvGrpSpPr>
        <p:grpSpPr>
          <a:xfrm rot="2341279">
            <a:off x="10766695" y="4525575"/>
            <a:ext cx="930619" cy="2007836"/>
            <a:chOff x="5033650" y="866900"/>
            <a:chExt cx="697975" cy="1505900"/>
          </a:xfrm>
        </p:grpSpPr>
        <p:grpSp>
          <p:nvGrpSpPr>
            <p:cNvPr id="237" name="Google Shape;237;p28"/>
            <p:cNvGrpSpPr/>
            <p:nvPr/>
          </p:nvGrpSpPr>
          <p:grpSpPr>
            <a:xfrm>
              <a:off x="5123050" y="972300"/>
              <a:ext cx="561525" cy="1400500"/>
              <a:chOff x="5123050" y="972300"/>
              <a:chExt cx="561525" cy="1400500"/>
            </a:xfrm>
          </p:grpSpPr>
          <p:sp>
            <p:nvSpPr>
              <p:cNvPr id="238" name="Google Shape;238;p28"/>
              <p:cNvSpPr/>
              <p:nvPr/>
            </p:nvSpPr>
            <p:spPr>
              <a:xfrm>
                <a:off x="5215300" y="972300"/>
                <a:ext cx="469275" cy="1400500"/>
              </a:xfrm>
              <a:custGeom>
                <a:avLst/>
                <a:gdLst/>
                <a:ahLst/>
                <a:cxnLst/>
                <a:rect l="l" t="t" r="r" b="b"/>
                <a:pathLst>
                  <a:path w="18771" h="56020" extrusionOk="0">
                    <a:moveTo>
                      <a:pt x="391" y="1"/>
                    </a:moveTo>
                    <a:cubicBezTo>
                      <a:pt x="196" y="1"/>
                      <a:pt x="1" y="128"/>
                      <a:pt x="21" y="361"/>
                    </a:cubicBezTo>
                    <a:cubicBezTo>
                      <a:pt x="301" y="3657"/>
                      <a:pt x="1133" y="6926"/>
                      <a:pt x="1893" y="10137"/>
                    </a:cubicBezTo>
                    <a:cubicBezTo>
                      <a:pt x="2850" y="14160"/>
                      <a:pt x="3924" y="18157"/>
                      <a:pt x="5084" y="22126"/>
                    </a:cubicBezTo>
                    <a:cubicBezTo>
                      <a:pt x="7434" y="30170"/>
                      <a:pt x="10079" y="38165"/>
                      <a:pt x="13359" y="45880"/>
                    </a:cubicBezTo>
                    <a:cubicBezTo>
                      <a:pt x="14149" y="47738"/>
                      <a:pt x="14976" y="49581"/>
                      <a:pt x="15860" y="51396"/>
                    </a:cubicBezTo>
                    <a:cubicBezTo>
                      <a:pt x="16606" y="52928"/>
                      <a:pt x="17368" y="54726"/>
                      <a:pt x="18540" y="55981"/>
                    </a:cubicBezTo>
                    <a:cubicBezTo>
                      <a:pt x="18564" y="56008"/>
                      <a:pt x="18593" y="56019"/>
                      <a:pt x="18623" y="56019"/>
                    </a:cubicBezTo>
                    <a:cubicBezTo>
                      <a:pt x="18697" y="56019"/>
                      <a:pt x="18770" y="55947"/>
                      <a:pt x="18746" y="55863"/>
                    </a:cubicBezTo>
                    <a:cubicBezTo>
                      <a:pt x="18332" y="54455"/>
                      <a:pt x="17509" y="53117"/>
                      <a:pt x="16883" y="51790"/>
                    </a:cubicBezTo>
                    <a:cubicBezTo>
                      <a:pt x="16105" y="50139"/>
                      <a:pt x="15355" y="48475"/>
                      <a:pt x="14650" y="46790"/>
                    </a:cubicBezTo>
                    <a:cubicBezTo>
                      <a:pt x="13112" y="43112"/>
                      <a:pt x="11711" y="39370"/>
                      <a:pt x="10391" y="35610"/>
                    </a:cubicBezTo>
                    <a:cubicBezTo>
                      <a:pt x="7619" y="27719"/>
                      <a:pt x="5214" y="19687"/>
                      <a:pt x="3225" y="11565"/>
                    </a:cubicBezTo>
                    <a:cubicBezTo>
                      <a:pt x="2308" y="7817"/>
                      <a:pt x="1657" y="4010"/>
                      <a:pt x="751" y="263"/>
                    </a:cubicBezTo>
                    <a:cubicBezTo>
                      <a:pt x="707" y="85"/>
                      <a:pt x="549" y="1"/>
                      <a:pt x="3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8"/>
              <p:cNvSpPr/>
              <p:nvPr/>
            </p:nvSpPr>
            <p:spPr>
              <a:xfrm>
                <a:off x="5123050" y="1296825"/>
                <a:ext cx="215525" cy="187375"/>
              </a:xfrm>
              <a:custGeom>
                <a:avLst/>
                <a:gdLst/>
                <a:ahLst/>
                <a:cxnLst/>
                <a:rect l="l" t="t" r="r" b="b"/>
                <a:pathLst>
                  <a:path w="8621" h="7495" extrusionOk="0">
                    <a:moveTo>
                      <a:pt x="180" y="1"/>
                    </a:moveTo>
                    <a:cubicBezTo>
                      <a:pt x="78" y="1"/>
                      <a:pt x="0" y="124"/>
                      <a:pt x="84" y="228"/>
                    </a:cubicBezTo>
                    <a:cubicBezTo>
                      <a:pt x="2349" y="3070"/>
                      <a:pt x="5267" y="5351"/>
                      <a:pt x="8203" y="7460"/>
                    </a:cubicBezTo>
                    <a:cubicBezTo>
                      <a:pt x="8237" y="7484"/>
                      <a:pt x="8272" y="7495"/>
                      <a:pt x="8306" y="7495"/>
                    </a:cubicBezTo>
                    <a:cubicBezTo>
                      <a:pt x="8472" y="7495"/>
                      <a:pt x="8620" y="7250"/>
                      <a:pt x="8462" y="7125"/>
                    </a:cubicBezTo>
                    <a:cubicBezTo>
                      <a:pt x="5630" y="4876"/>
                      <a:pt x="3059" y="2339"/>
                      <a:pt x="274" y="37"/>
                    </a:cubicBezTo>
                    <a:cubicBezTo>
                      <a:pt x="243" y="12"/>
                      <a:pt x="210" y="1"/>
                      <a:pt x="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8"/>
              <p:cNvSpPr/>
              <p:nvPr/>
            </p:nvSpPr>
            <p:spPr>
              <a:xfrm>
                <a:off x="5152525" y="1608975"/>
                <a:ext cx="276925" cy="147225"/>
              </a:xfrm>
              <a:custGeom>
                <a:avLst/>
                <a:gdLst/>
                <a:ahLst/>
                <a:cxnLst/>
                <a:rect l="l" t="t" r="r" b="b"/>
                <a:pathLst>
                  <a:path w="11077" h="5889" extrusionOk="0">
                    <a:moveTo>
                      <a:pt x="255" y="0"/>
                    </a:moveTo>
                    <a:cubicBezTo>
                      <a:pt x="113" y="0"/>
                      <a:pt x="0" y="183"/>
                      <a:pt x="124" y="305"/>
                    </a:cubicBezTo>
                    <a:cubicBezTo>
                      <a:pt x="2909" y="3070"/>
                      <a:pt x="7091" y="4428"/>
                      <a:pt x="10656" y="5873"/>
                    </a:cubicBezTo>
                    <a:cubicBezTo>
                      <a:pt x="10683" y="5883"/>
                      <a:pt x="10709" y="5888"/>
                      <a:pt x="10734" y="5888"/>
                    </a:cubicBezTo>
                    <a:cubicBezTo>
                      <a:pt x="10948" y="5888"/>
                      <a:pt x="11077" y="5523"/>
                      <a:pt x="10848" y="5420"/>
                    </a:cubicBezTo>
                    <a:cubicBezTo>
                      <a:pt x="9048" y="4609"/>
                      <a:pt x="7246" y="3799"/>
                      <a:pt x="5475" y="2930"/>
                    </a:cubicBezTo>
                    <a:cubicBezTo>
                      <a:pt x="3703" y="2059"/>
                      <a:pt x="2069" y="971"/>
                      <a:pt x="341" y="24"/>
                    </a:cubicBezTo>
                    <a:cubicBezTo>
                      <a:pt x="312" y="7"/>
                      <a:pt x="283"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8"/>
              <p:cNvSpPr/>
              <p:nvPr/>
            </p:nvSpPr>
            <p:spPr>
              <a:xfrm>
                <a:off x="5300200" y="1991700"/>
                <a:ext cx="275225" cy="165350"/>
              </a:xfrm>
              <a:custGeom>
                <a:avLst/>
                <a:gdLst/>
                <a:ahLst/>
                <a:cxnLst/>
                <a:rect l="l" t="t" r="r" b="b"/>
                <a:pathLst>
                  <a:path w="11009" h="6614" extrusionOk="0">
                    <a:moveTo>
                      <a:pt x="317" y="1"/>
                    </a:moveTo>
                    <a:cubicBezTo>
                      <a:pt x="141" y="1"/>
                      <a:pt x="0" y="207"/>
                      <a:pt x="152" y="377"/>
                    </a:cubicBezTo>
                    <a:cubicBezTo>
                      <a:pt x="2901" y="3437"/>
                      <a:pt x="6928" y="5192"/>
                      <a:pt x="10706" y="6604"/>
                    </a:cubicBezTo>
                    <a:cubicBezTo>
                      <a:pt x="10725" y="6610"/>
                      <a:pt x="10744" y="6614"/>
                      <a:pt x="10761" y="6614"/>
                    </a:cubicBezTo>
                    <a:cubicBezTo>
                      <a:pt x="10920" y="6614"/>
                      <a:pt x="11009" y="6354"/>
                      <a:pt x="10846" y="6272"/>
                    </a:cubicBezTo>
                    <a:cubicBezTo>
                      <a:pt x="7203" y="4462"/>
                      <a:pt x="3633" y="2647"/>
                      <a:pt x="471" y="59"/>
                    </a:cubicBezTo>
                    <a:cubicBezTo>
                      <a:pt x="421" y="18"/>
                      <a:pt x="367" y="1"/>
                      <a:pt x="3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8"/>
              <p:cNvSpPr/>
              <p:nvPr/>
            </p:nvSpPr>
            <p:spPr>
              <a:xfrm>
                <a:off x="5559975" y="1889475"/>
                <a:ext cx="91175" cy="229225"/>
              </a:xfrm>
              <a:custGeom>
                <a:avLst/>
                <a:gdLst/>
                <a:ahLst/>
                <a:cxnLst/>
                <a:rect l="l" t="t" r="r" b="b"/>
                <a:pathLst>
                  <a:path w="3647" h="9169" extrusionOk="0">
                    <a:moveTo>
                      <a:pt x="3401" y="0"/>
                    </a:moveTo>
                    <a:cubicBezTo>
                      <a:pt x="3317" y="0"/>
                      <a:pt x="3230" y="49"/>
                      <a:pt x="3186" y="157"/>
                    </a:cubicBezTo>
                    <a:cubicBezTo>
                      <a:pt x="2585" y="1609"/>
                      <a:pt x="2208" y="3173"/>
                      <a:pt x="1681" y="4656"/>
                    </a:cubicBezTo>
                    <a:cubicBezTo>
                      <a:pt x="1158" y="6139"/>
                      <a:pt x="499" y="7577"/>
                      <a:pt x="19" y="9072"/>
                    </a:cubicBezTo>
                    <a:cubicBezTo>
                      <a:pt x="1" y="9129"/>
                      <a:pt x="48" y="9168"/>
                      <a:pt x="97" y="9168"/>
                    </a:cubicBezTo>
                    <a:cubicBezTo>
                      <a:pt x="122" y="9168"/>
                      <a:pt x="147" y="9158"/>
                      <a:pt x="163" y="9133"/>
                    </a:cubicBezTo>
                    <a:cubicBezTo>
                      <a:pt x="1764" y="6652"/>
                      <a:pt x="3174" y="3194"/>
                      <a:pt x="3620" y="277"/>
                    </a:cubicBezTo>
                    <a:cubicBezTo>
                      <a:pt x="3646" y="105"/>
                      <a:pt x="3526" y="0"/>
                      <a:pt x="34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8"/>
              <p:cNvSpPr/>
              <p:nvPr/>
            </p:nvSpPr>
            <p:spPr>
              <a:xfrm>
                <a:off x="5418600" y="1531200"/>
                <a:ext cx="90175" cy="220325"/>
              </a:xfrm>
              <a:custGeom>
                <a:avLst/>
                <a:gdLst/>
                <a:ahLst/>
                <a:cxnLst/>
                <a:rect l="l" t="t" r="r" b="b"/>
                <a:pathLst>
                  <a:path w="3607" h="8813" extrusionOk="0">
                    <a:moveTo>
                      <a:pt x="3404" y="0"/>
                    </a:moveTo>
                    <a:cubicBezTo>
                      <a:pt x="3353" y="0"/>
                      <a:pt x="3303" y="25"/>
                      <a:pt x="3271" y="83"/>
                    </a:cubicBezTo>
                    <a:cubicBezTo>
                      <a:pt x="2572" y="1340"/>
                      <a:pt x="2169" y="2790"/>
                      <a:pt x="1670" y="4138"/>
                    </a:cubicBezTo>
                    <a:cubicBezTo>
                      <a:pt x="1103" y="5662"/>
                      <a:pt x="520" y="7179"/>
                      <a:pt x="17" y="8725"/>
                    </a:cubicBezTo>
                    <a:cubicBezTo>
                      <a:pt x="0" y="8774"/>
                      <a:pt x="45" y="8813"/>
                      <a:pt x="86" y="8813"/>
                    </a:cubicBezTo>
                    <a:cubicBezTo>
                      <a:pt x="107" y="8813"/>
                      <a:pt x="127" y="8803"/>
                      <a:pt x="138" y="8779"/>
                    </a:cubicBezTo>
                    <a:cubicBezTo>
                      <a:pt x="738" y="7458"/>
                      <a:pt x="1273" y="6116"/>
                      <a:pt x="1819" y="4773"/>
                    </a:cubicBezTo>
                    <a:cubicBezTo>
                      <a:pt x="2422" y="3287"/>
                      <a:pt x="3207" y="1771"/>
                      <a:pt x="3578" y="213"/>
                    </a:cubicBezTo>
                    <a:cubicBezTo>
                      <a:pt x="3606" y="94"/>
                      <a:pt x="3504" y="0"/>
                      <a:pt x="3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8"/>
              <p:cNvSpPr/>
              <p:nvPr/>
            </p:nvSpPr>
            <p:spPr>
              <a:xfrm>
                <a:off x="5333350" y="1212650"/>
                <a:ext cx="120825" cy="225575"/>
              </a:xfrm>
              <a:custGeom>
                <a:avLst/>
                <a:gdLst/>
                <a:ahLst/>
                <a:cxnLst/>
                <a:rect l="l" t="t" r="r" b="b"/>
                <a:pathLst>
                  <a:path w="4833" h="9023" extrusionOk="0">
                    <a:moveTo>
                      <a:pt x="4518" y="0"/>
                    </a:moveTo>
                    <a:cubicBezTo>
                      <a:pt x="4440" y="0"/>
                      <a:pt x="4365" y="36"/>
                      <a:pt x="4324" y="123"/>
                    </a:cubicBezTo>
                    <a:cubicBezTo>
                      <a:pt x="3627" y="1591"/>
                      <a:pt x="3036" y="3108"/>
                      <a:pt x="2317" y="4571"/>
                    </a:cubicBezTo>
                    <a:cubicBezTo>
                      <a:pt x="1603" y="6024"/>
                      <a:pt x="657" y="7399"/>
                      <a:pt x="28" y="8885"/>
                    </a:cubicBezTo>
                    <a:cubicBezTo>
                      <a:pt x="0" y="8947"/>
                      <a:pt x="49" y="9023"/>
                      <a:pt x="108" y="9023"/>
                    </a:cubicBezTo>
                    <a:cubicBezTo>
                      <a:pt x="128" y="9023"/>
                      <a:pt x="149" y="9014"/>
                      <a:pt x="168" y="8992"/>
                    </a:cubicBezTo>
                    <a:cubicBezTo>
                      <a:pt x="1229" y="7785"/>
                      <a:pt x="1980" y="6224"/>
                      <a:pt x="2730" y="4812"/>
                    </a:cubicBezTo>
                    <a:cubicBezTo>
                      <a:pt x="3496" y="3365"/>
                      <a:pt x="4254" y="1867"/>
                      <a:pt x="4775" y="312"/>
                    </a:cubicBezTo>
                    <a:cubicBezTo>
                      <a:pt x="4832" y="138"/>
                      <a:pt x="4670" y="0"/>
                      <a:pt x="4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28"/>
            <p:cNvSpPr/>
            <p:nvPr/>
          </p:nvSpPr>
          <p:spPr>
            <a:xfrm>
              <a:off x="5033650" y="1200400"/>
              <a:ext cx="148275" cy="131325"/>
            </a:xfrm>
            <a:custGeom>
              <a:avLst/>
              <a:gdLst/>
              <a:ahLst/>
              <a:cxnLst/>
              <a:rect l="l" t="t" r="r" b="b"/>
              <a:pathLst>
                <a:path w="5931" h="5253" extrusionOk="0">
                  <a:moveTo>
                    <a:pt x="2965" y="0"/>
                  </a:moveTo>
                  <a:cubicBezTo>
                    <a:pt x="2662" y="0"/>
                    <a:pt x="2355" y="53"/>
                    <a:pt x="2055" y="163"/>
                  </a:cubicBezTo>
                  <a:cubicBezTo>
                    <a:pt x="695" y="667"/>
                    <a:pt x="0" y="2177"/>
                    <a:pt x="503" y="3536"/>
                  </a:cubicBezTo>
                  <a:cubicBezTo>
                    <a:pt x="895" y="4597"/>
                    <a:pt x="1899" y="5253"/>
                    <a:pt x="2967" y="5253"/>
                  </a:cubicBezTo>
                  <a:cubicBezTo>
                    <a:pt x="3269" y="5253"/>
                    <a:pt x="3576" y="5200"/>
                    <a:pt x="3875" y="5090"/>
                  </a:cubicBezTo>
                  <a:cubicBezTo>
                    <a:pt x="5236" y="4586"/>
                    <a:pt x="5930" y="3076"/>
                    <a:pt x="5428" y="1717"/>
                  </a:cubicBezTo>
                  <a:cubicBezTo>
                    <a:pt x="5038" y="655"/>
                    <a:pt x="4033" y="0"/>
                    <a:pt x="2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8"/>
            <p:cNvSpPr/>
            <p:nvPr/>
          </p:nvSpPr>
          <p:spPr>
            <a:xfrm>
              <a:off x="5081325" y="1549875"/>
              <a:ext cx="143575" cy="131325"/>
            </a:xfrm>
            <a:custGeom>
              <a:avLst/>
              <a:gdLst/>
              <a:ahLst/>
              <a:cxnLst/>
              <a:rect l="l" t="t" r="r" b="b"/>
              <a:pathLst>
                <a:path w="5743" h="5253" extrusionOk="0">
                  <a:moveTo>
                    <a:pt x="2875" y="0"/>
                  </a:moveTo>
                  <a:cubicBezTo>
                    <a:pt x="2693" y="0"/>
                    <a:pt x="2507" y="19"/>
                    <a:pt x="2321" y="59"/>
                  </a:cubicBezTo>
                  <a:cubicBezTo>
                    <a:pt x="904" y="362"/>
                    <a:pt x="0" y="1759"/>
                    <a:pt x="305" y="3176"/>
                  </a:cubicBezTo>
                  <a:cubicBezTo>
                    <a:pt x="568" y="4410"/>
                    <a:pt x="1658" y="5253"/>
                    <a:pt x="2869" y="5253"/>
                  </a:cubicBezTo>
                  <a:cubicBezTo>
                    <a:pt x="3051" y="5253"/>
                    <a:pt x="3236" y="5234"/>
                    <a:pt x="3421" y="5194"/>
                  </a:cubicBezTo>
                  <a:cubicBezTo>
                    <a:pt x="4840" y="4889"/>
                    <a:pt x="5742" y="3495"/>
                    <a:pt x="5439" y="2076"/>
                  </a:cubicBezTo>
                  <a:cubicBezTo>
                    <a:pt x="5175" y="844"/>
                    <a:pt x="4087" y="0"/>
                    <a:pt x="28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8"/>
            <p:cNvSpPr/>
            <p:nvPr/>
          </p:nvSpPr>
          <p:spPr>
            <a:xfrm>
              <a:off x="5212625" y="1912850"/>
              <a:ext cx="148900" cy="131325"/>
            </a:xfrm>
            <a:custGeom>
              <a:avLst/>
              <a:gdLst/>
              <a:ahLst/>
              <a:cxnLst/>
              <a:rect l="l" t="t" r="r" b="b"/>
              <a:pathLst>
                <a:path w="5956" h="5253" extrusionOk="0">
                  <a:moveTo>
                    <a:pt x="2977" y="0"/>
                  </a:moveTo>
                  <a:cubicBezTo>
                    <a:pt x="2650" y="0"/>
                    <a:pt x="2318" y="62"/>
                    <a:pt x="1996" y="191"/>
                  </a:cubicBezTo>
                  <a:cubicBezTo>
                    <a:pt x="651" y="735"/>
                    <a:pt x="1" y="2265"/>
                    <a:pt x="543" y="3610"/>
                  </a:cubicBezTo>
                  <a:cubicBezTo>
                    <a:pt x="957" y="4632"/>
                    <a:pt x="1941" y="5252"/>
                    <a:pt x="2980" y="5252"/>
                  </a:cubicBezTo>
                  <a:cubicBezTo>
                    <a:pt x="3307" y="5252"/>
                    <a:pt x="3640" y="5191"/>
                    <a:pt x="3961" y="5061"/>
                  </a:cubicBezTo>
                  <a:cubicBezTo>
                    <a:pt x="5305" y="4519"/>
                    <a:pt x="5955" y="2989"/>
                    <a:pt x="5413" y="1644"/>
                  </a:cubicBezTo>
                  <a:cubicBezTo>
                    <a:pt x="5001" y="621"/>
                    <a:pt x="4017" y="0"/>
                    <a:pt x="2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8"/>
            <p:cNvSpPr/>
            <p:nvPr/>
          </p:nvSpPr>
          <p:spPr>
            <a:xfrm>
              <a:off x="5377650" y="1117025"/>
              <a:ext cx="148250" cy="131300"/>
            </a:xfrm>
            <a:custGeom>
              <a:avLst/>
              <a:gdLst/>
              <a:ahLst/>
              <a:cxnLst/>
              <a:rect l="l" t="t" r="r" b="b"/>
              <a:pathLst>
                <a:path w="5930" h="5252" extrusionOk="0">
                  <a:moveTo>
                    <a:pt x="2964" y="0"/>
                  </a:moveTo>
                  <a:cubicBezTo>
                    <a:pt x="2662" y="0"/>
                    <a:pt x="2355" y="53"/>
                    <a:pt x="2055" y="164"/>
                  </a:cubicBezTo>
                  <a:cubicBezTo>
                    <a:pt x="693" y="666"/>
                    <a:pt x="0" y="2177"/>
                    <a:pt x="503" y="3536"/>
                  </a:cubicBezTo>
                  <a:cubicBezTo>
                    <a:pt x="894" y="4597"/>
                    <a:pt x="1899" y="5252"/>
                    <a:pt x="2967" y="5252"/>
                  </a:cubicBezTo>
                  <a:cubicBezTo>
                    <a:pt x="3269" y="5252"/>
                    <a:pt x="3576" y="5199"/>
                    <a:pt x="3875" y="5089"/>
                  </a:cubicBezTo>
                  <a:cubicBezTo>
                    <a:pt x="5236" y="4585"/>
                    <a:pt x="5929" y="3075"/>
                    <a:pt x="5428" y="1716"/>
                  </a:cubicBezTo>
                  <a:cubicBezTo>
                    <a:pt x="5035" y="657"/>
                    <a:pt x="4032" y="0"/>
                    <a:pt x="29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8"/>
            <p:cNvSpPr/>
            <p:nvPr/>
          </p:nvSpPr>
          <p:spPr>
            <a:xfrm>
              <a:off x="5434900" y="1438275"/>
              <a:ext cx="131300" cy="131300"/>
            </a:xfrm>
            <a:custGeom>
              <a:avLst/>
              <a:gdLst/>
              <a:ahLst/>
              <a:cxnLst/>
              <a:rect l="l" t="t" r="r" b="b"/>
              <a:pathLst>
                <a:path w="5252" h="5252" extrusionOk="0">
                  <a:moveTo>
                    <a:pt x="2626" y="1"/>
                  </a:moveTo>
                  <a:cubicBezTo>
                    <a:pt x="1176" y="1"/>
                    <a:pt x="0" y="1176"/>
                    <a:pt x="0" y="2626"/>
                  </a:cubicBezTo>
                  <a:cubicBezTo>
                    <a:pt x="0" y="4077"/>
                    <a:pt x="1176" y="5252"/>
                    <a:pt x="2626" y="5252"/>
                  </a:cubicBezTo>
                  <a:cubicBezTo>
                    <a:pt x="4076" y="5252"/>
                    <a:pt x="5251" y="4077"/>
                    <a:pt x="5251" y="2626"/>
                  </a:cubicBezTo>
                  <a:cubicBezTo>
                    <a:pt x="5251" y="1176"/>
                    <a:pt x="4076" y="1"/>
                    <a:pt x="26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8"/>
            <p:cNvSpPr/>
            <p:nvPr/>
          </p:nvSpPr>
          <p:spPr>
            <a:xfrm>
              <a:off x="5583400" y="1792700"/>
              <a:ext cx="148225" cy="131300"/>
            </a:xfrm>
            <a:custGeom>
              <a:avLst/>
              <a:gdLst/>
              <a:ahLst/>
              <a:cxnLst/>
              <a:rect l="l" t="t" r="r" b="b"/>
              <a:pathLst>
                <a:path w="5929" h="5252" extrusionOk="0">
                  <a:moveTo>
                    <a:pt x="2964" y="0"/>
                  </a:moveTo>
                  <a:cubicBezTo>
                    <a:pt x="2661" y="0"/>
                    <a:pt x="2354" y="53"/>
                    <a:pt x="2054" y="163"/>
                  </a:cubicBezTo>
                  <a:cubicBezTo>
                    <a:pt x="693" y="667"/>
                    <a:pt x="0" y="2177"/>
                    <a:pt x="501" y="3536"/>
                  </a:cubicBezTo>
                  <a:cubicBezTo>
                    <a:pt x="894" y="4596"/>
                    <a:pt x="1897" y="5252"/>
                    <a:pt x="2965" y="5252"/>
                  </a:cubicBezTo>
                  <a:cubicBezTo>
                    <a:pt x="3267" y="5252"/>
                    <a:pt x="3574" y="5199"/>
                    <a:pt x="3874" y="5088"/>
                  </a:cubicBezTo>
                  <a:cubicBezTo>
                    <a:pt x="5234" y="4586"/>
                    <a:pt x="5929" y="3075"/>
                    <a:pt x="5427" y="1716"/>
                  </a:cubicBezTo>
                  <a:cubicBezTo>
                    <a:pt x="5035" y="655"/>
                    <a:pt x="4032" y="0"/>
                    <a:pt x="29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8"/>
            <p:cNvSpPr/>
            <p:nvPr/>
          </p:nvSpPr>
          <p:spPr>
            <a:xfrm>
              <a:off x="5145275" y="866900"/>
              <a:ext cx="148250" cy="131325"/>
            </a:xfrm>
            <a:custGeom>
              <a:avLst/>
              <a:gdLst/>
              <a:ahLst/>
              <a:cxnLst/>
              <a:rect l="l" t="t" r="r" b="b"/>
              <a:pathLst>
                <a:path w="5930" h="5253" extrusionOk="0">
                  <a:moveTo>
                    <a:pt x="2966" y="0"/>
                  </a:moveTo>
                  <a:cubicBezTo>
                    <a:pt x="2663" y="0"/>
                    <a:pt x="2355" y="53"/>
                    <a:pt x="2055" y="164"/>
                  </a:cubicBezTo>
                  <a:cubicBezTo>
                    <a:pt x="694" y="668"/>
                    <a:pt x="1" y="2178"/>
                    <a:pt x="502" y="3537"/>
                  </a:cubicBezTo>
                  <a:cubicBezTo>
                    <a:pt x="895" y="4597"/>
                    <a:pt x="1898" y="5253"/>
                    <a:pt x="2965" y="5253"/>
                  </a:cubicBezTo>
                  <a:cubicBezTo>
                    <a:pt x="3268" y="5253"/>
                    <a:pt x="3575" y="5200"/>
                    <a:pt x="3875" y="5090"/>
                  </a:cubicBezTo>
                  <a:cubicBezTo>
                    <a:pt x="5237" y="4586"/>
                    <a:pt x="5930" y="3076"/>
                    <a:pt x="5429" y="1717"/>
                  </a:cubicBezTo>
                  <a:cubicBezTo>
                    <a:pt x="5037" y="657"/>
                    <a:pt x="4034" y="0"/>
                    <a:pt x="2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8"/>
          <p:cNvGrpSpPr/>
          <p:nvPr/>
        </p:nvGrpSpPr>
        <p:grpSpPr>
          <a:xfrm>
            <a:off x="10238433" y="4224467"/>
            <a:ext cx="762267" cy="966533"/>
            <a:chOff x="2256675" y="3570500"/>
            <a:chExt cx="571700" cy="724900"/>
          </a:xfrm>
        </p:grpSpPr>
        <p:sp>
          <p:nvSpPr>
            <p:cNvPr id="253" name="Google Shape;253;p28"/>
            <p:cNvSpPr/>
            <p:nvPr/>
          </p:nvSpPr>
          <p:spPr>
            <a:xfrm>
              <a:off x="2284900" y="3638600"/>
              <a:ext cx="513950" cy="547225"/>
            </a:xfrm>
            <a:custGeom>
              <a:avLst/>
              <a:gdLst/>
              <a:ahLst/>
              <a:cxnLst/>
              <a:rect l="l" t="t" r="r" b="b"/>
              <a:pathLst>
                <a:path w="20558" h="21889" extrusionOk="0">
                  <a:moveTo>
                    <a:pt x="11035" y="0"/>
                  </a:moveTo>
                  <a:cubicBezTo>
                    <a:pt x="9553" y="0"/>
                    <a:pt x="8078" y="369"/>
                    <a:pt x="6281" y="1142"/>
                  </a:cubicBezTo>
                  <a:cubicBezTo>
                    <a:pt x="3860" y="2088"/>
                    <a:pt x="1633" y="4157"/>
                    <a:pt x="817" y="6813"/>
                  </a:cubicBezTo>
                  <a:cubicBezTo>
                    <a:pt x="0" y="9468"/>
                    <a:pt x="577" y="12418"/>
                    <a:pt x="1922" y="14850"/>
                  </a:cubicBezTo>
                  <a:cubicBezTo>
                    <a:pt x="3954" y="18523"/>
                    <a:pt x="7755" y="21162"/>
                    <a:pt x="11908" y="21781"/>
                  </a:cubicBezTo>
                  <a:cubicBezTo>
                    <a:pt x="12343" y="21846"/>
                    <a:pt x="12787" y="21888"/>
                    <a:pt x="13229" y="21888"/>
                  </a:cubicBezTo>
                  <a:cubicBezTo>
                    <a:pt x="13789" y="21888"/>
                    <a:pt x="14344" y="21819"/>
                    <a:pt x="14872" y="21639"/>
                  </a:cubicBezTo>
                  <a:cubicBezTo>
                    <a:pt x="15963" y="21264"/>
                    <a:pt x="16844" y="20440"/>
                    <a:pt x="17555" y="19532"/>
                  </a:cubicBezTo>
                  <a:cubicBezTo>
                    <a:pt x="19827" y="16619"/>
                    <a:pt x="20557" y="12768"/>
                    <a:pt x="20517" y="9075"/>
                  </a:cubicBezTo>
                  <a:cubicBezTo>
                    <a:pt x="20499" y="7516"/>
                    <a:pt x="20337" y="5889"/>
                    <a:pt x="19507" y="4570"/>
                  </a:cubicBezTo>
                  <a:cubicBezTo>
                    <a:pt x="18653" y="3212"/>
                    <a:pt x="17330" y="1644"/>
                    <a:pt x="15831" y="1069"/>
                  </a:cubicBezTo>
                  <a:cubicBezTo>
                    <a:pt x="14005" y="368"/>
                    <a:pt x="12516" y="0"/>
                    <a:pt x="110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8"/>
            <p:cNvSpPr/>
            <p:nvPr/>
          </p:nvSpPr>
          <p:spPr>
            <a:xfrm>
              <a:off x="2256675" y="3570500"/>
              <a:ext cx="513825" cy="362875"/>
            </a:xfrm>
            <a:custGeom>
              <a:avLst/>
              <a:gdLst/>
              <a:ahLst/>
              <a:cxnLst/>
              <a:rect l="l" t="t" r="r" b="b"/>
              <a:pathLst>
                <a:path w="20553" h="14515" extrusionOk="0">
                  <a:moveTo>
                    <a:pt x="5628" y="1"/>
                  </a:moveTo>
                  <a:cubicBezTo>
                    <a:pt x="5268" y="1"/>
                    <a:pt x="4906" y="316"/>
                    <a:pt x="5024" y="753"/>
                  </a:cubicBezTo>
                  <a:cubicBezTo>
                    <a:pt x="5276" y="1685"/>
                    <a:pt x="5587" y="2598"/>
                    <a:pt x="5951" y="3488"/>
                  </a:cubicBezTo>
                  <a:cubicBezTo>
                    <a:pt x="5342" y="3883"/>
                    <a:pt x="4751" y="4311"/>
                    <a:pt x="4179" y="4754"/>
                  </a:cubicBezTo>
                  <a:cubicBezTo>
                    <a:pt x="3611" y="5193"/>
                    <a:pt x="3051" y="5649"/>
                    <a:pt x="2587" y="6197"/>
                  </a:cubicBezTo>
                  <a:cubicBezTo>
                    <a:pt x="1598" y="7359"/>
                    <a:pt x="1107" y="8854"/>
                    <a:pt x="637" y="10305"/>
                  </a:cubicBezTo>
                  <a:cubicBezTo>
                    <a:pt x="321" y="11287"/>
                    <a:pt x="1" y="12340"/>
                    <a:pt x="287" y="13332"/>
                  </a:cubicBezTo>
                  <a:cubicBezTo>
                    <a:pt x="443" y="13874"/>
                    <a:pt x="833" y="14395"/>
                    <a:pt x="1384" y="14515"/>
                  </a:cubicBezTo>
                  <a:cubicBezTo>
                    <a:pt x="4323" y="13440"/>
                    <a:pt x="6739" y="12273"/>
                    <a:pt x="9536" y="10867"/>
                  </a:cubicBezTo>
                  <a:cubicBezTo>
                    <a:pt x="10421" y="10423"/>
                    <a:pt x="11303" y="9959"/>
                    <a:pt x="12244" y="9642"/>
                  </a:cubicBezTo>
                  <a:cubicBezTo>
                    <a:pt x="13317" y="9281"/>
                    <a:pt x="14447" y="9121"/>
                    <a:pt x="15538" y="8821"/>
                  </a:cubicBezTo>
                  <a:cubicBezTo>
                    <a:pt x="16880" y="8451"/>
                    <a:pt x="18163" y="7869"/>
                    <a:pt x="19324" y="7103"/>
                  </a:cubicBezTo>
                  <a:cubicBezTo>
                    <a:pt x="19920" y="6709"/>
                    <a:pt x="20552" y="6063"/>
                    <a:pt x="20317" y="5391"/>
                  </a:cubicBezTo>
                  <a:cubicBezTo>
                    <a:pt x="20245" y="5182"/>
                    <a:pt x="20095" y="5011"/>
                    <a:pt x="19943" y="4850"/>
                  </a:cubicBezTo>
                  <a:cubicBezTo>
                    <a:pt x="17942" y="2714"/>
                    <a:pt x="15007" y="1538"/>
                    <a:pt x="12088" y="1538"/>
                  </a:cubicBezTo>
                  <a:cubicBezTo>
                    <a:pt x="10839" y="1538"/>
                    <a:pt x="9592" y="1753"/>
                    <a:pt x="8423" y="2201"/>
                  </a:cubicBezTo>
                  <a:cubicBezTo>
                    <a:pt x="8123" y="2317"/>
                    <a:pt x="7831" y="2448"/>
                    <a:pt x="7543" y="2588"/>
                  </a:cubicBezTo>
                  <a:cubicBezTo>
                    <a:pt x="7060" y="1828"/>
                    <a:pt x="6583" y="1065"/>
                    <a:pt x="6125" y="289"/>
                  </a:cubicBezTo>
                  <a:cubicBezTo>
                    <a:pt x="6006" y="88"/>
                    <a:pt x="5817" y="1"/>
                    <a:pt x="56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8"/>
            <p:cNvSpPr/>
            <p:nvPr/>
          </p:nvSpPr>
          <p:spPr>
            <a:xfrm>
              <a:off x="2370900" y="4157550"/>
              <a:ext cx="134600" cy="96775"/>
            </a:xfrm>
            <a:custGeom>
              <a:avLst/>
              <a:gdLst/>
              <a:ahLst/>
              <a:cxnLst/>
              <a:rect l="l" t="t" r="r" b="b"/>
              <a:pathLst>
                <a:path w="5384" h="3871" extrusionOk="0">
                  <a:moveTo>
                    <a:pt x="211" y="0"/>
                  </a:moveTo>
                  <a:cubicBezTo>
                    <a:pt x="108" y="0"/>
                    <a:pt x="1" y="89"/>
                    <a:pt x="44" y="205"/>
                  </a:cubicBezTo>
                  <a:cubicBezTo>
                    <a:pt x="443" y="1268"/>
                    <a:pt x="1070" y="2146"/>
                    <a:pt x="1995" y="2812"/>
                  </a:cubicBezTo>
                  <a:cubicBezTo>
                    <a:pt x="2672" y="3300"/>
                    <a:pt x="3714" y="3870"/>
                    <a:pt x="4630" y="3870"/>
                  </a:cubicBezTo>
                  <a:cubicBezTo>
                    <a:pt x="4800" y="3870"/>
                    <a:pt x="4966" y="3850"/>
                    <a:pt x="5125" y="3807"/>
                  </a:cubicBezTo>
                  <a:cubicBezTo>
                    <a:pt x="5310" y="3755"/>
                    <a:pt x="5384" y="3445"/>
                    <a:pt x="5183" y="3360"/>
                  </a:cubicBezTo>
                  <a:cubicBezTo>
                    <a:pt x="4306" y="2985"/>
                    <a:pt x="3384" y="2985"/>
                    <a:pt x="2530" y="2462"/>
                  </a:cubicBezTo>
                  <a:cubicBezTo>
                    <a:pt x="1597" y="1891"/>
                    <a:pt x="841" y="1051"/>
                    <a:pt x="343" y="79"/>
                  </a:cubicBezTo>
                  <a:cubicBezTo>
                    <a:pt x="315" y="24"/>
                    <a:pt x="263" y="0"/>
                    <a:pt x="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8"/>
            <p:cNvSpPr/>
            <p:nvPr/>
          </p:nvSpPr>
          <p:spPr>
            <a:xfrm>
              <a:off x="2377300" y="4222925"/>
              <a:ext cx="175625" cy="72475"/>
            </a:xfrm>
            <a:custGeom>
              <a:avLst/>
              <a:gdLst/>
              <a:ahLst/>
              <a:cxnLst/>
              <a:rect l="l" t="t" r="r" b="b"/>
              <a:pathLst>
                <a:path w="7025" h="2899" extrusionOk="0">
                  <a:moveTo>
                    <a:pt x="179" y="1"/>
                  </a:moveTo>
                  <a:cubicBezTo>
                    <a:pt x="83" y="1"/>
                    <a:pt x="1" y="116"/>
                    <a:pt x="88" y="207"/>
                  </a:cubicBezTo>
                  <a:cubicBezTo>
                    <a:pt x="1458" y="1623"/>
                    <a:pt x="3593" y="2899"/>
                    <a:pt x="5676" y="2899"/>
                  </a:cubicBezTo>
                  <a:cubicBezTo>
                    <a:pt x="6038" y="2899"/>
                    <a:pt x="6399" y="2860"/>
                    <a:pt x="6754" y="2777"/>
                  </a:cubicBezTo>
                  <a:cubicBezTo>
                    <a:pt x="7002" y="2719"/>
                    <a:pt x="7025" y="2293"/>
                    <a:pt x="6754" y="2252"/>
                  </a:cubicBezTo>
                  <a:cubicBezTo>
                    <a:pt x="5713" y="2095"/>
                    <a:pt x="4684" y="2137"/>
                    <a:pt x="3659" y="1831"/>
                  </a:cubicBezTo>
                  <a:cubicBezTo>
                    <a:pt x="2402" y="1455"/>
                    <a:pt x="1271" y="866"/>
                    <a:pt x="261" y="32"/>
                  </a:cubicBezTo>
                  <a:cubicBezTo>
                    <a:pt x="235" y="10"/>
                    <a:pt x="206"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8"/>
            <p:cNvSpPr/>
            <p:nvPr/>
          </p:nvSpPr>
          <p:spPr>
            <a:xfrm>
              <a:off x="2804800" y="3899975"/>
              <a:ext cx="23575" cy="98950"/>
            </a:xfrm>
            <a:custGeom>
              <a:avLst/>
              <a:gdLst/>
              <a:ahLst/>
              <a:cxnLst/>
              <a:rect l="l" t="t" r="r" b="b"/>
              <a:pathLst>
                <a:path w="943" h="3958" extrusionOk="0">
                  <a:moveTo>
                    <a:pt x="589" y="0"/>
                  </a:moveTo>
                  <a:cubicBezTo>
                    <a:pt x="508" y="0"/>
                    <a:pt x="431" y="44"/>
                    <a:pt x="417" y="136"/>
                  </a:cubicBezTo>
                  <a:cubicBezTo>
                    <a:pt x="325" y="776"/>
                    <a:pt x="385" y="1424"/>
                    <a:pt x="332" y="2069"/>
                  </a:cubicBezTo>
                  <a:cubicBezTo>
                    <a:pt x="285" y="2659"/>
                    <a:pt x="0" y="3351"/>
                    <a:pt x="161" y="3927"/>
                  </a:cubicBezTo>
                  <a:cubicBezTo>
                    <a:pt x="167" y="3946"/>
                    <a:pt x="184" y="3957"/>
                    <a:pt x="202" y="3957"/>
                  </a:cubicBezTo>
                  <a:cubicBezTo>
                    <a:pt x="212" y="3957"/>
                    <a:pt x="222" y="3954"/>
                    <a:pt x="230" y="3946"/>
                  </a:cubicBezTo>
                  <a:cubicBezTo>
                    <a:pt x="662" y="3520"/>
                    <a:pt x="689" y="2703"/>
                    <a:pt x="769" y="2127"/>
                  </a:cubicBezTo>
                  <a:cubicBezTo>
                    <a:pt x="860" y="1471"/>
                    <a:pt x="942" y="786"/>
                    <a:pt x="785" y="136"/>
                  </a:cubicBezTo>
                  <a:cubicBezTo>
                    <a:pt x="763" y="48"/>
                    <a:pt x="674" y="0"/>
                    <a:pt x="5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661410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58"/>
        <p:cNvGrpSpPr/>
        <p:nvPr/>
      </p:nvGrpSpPr>
      <p:grpSpPr>
        <a:xfrm>
          <a:off x="0" y="0"/>
          <a:ext cx="0" cy="0"/>
          <a:chOff x="0" y="0"/>
          <a:chExt cx="0" cy="0"/>
        </a:xfrm>
      </p:grpSpPr>
      <p:grpSp>
        <p:nvGrpSpPr>
          <p:cNvPr id="259" name="Google Shape;259;p29"/>
          <p:cNvGrpSpPr/>
          <p:nvPr/>
        </p:nvGrpSpPr>
        <p:grpSpPr>
          <a:xfrm>
            <a:off x="-1922590" y="-84767"/>
            <a:ext cx="14320513" cy="7031907"/>
            <a:chOff x="-1441943" y="-63575"/>
            <a:chExt cx="10740385" cy="5273930"/>
          </a:xfrm>
        </p:grpSpPr>
        <p:sp>
          <p:nvSpPr>
            <p:cNvPr id="260" name="Google Shape;260;p29"/>
            <p:cNvSpPr/>
            <p:nvPr/>
          </p:nvSpPr>
          <p:spPr>
            <a:xfrm>
              <a:off x="4885275" y="-63575"/>
              <a:ext cx="4413166" cy="2696902"/>
            </a:xfrm>
            <a:custGeom>
              <a:avLst/>
              <a:gdLst/>
              <a:ahLst/>
              <a:cxnLst/>
              <a:rect l="l" t="t" r="r" b="b"/>
              <a:pathLst>
                <a:path w="51440" h="31437" extrusionOk="0">
                  <a:moveTo>
                    <a:pt x="51440" y="0"/>
                  </a:moveTo>
                  <a:lnTo>
                    <a:pt x="2368" y="363"/>
                  </a:lnTo>
                  <a:cubicBezTo>
                    <a:pt x="4510" y="748"/>
                    <a:pt x="5991" y="2928"/>
                    <a:pt x="6168" y="5098"/>
                  </a:cubicBezTo>
                  <a:cubicBezTo>
                    <a:pt x="6344" y="7271"/>
                    <a:pt x="5483" y="9393"/>
                    <a:pt x="4409" y="11289"/>
                  </a:cubicBezTo>
                  <a:cubicBezTo>
                    <a:pt x="3336" y="13182"/>
                    <a:pt x="2032" y="14958"/>
                    <a:pt x="1187" y="16966"/>
                  </a:cubicBezTo>
                  <a:cubicBezTo>
                    <a:pt x="537" y="18519"/>
                    <a:pt x="173" y="20188"/>
                    <a:pt x="84" y="21870"/>
                  </a:cubicBezTo>
                  <a:cubicBezTo>
                    <a:pt x="0" y="23437"/>
                    <a:pt x="163" y="25047"/>
                    <a:pt x="807" y="26476"/>
                  </a:cubicBezTo>
                  <a:cubicBezTo>
                    <a:pt x="1977" y="29075"/>
                    <a:pt x="4662" y="30795"/>
                    <a:pt x="7473" y="31273"/>
                  </a:cubicBezTo>
                  <a:cubicBezTo>
                    <a:pt x="8126" y="31385"/>
                    <a:pt x="8784" y="31437"/>
                    <a:pt x="9443" y="31437"/>
                  </a:cubicBezTo>
                  <a:cubicBezTo>
                    <a:pt x="11619" y="31437"/>
                    <a:pt x="13800" y="30870"/>
                    <a:pt x="15816" y="30020"/>
                  </a:cubicBezTo>
                  <a:cubicBezTo>
                    <a:pt x="18444" y="28912"/>
                    <a:pt x="20842" y="27341"/>
                    <a:pt x="23264" y="25836"/>
                  </a:cubicBezTo>
                  <a:cubicBezTo>
                    <a:pt x="27830" y="23001"/>
                    <a:pt x="32557" y="20360"/>
                    <a:pt x="37631" y="18589"/>
                  </a:cubicBezTo>
                  <a:cubicBezTo>
                    <a:pt x="41456" y="17253"/>
                    <a:pt x="45503" y="16426"/>
                    <a:pt x="49545" y="16426"/>
                  </a:cubicBezTo>
                  <a:cubicBezTo>
                    <a:pt x="50177" y="16426"/>
                    <a:pt x="50809" y="16446"/>
                    <a:pt x="51440" y="16488"/>
                  </a:cubicBezTo>
                  <a:lnTo>
                    <a:pt x="51440" y="0"/>
                  </a:lnTo>
                  <a:close/>
                </a:path>
              </a:pathLst>
            </a:custGeom>
            <a:solidFill>
              <a:srgbClr val="FFFFFF">
                <a:alpha val="3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9"/>
            <p:cNvSpPr/>
            <p:nvPr/>
          </p:nvSpPr>
          <p:spPr>
            <a:xfrm>
              <a:off x="-1" y="284338"/>
              <a:ext cx="557131" cy="949360"/>
            </a:xfrm>
            <a:custGeom>
              <a:avLst/>
              <a:gdLst/>
              <a:ahLst/>
              <a:cxnLst/>
              <a:rect l="l" t="t" r="r" b="b"/>
              <a:pathLst>
                <a:path w="20839" h="35510" extrusionOk="0">
                  <a:moveTo>
                    <a:pt x="1" y="1"/>
                  </a:moveTo>
                  <a:lnTo>
                    <a:pt x="1" y="35510"/>
                  </a:lnTo>
                  <a:cubicBezTo>
                    <a:pt x="405" y="33962"/>
                    <a:pt x="1953" y="32416"/>
                    <a:pt x="2970" y="31699"/>
                  </a:cubicBezTo>
                  <a:cubicBezTo>
                    <a:pt x="5126" y="30183"/>
                    <a:pt x="7328" y="28954"/>
                    <a:pt x="9733" y="27857"/>
                  </a:cubicBezTo>
                  <a:cubicBezTo>
                    <a:pt x="12107" y="26774"/>
                    <a:pt x="14522" y="25697"/>
                    <a:pt x="16572" y="24078"/>
                  </a:cubicBezTo>
                  <a:cubicBezTo>
                    <a:pt x="19081" y="22095"/>
                    <a:pt x="20838" y="19156"/>
                    <a:pt x="20797" y="15889"/>
                  </a:cubicBezTo>
                  <a:cubicBezTo>
                    <a:pt x="20773" y="13947"/>
                    <a:pt x="20064" y="12000"/>
                    <a:pt x="18735" y="10588"/>
                  </a:cubicBezTo>
                  <a:cubicBezTo>
                    <a:pt x="16768" y="8504"/>
                    <a:pt x="14076" y="8061"/>
                    <a:pt x="11457" y="7303"/>
                  </a:cubicBezTo>
                  <a:cubicBezTo>
                    <a:pt x="8618" y="6483"/>
                    <a:pt x="5694" y="5548"/>
                    <a:pt x="3101" y="4091"/>
                  </a:cubicBezTo>
                  <a:cubicBezTo>
                    <a:pt x="1651" y="3278"/>
                    <a:pt x="610" y="1665"/>
                    <a:pt x="1" y="1"/>
                  </a:cubicBezTo>
                  <a:close/>
                </a:path>
              </a:pathLst>
            </a:custGeom>
            <a:solidFill>
              <a:srgbClr val="FFFFFF">
                <a:alpha val="3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9"/>
            <p:cNvSpPr/>
            <p:nvPr/>
          </p:nvSpPr>
          <p:spPr>
            <a:xfrm>
              <a:off x="-1441943" y="1663854"/>
              <a:ext cx="6507945" cy="3479666"/>
            </a:xfrm>
            <a:custGeom>
              <a:avLst/>
              <a:gdLst/>
              <a:ahLst/>
              <a:cxnLst/>
              <a:rect l="l" t="t" r="r" b="b"/>
              <a:pathLst>
                <a:path w="36725" h="19635" extrusionOk="0">
                  <a:moveTo>
                    <a:pt x="16954" y="1"/>
                  </a:moveTo>
                  <a:cubicBezTo>
                    <a:pt x="16286" y="1"/>
                    <a:pt x="15614" y="74"/>
                    <a:pt x="14952" y="171"/>
                  </a:cubicBezTo>
                  <a:cubicBezTo>
                    <a:pt x="12377" y="548"/>
                    <a:pt x="9854" y="1265"/>
                    <a:pt x="7265" y="1521"/>
                  </a:cubicBezTo>
                  <a:cubicBezTo>
                    <a:pt x="6695" y="1577"/>
                    <a:pt x="6117" y="1609"/>
                    <a:pt x="5539" y="1609"/>
                  </a:cubicBezTo>
                  <a:cubicBezTo>
                    <a:pt x="3597" y="1609"/>
                    <a:pt x="1654" y="1252"/>
                    <a:pt x="1" y="281"/>
                  </a:cubicBezTo>
                  <a:lnTo>
                    <a:pt x="1" y="19635"/>
                  </a:lnTo>
                  <a:lnTo>
                    <a:pt x="36475" y="19631"/>
                  </a:lnTo>
                  <a:cubicBezTo>
                    <a:pt x="36475" y="19632"/>
                    <a:pt x="36475" y="19633"/>
                    <a:pt x="36475" y="19633"/>
                  </a:cubicBezTo>
                  <a:cubicBezTo>
                    <a:pt x="36487" y="19633"/>
                    <a:pt x="36711" y="18885"/>
                    <a:pt x="36714" y="18403"/>
                  </a:cubicBezTo>
                  <a:cubicBezTo>
                    <a:pt x="36724" y="16226"/>
                    <a:pt x="35596" y="14139"/>
                    <a:pt x="33976" y="12689"/>
                  </a:cubicBezTo>
                  <a:cubicBezTo>
                    <a:pt x="32353" y="11239"/>
                    <a:pt x="30277" y="10373"/>
                    <a:pt x="28159" y="9882"/>
                  </a:cubicBezTo>
                  <a:cubicBezTo>
                    <a:pt x="26487" y="9495"/>
                    <a:pt x="24618" y="9245"/>
                    <a:pt x="23486" y="7958"/>
                  </a:cubicBezTo>
                  <a:cubicBezTo>
                    <a:pt x="21967" y="6231"/>
                    <a:pt x="22458" y="3375"/>
                    <a:pt x="20995" y="1597"/>
                  </a:cubicBezTo>
                  <a:cubicBezTo>
                    <a:pt x="20309" y="759"/>
                    <a:pt x="19257" y="278"/>
                    <a:pt x="18188" y="98"/>
                  </a:cubicBezTo>
                  <a:cubicBezTo>
                    <a:pt x="17780" y="29"/>
                    <a:pt x="17367" y="1"/>
                    <a:pt x="16954" y="1"/>
                  </a:cubicBezTo>
                  <a:close/>
                </a:path>
              </a:pathLst>
            </a:custGeom>
            <a:solidFill>
              <a:srgbClr val="FFFFFF">
                <a:alpha val="3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9"/>
            <p:cNvSpPr/>
            <p:nvPr/>
          </p:nvSpPr>
          <p:spPr>
            <a:xfrm>
              <a:off x="5626472" y="3779503"/>
              <a:ext cx="3592318" cy="1430851"/>
            </a:xfrm>
            <a:custGeom>
              <a:avLst/>
              <a:gdLst/>
              <a:ahLst/>
              <a:cxnLst/>
              <a:rect l="l" t="t" r="r" b="b"/>
              <a:pathLst>
                <a:path w="48716" h="19404" extrusionOk="0">
                  <a:moveTo>
                    <a:pt x="48716" y="1"/>
                  </a:moveTo>
                  <a:cubicBezTo>
                    <a:pt x="44289" y="3195"/>
                    <a:pt x="39621" y="6196"/>
                    <a:pt x="34287" y="7162"/>
                  </a:cubicBezTo>
                  <a:cubicBezTo>
                    <a:pt x="32093" y="7559"/>
                    <a:pt x="29864" y="7596"/>
                    <a:pt x="27630" y="7596"/>
                  </a:cubicBezTo>
                  <a:cubicBezTo>
                    <a:pt x="27116" y="7596"/>
                    <a:pt x="26601" y="7594"/>
                    <a:pt x="26086" y="7594"/>
                  </a:cubicBezTo>
                  <a:cubicBezTo>
                    <a:pt x="25138" y="7594"/>
                    <a:pt x="24189" y="7601"/>
                    <a:pt x="23243" y="7639"/>
                  </a:cubicBezTo>
                  <a:cubicBezTo>
                    <a:pt x="15993" y="7930"/>
                    <a:pt x="8624" y="10235"/>
                    <a:pt x="3302" y="15164"/>
                  </a:cubicBezTo>
                  <a:cubicBezTo>
                    <a:pt x="1979" y="16389"/>
                    <a:pt x="783" y="17780"/>
                    <a:pt x="0" y="19403"/>
                  </a:cubicBezTo>
                  <a:lnTo>
                    <a:pt x="48716" y="19310"/>
                  </a:lnTo>
                  <a:lnTo>
                    <a:pt x="48716" y="1"/>
                  </a:lnTo>
                  <a:close/>
                </a:path>
              </a:pathLst>
            </a:custGeom>
            <a:solidFill>
              <a:srgbClr val="FFFFFF">
                <a:alpha val="3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901063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64"/>
        <p:cNvGrpSpPr/>
        <p:nvPr/>
      </p:nvGrpSpPr>
      <p:grpSpPr>
        <a:xfrm>
          <a:off x="0" y="0"/>
          <a:ext cx="0" cy="0"/>
          <a:chOff x="0" y="0"/>
          <a:chExt cx="0" cy="0"/>
        </a:xfrm>
      </p:grpSpPr>
      <p:grpSp>
        <p:nvGrpSpPr>
          <p:cNvPr id="265" name="Google Shape;265;p30"/>
          <p:cNvGrpSpPr/>
          <p:nvPr/>
        </p:nvGrpSpPr>
        <p:grpSpPr>
          <a:xfrm>
            <a:off x="-1922590" y="-84766"/>
            <a:ext cx="14320513" cy="6942793"/>
            <a:chOff x="-1441943" y="-63575"/>
            <a:chExt cx="10740385" cy="5207095"/>
          </a:xfrm>
        </p:grpSpPr>
        <p:sp>
          <p:nvSpPr>
            <p:cNvPr id="266" name="Google Shape;266;p30"/>
            <p:cNvSpPr/>
            <p:nvPr/>
          </p:nvSpPr>
          <p:spPr>
            <a:xfrm>
              <a:off x="4885275" y="-63575"/>
              <a:ext cx="4413166" cy="2696902"/>
            </a:xfrm>
            <a:custGeom>
              <a:avLst/>
              <a:gdLst/>
              <a:ahLst/>
              <a:cxnLst/>
              <a:rect l="l" t="t" r="r" b="b"/>
              <a:pathLst>
                <a:path w="51440" h="31437" extrusionOk="0">
                  <a:moveTo>
                    <a:pt x="51440" y="0"/>
                  </a:moveTo>
                  <a:lnTo>
                    <a:pt x="2368" y="363"/>
                  </a:lnTo>
                  <a:cubicBezTo>
                    <a:pt x="4510" y="748"/>
                    <a:pt x="5991" y="2928"/>
                    <a:pt x="6168" y="5098"/>
                  </a:cubicBezTo>
                  <a:cubicBezTo>
                    <a:pt x="6344" y="7271"/>
                    <a:pt x="5483" y="9393"/>
                    <a:pt x="4409" y="11289"/>
                  </a:cubicBezTo>
                  <a:cubicBezTo>
                    <a:pt x="3336" y="13182"/>
                    <a:pt x="2032" y="14958"/>
                    <a:pt x="1187" y="16966"/>
                  </a:cubicBezTo>
                  <a:cubicBezTo>
                    <a:pt x="537" y="18519"/>
                    <a:pt x="173" y="20188"/>
                    <a:pt x="84" y="21870"/>
                  </a:cubicBezTo>
                  <a:cubicBezTo>
                    <a:pt x="0" y="23437"/>
                    <a:pt x="163" y="25047"/>
                    <a:pt x="807" y="26476"/>
                  </a:cubicBezTo>
                  <a:cubicBezTo>
                    <a:pt x="1977" y="29075"/>
                    <a:pt x="4662" y="30795"/>
                    <a:pt x="7473" y="31273"/>
                  </a:cubicBezTo>
                  <a:cubicBezTo>
                    <a:pt x="8126" y="31385"/>
                    <a:pt x="8784" y="31437"/>
                    <a:pt x="9443" y="31437"/>
                  </a:cubicBezTo>
                  <a:cubicBezTo>
                    <a:pt x="11619" y="31437"/>
                    <a:pt x="13800" y="30870"/>
                    <a:pt x="15816" y="30020"/>
                  </a:cubicBezTo>
                  <a:cubicBezTo>
                    <a:pt x="18444" y="28912"/>
                    <a:pt x="20842" y="27341"/>
                    <a:pt x="23264" y="25836"/>
                  </a:cubicBezTo>
                  <a:cubicBezTo>
                    <a:pt x="27830" y="23001"/>
                    <a:pt x="32557" y="20360"/>
                    <a:pt x="37631" y="18589"/>
                  </a:cubicBezTo>
                  <a:cubicBezTo>
                    <a:pt x="41456" y="17253"/>
                    <a:pt x="45503" y="16426"/>
                    <a:pt x="49545" y="16426"/>
                  </a:cubicBezTo>
                  <a:cubicBezTo>
                    <a:pt x="50177" y="16426"/>
                    <a:pt x="50809" y="16446"/>
                    <a:pt x="51440" y="16488"/>
                  </a:cubicBezTo>
                  <a:lnTo>
                    <a:pt x="51440" y="0"/>
                  </a:lnTo>
                  <a:close/>
                </a:path>
              </a:pathLst>
            </a:custGeom>
            <a:solidFill>
              <a:srgbClr val="FFFFFF">
                <a:alpha val="3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30"/>
            <p:cNvSpPr/>
            <p:nvPr/>
          </p:nvSpPr>
          <p:spPr>
            <a:xfrm>
              <a:off x="-1441943" y="1663854"/>
              <a:ext cx="6507945" cy="3479666"/>
            </a:xfrm>
            <a:custGeom>
              <a:avLst/>
              <a:gdLst/>
              <a:ahLst/>
              <a:cxnLst/>
              <a:rect l="l" t="t" r="r" b="b"/>
              <a:pathLst>
                <a:path w="36725" h="19635" extrusionOk="0">
                  <a:moveTo>
                    <a:pt x="16954" y="1"/>
                  </a:moveTo>
                  <a:cubicBezTo>
                    <a:pt x="16286" y="1"/>
                    <a:pt x="15614" y="74"/>
                    <a:pt x="14952" y="171"/>
                  </a:cubicBezTo>
                  <a:cubicBezTo>
                    <a:pt x="12377" y="548"/>
                    <a:pt x="9854" y="1265"/>
                    <a:pt x="7265" y="1521"/>
                  </a:cubicBezTo>
                  <a:cubicBezTo>
                    <a:pt x="6695" y="1577"/>
                    <a:pt x="6117" y="1609"/>
                    <a:pt x="5539" y="1609"/>
                  </a:cubicBezTo>
                  <a:cubicBezTo>
                    <a:pt x="3597" y="1609"/>
                    <a:pt x="1654" y="1252"/>
                    <a:pt x="1" y="281"/>
                  </a:cubicBezTo>
                  <a:lnTo>
                    <a:pt x="1" y="19635"/>
                  </a:lnTo>
                  <a:lnTo>
                    <a:pt x="36475" y="19631"/>
                  </a:lnTo>
                  <a:cubicBezTo>
                    <a:pt x="36475" y="19632"/>
                    <a:pt x="36475" y="19633"/>
                    <a:pt x="36475" y="19633"/>
                  </a:cubicBezTo>
                  <a:cubicBezTo>
                    <a:pt x="36487" y="19633"/>
                    <a:pt x="36711" y="18885"/>
                    <a:pt x="36714" y="18403"/>
                  </a:cubicBezTo>
                  <a:cubicBezTo>
                    <a:pt x="36724" y="16226"/>
                    <a:pt x="35596" y="14139"/>
                    <a:pt x="33976" y="12689"/>
                  </a:cubicBezTo>
                  <a:cubicBezTo>
                    <a:pt x="32353" y="11239"/>
                    <a:pt x="30277" y="10373"/>
                    <a:pt x="28159" y="9882"/>
                  </a:cubicBezTo>
                  <a:cubicBezTo>
                    <a:pt x="26487" y="9495"/>
                    <a:pt x="24618" y="9245"/>
                    <a:pt x="23486" y="7958"/>
                  </a:cubicBezTo>
                  <a:cubicBezTo>
                    <a:pt x="21967" y="6231"/>
                    <a:pt x="22458" y="3375"/>
                    <a:pt x="20995" y="1597"/>
                  </a:cubicBezTo>
                  <a:cubicBezTo>
                    <a:pt x="20309" y="759"/>
                    <a:pt x="19257" y="278"/>
                    <a:pt x="18188" y="98"/>
                  </a:cubicBezTo>
                  <a:cubicBezTo>
                    <a:pt x="17780" y="29"/>
                    <a:pt x="17367" y="1"/>
                    <a:pt x="16954" y="1"/>
                  </a:cubicBezTo>
                  <a:close/>
                </a:path>
              </a:pathLst>
            </a:custGeom>
            <a:solidFill>
              <a:srgbClr val="FFFFFF">
                <a:alpha val="39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35714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EDA13C-01BB-4D11-BAEA-CB5B446DA5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7571932-D07C-4512-B72F-E4897DD933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76BAEEC-8319-4117-A342-E43F8BB2F1E7}"/>
              </a:ext>
            </a:extLst>
          </p:cNvPr>
          <p:cNvSpPr>
            <a:spLocks noGrp="1"/>
          </p:cNvSpPr>
          <p:nvPr>
            <p:ph type="dt" sz="half" idx="10"/>
          </p:nvPr>
        </p:nvSpPr>
        <p:spPr/>
        <p:txBody>
          <a:bodyPr/>
          <a:lstStyle/>
          <a:p>
            <a:fld id="{7E437137-6347-4C89-8122-C1382D955D31}" type="datetimeFigureOut">
              <a:rPr lang="en-US" smtClean="0"/>
              <a:t>9/17/2022</a:t>
            </a:fld>
            <a:endParaRPr lang="en-US"/>
          </a:p>
        </p:txBody>
      </p:sp>
      <p:sp>
        <p:nvSpPr>
          <p:cNvPr id="5" name="Footer Placeholder 4">
            <a:extLst>
              <a:ext uri="{FF2B5EF4-FFF2-40B4-BE49-F238E27FC236}">
                <a16:creationId xmlns:a16="http://schemas.microsoft.com/office/drawing/2014/main" xmlns="" id="{D2E10166-2846-4665-BD6D-901978357F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CBE1536-0AA2-4A93-A70E-9137456EECA8}"/>
              </a:ext>
            </a:extLst>
          </p:cNvPr>
          <p:cNvSpPr>
            <a:spLocks noGrp="1"/>
          </p:cNvSpPr>
          <p:nvPr>
            <p:ph type="sldNum" sz="quarter" idx="12"/>
          </p:nvPr>
        </p:nvSpPr>
        <p:spPr/>
        <p:txBody>
          <a:bodyPr/>
          <a:lstStyle/>
          <a:p>
            <a:fld id="{06F67C50-A422-4942-99B9-5DA681E89ACB}" type="slidenum">
              <a:rPr lang="en-US" smtClean="0"/>
              <a:t>‹#›</a:t>
            </a:fld>
            <a:endParaRPr lang="en-US"/>
          </a:p>
        </p:txBody>
      </p:sp>
    </p:spTree>
    <p:extLst>
      <p:ext uri="{BB962C8B-B14F-4D97-AF65-F5344CB8AC3E}">
        <p14:creationId xmlns:p14="http://schemas.microsoft.com/office/powerpoint/2010/main" val="3197479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0175E1-B660-413F-9C68-639B7E9AA0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9BCD1A0-F750-4220-807C-6D6C88C55E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D90B370-BC2F-4379-81A0-9F8E435564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88732FA-21E5-4589-900E-72DACDFB1272}"/>
              </a:ext>
            </a:extLst>
          </p:cNvPr>
          <p:cNvSpPr>
            <a:spLocks noGrp="1"/>
          </p:cNvSpPr>
          <p:nvPr>
            <p:ph type="dt" sz="half" idx="10"/>
          </p:nvPr>
        </p:nvSpPr>
        <p:spPr/>
        <p:txBody>
          <a:bodyPr/>
          <a:lstStyle/>
          <a:p>
            <a:fld id="{7E437137-6347-4C89-8122-C1382D955D31}" type="datetimeFigureOut">
              <a:rPr lang="en-US" smtClean="0"/>
              <a:t>9/17/2022</a:t>
            </a:fld>
            <a:endParaRPr lang="en-US"/>
          </a:p>
        </p:txBody>
      </p:sp>
      <p:sp>
        <p:nvSpPr>
          <p:cNvPr id="6" name="Footer Placeholder 5">
            <a:extLst>
              <a:ext uri="{FF2B5EF4-FFF2-40B4-BE49-F238E27FC236}">
                <a16:creationId xmlns:a16="http://schemas.microsoft.com/office/drawing/2014/main" xmlns="" id="{32059154-DDBF-4682-B11D-D95A9411BE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578ACCB-4E6A-4C55-AC21-CFEF2E11EDEA}"/>
              </a:ext>
            </a:extLst>
          </p:cNvPr>
          <p:cNvSpPr>
            <a:spLocks noGrp="1"/>
          </p:cNvSpPr>
          <p:nvPr>
            <p:ph type="sldNum" sz="quarter" idx="12"/>
          </p:nvPr>
        </p:nvSpPr>
        <p:spPr/>
        <p:txBody>
          <a:bodyPr/>
          <a:lstStyle/>
          <a:p>
            <a:fld id="{06F67C50-A422-4942-99B9-5DA681E89ACB}" type="slidenum">
              <a:rPr lang="en-US" smtClean="0"/>
              <a:t>‹#›</a:t>
            </a:fld>
            <a:endParaRPr lang="en-US"/>
          </a:p>
        </p:txBody>
      </p:sp>
    </p:spTree>
    <p:extLst>
      <p:ext uri="{BB962C8B-B14F-4D97-AF65-F5344CB8AC3E}">
        <p14:creationId xmlns:p14="http://schemas.microsoft.com/office/powerpoint/2010/main" val="3824143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E464F6-1276-4993-BAAD-9414EDCB0D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A8416C2-790C-44C9-9FE2-D52C845681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991DE2B-6ED7-4BD8-AFBC-B55AFBD9D1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A5DC19F-5D56-4C4F-A35A-472B337BD9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BE449E7-80BA-43A9-9ED8-AC8069A5C0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198B4E4-91DC-4654-9CAA-56C1DC05C00A}"/>
              </a:ext>
            </a:extLst>
          </p:cNvPr>
          <p:cNvSpPr>
            <a:spLocks noGrp="1"/>
          </p:cNvSpPr>
          <p:nvPr>
            <p:ph type="dt" sz="half" idx="10"/>
          </p:nvPr>
        </p:nvSpPr>
        <p:spPr/>
        <p:txBody>
          <a:bodyPr/>
          <a:lstStyle/>
          <a:p>
            <a:fld id="{7E437137-6347-4C89-8122-C1382D955D31}" type="datetimeFigureOut">
              <a:rPr lang="en-US" smtClean="0"/>
              <a:t>9/17/2022</a:t>
            </a:fld>
            <a:endParaRPr lang="en-US"/>
          </a:p>
        </p:txBody>
      </p:sp>
      <p:sp>
        <p:nvSpPr>
          <p:cNvPr id="8" name="Footer Placeholder 7">
            <a:extLst>
              <a:ext uri="{FF2B5EF4-FFF2-40B4-BE49-F238E27FC236}">
                <a16:creationId xmlns:a16="http://schemas.microsoft.com/office/drawing/2014/main" xmlns="" id="{3CCC6C16-13E1-41AF-B0BC-A0F42CC72B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39F3342-778D-4CA5-BAA9-BFF270006930}"/>
              </a:ext>
            </a:extLst>
          </p:cNvPr>
          <p:cNvSpPr>
            <a:spLocks noGrp="1"/>
          </p:cNvSpPr>
          <p:nvPr>
            <p:ph type="sldNum" sz="quarter" idx="12"/>
          </p:nvPr>
        </p:nvSpPr>
        <p:spPr/>
        <p:txBody>
          <a:bodyPr/>
          <a:lstStyle/>
          <a:p>
            <a:fld id="{06F67C50-A422-4942-99B9-5DA681E89ACB}" type="slidenum">
              <a:rPr lang="en-US" smtClean="0"/>
              <a:t>‹#›</a:t>
            </a:fld>
            <a:endParaRPr lang="en-US"/>
          </a:p>
        </p:txBody>
      </p:sp>
    </p:spTree>
    <p:extLst>
      <p:ext uri="{BB962C8B-B14F-4D97-AF65-F5344CB8AC3E}">
        <p14:creationId xmlns:p14="http://schemas.microsoft.com/office/powerpoint/2010/main" val="2458531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549077-2942-45D1-A79B-C88ECB6A13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35D2F99-1CD8-400F-8DC7-F3551A791BB4}"/>
              </a:ext>
            </a:extLst>
          </p:cNvPr>
          <p:cNvSpPr>
            <a:spLocks noGrp="1"/>
          </p:cNvSpPr>
          <p:nvPr>
            <p:ph type="dt" sz="half" idx="10"/>
          </p:nvPr>
        </p:nvSpPr>
        <p:spPr/>
        <p:txBody>
          <a:bodyPr/>
          <a:lstStyle/>
          <a:p>
            <a:fld id="{7E437137-6347-4C89-8122-C1382D955D31}" type="datetimeFigureOut">
              <a:rPr lang="en-US" smtClean="0"/>
              <a:t>9/17/2022</a:t>
            </a:fld>
            <a:endParaRPr lang="en-US"/>
          </a:p>
        </p:txBody>
      </p:sp>
      <p:sp>
        <p:nvSpPr>
          <p:cNvPr id="4" name="Footer Placeholder 3">
            <a:extLst>
              <a:ext uri="{FF2B5EF4-FFF2-40B4-BE49-F238E27FC236}">
                <a16:creationId xmlns:a16="http://schemas.microsoft.com/office/drawing/2014/main" xmlns="" id="{8970B031-223B-4FD1-9019-DC5505565B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2E5ACDC-D673-45D3-8D65-35316B668777}"/>
              </a:ext>
            </a:extLst>
          </p:cNvPr>
          <p:cNvSpPr>
            <a:spLocks noGrp="1"/>
          </p:cNvSpPr>
          <p:nvPr>
            <p:ph type="sldNum" sz="quarter" idx="12"/>
          </p:nvPr>
        </p:nvSpPr>
        <p:spPr/>
        <p:txBody>
          <a:bodyPr/>
          <a:lstStyle/>
          <a:p>
            <a:fld id="{06F67C50-A422-4942-99B9-5DA681E89ACB}" type="slidenum">
              <a:rPr lang="en-US" smtClean="0"/>
              <a:t>‹#›</a:t>
            </a:fld>
            <a:endParaRPr lang="en-US"/>
          </a:p>
        </p:txBody>
      </p:sp>
    </p:spTree>
    <p:extLst>
      <p:ext uri="{BB962C8B-B14F-4D97-AF65-F5344CB8AC3E}">
        <p14:creationId xmlns:p14="http://schemas.microsoft.com/office/powerpoint/2010/main" val="3493989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F03F2FF-865C-4005-B8C3-DF1A82208833}"/>
              </a:ext>
            </a:extLst>
          </p:cNvPr>
          <p:cNvSpPr>
            <a:spLocks noGrp="1"/>
          </p:cNvSpPr>
          <p:nvPr>
            <p:ph type="dt" sz="half" idx="10"/>
          </p:nvPr>
        </p:nvSpPr>
        <p:spPr/>
        <p:txBody>
          <a:bodyPr/>
          <a:lstStyle/>
          <a:p>
            <a:fld id="{7E437137-6347-4C89-8122-C1382D955D31}" type="datetimeFigureOut">
              <a:rPr lang="en-US" smtClean="0"/>
              <a:t>9/17/2022</a:t>
            </a:fld>
            <a:endParaRPr lang="en-US"/>
          </a:p>
        </p:txBody>
      </p:sp>
      <p:sp>
        <p:nvSpPr>
          <p:cNvPr id="3" name="Footer Placeholder 2">
            <a:extLst>
              <a:ext uri="{FF2B5EF4-FFF2-40B4-BE49-F238E27FC236}">
                <a16:creationId xmlns:a16="http://schemas.microsoft.com/office/drawing/2014/main" xmlns="" id="{A2F79215-CAA6-4975-97EE-4B98415055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038A0845-3A7A-47D3-80EA-5F74BB0E708A}"/>
              </a:ext>
            </a:extLst>
          </p:cNvPr>
          <p:cNvSpPr>
            <a:spLocks noGrp="1"/>
          </p:cNvSpPr>
          <p:nvPr>
            <p:ph type="sldNum" sz="quarter" idx="12"/>
          </p:nvPr>
        </p:nvSpPr>
        <p:spPr/>
        <p:txBody>
          <a:bodyPr/>
          <a:lstStyle/>
          <a:p>
            <a:fld id="{06F67C50-A422-4942-99B9-5DA681E89ACB}" type="slidenum">
              <a:rPr lang="en-US" smtClean="0"/>
              <a:t>‹#›</a:t>
            </a:fld>
            <a:endParaRPr lang="en-US"/>
          </a:p>
        </p:txBody>
      </p:sp>
    </p:spTree>
    <p:extLst>
      <p:ext uri="{BB962C8B-B14F-4D97-AF65-F5344CB8AC3E}">
        <p14:creationId xmlns:p14="http://schemas.microsoft.com/office/powerpoint/2010/main" val="3443350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734236-1784-493E-80D7-0BE0C56DB6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32FBAF4-707C-4456-8A8E-EB8F70557A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D5ACA1E-D945-419E-9FB9-583FE84626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3A6A918-FE2C-4ABA-8DAA-54D04A7087C3}"/>
              </a:ext>
            </a:extLst>
          </p:cNvPr>
          <p:cNvSpPr>
            <a:spLocks noGrp="1"/>
          </p:cNvSpPr>
          <p:nvPr>
            <p:ph type="dt" sz="half" idx="10"/>
          </p:nvPr>
        </p:nvSpPr>
        <p:spPr/>
        <p:txBody>
          <a:bodyPr/>
          <a:lstStyle/>
          <a:p>
            <a:fld id="{7E437137-6347-4C89-8122-C1382D955D31}" type="datetimeFigureOut">
              <a:rPr lang="en-US" smtClean="0"/>
              <a:t>9/17/2022</a:t>
            </a:fld>
            <a:endParaRPr lang="en-US"/>
          </a:p>
        </p:txBody>
      </p:sp>
      <p:sp>
        <p:nvSpPr>
          <p:cNvPr id="6" name="Footer Placeholder 5">
            <a:extLst>
              <a:ext uri="{FF2B5EF4-FFF2-40B4-BE49-F238E27FC236}">
                <a16:creationId xmlns:a16="http://schemas.microsoft.com/office/drawing/2014/main" xmlns="" id="{95D12BEA-3549-4D0E-8564-B74B970D7A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202EF30-D6BD-4597-AB6A-F448EF60AE89}"/>
              </a:ext>
            </a:extLst>
          </p:cNvPr>
          <p:cNvSpPr>
            <a:spLocks noGrp="1"/>
          </p:cNvSpPr>
          <p:nvPr>
            <p:ph type="sldNum" sz="quarter" idx="12"/>
          </p:nvPr>
        </p:nvSpPr>
        <p:spPr/>
        <p:txBody>
          <a:bodyPr/>
          <a:lstStyle/>
          <a:p>
            <a:fld id="{06F67C50-A422-4942-99B9-5DA681E89ACB}" type="slidenum">
              <a:rPr lang="en-US" smtClean="0"/>
              <a:t>‹#›</a:t>
            </a:fld>
            <a:endParaRPr lang="en-US"/>
          </a:p>
        </p:txBody>
      </p:sp>
    </p:spTree>
    <p:extLst>
      <p:ext uri="{BB962C8B-B14F-4D97-AF65-F5344CB8AC3E}">
        <p14:creationId xmlns:p14="http://schemas.microsoft.com/office/powerpoint/2010/main" val="2792538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C22572-7040-431F-90D5-C85DB5F294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0F43C41-8ECF-4796-AB79-E1C66BE729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875DC61-3BB7-4E80-AC11-87D3DA9F29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4CF359A-DC9D-4056-8948-A97DDC75F301}"/>
              </a:ext>
            </a:extLst>
          </p:cNvPr>
          <p:cNvSpPr>
            <a:spLocks noGrp="1"/>
          </p:cNvSpPr>
          <p:nvPr>
            <p:ph type="dt" sz="half" idx="10"/>
          </p:nvPr>
        </p:nvSpPr>
        <p:spPr/>
        <p:txBody>
          <a:bodyPr/>
          <a:lstStyle/>
          <a:p>
            <a:fld id="{7E437137-6347-4C89-8122-C1382D955D31}" type="datetimeFigureOut">
              <a:rPr lang="en-US" smtClean="0"/>
              <a:t>9/17/2022</a:t>
            </a:fld>
            <a:endParaRPr lang="en-US"/>
          </a:p>
        </p:txBody>
      </p:sp>
      <p:sp>
        <p:nvSpPr>
          <p:cNvPr id="6" name="Footer Placeholder 5">
            <a:extLst>
              <a:ext uri="{FF2B5EF4-FFF2-40B4-BE49-F238E27FC236}">
                <a16:creationId xmlns:a16="http://schemas.microsoft.com/office/drawing/2014/main" xmlns="" id="{89653AEC-8297-4ED5-B0DA-A3E941DFBC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3416BFC-AC3E-43EF-BAB6-969A8E42FF86}"/>
              </a:ext>
            </a:extLst>
          </p:cNvPr>
          <p:cNvSpPr>
            <a:spLocks noGrp="1"/>
          </p:cNvSpPr>
          <p:nvPr>
            <p:ph type="sldNum" sz="quarter" idx="12"/>
          </p:nvPr>
        </p:nvSpPr>
        <p:spPr/>
        <p:txBody>
          <a:bodyPr/>
          <a:lstStyle/>
          <a:p>
            <a:fld id="{06F67C50-A422-4942-99B9-5DA681E89ACB}" type="slidenum">
              <a:rPr lang="en-US" smtClean="0"/>
              <a:t>‹#›</a:t>
            </a:fld>
            <a:endParaRPr lang="en-US"/>
          </a:p>
        </p:txBody>
      </p:sp>
    </p:spTree>
    <p:extLst>
      <p:ext uri="{BB962C8B-B14F-4D97-AF65-F5344CB8AC3E}">
        <p14:creationId xmlns:p14="http://schemas.microsoft.com/office/powerpoint/2010/main" val="2841804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E261E"/>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7044080-007A-489E-AD54-E438E3EFEF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0CE1279-1E60-4827-A611-197AAE3488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83AFD56-BDAD-42AD-9AA8-0A0E2FB98D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437137-6347-4C89-8122-C1382D955D31}" type="datetimeFigureOut">
              <a:rPr lang="en-US" smtClean="0"/>
              <a:t>9/17/2022</a:t>
            </a:fld>
            <a:endParaRPr lang="en-US"/>
          </a:p>
        </p:txBody>
      </p:sp>
      <p:sp>
        <p:nvSpPr>
          <p:cNvPr id="5" name="Footer Placeholder 4">
            <a:extLst>
              <a:ext uri="{FF2B5EF4-FFF2-40B4-BE49-F238E27FC236}">
                <a16:creationId xmlns:a16="http://schemas.microsoft.com/office/drawing/2014/main" xmlns="" id="{D922E62F-842F-491F-A4E1-80EAA243E8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D370B08-8EF7-4DEE-82DA-38784569F8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F67C50-A422-4942-99B9-5DA681E89ACB}" type="slidenum">
              <a:rPr lang="en-US" smtClean="0"/>
              <a:t>‹#›</a:t>
            </a:fld>
            <a:endParaRPr lang="en-US"/>
          </a:p>
        </p:txBody>
      </p:sp>
    </p:spTree>
    <p:extLst>
      <p:ext uri="{BB962C8B-B14F-4D97-AF65-F5344CB8AC3E}">
        <p14:creationId xmlns:p14="http://schemas.microsoft.com/office/powerpoint/2010/main" val="26421157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E261E"/>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611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1pPr>
            <a:lvl2pPr lvl="1" rtl="0">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2pPr>
            <a:lvl3pPr lvl="2" rtl="0">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3pPr>
            <a:lvl4pPr lvl="3" rtl="0">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4pPr>
            <a:lvl5pPr lvl="4" rtl="0">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5pPr>
            <a:lvl6pPr lvl="5" rtl="0">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6pPr>
            <a:lvl7pPr lvl="6" rtl="0">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7pPr>
            <a:lvl8pPr lvl="7" rtl="0">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8pPr>
            <a:lvl9pPr lvl="8" rtl="0">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960000" y="1649444"/>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Quicksand Light"/>
              <a:buChar char="●"/>
              <a:defRPr>
                <a:solidFill>
                  <a:schemeClr val="dk1"/>
                </a:solidFill>
                <a:latin typeface="Quicksand Light"/>
                <a:ea typeface="Quicksand Light"/>
                <a:cs typeface="Quicksand Light"/>
                <a:sym typeface="Quicksand Light"/>
              </a:defRPr>
            </a:lvl1pPr>
            <a:lvl2pPr marL="914400" lvl="1" indent="-317500">
              <a:lnSpc>
                <a:spcPct val="100000"/>
              </a:lnSpc>
              <a:spcBef>
                <a:spcPts val="1600"/>
              </a:spcBef>
              <a:spcAft>
                <a:spcPts val="0"/>
              </a:spcAft>
              <a:buClr>
                <a:schemeClr val="dk1"/>
              </a:buClr>
              <a:buSzPts val="1400"/>
              <a:buFont typeface="Quicksand Light"/>
              <a:buChar char="○"/>
              <a:defRPr>
                <a:solidFill>
                  <a:schemeClr val="dk1"/>
                </a:solidFill>
                <a:latin typeface="Quicksand Light"/>
                <a:ea typeface="Quicksand Light"/>
                <a:cs typeface="Quicksand Light"/>
                <a:sym typeface="Quicksand Light"/>
              </a:defRPr>
            </a:lvl2pPr>
            <a:lvl3pPr marL="1371600" lvl="2" indent="-317500">
              <a:lnSpc>
                <a:spcPct val="100000"/>
              </a:lnSpc>
              <a:spcBef>
                <a:spcPts val="1600"/>
              </a:spcBef>
              <a:spcAft>
                <a:spcPts val="0"/>
              </a:spcAft>
              <a:buClr>
                <a:schemeClr val="dk1"/>
              </a:buClr>
              <a:buSzPts val="1400"/>
              <a:buFont typeface="Quicksand Light"/>
              <a:buChar char="■"/>
              <a:defRPr>
                <a:solidFill>
                  <a:schemeClr val="dk1"/>
                </a:solidFill>
                <a:latin typeface="Quicksand Light"/>
                <a:ea typeface="Quicksand Light"/>
                <a:cs typeface="Quicksand Light"/>
                <a:sym typeface="Quicksand Light"/>
              </a:defRPr>
            </a:lvl3pPr>
            <a:lvl4pPr marL="1828800" lvl="3" indent="-317500">
              <a:lnSpc>
                <a:spcPct val="100000"/>
              </a:lnSpc>
              <a:spcBef>
                <a:spcPts val="1600"/>
              </a:spcBef>
              <a:spcAft>
                <a:spcPts val="0"/>
              </a:spcAft>
              <a:buClr>
                <a:schemeClr val="dk1"/>
              </a:buClr>
              <a:buSzPts val="1400"/>
              <a:buFont typeface="Quicksand Light"/>
              <a:buChar char="●"/>
              <a:defRPr>
                <a:solidFill>
                  <a:schemeClr val="dk1"/>
                </a:solidFill>
                <a:latin typeface="Quicksand Light"/>
                <a:ea typeface="Quicksand Light"/>
                <a:cs typeface="Quicksand Light"/>
                <a:sym typeface="Quicksand Light"/>
              </a:defRPr>
            </a:lvl4pPr>
            <a:lvl5pPr marL="2286000" lvl="4" indent="-317500">
              <a:lnSpc>
                <a:spcPct val="100000"/>
              </a:lnSpc>
              <a:spcBef>
                <a:spcPts val="1600"/>
              </a:spcBef>
              <a:spcAft>
                <a:spcPts val="0"/>
              </a:spcAft>
              <a:buClr>
                <a:schemeClr val="dk1"/>
              </a:buClr>
              <a:buSzPts val="1400"/>
              <a:buFont typeface="Quicksand Light"/>
              <a:buChar char="○"/>
              <a:defRPr>
                <a:solidFill>
                  <a:schemeClr val="dk1"/>
                </a:solidFill>
                <a:latin typeface="Quicksand Light"/>
                <a:ea typeface="Quicksand Light"/>
                <a:cs typeface="Quicksand Light"/>
                <a:sym typeface="Quicksand Light"/>
              </a:defRPr>
            </a:lvl5pPr>
            <a:lvl6pPr marL="2743200" lvl="5" indent="-317500">
              <a:lnSpc>
                <a:spcPct val="100000"/>
              </a:lnSpc>
              <a:spcBef>
                <a:spcPts val="1600"/>
              </a:spcBef>
              <a:spcAft>
                <a:spcPts val="0"/>
              </a:spcAft>
              <a:buClr>
                <a:schemeClr val="dk1"/>
              </a:buClr>
              <a:buSzPts val="1400"/>
              <a:buFont typeface="Quicksand Light"/>
              <a:buChar char="■"/>
              <a:defRPr>
                <a:solidFill>
                  <a:schemeClr val="dk1"/>
                </a:solidFill>
                <a:latin typeface="Quicksand Light"/>
                <a:ea typeface="Quicksand Light"/>
                <a:cs typeface="Quicksand Light"/>
                <a:sym typeface="Quicksand Light"/>
              </a:defRPr>
            </a:lvl6pPr>
            <a:lvl7pPr marL="3200400" lvl="6" indent="-317500">
              <a:lnSpc>
                <a:spcPct val="100000"/>
              </a:lnSpc>
              <a:spcBef>
                <a:spcPts val="1600"/>
              </a:spcBef>
              <a:spcAft>
                <a:spcPts val="0"/>
              </a:spcAft>
              <a:buClr>
                <a:schemeClr val="dk1"/>
              </a:buClr>
              <a:buSzPts val="1400"/>
              <a:buFont typeface="Quicksand Light"/>
              <a:buChar char="●"/>
              <a:defRPr>
                <a:solidFill>
                  <a:schemeClr val="dk1"/>
                </a:solidFill>
                <a:latin typeface="Quicksand Light"/>
                <a:ea typeface="Quicksand Light"/>
                <a:cs typeface="Quicksand Light"/>
                <a:sym typeface="Quicksand Light"/>
              </a:defRPr>
            </a:lvl7pPr>
            <a:lvl8pPr marL="3657600" lvl="7" indent="-317500">
              <a:lnSpc>
                <a:spcPct val="100000"/>
              </a:lnSpc>
              <a:spcBef>
                <a:spcPts val="1600"/>
              </a:spcBef>
              <a:spcAft>
                <a:spcPts val="0"/>
              </a:spcAft>
              <a:buClr>
                <a:schemeClr val="dk1"/>
              </a:buClr>
              <a:buSzPts val="1400"/>
              <a:buFont typeface="Quicksand Light"/>
              <a:buChar char="○"/>
              <a:defRPr>
                <a:solidFill>
                  <a:schemeClr val="dk1"/>
                </a:solidFill>
                <a:latin typeface="Quicksand Light"/>
                <a:ea typeface="Quicksand Light"/>
                <a:cs typeface="Quicksand Light"/>
                <a:sym typeface="Quicksand Light"/>
              </a:defRPr>
            </a:lvl8pPr>
            <a:lvl9pPr marL="4114800" lvl="8" indent="-317500">
              <a:lnSpc>
                <a:spcPct val="100000"/>
              </a:lnSpc>
              <a:spcBef>
                <a:spcPts val="1600"/>
              </a:spcBef>
              <a:spcAft>
                <a:spcPts val="1600"/>
              </a:spcAft>
              <a:buClr>
                <a:schemeClr val="dk1"/>
              </a:buClr>
              <a:buSzPts val="1400"/>
              <a:buFont typeface="Quicksand Light"/>
              <a:buChar char="■"/>
              <a:defRPr>
                <a:solidFill>
                  <a:schemeClr val="dk1"/>
                </a:solidFill>
                <a:latin typeface="Quicksand Light"/>
                <a:ea typeface="Quicksand Light"/>
                <a:cs typeface="Quicksand Light"/>
                <a:sym typeface="Quicksand Light"/>
              </a:defRPr>
            </a:lvl9pPr>
          </a:lstStyle>
          <a:p>
            <a:endParaRPr/>
          </a:p>
        </p:txBody>
      </p:sp>
    </p:spTree>
    <p:extLst>
      <p:ext uri="{BB962C8B-B14F-4D97-AF65-F5344CB8AC3E}">
        <p14:creationId xmlns:p14="http://schemas.microsoft.com/office/powerpoint/2010/main" val="186942742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8" r:id="rId6"/>
    <p:sldLayoutId id="2147483669" r:id="rId7"/>
    <p:sldLayoutId id="2147483670" r:id="rId8"/>
    <p:sldLayoutId id="2147483671" r:id="rId9"/>
    <p:sldLayoutId id="2147483672" r:id="rId10"/>
    <p:sldLayoutId id="2147483673" r:id="rId11"/>
    <p:sldLayoutId id="2147483676" r:id="rId12"/>
    <p:sldLayoutId id="2147483678" r:id="rId13"/>
    <p:sldLayoutId id="2147483679" r:id="rId14"/>
    <p:sldLayoutId id="2147483680" r:id="rId15"/>
    <p:sldLayoutId id="2147483681" r:id="rId16"/>
    <p:sldLayoutId id="2147483684" r:id="rId17"/>
    <p:sldLayoutId id="2147483686" r:id="rId18"/>
    <p:sldLayoutId id="2147483687" r:id="rId19"/>
    <p:sldLayoutId id="2147483688" r:id="rId20"/>
    <p:sldLayoutId id="2147483689" r:id="rId21"/>
    <p:sldLayoutId id="2147483690"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3.xml"/><Relationship Id="rId1" Type="http://schemas.openxmlformats.org/officeDocument/2006/relationships/vmlDrawing" Target="../drawings/vmlDrawing1.vml"/><Relationship Id="rId6" Type="http://schemas.openxmlformats.org/officeDocument/2006/relationships/image" Target="../media/image19.png"/><Relationship Id="rId5" Type="http://schemas.openxmlformats.org/officeDocument/2006/relationships/image" Target="../media/image18.w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notesSlide" Target="../notesSlides/notesSlide6.xml"/><Relationship Id="rId7" Type="http://schemas.openxmlformats.org/officeDocument/2006/relationships/oleObject" Target="../embeddings/oleObject2.bin"/><Relationship Id="rId2" Type="http://schemas.openxmlformats.org/officeDocument/2006/relationships/slideLayout" Target="../slideLayouts/slideLayout33.xml"/><Relationship Id="rId1" Type="http://schemas.openxmlformats.org/officeDocument/2006/relationships/vmlDrawing" Target="../drawings/vmlDrawing2.v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oleObject" Target="../embeddings/oleObject8.bin"/><Relationship Id="rId3" Type="http://schemas.openxmlformats.org/officeDocument/2006/relationships/image" Target="../media/image12.png"/><Relationship Id="rId7" Type="http://schemas.openxmlformats.org/officeDocument/2006/relationships/image" Target="../media/image24.wmf"/><Relationship Id="rId12" Type="http://schemas.openxmlformats.org/officeDocument/2006/relationships/oleObject" Target="../embeddings/oleObject7.bin"/><Relationship Id="rId2" Type="http://schemas.openxmlformats.org/officeDocument/2006/relationships/slideLayout" Target="../slideLayouts/slideLayout33.xml"/><Relationship Id="rId1" Type="http://schemas.openxmlformats.org/officeDocument/2006/relationships/vmlDrawing" Target="../drawings/vmlDrawing3.vml"/><Relationship Id="rId6" Type="http://schemas.openxmlformats.org/officeDocument/2006/relationships/oleObject" Target="../embeddings/oleObject3.bin"/><Relationship Id="rId11" Type="http://schemas.openxmlformats.org/officeDocument/2006/relationships/image" Target="../media/image25.wmf"/><Relationship Id="rId5" Type="http://schemas.openxmlformats.org/officeDocument/2006/relationships/image" Target="../media/image25.svg"/><Relationship Id="rId10" Type="http://schemas.openxmlformats.org/officeDocument/2006/relationships/oleObject" Target="../embeddings/oleObject6.bin"/><Relationship Id="rId4" Type="http://schemas.openxmlformats.org/officeDocument/2006/relationships/image" Target="../media/image26.png"/><Relationship Id="rId9" Type="http://schemas.openxmlformats.org/officeDocument/2006/relationships/oleObject" Target="../embeddings/oleObject5.bin"/></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3.xml"/><Relationship Id="rId1" Type="http://schemas.openxmlformats.org/officeDocument/2006/relationships/vmlDrawing" Target="../drawings/vmlDrawing4.vml"/><Relationship Id="rId6" Type="http://schemas.openxmlformats.org/officeDocument/2006/relationships/image" Target="../media/image27.wmf"/><Relationship Id="rId5" Type="http://schemas.openxmlformats.org/officeDocument/2006/relationships/oleObject" Target="../embeddings/oleObject9.bin"/><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29.wmf"/><Relationship Id="rId13" Type="http://schemas.openxmlformats.org/officeDocument/2006/relationships/image" Target="../media/image31.wmf"/><Relationship Id="rId18" Type="http://schemas.openxmlformats.org/officeDocument/2006/relationships/oleObject" Target="../embeddings/oleObject16.bin"/><Relationship Id="rId3" Type="http://schemas.openxmlformats.org/officeDocument/2006/relationships/notesSlide" Target="../notesSlides/notesSlide7.xml"/><Relationship Id="rId7" Type="http://schemas.openxmlformats.org/officeDocument/2006/relationships/oleObject" Target="../embeddings/oleObject11.bin"/><Relationship Id="rId12" Type="http://schemas.openxmlformats.org/officeDocument/2006/relationships/oleObject" Target="../embeddings/oleObject13.bin"/><Relationship Id="rId17" Type="http://schemas.openxmlformats.org/officeDocument/2006/relationships/image" Target="../media/image33.wmf"/><Relationship Id="rId2" Type="http://schemas.openxmlformats.org/officeDocument/2006/relationships/slideLayout" Target="../slideLayouts/slideLayout33.xml"/><Relationship Id="rId16" Type="http://schemas.openxmlformats.org/officeDocument/2006/relationships/oleObject" Target="../embeddings/oleObject15.bin"/><Relationship Id="rId1" Type="http://schemas.openxmlformats.org/officeDocument/2006/relationships/vmlDrawing" Target="../drawings/vmlDrawing5.vml"/><Relationship Id="rId6" Type="http://schemas.openxmlformats.org/officeDocument/2006/relationships/image" Target="../media/image28.wmf"/><Relationship Id="rId11" Type="http://schemas.openxmlformats.org/officeDocument/2006/relationships/image" Target="../media/image30.wmf"/><Relationship Id="rId5" Type="http://schemas.openxmlformats.org/officeDocument/2006/relationships/oleObject" Target="../embeddings/oleObject10.bin"/><Relationship Id="rId15" Type="http://schemas.openxmlformats.org/officeDocument/2006/relationships/image" Target="../media/image32.wmf"/><Relationship Id="rId10" Type="http://schemas.openxmlformats.org/officeDocument/2006/relationships/oleObject" Target="../embeddings/oleObject12.bin"/><Relationship Id="rId19" Type="http://schemas.openxmlformats.org/officeDocument/2006/relationships/image" Target="../media/image34.wmf"/><Relationship Id="rId4" Type="http://schemas.openxmlformats.org/officeDocument/2006/relationships/image" Target="../media/image12.png"/><Relationship Id="rId9" Type="http://schemas.openxmlformats.org/officeDocument/2006/relationships/image" Target="../media/image35.png"/><Relationship Id="rId14" Type="http://schemas.openxmlformats.org/officeDocument/2006/relationships/oleObject" Target="../embeddings/oleObject14.bin"/></Relationships>
</file>

<file path=ppt/slides/_rels/slide16.xml.rels><?xml version="1.0" encoding="UTF-8" standalone="yes"?>
<Relationships xmlns="http://schemas.openxmlformats.org/package/2006/relationships"><Relationship Id="rId8" Type="http://schemas.openxmlformats.org/officeDocument/2006/relationships/image" Target="../media/image37.wmf"/><Relationship Id="rId13" Type="http://schemas.openxmlformats.org/officeDocument/2006/relationships/oleObject" Target="../embeddings/oleObject21.bin"/><Relationship Id="rId3" Type="http://schemas.openxmlformats.org/officeDocument/2006/relationships/image" Target="../media/image41.png"/><Relationship Id="rId7" Type="http://schemas.openxmlformats.org/officeDocument/2006/relationships/oleObject" Target="../embeddings/oleObject18.bin"/><Relationship Id="rId12" Type="http://schemas.openxmlformats.org/officeDocument/2006/relationships/image" Target="../media/image39.wmf"/><Relationship Id="rId2" Type="http://schemas.openxmlformats.org/officeDocument/2006/relationships/slideLayout" Target="../slideLayouts/slideLayout33.xml"/><Relationship Id="rId16" Type="http://schemas.openxmlformats.org/officeDocument/2006/relationships/image" Target="../media/image32.wmf"/><Relationship Id="rId1" Type="http://schemas.openxmlformats.org/officeDocument/2006/relationships/vmlDrawing" Target="../drawings/vmlDrawing6.vml"/><Relationship Id="rId6" Type="http://schemas.openxmlformats.org/officeDocument/2006/relationships/image" Target="../media/image36.wmf"/><Relationship Id="rId11" Type="http://schemas.openxmlformats.org/officeDocument/2006/relationships/oleObject" Target="../embeddings/oleObject20.bin"/><Relationship Id="rId5" Type="http://schemas.openxmlformats.org/officeDocument/2006/relationships/oleObject" Target="../embeddings/oleObject17.bin"/><Relationship Id="rId15" Type="http://schemas.openxmlformats.org/officeDocument/2006/relationships/oleObject" Target="../embeddings/oleObject22.bin"/><Relationship Id="rId10" Type="http://schemas.openxmlformats.org/officeDocument/2006/relationships/image" Target="../media/image38.wmf"/><Relationship Id="rId4" Type="http://schemas.openxmlformats.org/officeDocument/2006/relationships/image" Target="../media/image12.png"/><Relationship Id="rId9" Type="http://schemas.openxmlformats.org/officeDocument/2006/relationships/oleObject" Target="../embeddings/oleObject19.bin"/><Relationship Id="rId14" Type="http://schemas.openxmlformats.org/officeDocument/2006/relationships/image" Target="../media/image40.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3.png"/><Relationship Id="rId12" Type="http://schemas.microsoft.com/office/2007/relationships/hdphoto" Target="../media/hdphoto5.wdp"/><Relationship Id="rId17" Type="http://schemas.openxmlformats.org/officeDocument/2006/relationships/image" Target="../media/image8.png"/><Relationship Id="rId2" Type="http://schemas.openxmlformats.org/officeDocument/2006/relationships/notesSlide" Target="../notesSlides/notesSlide1.xml"/><Relationship Id="rId16" Type="http://schemas.microsoft.com/office/2007/relationships/hdphoto" Target="../media/hdphoto7.wdp"/><Relationship Id="rId1" Type="http://schemas.openxmlformats.org/officeDocument/2006/relationships/slideLayout" Target="../slideLayouts/slideLayout33.xml"/><Relationship Id="rId6" Type="http://schemas.microsoft.com/office/2007/relationships/hdphoto" Target="../media/hdphoto2.wdp"/><Relationship Id="rId11" Type="http://schemas.openxmlformats.org/officeDocument/2006/relationships/image" Target="../media/image5.png"/><Relationship Id="rId5" Type="http://schemas.openxmlformats.org/officeDocument/2006/relationships/image" Target="../media/image2.png"/><Relationship Id="rId15" Type="http://schemas.openxmlformats.org/officeDocument/2006/relationships/image" Target="../media/image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4.png"/><Relationship Id="rId14" Type="http://schemas.microsoft.com/office/2007/relationships/hdphoto" Target="../media/hdphoto6.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3.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33.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2.png"/><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2.png"/><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Google Shape;276;p33">
            <a:extLst>
              <a:ext uri="{FF2B5EF4-FFF2-40B4-BE49-F238E27FC236}">
                <a16:creationId xmlns:a16="http://schemas.microsoft.com/office/drawing/2014/main" xmlns="" id="{C574B640-0199-463F-87CA-8E3956B46E10}"/>
              </a:ext>
            </a:extLst>
          </p:cNvPr>
          <p:cNvSpPr txBox="1">
            <a:spLocks/>
          </p:cNvSpPr>
          <p:nvPr/>
        </p:nvSpPr>
        <p:spPr>
          <a:xfrm>
            <a:off x="152400" y="1178355"/>
            <a:ext cx="11887200" cy="2922305"/>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r" rtl="0">
              <a:lnSpc>
                <a:spcPct val="90000"/>
              </a:lnSpc>
              <a:spcBef>
                <a:spcPts val="0"/>
              </a:spcBef>
              <a:spcAft>
                <a:spcPts val="0"/>
              </a:spcAft>
              <a:buClr>
                <a:srgbClr val="191919"/>
              </a:buClr>
              <a:buSzPts val="5200"/>
              <a:buFont typeface="Amatic SC"/>
              <a:buNone/>
              <a:defRPr sz="11066" b="1" i="0" u="none" strike="noStrike" cap="none">
                <a:solidFill>
                  <a:srgbClr val="191919"/>
                </a:solidFill>
                <a:latin typeface="Amatic SC"/>
                <a:ea typeface="Amatic SC"/>
                <a:cs typeface="Amatic SC"/>
                <a:sym typeface="Amatic SC"/>
              </a:defRPr>
            </a:lvl1pPr>
            <a:lvl2pPr marR="0" lvl="1" algn="ctr" rtl="0">
              <a:lnSpc>
                <a:spcPct val="100000"/>
              </a:lnSpc>
              <a:spcBef>
                <a:spcPts val="0"/>
              </a:spcBef>
              <a:spcAft>
                <a:spcPts val="0"/>
              </a:spcAft>
              <a:buClr>
                <a:srgbClr val="191919"/>
              </a:buClr>
              <a:buSzPts val="5200"/>
              <a:buFont typeface="Amatic SC"/>
              <a:buNone/>
              <a:defRPr sz="6933" b="1" i="0" u="none" strike="noStrike" cap="none">
                <a:solidFill>
                  <a:srgbClr val="191919"/>
                </a:solidFill>
                <a:latin typeface="Amatic SC"/>
                <a:ea typeface="Amatic SC"/>
                <a:cs typeface="Amatic SC"/>
                <a:sym typeface="Amatic SC"/>
              </a:defRPr>
            </a:lvl2pPr>
            <a:lvl3pPr marR="0" lvl="2" algn="ctr" rtl="0">
              <a:lnSpc>
                <a:spcPct val="100000"/>
              </a:lnSpc>
              <a:spcBef>
                <a:spcPts val="0"/>
              </a:spcBef>
              <a:spcAft>
                <a:spcPts val="0"/>
              </a:spcAft>
              <a:buClr>
                <a:srgbClr val="191919"/>
              </a:buClr>
              <a:buSzPts val="5200"/>
              <a:buFont typeface="Amatic SC"/>
              <a:buNone/>
              <a:defRPr sz="6933" b="1" i="0" u="none" strike="noStrike" cap="none">
                <a:solidFill>
                  <a:srgbClr val="191919"/>
                </a:solidFill>
                <a:latin typeface="Amatic SC"/>
                <a:ea typeface="Amatic SC"/>
                <a:cs typeface="Amatic SC"/>
                <a:sym typeface="Amatic SC"/>
              </a:defRPr>
            </a:lvl3pPr>
            <a:lvl4pPr marR="0" lvl="3" algn="ctr" rtl="0">
              <a:lnSpc>
                <a:spcPct val="100000"/>
              </a:lnSpc>
              <a:spcBef>
                <a:spcPts val="0"/>
              </a:spcBef>
              <a:spcAft>
                <a:spcPts val="0"/>
              </a:spcAft>
              <a:buClr>
                <a:srgbClr val="191919"/>
              </a:buClr>
              <a:buSzPts val="5200"/>
              <a:buFont typeface="Amatic SC"/>
              <a:buNone/>
              <a:defRPr sz="6933" b="1" i="0" u="none" strike="noStrike" cap="none">
                <a:solidFill>
                  <a:srgbClr val="191919"/>
                </a:solidFill>
                <a:latin typeface="Amatic SC"/>
                <a:ea typeface="Amatic SC"/>
                <a:cs typeface="Amatic SC"/>
                <a:sym typeface="Amatic SC"/>
              </a:defRPr>
            </a:lvl4pPr>
            <a:lvl5pPr marR="0" lvl="4" algn="ctr" rtl="0">
              <a:lnSpc>
                <a:spcPct val="100000"/>
              </a:lnSpc>
              <a:spcBef>
                <a:spcPts val="0"/>
              </a:spcBef>
              <a:spcAft>
                <a:spcPts val="0"/>
              </a:spcAft>
              <a:buClr>
                <a:srgbClr val="191919"/>
              </a:buClr>
              <a:buSzPts val="5200"/>
              <a:buFont typeface="Amatic SC"/>
              <a:buNone/>
              <a:defRPr sz="6933" b="1" i="0" u="none" strike="noStrike" cap="none">
                <a:solidFill>
                  <a:srgbClr val="191919"/>
                </a:solidFill>
                <a:latin typeface="Amatic SC"/>
                <a:ea typeface="Amatic SC"/>
                <a:cs typeface="Amatic SC"/>
                <a:sym typeface="Amatic SC"/>
              </a:defRPr>
            </a:lvl5pPr>
            <a:lvl6pPr marR="0" lvl="5" algn="ctr" rtl="0">
              <a:lnSpc>
                <a:spcPct val="100000"/>
              </a:lnSpc>
              <a:spcBef>
                <a:spcPts val="0"/>
              </a:spcBef>
              <a:spcAft>
                <a:spcPts val="0"/>
              </a:spcAft>
              <a:buClr>
                <a:srgbClr val="191919"/>
              </a:buClr>
              <a:buSzPts val="5200"/>
              <a:buFont typeface="Amatic SC"/>
              <a:buNone/>
              <a:defRPr sz="6933" b="1" i="0" u="none" strike="noStrike" cap="none">
                <a:solidFill>
                  <a:srgbClr val="191919"/>
                </a:solidFill>
                <a:latin typeface="Amatic SC"/>
                <a:ea typeface="Amatic SC"/>
                <a:cs typeface="Amatic SC"/>
                <a:sym typeface="Amatic SC"/>
              </a:defRPr>
            </a:lvl6pPr>
            <a:lvl7pPr marR="0" lvl="6" algn="ctr" rtl="0">
              <a:lnSpc>
                <a:spcPct val="100000"/>
              </a:lnSpc>
              <a:spcBef>
                <a:spcPts val="0"/>
              </a:spcBef>
              <a:spcAft>
                <a:spcPts val="0"/>
              </a:spcAft>
              <a:buClr>
                <a:srgbClr val="191919"/>
              </a:buClr>
              <a:buSzPts val="5200"/>
              <a:buFont typeface="Amatic SC"/>
              <a:buNone/>
              <a:defRPr sz="6933" b="1" i="0" u="none" strike="noStrike" cap="none">
                <a:solidFill>
                  <a:srgbClr val="191919"/>
                </a:solidFill>
                <a:latin typeface="Amatic SC"/>
                <a:ea typeface="Amatic SC"/>
                <a:cs typeface="Amatic SC"/>
                <a:sym typeface="Amatic SC"/>
              </a:defRPr>
            </a:lvl7pPr>
            <a:lvl8pPr marR="0" lvl="7" algn="ctr" rtl="0">
              <a:lnSpc>
                <a:spcPct val="100000"/>
              </a:lnSpc>
              <a:spcBef>
                <a:spcPts val="0"/>
              </a:spcBef>
              <a:spcAft>
                <a:spcPts val="0"/>
              </a:spcAft>
              <a:buClr>
                <a:srgbClr val="191919"/>
              </a:buClr>
              <a:buSzPts val="5200"/>
              <a:buFont typeface="Amatic SC"/>
              <a:buNone/>
              <a:defRPr sz="6933" b="1" i="0" u="none" strike="noStrike" cap="none">
                <a:solidFill>
                  <a:srgbClr val="191919"/>
                </a:solidFill>
                <a:latin typeface="Amatic SC"/>
                <a:ea typeface="Amatic SC"/>
                <a:cs typeface="Amatic SC"/>
                <a:sym typeface="Amatic SC"/>
              </a:defRPr>
            </a:lvl8pPr>
            <a:lvl9pPr marR="0" lvl="8" algn="ctr" rtl="0">
              <a:lnSpc>
                <a:spcPct val="100000"/>
              </a:lnSpc>
              <a:spcBef>
                <a:spcPts val="0"/>
              </a:spcBef>
              <a:spcAft>
                <a:spcPts val="0"/>
              </a:spcAft>
              <a:buClr>
                <a:srgbClr val="191919"/>
              </a:buClr>
              <a:buSzPts val="5200"/>
              <a:buFont typeface="Amatic SC"/>
              <a:buNone/>
              <a:defRPr sz="6933" b="1" i="0" u="none" strike="noStrike" cap="none">
                <a:solidFill>
                  <a:srgbClr val="191919"/>
                </a:solidFill>
                <a:latin typeface="Amatic SC"/>
                <a:ea typeface="Amatic SC"/>
                <a:cs typeface="Amatic SC"/>
                <a:sym typeface="Amatic SC"/>
              </a:defRPr>
            </a:lvl9pPr>
          </a:lstStyle>
          <a:p>
            <a:pPr marL="0" marR="0" lvl="0" indent="0" algn="ctr" defTabSz="914400" rtl="0" eaLnBrk="1" fontAlgn="auto" latinLnBrk="0" hangingPunct="1">
              <a:lnSpc>
                <a:spcPct val="90000"/>
              </a:lnSpc>
              <a:spcBef>
                <a:spcPts val="0"/>
              </a:spcBef>
              <a:spcAft>
                <a:spcPts val="0"/>
              </a:spcAft>
              <a:buClr>
                <a:srgbClr val="191919"/>
              </a:buClr>
              <a:buSzPts val="5200"/>
              <a:buFont typeface="Amatic SC"/>
              <a:buNone/>
              <a:tabLst/>
              <a:defRPr/>
            </a:pPr>
            <a:r>
              <a:rPr kumimoji="0" lang="en-US" sz="10000" b="1" i="0" u="none" strike="noStrike" kern="0" cap="none" spc="0" normalizeH="0" baseline="0" noProof="0">
                <a:ln>
                  <a:noFill/>
                </a:ln>
                <a:solidFill>
                  <a:srgbClr val="FFFF00"/>
                </a:solidFill>
                <a:effectLst/>
                <a:uLnTx/>
                <a:uFillTx/>
                <a:latin typeface="Itim" panose="00000500000000000000" pitchFamily="2" charset="-34"/>
                <a:cs typeface="Itim" panose="00000500000000000000" pitchFamily="2" charset="-34"/>
                <a:sym typeface="Amatic SC"/>
              </a:rPr>
              <a:t>Bài 23. Năng lượng – Công cơ học </a:t>
            </a:r>
          </a:p>
        </p:txBody>
      </p:sp>
      <p:cxnSp>
        <p:nvCxnSpPr>
          <p:cNvPr id="196" name="Google Shape;338;p33">
            <a:extLst>
              <a:ext uri="{FF2B5EF4-FFF2-40B4-BE49-F238E27FC236}">
                <a16:creationId xmlns:a16="http://schemas.microsoft.com/office/drawing/2014/main" xmlns="" id="{1E37B4B8-6953-48EB-B19C-B888F7D0BE77}"/>
              </a:ext>
            </a:extLst>
          </p:cNvPr>
          <p:cNvCxnSpPr>
            <a:cxnSpLocks/>
          </p:cNvCxnSpPr>
          <p:nvPr/>
        </p:nvCxnSpPr>
        <p:spPr>
          <a:xfrm>
            <a:off x="4509800" y="4194147"/>
            <a:ext cx="3172400" cy="0"/>
          </a:xfrm>
          <a:prstGeom prst="straightConnector1">
            <a:avLst/>
          </a:prstGeom>
          <a:noFill/>
          <a:ln w="19050" cap="flat" cmpd="sng">
            <a:solidFill>
              <a:srgbClr val="FF8956"/>
            </a:solidFill>
            <a:prstDash val="dot"/>
            <a:round/>
            <a:headEnd type="none" w="med" len="med"/>
            <a:tailEnd type="none" w="med" len="med"/>
          </a:ln>
        </p:spPr>
      </p:cxnSp>
    </p:spTree>
    <p:extLst>
      <p:ext uri="{BB962C8B-B14F-4D97-AF65-F5344CB8AC3E}">
        <p14:creationId xmlns:p14="http://schemas.microsoft.com/office/powerpoint/2010/main" val="292234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65;p54">
            <a:extLst>
              <a:ext uri="{FF2B5EF4-FFF2-40B4-BE49-F238E27FC236}">
                <a16:creationId xmlns:a16="http://schemas.microsoft.com/office/drawing/2014/main" xmlns="" id="{BA8A6260-CA4B-46A9-A06E-C71EE59E6992}"/>
              </a:ext>
            </a:extLst>
          </p:cNvPr>
          <p:cNvSpPr txBox="1">
            <a:spLocks noGrp="1"/>
          </p:cNvSpPr>
          <p:nvPr>
            <p:ph type="title"/>
          </p:nvPr>
        </p:nvSpPr>
        <p:spPr>
          <a:xfrm>
            <a:off x="152400" y="139284"/>
            <a:ext cx="11887200" cy="641952"/>
          </a:xfrm>
          <a:prstGeom prst="rect">
            <a:avLst/>
          </a:prstGeom>
        </p:spPr>
        <p:txBody>
          <a:bodyPr spcFirstLastPara="1" wrap="square" lIns="121900" tIns="121900" rIns="121900" bIns="121900" anchor="t" anchorCtr="0">
            <a:noAutofit/>
          </a:bodyPr>
          <a:lstStyle/>
          <a:p>
            <a:pPr algn="ctr"/>
            <a:r>
              <a:rPr lang="en-US" sz="3000" b="0">
                <a:solidFill>
                  <a:srgbClr val="FFFF00"/>
                </a:solidFill>
                <a:latin typeface="Itim" panose="00000500000000000000" pitchFamily="2" charset="-34"/>
                <a:cs typeface="Itim" panose="00000500000000000000" pitchFamily="2" charset="-34"/>
              </a:rPr>
              <a:t>Công là số đo phần năng lượng được truyền hoặc chuyển hóa trong quá trình thực hiện công </a:t>
            </a:r>
            <a:endParaRPr sz="3000" b="0">
              <a:solidFill>
                <a:srgbClr val="FFFF00"/>
              </a:solidFill>
              <a:latin typeface="Itim" panose="00000500000000000000" pitchFamily="2" charset="-34"/>
              <a:cs typeface="Itim" panose="00000500000000000000" pitchFamily="2" charset="-34"/>
            </a:endParaRPr>
          </a:p>
        </p:txBody>
      </p:sp>
      <p:sp>
        <p:nvSpPr>
          <p:cNvPr id="9" name="Google Shape;1794;p49">
            <a:extLst>
              <a:ext uri="{FF2B5EF4-FFF2-40B4-BE49-F238E27FC236}">
                <a16:creationId xmlns:a16="http://schemas.microsoft.com/office/drawing/2014/main" xmlns="" id="{E3A1964F-4B9E-0EEC-7228-640C17629044}"/>
              </a:ext>
            </a:extLst>
          </p:cNvPr>
          <p:cNvSpPr txBox="1">
            <a:spLocks/>
          </p:cNvSpPr>
          <p:nvPr/>
        </p:nvSpPr>
        <p:spPr>
          <a:xfrm>
            <a:off x="6264442" y="1589537"/>
            <a:ext cx="5775158" cy="6419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defRPr/>
            </a:pPr>
            <a:r>
              <a:rPr lang="en-US" sz="2500" kern="0">
                <a:solidFill>
                  <a:srgbClr val="F8F8F8"/>
                </a:solidFill>
                <a:latin typeface="Itim" panose="00000500000000000000" pitchFamily="2" charset="-34"/>
                <a:cs typeface="Itim" panose="00000500000000000000" pitchFamily="2" charset="-34"/>
              </a:rPr>
              <a:t>- Khi đẩy cuốn sách, ta tác dụng lực vào nó làm nó chuyển từ trạng thái đứng yên (động năng = 0) sang trạng thái chuyển động (động năng tăng) </a:t>
            </a:r>
          </a:p>
          <a:p>
            <a:pPr lvl="0">
              <a:defRPr/>
            </a:pPr>
            <a:endParaRPr lang="en-US" sz="2500" kern="0">
              <a:solidFill>
                <a:srgbClr val="F8F8F8"/>
              </a:solidFill>
              <a:latin typeface="Itim" panose="00000500000000000000" pitchFamily="2" charset="-34"/>
              <a:cs typeface="Itim" panose="00000500000000000000" pitchFamily="2" charset="-34"/>
            </a:endParaRPr>
          </a:p>
          <a:p>
            <a:pPr lvl="0">
              <a:defRPr/>
            </a:pPr>
            <a:r>
              <a:rPr lang="en-US" sz="2500" kern="0">
                <a:solidFill>
                  <a:srgbClr val="F8F8F8"/>
                </a:solidFill>
                <a:latin typeface="Itim" panose="00000500000000000000" pitchFamily="2" charset="-34"/>
                <a:cs typeface="Itim" panose="00000500000000000000" pitchFamily="2" charset="-34"/>
              </a:rPr>
              <a:t>- Động năng của sách tăng là do nhận được năng lượng từ tay ta truyền sang </a:t>
            </a:r>
          </a:p>
          <a:p>
            <a:pPr lvl="0">
              <a:defRPr/>
            </a:pPr>
            <a:endParaRPr lang="en-US" sz="2500" kern="0">
              <a:solidFill>
                <a:srgbClr val="F8F8F8"/>
              </a:solidFill>
              <a:latin typeface="Itim" panose="00000500000000000000" pitchFamily="2" charset="-34"/>
              <a:cs typeface="Itim" panose="00000500000000000000" pitchFamily="2" charset="-34"/>
            </a:endParaRPr>
          </a:p>
          <a:p>
            <a:pPr lvl="0">
              <a:defRPr/>
            </a:pPr>
            <a:r>
              <a:rPr lang="en-US" sz="2500" kern="0">
                <a:solidFill>
                  <a:srgbClr val="F8F8F8"/>
                </a:solidFill>
                <a:latin typeface="Itim" panose="00000500000000000000" pitchFamily="2" charset="-34"/>
                <a:cs typeface="Itim" panose="00000500000000000000" pitchFamily="2" charset="-34"/>
              </a:rPr>
              <a:t>- Việc truyền năng lượng cho vật như vậy được gọi là thực hiện công </a:t>
            </a:r>
          </a:p>
        </p:txBody>
      </p:sp>
      <p:pic>
        <p:nvPicPr>
          <p:cNvPr id="4" name="Picture 3">
            <a:extLst>
              <a:ext uri="{FF2B5EF4-FFF2-40B4-BE49-F238E27FC236}">
                <a16:creationId xmlns:a16="http://schemas.microsoft.com/office/drawing/2014/main" xmlns="" id="{AF348E5F-FDB8-1C26-9498-33EBEE47CE19}"/>
              </a:ext>
            </a:extLst>
          </p:cNvPr>
          <p:cNvPicPr>
            <a:picLocks noChangeAspect="1"/>
          </p:cNvPicPr>
          <p:nvPr/>
        </p:nvPicPr>
        <p:blipFill>
          <a:blip r:embed="rId3"/>
          <a:stretch>
            <a:fillRect/>
          </a:stretch>
        </p:blipFill>
        <p:spPr>
          <a:xfrm>
            <a:off x="152400" y="1589537"/>
            <a:ext cx="6112042" cy="3657600"/>
          </a:xfrm>
          <a:prstGeom prst="rect">
            <a:avLst/>
          </a:prstGeom>
        </p:spPr>
      </p:pic>
    </p:spTree>
    <p:extLst>
      <p:ext uri="{BB962C8B-B14F-4D97-AF65-F5344CB8AC3E}">
        <p14:creationId xmlns:p14="http://schemas.microsoft.com/office/powerpoint/2010/main" val="3014091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65;p54">
            <a:extLst>
              <a:ext uri="{FF2B5EF4-FFF2-40B4-BE49-F238E27FC236}">
                <a16:creationId xmlns:a16="http://schemas.microsoft.com/office/drawing/2014/main" xmlns="" id="{BA8A6260-CA4B-46A9-A06E-C71EE59E6992}"/>
              </a:ext>
            </a:extLst>
          </p:cNvPr>
          <p:cNvSpPr txBox="1">
            <a:spLocks noGrp="1"/>
          </p:cNvSpPr>
          <p:nvPr>
            <p:ph type="title"/>
          </p:nvPr>
        </p:nvSpPr>
        <p:spPr>
          <a:xfrm>
            <a:off x="152400" y="139284"/>
            <a:ext cx="11887200" cy="641952"/>
          </a:xfrm>
          <a:prstGeom prst="rect">
            <a:avLst/>
          </a:prstGeom>
        </p:spPr>
        <p:txBody>
          <a:bodyPr spcFirstLastPara="1" wrap="square" lIns="121900" tIns="121900" rIns="121900" bIns="121900" anchor="t" anchorCtr="0">
            <a:noAutofit/>
          </a:bodyPr>
          <a:lstStyle/>
          <a:p>
            <a:pPr algn="ctr"/>
            <a:r>
              <a:rPr lang="en-US" sz="3000" b="0">
                <a:solidFill>
                  <a:srgbClr val="FFFF00"/>
                </a:solidFill>
                <a:latin typeface="Itim" panose="00000500000000000000" pitchFamily="2" charset="-34"/>
                <a:cs typeface="Itim" panose="00000500000000000000" pitchFamily="2" charset="-34"/>
              </a:rPr>
              <a:t>Công thức tính công </a:t>
            </a:r>
            <a:endParaRPr sz="3000" b="0">
              <a:solidFill>
                <a:srgbClr val="FFFF00"/>
              </a:solidFill>
              <a:latin typeface="Itim" panose="00000500000000000000" pitchFamily="2" charset="-34"/>
              <a:cs typeface="Itim" panose="00000500000000000000" pitchFamily="2" charset="-34"/>
            </a:endParaRPr>
          </a:p>
        </p:txBody>
      </p:sp>
      <p:graphicFrame>
        <p:nvGraphicFramePr>
          <p:cNvPr id="5" name="Object 4">
            <a:extLst>
              <a:ext uri="{FF2B5EF4-FFF2-40B4-BE49-F238E27FC236}">
                <a16:creationId xmlns:a16="http://schemas.microsoft.com/office/drawing/2014/main" xmlns="" id="{442AA440-F4E7-BC23-07EE-1A2BDC9773DE}"/>
              </a:ext>
            </a:extLst>
          </p:cNvPr>
          <p:cNvGraphicFramePr>
            <a:graphicFrameLocks noChangeAspect="1"/>
          </p:cNvGraphicFramePr>
          <p:nvPr>
            <p:extLst>
              <p:ext uri="{D42A27DB-BD31-4B8C-83A1-F6EECF244321}">
                <p14:modId xmlns:p14="http://schemas.microsoft.com/office/powerpoint/2010/main" val="2825977889"/>
              </p:ext>
            </p:extLst>
          </p:nvPr>
        </p:nvGraphicFramePr>
        <p:xfrm>
          <a:off x="1709738" y="1254125"/>
          <a:ext cx="3021012" cy="617538"/>
        </p:xfrm>
        <a:graphic>
          <a:graphicData uri="http://schemas.openxmlformats.org/presentationml/2006/ole">
            <mc:AlternateContent xmlns:mc="http://schemas.openxmlformats.org/markup-compatibility/2006">
              <mc:Choice xmlns:v="urn:schemas-microsoft-com:vml" Requires="v">
                <p:oleObj spid="_x0000_s1026" name="Equation" r:id="rId4" imgW="863280" imgH="177480" progId="Equation.DSMT4">
                  <p:embed/>
                </p:oleObj>
              </mc:Choice>
              <mc:Fallback>
                <p:oleObj name="Equation" r:id="rId4" imgW="863280" imgH="177480" progId="Equation.DSMT4">
                  <p:embed/>
                  <p:pic>
                    <p:nvPicPr>
                      <p:cNvPr id="5" name="Object 4">
                        <a:extLst>
                          <a:ext uri="{FF2B5EF4-FFF2-40B4-BE49-F238E27FC236}">
                            <a16:creationId xmlns:a16="http://schemas.microsoft.com/office/drawing/2014/main" xmlns="" id="{442AA440-F4E7-BC23-07EE-1A2BDC9773DE}"/>
                          </a:ext>
                        </a:extLst>
                      </p:cNvPr>
                      <p:cNvPicPr/>
                      <p:nvPr/>
                    </p:nvPicPr>
                    <p:blipFill>
                      <a:blip r:embed="rId5"/>
                      <a:stretch>
                        <a:fillRect/>
                      </a:stretch>
                    </p:blipFill>
                    <p:spPr>
                      <a:xfrm>
                        <a:off x="1709738" y="1254125"/>
                        <a:ext cx="3021012" cy="617538"/>
                      </a:xfrm>
                      <a:prstGeom prst="rect">
                        <a:avLst/>
                      </a:prstGeom>
                    </p:spPr>
                  </p:pic>
                </p:oleObj>
              </mc:Fallback>
            </mc:AlternateContent>
          </a:graphicData>
        </a:graphic>
      </p:graphicFrame>
      <p:sp>
        <p:nvSpPr>
          <p:cNvPr id="6" name="Google Shape;1794;p49">
            <a:extLst>
              <a:ext uri="{FF2B5EF4-FFF2-40B4-BE49-F238E27FC236}">
                <a16:creationId xmlns:a16="http://schemas.microsoft.com/office/drawing/2014/main" xmlns="" id="{12F38831-4946-49B8-6556-C5E609F704BB}"/>
              </a:ext>
            </a:extLst>
          </p:cNvPr>
          <p:cNvSpPr txBox="1">
            <a:spLocks/>
          </p:cNvSpPr>
          <p:nvPr/>
        </p:nvSpPr>
        <p:spPr>
          <a:xfrm>
            <a:off x="616742" y="2443998"/>
            <a:ext cx="5207698" cy="54864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2500" kern="0">
                <a:solidFill>
                  <a:srgbClr val="F8F8F8"/>
                </a:solidFill>
                <a:latin typeface="Itim" panose="00000500000000000000" pitchFamily="2" charset="-34"/>
                <a:cs typeface="Itim" panose="00000500000000000000" pitchFamily="2" charset="-34"/>
              </a:rPr>
              <a:t>A: công của lực F (J) </a:t>
            </a: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2500" kern="0">
                <a:solidFill>
                  <a:srgbClr val="F8F8F8"/>
                </a:solidFill>
                <a:latin typeface="Itim" panose="00000500000000000000" pitchFamily="2" charset="-34"/>
                <a:cs typeface="Itim" panose="00000500000000000000" pitchFamily="2" charset="-34"/>
              </a:rPr>
              <a:t>F: lực (N) </a:t>
            </a: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2500" kern="0">
                <a:solidFill>
                  <a:srgbClr val="F8F8F8"/>
                </a:solidFill>
                <a:latin typeface="Itim" panose="00000500000000000000" pitchFamily="2" charset="-34"/>
                <a:cs typeface="Itim" panose="00000500000000000000" pitchFamily="2" charset="-34"/>
              </a:rPr>
              <a:t>d: độ dịch chuyển (m) </a:t>
            </a: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2500" kern="0">
                <a:solidFill>
                  <a:srgbClr val="F8F8F8"/>
                </a:solidFill>
                <a:latin typeface="Itim" panose="00000500000000000000" pitchFamily="2" charset="-34"/>
                <a:cs typeface="Itim" panose="00000500000000000000" pitchFamily="2" charset="-34"/>
              </a:rPr>
              <a:t>ɑ: góc giữa hướng của lực và hướng chuyển động </a:t>
            </a:r>
          </a:p>
        </p:txBody>
      </p:sp>
      <p:pic>
        <p:nvPicPr>
          <p:cNvPr id="7" name="Picture 6">
            <a:extLst>
              <a:ext uri="{FF2B5EF4-FFF2-40B4-BE49-F238E27FC236}">
                <a16:creationId xmlns:a16="http://schemas.microsoft.com/office/drawing/2014/main" xmlns="" id="{527A7C45-0396-48C2-40BC-B69169EF9ED6}"/>
              </a:ext>
            </a:extLst>
          </p:cNvPr>
          <p:cNvPicPr>
            <a:picLocks noChangeAspect="1"/>
          </p:cNvPicPr>
          <p:nvPr/>
        </p:nvPicPr>
        <p:blipFill>
          <a:blip r:embed="rId6"/>
          <a:stretch>
            <a:fillRect/>
          </a:stretch>
        </p:blipFill>
        <p:spPr>
          <a:xfrm>
            <a:off x="6165691" y="1143000"/>
            <a:ext cx="5873909" cy="4572000"/>
          </a:xfrm>
          <a:prstGeom prst="rect">
            <a:avLst/>
          </a:prstGeom>
        </p:spPr>
      </p:pic>
    </p:spTree>
    <p:extLst>
      <p:ext uri="{BB962C8B-B14F-4D97-AF65-F5344CB8AC3E}">
        <p14:creationId xmlns:p14="http://schemas.microsoft.com/office/powerpoint/2010/main" val="3786204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60E714D-A613-667A-A07E-98D5463A1D8D}"/>
              </a:ext>
            </a:extLst>
          </p:cNvPr>
          <p:cNvPicPr>
            <a:picLocks noChangeAspect="1"/>
          </p:cNvPicPr>
          <p:nvPr/>
        </p:nvPicPr>
        <p:blipFill>
          <a:blip r:embed="rId4"/>
          <a:stretch>
            <a:fillRect/>
          </a:stretch>
        </p:blipFill>
        <p:spPr>
          <a:xfrm>
            <a:off x="152400" y="2777280"/>
            <a:ext cx="3736287" cy="2743200"/>
          </a:xfrm>
          <a:prstGeom prst="rect">
            <a:avLst/>
          </a:prstGeom>
        </p:spPr>
      </p:pic>
      <p:pic>
        <p:nvPicPr>
          <p:cNvPr id="12" name="Picture 11">
            <a:extLst>
              <a:ext uri="{FF2B5EF4-FFF2-40B4-BE49-F238E27FC236}">
                <a16:creationId xmlns:a16="http://schemas.microsoft.com/office/drawing/2014/main" xmlns="" id="{649E1B81-3222-A54B-4EAA-93A6ED153A4C}"/>
              </a:ext>
            </a:extLst>
          </p:cNvPr>
          <p:cNvPicPr>
            <a:picLocks noChangeAspect="1"/>
          </p:cNvPicPr>
          <p:nvPr/>
        </p:nvPicPr>
        <p:blipFill>
          <a:blip r:embed="rId5"/>
          <a:stretch>
            <a:fillRect/>
          </a:stretch>
        </p:blipFill>
        <p:spPr>
          <a:xfrm>
            <a:off x="4120289" y="1862880"/>
            <a:ext cx="2928359" cy="3657600"/>
          </a:xfrm>
          <a:prstGeom prst="rect">
            <a:avLst/>
          </a:prstGeom>
        </p:spPr>
      </p:pic>
      <p:pic>
        <p:nvPicPr>
          <p:cNvPr id="14" name="Picture 13">
            <a:extLst>
              <a:ext uri="{FF2B5EF4-FFF2-40B4-BE49-F238E27FC236}">
                <a16:creationId xmlns:a16="http://schemas.microsoft.com/office/drawing/2014/main" xmlns="" id="{3C838FAF-192A-B9BB-FBF3-D653784EDC38}"/>
              </a:ext>
            </a:extLst>
          </p:cNvPr>
          <p:cNvPicPr>
            <a:picLocks noChangeAspect="1"/>
          </p:cNvPicPr>
          <p:nvPr/>
        </p:nvPicPr>
        <p:blipFill>
          <a:blip r:embed="rId6"/>
          <a:stretch>
            <a:fillRect/>
          </a:stretch>
        </p:blipFill>
        <p:spPr>
          <a:xfrm>
            <a:off x="7280251" y="2777280"/>
            <a:ext cx="4759349" cy="2743200"/>
          </a:xfrm>
          <a:prstGeom prst="rect">
            <a:avLst/>
          </a:prstGeom>
        </p:spPr>
      </p:pic>
      <p:sp>
        <p:nvSpPr>
          <p:cNvPr id="9" name="Google Shape;1794;p49">
            <a:extLst>
              <a:ext uri="{FF2B5EF4-FFF2-40B4-BE49-F238E27FC236}">
                <a16:creationId xmlns:a16="http://schemas.microsoft.com/office/drawing/2014/main" xmlns="" id="{99C1ECAE-F271-CF00-A69A-9CD952C584CB}"/>
              </a:ext>
            </a:extLst>
          </p:cNvPr>
          <p:cNvSpPr txBox="1">
            <a:spLocks/>
          </p:cNvSpPr>
          <p:nvPr/>
        </p:nvSpPr>
        <p:spPr>
          <a:xfrm>
            <a:off x="348065" y="5704099"/>
            <a:ext cx="3344955" cy="54864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500" kern="0">
                <a:solidFill>
                  <a:srgbClr val="F8F8F8"/>
                </a:solidFill>
                <a:latin typeface="Itim" panose="00000500000000000000" pitchFamily="2" charset="-34"/>
                <a:cs typeface="Itim" panose="00000500000000000000" pitchFamily="2" charset="-34"/>
              </a:rPr>
              <a:t>0 ≤ ɑ &lt; 90</a:t>
            </a:r>
            <a:r>
              <a:rPr lang="en-US" sz="2500" kern="0" baseline="30000">
                <a:solidFill>
                  <a:srgbClr val="F8F8F8"/>
                </a:solidFill>
                <a:latin typeface="Itim" panose="00000500000000000000" pitchFamily="2" charset="-34"/>
                <a:cs typeface="Itim" panose="00000500000000000000" pitchFamily="2" charset="-34"/>
              </a:rPr>
              <a:t>0</a:t>
            </a:r>
            <a:r>
              <a:rPr lang="en-US" sz="2500" kern="0">
                <a:solidFill>
                  <a:srgbClr val="F8F8F8"/>
                </a:solidFill>
                <a:latin typeface="Itim" panose="00000500000000000000" pitchFamily="2" charset="-34"/>
                <a:cs typeface="Itim" panose="00000500000000000000" pitchFamily="2" charset="-34"/>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500" kern="0">
                <a:solidFill>
                  <a:srgbClr val="F8F8F8"/>
                </a:solidFill>
                <a:latin typeface="Itim" panose="00000500000000000000" pitchFamily="2" charset="-34"/>
                <a:cs typeface="Itim" panose="00000500000000000000" pitchFamily="2" charset="-34"/>
              </a:rPr>
              <a:t>công phát động (A &gt; 0) </a:t>
            </a:r>
          </a:p>
        </p:txBody>
      </p:sp>
      <p:sp>
        <p:nvSpPr>
          <p:cNvPr id="11" name="Google Shape;1794;p49">
            <a:extLst>
              <a:ext uri="{FF2B5EF4-FFF2-40B4-BE49-F238E27FC236}">
                <a16:creationId xmlns:a16="http://schemas.microsoft.com/office/drawing/2014/main" xmlns="" id="{06BEC138-5357-7913-F670-86298CF20738}"/>
              </a:ext>
            </a:extLst>
          </p:cNvPr>
          <p:cNvSpPr txBox="1">
            <a:spLocks/>
          </p:cNvSpPr>
          <p:nvPr/>
        </p:nvSpPr>
        <p:spPr>
          <a:xfrm>
            <a:off x="3693020" y="5704099"/>
            <a:ext cx="3925409" cy="54864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500" kern="0">
                <a:solidFill>
                  <a:srgbClr val="F8F8F8"/>
                </a:solidFill>
                <a:latin typeface="Itim" panose="00000500000000000000" pitchFamily="2" charset="-34"/>
                <a:cs typeface="Itim" panose="00000500000000000000" pitchFamily="2" charset="-34"/>
              </a:rPr>
              <a:t>ɑ = 90</a:t>
            </a:r>
            <a:r>
              <a:rPr lang="en-US" sz="2500" kern="0" baseline="30000">
                <a:solidFill>
                  <a:srgbClr val="F8F8F8"/>
                </a:solidFill>
                <a:latin typeface="Itim" panose="00000500000000000000" pitchFamily="2" charset="-34"/>
                <a:cs typeface="Itim" panose="00000500000000000000" pitchFamily="2" charset="-34"/>
              </a:rPr>
              <a:t>0</a:t>
            </a:r>
            <a:r>
              <a:rPr lang="en-US" sz="2500" kern="0">
                <a:solidFill>
                  <a:srgbClr val="F8F8F8"/>
                </a:solidFill>
                <a:latin typeface="Itim" panose="00000500000000000000" pitchFamily="2" charset="-34"/>
                <a:cs typeface="Itim" panose="00000500000000000000" pitchFamily="2" charset="-34"/>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500" kern="0">
                <a:solidFill>
                  <a:srgbClr val="F8F8F8"/>
                </a:solidFill>
                <a:latin typeface="Itim" panose="00000500000000000000" pitchFamily="2" charset="-34"/>
                <a:cs typeface="Itim" panose="00000500000000000000" pitchFamily="2" charset="-34"/>
              </a:rPr>
              <a:t>lực không sinh công (A = 0) </a:t>
            </a:r>
          </a:p>
        </p:txBody>
      </p:sp>
      <p:sp>
        <p:nvSpPr>
          <p:cNvPr id="13" name="Google Shape;1794;p49">
            <a:extLst>
              <a:ext uri="{FF2B5EF4-FFF2-40B4-BE49-F238E27FC236}">
                <a16:creationId xmlns:a16="http://schemas.microsoft.com/office/drawing/2014/main" xmlns="" id="{749D2077-4513-43DE-F7D6-54877454DB8F}"/>
              </a:ext>
            </a:extLst>
          </p:cNvPr>
          <p:cNvSpPr txBox="1">
            <a:spLocks/>
          </p:cNvSpPr>
          <p:nvPr/>
        </p:nvSpPr>
        <p:spPr>
          <a:xfrm>
            <a:off x="8498982" y="5704099"/>
            <a:ext cx="2904146" cy="54864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500" kern="0">
                <a:solidFill>
                  <a:srgbClr val="F8F8F8"/>
                </a:solidFill>
                <a:latin typeface="Itim" panose="00000500000000000000" pitchFamily="2" charset="-34"/>
                <a:cs typeface="Itim" panose="00000500000000000000" pitchFamily="2" charset="-34"/>
              </a:rPr>
              <a:t>90 &lt; ɑ ≤ 180</a:t>
            </a:r>
            <a:r>
              <a:rPr lang="en-US" sz="2500" kern="0" baseline="30000">
                <a:solidFill>
                  <a:srgbClr val="F8F8F8"/>
                </a:solidFill>
                <a:latin typeface="Itim" panose="00000500000000000000" pitchFamily="2" charset="-34"/>
                <a:cs typeface="Itim" panose="00000500000000000000" pitchFamily="2" charset="-34"/>
              </a:rPr>
              <a:t>0</a:t>
            </a:r>
            <a:r>
              <a:rPr lang="en-US" sz="2500" kern="0">
                <a:solidFill>
                  <a:srgbClr val="F8F8F8"/>
                </a:solidFill>
                <a:latin typeface="Itim" panose="00000500000000000000" pitchFamily="2" charset="-34"/>
                <a:cs typeface="Itim" panose="00000500000000000000" pitchFamily="2" charset="-34"/>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500" kern="0">
                <a:solidFill>
                  <a:srgbClr val="F8F8F8"/>
                </a:solidFill>
                <a:latin typeface="Itim" panose="00000500000000000000" pitchFamily="2" charset="-34"/>
                <a:cs typeface="Itim" panose="00000500000000000000" pitchFamily="2" charset="-34"/>
              </a:rPr>
              <a:t>công cản (A &lt; 0) </a:t>
            </a:r>
          </a:p>
        </p:txBody>
      </p:sp>
      <p:sp>
        <p:nvSpPr>
          <p:cNvPr id="15" name="Google Shape;2365;p54">
            <a:extLst>
              <a:ext uri="{FF2B5EF4-FFF2-40B4-BE49-F238E27FC236}">
                <a16:creationId xmlns:a16="http://schemas.microsoft.com/office/drawing/2014/main" xmlns="" id="{CA2FFF5F-8AF9-7C94-2E31-D89EF6535F65}"/>
              </a:ext>
            </a:extLst>
          </p:cNvPr>
          <p:cNvSpPr txBox="1">
            <a:spLocks noGrp="1"/>
          </p:cNvSpPr>
          <p:nvPr>
            <p:ph type="title"/>
          </p:nvPr>
        </p:nvSpPr>
        <p:spPr>
          <a:xfrm>
            <a:off x="152400" y="139284"/>
            <a:ext cx="11887200" cy="641952"/>
          </a:xfrm>
          <a:prstGeom prst="rect">
            <a:avLst/>
          </a:prstGeom>
        </p:spPr>
        <p:txBody>
          <a:bodyPr spcFirstLastPara="1" wrap="square" lIns="121900" tIns="121900" rIns="121900" bIns="121900" anchor="t" anchorCtr="0">
            <a:noAutofit/>
          </a:bodyPr>
          <a:lstStyle/>
          <a:p>
            <a:pPr algn="ctr"/>
            <a:r>
              <a:rPr lang="en-US" sz="3000" b="0">
                <a:solidFill>
                  <a:srgbClr val="FFFF00"/>
                </a:solidFill>
                <a:latin typeface="Itim" panose="00000500000000000000" pitchFamily="2" charset="-34"/>
                <a:cs typeface="Itim" panose="00000500000000000000" pitchFamily="2" charset="-34"/>
              </a:rPr>
              <a:t>Công thức tính công </a:t>
            </a:r>
            <a:endParaRPr sz="3000" b="0">
              <a:solidFill>
                <a:srgbClr val="FFFF00"/>
              </a:solidFill>
              <a:latin typeface="Itim" panose="00000500000000000000" pitchFamily="2" charset="-34"/>
              <a:cs typeface="Itim" panose="00000500000000000000" pitchFamily="2" charset="-34"/>
            </a:endParaRPr>
          </a:p>
        </p:txBody>
      </p:sp>
      <p:graphicFrame>
        <p:nvGraphicFramePr>
          <p:cNvPr id="16" name="Object 15">
            <a:extLst>
              <a:ext uri="{FF2B5EF4-FFF2-40B4-BE49-F238E27FC236}">
                <a16:creationId xmlns:a16="http://schemas.microsoft.com/office/drawing/2014/main" xmlns="" id="{69332106-C664-1D27-453B-458B034DBFAE}"/>
              </a:ext>
            </a:extLst>
          </p:cNvPr>
          <p:cNvGraphicFramePr>
            <a:graphicFrameLocks noChangeAspect="1"/>
          </p:cNvGraphicFramePr>
          <p:nvPr>
            <p:extLst>
              <p:ext uri="{D42A27DB-BD31-4B8C-83A1-F6EECF244321}">
                <p14:modId xmlns:p14="http://schemas.microsoft.com/office/powerpoint/2010/main" val="4147667055"/>
              </p:ext>
            </p:extLst>
          </p:nvPr>
        </p:nvGraphicFramePr>
        <p:xfrm>
          <a:off x="4584700" y="976313"/>
          <a:ext cx="3021013" cy="617537"/>
        </p:xfrm>
        <a:graphic>
          <a:graphicData uri="http://schemas.openxmlformats.org/presentationml/2006/ole">
            <mc:AlternateContent xmlns:mc="http://schemas.openxmlformats.org/markup-compatibility/2006">
              <mc:Choice xmlns:v="urn:schemas-microsoft-com:vml" Requires="v">
                <p:oleObj spid="_x0000_s2050" name="Equation" r:id="rId7" imgW="863280" imgH="177480" progId="Equation.DSMT4">
                  <p:embed/>
                </p:oleObj>
              </mc:Choice>
              <mc:Fallback>
                <p:oleObj name="Equation" r:id="rId7" imgW="863280" imgH="177480" progId="Equation.DSMT4">
                  <p:embed/>
                  <p:pic>
                    <p:nvPicPr>
                      <p:cNvPr id="16" name="Object 15">
                        <a:extLst>
                          <a:ext uri="{FF2B5EF4-FFF2-40B4-BE49-F238E27FC236}">
                            <a16:creationId xmlns:a16="http://schemas.microsoft.com/office/drawing/2014/main" xmlns="" id="{69332106-C664-1D27-453B-458B034DBFAE}"/>
                          </a:ext>
                        </a:extLst>
                      </p:cNvPr>
                      <p:cNvPicPr/>
                      <p:nvPr/>
                    </p:nvPicPr>
                    <p:blipFill>
                      <a:blip r:embed="rId8"/>
                      <a:stretch>
                        <a:fillRect/>
                      </a:stretch>
                    </p:blipFill>
                    <p:spPr>
                      <a:xfrm>
                        <a:off x="4584700" y="976313"/>
                        <a:ext cx="3021013" cy="617537"/>
                      </a:xfrm>
                      <a:prstGeom prst="rect">
                        <a:avLst/>
                      </a:prstGeom>
                    </p:spPr>
                  </p:pic>
                </p:oleObj>
              </mc:Fallback>
            </mc:AlternateContent>
          </a:graphicData>
        </a:graphic>
      </p:graphicFrame>
    </p:spTree>
    <p:extLst>
      <p:ext uri="{BB962C8B-B14F-4D97-AF65-F5344CB8AC3E}">
        <p14:creationId xmlns:p14="http://schemas.microsoft.com/office/powerpoint/2010/main" val="1336287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1794;p49">
            <a:extLst>
              <a:ext uri="{FF2B5EF4-FFF2-40B4-BE49-F238E27FC236}">
                <a16:creationId xmlns:a16="http://schemas.microsoft.com/office/drawing/2014/main" xmlns="" id="{9C339D16-68E4-43C4-A62E-D0146138D23B}"/>
              </a:ext>
            </a:extLst>
          </p:cNvPr>
          <p:cNvSpPr txBox="1">
            <a:spLocks/>
          </p:cNvSpPr>
          <p:nvPr/>
        </p:nvSpPr>
        <p:spPr>
          <a:xfrm>
            <a:off x="152400" y="177470"/>
            <a:ext cx="11887200" cy="6419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defRPr/>
            </a:pPr>
            <a:r>
              <a:rPr lang="en-US" sz="2500" kern="0">
                <a:solidFill>
                  <a:srgbClr val="F8F8F8"/>
                </a:solidFill>
                <a:latin typeface="Itim" panose="00000500000000000000" pitchFamily="2" charset="-34"/>
                <a:cs typeface="Itim" panose="00000500000000000000" pitchFamily="2" charset="-34"/>
              </a:rPr>
              <a:t>            5. Trường hợp nào sau đây trọng lực tác dụng lên ô tô thực hiện công phát </a:t>
            </a:r>
          </a:p>
          <a:p>
            <a:pPr lvl="0">
              <a:defRPr/>
            </a:pPr>
            <a:r>
              <a:rPr lang="en-US" sz="2500" kern="0">
                <a:solidFill>
                  <a:srgbClr val="F8F8F8"/>
                </a:solidFill>
                <a:latin typeface="Itim" panose="00000500000000000000" pitchFamily="2" charset="-34"/>
                <a:cs typeface="Itim" panose="00000500000000000000" pitchFamily="2" charset="-34"/>
              </a:rPr>
              <a:t>            động, công cản và không thực hiện công? </a:t>
            </a:r>
          </a:p>
          <a:p>
            <a:pPr lvl="0">
              <a:defRPr/>
            </a:pPr>
            <a:r>
              <a:rPr lang="en-US" sz="2500" kern="0">
                <a:solidFill>
                  <a:srgbClr val="F8F8F8"/>
                </a:solidFill>
                <a:latin typeface="Itim" panose="00000500000000000000" pitchFamily="2" charset="-34"/>
                <a:cs typeface="Itim" panose="00000500000000000000" pitchFamily="2" charset="-34"/>
              </a:rPr>
              <a:t>	a) Ô tô đang xuống dốc </a:t>
            </a:r>
          </a:p>
          <a:p>
            <a:pPr lvl="0">
              <a:defRPr/>
            </a:pPr>
            <a:r>
              <a:rPr lang="en-US" sz="2500" kern="0">
                <a:solidFill>
                  <a:srgbClr val="F8F8F8"/>
                </a:solidFill>
                <a:latin typeface="Itim" panose="00000500000000000000" pitchFamily="2" charset="-34"/>
                <a:cs typeface="Itim" panose="00000500000000000000" pitchFamily="2" charset="-34"/>
              </a:rPr>
              <a:t>	b) Ô tô đang lên dốc </a:t>
            </a:r>
          </a:p>
          <a:p>
            <a:pPr lvl="0">
              <a:defRPr/>
            </a:pPr>
            <a:r>
              <a:rPr lang="en-US" sz="2500" kern="0">
                <a:solidFill>
                  <a:srgbClr val="F8F8F8"/>
                </a:solidFill>
                <a:latin typeface="Itim" panose="00000500000000000000" pitchFamily="2" charset="-34"/>
                <a:cs typeface="Itim" panose="00000500000000000000" pitchFamily="2" charset="-34"/>
              </a:rPr>
              <a:t>	c) Ô tô chạy trên đường nằm ngang </a:t>
            </a:r>
          </a:p>
        </p:txBody>
      </p:sp>
      <p:pic>
        <p:nvPicPr>
          <p:cNvPr id="9" name="Picture 2" descr="Question mark Icons – Free Vector Download, PNG, SVG, GIF">
            <a:extLst>
              <a:ext uri="{FF2B5EF4-FFF2-40B4-BE49-F238E27FC236}">
                <a16:creationId xmlns:a16="http://schemas.microsoft.com/office/drawing/2014/main" xmlns="" id="{D106480E-61A9-477D-9721-10DE87258C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747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 name="Right Triangle 1">
            <a:extLst>
              <a:ext uri="{FF2B5EF4-FFF2-40B4-BE49-F238E27FC236}">
                <a16:creationId xmlns:a16="http://schemas.microsoft.com/office/drawing/2014/main" xmlns="" id="{DCE397D7-6414-9DEA-6E5B-937B6819C213}"/>
              </a:ext>
            </a:extLst>
          </p:cNvPr>
          <p:cNvSpPr/>
          <p:nvPr/>
        </p:nvSpPr>
        <p:spPr>
          <a:xfrm flipH="1">
            <a:off x="152400" y="2674374"/>
            <a:ext cx="3657600" cy="1828800"/>
          </a:xfrm>
          <a:prstGeom prst="rtTriangle">
            <a:avLst/>
          </a:prstGeom>
          <a:solidFill>
            <a:srgbClr val="0070C0"/>
          </a:solidFill>
          <a:ln>
            <a:solidFill>
              <a:srgbClr val="F8F8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xmlns="" id="{4D93DAD9-91F0-0F3A-58AC-3FD6ADEE5F55}"/>
              </a:ext>
            </a:extLst>
          </p:cNvPr>
          <p:cNvSpPr/>
          <p:nvPr/>
        </p:nvSpPr>
        <p:spPr>
          <a:xfrm flipH="1">
            <a:off x="4267200" y="2674374"/>
            <a:ext cx="3657600" cy="1828800"/>
          </a:xfrm>
          <a:prstGeom prst="rtTriangle">
            <a:avLst/>
          </a:prstGeom>
          <a:solidFill>
            <a:srgbClr val="0070C0"/>
          </a:solidFill>
          <a:ln>
            <a:solidFill>
              <a:srgbClr val="F8F8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Car with solid fill">
            <a:extLst>
              <a:ext uri="{FF2B5EF4-FFF2-40B4-BE49-F238E27FC236}">
                <a16:creationId xmlns:a16="http://schemas.microsoft.com/office/drawing/2014/main" xmlns="" id="{F08BCB53-ED03-56E7-5161-0DA9A37877C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9105028" flipV="1">
            <a:off x="2197186" y="2556709"/>
            <a:ext cx="914400" cy="914400"/>
          </a:xfrm>
          <a:prstGeom prst="rect">
            <a:avLst/>
          </a:prstGeom>
        </p:spPr>
      </p:pic>
      <p:pic>
        <p:nvPicPr>
          <p:cNvPr id="39" name="Graphic 38" descr="Car with solid fill">
            <a:extLst>
              <a:ext uri="{FF2B5EF4-FFF2-40B4-BE49-F238E27FC236}">
                <a16:creationId xmlns:a16="http://schemas.microsoft.com/office/drawing/2014/main" xmlns="" id="{8A68068D-2817-9A4E-A24E-65A42087827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9094726" flipH="1" flipV="1">
            <a:off x="4718836" y="3333458"/>
            <a:ext cx="914400" cy="914400"/>
          </a:xfrm>
          <a:prstGeom prst="rect">
            <a:avLst/>
          </a:prstGeom>
        </p:spPr>
      </p:pic>
      <p:cxnSp>
        <p:nvCxnSpPr>
          <p:cNvPr id="40" name="Straight Arrow Connector 39">
            <a:extLst>
              <a:ext uri="{FF2B5EF4-FFF2-40B4-BE49-F238E27FC236}">
                <a16:creationId xmlns:a16="http://schemas.microsoft.com/office/drawing/2014/main" xmlns="" id="{A33E1BB6-6A3F-96D1-3FE8-797EBE4E1BD4}"/>
              </a:ext>
            </a:extLst>
          </p:cNvPr>
          <p:cNvCxnSpPr>
            <a:cxnSpLocks/>
          </p:cNvCxnSpPr>
          <p:nvPr/>
        </p:nvCxnSpPr>
        <p:spPr>
          <a:xfrm flipH="1">
            <a:off x="1498772" y="3013909"/>
            <a:ext cx="1155614" cy="619144"/>
          </a:xfrm>
          <a:prstGeom prst="straightConnector1">
            <a:avLst/>
          </a:prstGeom>
          <a:ln w="38100">
            <a:solidFill>
              <a:srgbClr val="F8F8F8"/>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xmlns="" id="{E74E9B43-B4E2-7DEF-CCBA-5E138A730FCF}"/>
              </a:ext>
            </a:extLst>
          </p:cNvPr>
          <p:cNvCxnSpPr>
            <a:cxnSpLocks/>
          </p:cNvCxnSpPr>
          <p:nvPr/>
        </p:nvCxnSpPr>
        <p:spPr>
          <a:xfrm flipV="1">
            <a:off x="5176036" y="3252512"/>
            <a:ext cx="1076900" cy="538146"/>
          </a:xfrm>
          <a:prstGeom prst="straightConnector1">
            <a:avLst/>
          </a:prstGeom>
          <a:ln w="38100">
            <a:solidFill>
              <a:srgbClr val="F8F8F8"/>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xmlns="" id="{CE633C89-0BE2-4A2E-F374-5509F4808B31}"/>
              </a:ext>
            </a:extLst>
          </p:cNvPr>
          <p:cNvCxnSpPr>
            <a:cxnSpLocks/>
          </p:cNvCxnSpPr>
          <p:nvPr/>
        </p:nvCxnSpPr>
        <p:spPr>
          <a:xfrm>
            <a:off x="2654386" y="2998526"/>
            <a:ext cx="0" cy="979410"/>
          </a:xfrm>
          <a:prstGeom prst="straightConnector1">
            <a:avLst/>
          </a:prstGeom>
          <a:ln w="38100">
            <a:solidFill>
              <a:srgbClr val="F8F8F8"/>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xmlns="" id="{AE486E43-BD20-792C-4464-56253536F0B4}"/>
              </a:ext>
            </a:extLst>
          </p:cNvPr>
          <p:cNvCxnSpPr>
            <a:cxnSpLocks/>
          </p:cNvCxnSpPr>
          <p:nvPr/>
        </p:nvCxnSpPr>
        <p:spPr>
          <a:xfrm flipH="1">
            <a:off x="5176036" y="3778466"/>
            <a:ext cx="12192" cy="681054"/>
          </a:xfrm>
          <a:prstGeom prst="straightConnector1">
            <a:avLst/>
          </a:prstGeom>
          <a:ln w="38100">
            <a:solidFill>
              <a:srgbClr val="F8F8F8"/>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730F7367-D8E2-5B2A-0BB9-2BA2E462244A}"/>
              </a:ext>
            </a:extLst>
          </p:cNvPr>
          <p:cNvSpPr/>
          <p:nvPr/>
        </p:nvSpPr>
        <p:spPr>
          <a:xfrm>
            <a:off x="8313174" y="4318918"/>
            <a:ext cx="3657600" cy="182880"/>
          </a:xfrm>
          <a:prstGeom prst="rect">
            <a:avLst/>
          </a:prstGeom>
          <a:solidFill>
            <a:srgbClr val="0070C0"/>
          </a:solidFill>
          <a:ln>
            <a:solidFill>
              <a:srgbClr val="F8F8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Graphic 50" descr="Car with solid fill">
            <a:extLst>
              <a:ext uri="{FF2B5EF4-FFF2-40B4-BE49-F238E27FC236}">
                <a16:creationId xmlns:a16="http://schemas.microsoft.com/office/drawing/2014/main" xmlns="" id="{C77E14AB-B1A7-06F5-72C0-462035315A5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0800000" flipH="1" flipV="1">
            <a:off x="8475205" y="3633053"/>
            <a:ext cx="914400" cy="914400"/>
          </a:xfrm>
          <a:prstGeom prst="rect">
            <a:avLst/>
          </a:prstGeom>
        </p:spPr>
      </p:pic>
      <p:cxnSp>
        <p:nvCxnSpPr>
          <p:cNvPr id="52" name="Straight Arrow Connector 51">
            <a:extLst>
              <a:ext uri="{FF2B5EF4-FFF2-40B4-BE49-F238E27FC236}">
                <a16:creationId xmlns:a16="http://schemas.microsoft.com/office/drawing/2014/main" xmlns="" id="{2459E280-4E06-521D-9476-D618250F645A}"/>
              </a:ext>
            </a:extLst>
          </p:cNvPr>
          <p:cNvCxnSpPr>
            <a:cxnSpLocks/>
          </p:cNvCxnSpPr>
          <p:nvPr/>
        </p:nvCxnSpPr>
        <p:spPr>
          <a:xfrm flipV="1">
            <a:off x="8943801" y="4090253"/>
            <a:ext cx="996209" cy="17279"/>
          </a:xfrm>
          <a:prstGeom prst="straightConnector1">
            <a:avLst/>
          </a:prstGeom>
          <a:ln w="38100">
            <a:solidFill>
              <a:srgbClr val="F8F8F8"/>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xmlns="" id="{69F9E988-384E-2192-0D59-5689830B2364}"/>
              </a:ext>
            </a:extLst>
          </p:cNvPr>
          <p:cNvCxnSpPr>
            <a:cxnSpLocks/>
          </p:cNvCxnSpPr>
          <p:nvPr/>
        </p:nvCxnSpPr>
        <p:spPr>
          <a:xfrm>
            <a:off x="8932405" y="4085173"/>
            <a:ext cx="0" cy="726899"/>
          </a:xfrm>
          <a:prstGeom prst="straightConnector1">
            <a:avLst/>
          </a:prstGeom>
          <a:ln w="38100">
            <a:solidFill>
              <a:srgbClr val="F8F8F8"/>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55" name="Object 54">
            <a:extLst>
              <a:ext uri="{FF2B5EF4-FFF2-40B4-BE49-F238E27FC236}">
                <a16:creationId xmlns:a16="http://schemas.microsoft.com/office/drawing/2014/main" xmlns="" id="{8579BB9E-A493-7FB9-AB42-25FB534F531C}"/>
              </a:ext>
            </a:extLst>
          </p:cNvPr>
          <p:cNvGraphicFramePr>
            <a:graphicFrameLocks noChangeAspect="1"/>
          </p:cNvGraphicFramePr>
          <p:nvPr>
            <p:extLst>
              <p:ext uri="{D42A27DB-BD31-4B8C-83A1-F6EECF244321}">
                <p14:modId xmlns:p14="http://schemas.microsoft.com/office/powerpoint/2010/main" val="545303189"/>
              </p:ext>
            </p:extLst>
          </p:nvPr>
        </p:nvGraphicFramePr>
        <p:xfrm>
          <a:off x="2733958" y="3687193"/>
          <a:ext cx="271462" cy="431800"/>
        </p:xfrm>
        <a:graphic>
          <a:graphicData uri="http://schemas.openxmlformats.org/presentationml/2006/ole">
            <mc:AlternateContent xmlns:mc="http://schemas.openxmlformats.org/markup-compatibility/2006">
              <mc:Choice xmlns:v="urn:schemas-microsoft-com:vml" Requires="v">
                <p:oleObj spid="_x0000_s3074" name="Equation" r:id="rId6" imgW="126720" imgH="203040" progId="Equation.DSMT4">
                  <p:embed/>
                </p:oleObj>
              </mc:Choice>
              <mc:Fallback>
                <p:oleObj name="Equation" r:id="rId6" imgW="126720" imgH="203040" progId="Equation.DSMT4">
                  <p:embed/>
                  <p:pic>
                    <p:nvPicPr>
                      <p:cNvPr id="55" name="Object 54">
                        <a:extLst>
                          <a:ext uri="{FF2B5EF4-FFF2-40B4-BE49-F238E27FC236}">
                            <a16:creationId xmlns:a16="http://schemas.microsoft.com/office/drawing/2014/main" xmlns="" id="{8579BB9E-A493-7FB9-AB42-25FB534F531C}"/>
                          </a:ext>
                        </a:extLst>
                      </p:cNvPr>
                      <p:cNvPicPr/>
                      <p:nvPr/>
                    </p:nvPicPr>
                    <p:blipFill>
                      <a:blip r:embed="rId7"/>
                      <a:stretch>
                        <a:fillRect/>
                      </a:stretch>
                    </p:blipFill>
                    <p:spPr>
                      <a:xfrm>
                        <a:off x="2733958" y="3687193"/>
                        <a:ext cx="271462" cy="431800"/>
                      </a:xfrm>
                      <a:prstGeom prst="rect">
                        <a:avLst/>
                      </a:prstGeom>
                    </p:spPr>
                  </p:pic>
                </p:oleObj>
              </mc:Fallback>
            </mc:AlternateContent>
          </a:graphicData>
        </a:graphic>
      </p:graphicFrame>
      <p:graphicFrame>
        <p:nvGraphicFramePr>
          <p:cNvPr id="56" name="Object 55">
            <a:extLst>
              <a:ext uri="{FF2B5EF4-FFF2-40B4-BE49-F238E27FC236}">
                <a16:creationId xmlns:a16="http://schemas.microsoft.com/office/drawing/2014/main" xmlns="" id="{9FCEB664-D905-2794-4EA8-D6EC17F7768B}"/>
              </a:ext>
            </a:extLst>
          </p:cNvPr>
          <p:cNvGraphicFramePr>
            <a:graphicFrameLocks noChangeAspect="1"/>
          </p:cNvGraphicFramePr>
          <p:nvPr>
            <p:extLst>
              <p:ext uri="{D42A27DB-BD31-4B8C-83A1-F6EECF244321}">
                <p14:modId xmlns:p14="http://schemas.microsoft.com/office/powerpoint/2010/main" val="4149843762"/>
              </p:ext>
            </p:extLst>
          </p:nvPr>
        </p:nvGraphicFramePr>
        <p:xfrm>
          <a:off x="5262117" y="4052835"/>
          <a:ext cx="271462" cy="431800"/>
        </p:xfrm>
        <a:graphic>
          <a:graphicData uri="http://schemas.openxmlformats.org/presentationml/2006/ole">
            <mc:AlternateContent xmlns:mc="http://schemas.openxmlformats.org/markup-compatibility/2006">
              <mc:Choice xmlns:v="urn:schemas-microsoft-com:vml" Requires="v">
                <p:oleObj spid="_x0000_s3075" name="Equation" r:id="rId8" imgW="126720" imgH="203040" progId="Equation.DSMT4">
                  <p:embed/>
                </p:oleObj>
              </mc:Choice>
              <mc:Fallback>
                <p:oleObj name="Equation" r:id="rId8" imgW="126720" imgH="203040" progId="Equation.DSMT4">
                  <p:embed/>
                  <p:pic>
                    <p:nvPicPr>
                      <p:cNvPr id="56" name="Object 55">
                        <a:extLst>
                          <a:ext uri="{FF2B5EF4-FFF2-40B4-BE49-F238E27FC236}">
                            <a16:creationId xmlns:a16="http://schemas.microsoft.com/office/drawing/2014/main" xmlns="" id="{9FCEB664-D905-2794-4EA8-D6EC17F7768B}"/>
                          </a:ext>
                        </a:extLst>
                      </p:cNvPr>
                      <p:cNvPicPr/>
                      <p:nvPr/>
                    </p:nvPicPr>
                    <p:blipFill>
                      <a:blip r:embed="rId7"/>
                      <a:stretch>
                        <a:fillRect/>
                      </a:stretch>
                    </p:blipFill>
                    <p:spPr>
                      <a:xfrm>
                        <a:off x="5262117" y="4052835"/>
                        <a:ext cx="271462" cy="431800"/>
                      </a:xfrm>
                      <a:prstGeom prst="rect">
                        <a:avLst/>
                      </a:prstGeom>
                    </p:spPr>
                  </p:pic>
                </p:oleObj>
              </mc:Fallback>
            </mc:AlternateContent>
          </a:graphicData>
        </a:graphic>
      </p:graphicFrame>
      <p:graphicFrame>
        <p:nvGraphicFramePr>
          <p:cNvPr id="57" name="Object 56">
            <a:extLst>
              <a:ext uri="{FF2B5EF4-FFF2-40B4-BE49-F238E27FC236}">
                <a16:creationId xmlns:a16="http://schemas.microsoft.com/office/drawing/2014/main" xmlns="" id="{36523D78-DB62-F3D9-0B30-35C613EAE095}"/>
              </a:ext>
            </a:extLst>
          </p:cNvPr>
          <p:cNvGraphicFramePr>
            <a:graphicFrameLocks noChangeAspect="1"/>
          </p:cNvGraphicFramePr>
          <p:nvPr>
            <p:extLst>
              <p:ext uri="{D42A27DB-BD31-4B8C-83A1-F6EECF244321}">
                <p14:modId xmlns:p14="http://schemas.microsoft.com/office/powerpoint/2010/main" val="3202134243"/>
              </p:ext>
            </p:extLst>
          </p:nvPr>
        </p:nvGraphicFramePr>
        <p:xfrm>
          <a:off x="9025274" y="4596172"/>
          <a:ext cx="271462" cy="431800"/>
        </p:xfrm>
        <a:graphic>
          <a:graphicData uri="http://schemas.openxmlformats.org/presentationml/2006/ole">
            <mc:AlternateContent xmlns:mc="http://schemas.openxmlformats.org/markup-compatibility/2006">
              <mc:Choice xmlns:v="urn:schemas-microsoft-com:vml" Requires="v">
                <p:oleObj spid="_x0000_s3076" name="Equation" r:id="rId9" imgW="126720" imgH="203040" progId="Equation.DSMT4">
                  <p:embed/>
                </p:oleObj>
              </mc:Choice>
              <mc:Fallback>
                <p:oleObj name="Equation" r:id="rId9" imgW="126720" imgH="203040" progId="Equation.DSMT4">
                  <p:embed/>
                  <p:pic>
                    <p:nvPicPr>
                      <p:cNvPr id="57" name="Object 56">
                        <a:extLst>
                          <a:ext uri="{FF2B5EF4-FFF2-40B4-BE49-F238E27FC236}">
                            <a16:creationId xmlns:a16="http://schemas.microsoft.com/office/drawing/2014/main" xmlns="" id="{36523D78-DB62-F3D9-0B30-35C613EAE095}"/>
                          </a:ext>
                        </a:extLst>
                      </p:cNvPr>
                      <p:cNvPicPr/>
                      <p:nvPr/>
                    </p:nvPicPr>
                    <p:blipFill>
                      <a:blip r:embed="rId7"/>
                      <a:stretch>
                        <a:fillRect/>
                      </a:stretch>
                    </p:blipFill>
                    <p:spPr>
                      <a:xfrm>
                        <a:off x="9025274" y="4596172"/>
                        <a:ext cx="271462" cy="431800"/>
                      </a:xfrm>
                      <a:prstGeom prst="rect">
                        <a:avLst/>
                      </a:prstGeom>
                    </p:spPr>
                  </p:pic>
                </p:oleObj>
              </mc:Fallback>
            </mc:AlternateContent>
          </a:graphicData>
        </a:graphic>
      </p:graphicFrame>
      <p:graphicFrame>
        <p:nvGraphicFramePr>
          <p:cNvPr id="58" name="Object 57">
            <a:extLst>
              <a:ext uri="{FF2B5EF4-FFF2-40B4-BE49-F238E27FC236}">
                <a16:creationId xmlns:a16="http://schemas.microsoft.com/office/drawing/2014/main" xmlns="" id="{B23F2646-508A-E525-A015-D5812A6E8B98}"/>
              </a:ext>
            </a:extLst>
          </p:cNvPr>
          <p:cNvGraphicFramePr>
            <a:graphicFrameLocks noChangeAspect="1"/>
          </p:cNvGraphicFramePr>
          <p:nvPr>
            <p:extLst>
              <p:ext uri="{D42A27DB-BD31-4B8C-83A1-F6EECF244321}">
                <p14:modId xmlns:p14="http://schemas.microsoft.com/office/powerpoint/2010/main" val="2229799526"/>
              </p:ext>
            </p:extLst>
          </p:nvPr>
        </p:nvGraphicFramePr>
        <p:xfrm>
          <a:off x="1439930" y="3084872"/>
          <a:ext cx="244475" cy="431800"/>
        </p:xfrm>
        <a:graphic>
          <a:graphicData uri="http://schemas.openxmlformats.org/presentationml/2006/ole">
            <mc:AlternateContent xmlns:mc="http://schemas.openxmlformats.org/markup-compatibility/2006">
              <mc:Choice xmlns:v="urn:schemas-microsoft-com:vml" Requires="v">
                <p:oleObj spid="_x0000_s3077" name="Equation" r:id="rId10" imgW="114120" imgH="203040" progId="Equation.DSMT4">
                  <p:embed/>
                </p:oleObj>
              </mc:Choice>
              <mc:Fallback>
                <p:oleObj name="Equation" r:id="rId10" imgW="114120" imgH="203040" progId="Equation.DSMT4">
                  <p:embed/>
                  <p:pic>
                    <p:nvPicPr>
                      <p:cNvPr id="58" name="Object 57">
                        <a:extLst>
                          <a:ext uri="{FF2B5EF4-FFF2-40B4-BE49-F238E27FC236}">
                            <a16:creationId xmlns:a16="http://schemas.microsoft.com/office/drawing/2014/main" xmlns="" id="{B23F2646-508A-E525-A015-D5812A6E8B98}"/>
                          </a:ext>
                        </a:extLst>
                      </p:cNvPr>
                      <p:cNvPicPr/>
                      <p:nvPr/>
                    </p:nvPicPr>
                    <p:blipFill>
                      <a:blip r:embed="rId11"/>
                      <a:stretch>
                        <a:fillRect/>
                      </a:stretch>
                    </p:blipFill>
                    <p:spPr>
                      <a:xfrm>
                        <a:off x="1439930" y="3084872"/>
                        <a:ext cx="244475" cy="431800"/>
                      </a:xfrm>
                      <a:prstGeom prst="rect">
                        <a:avLst/>
                      </a:prstGeom>
                    </p:spPr>
                  </p:pic>
                </p:oleObj>
              </mc:Fallback>
            </mc:AlternateContent>
          </a:graphicData>
        </a:graphic>
      </p:graphicFrame>
      <p:graphicFrame>
        <p:nvGraphicFramePr>
          <p:cNvPr id="59" name="Object 58">
            <a:extLst>
              <a:ext uri="{FF2B5EF4-FFF2-40B4-BE49-F238E27FC236}">
                <a16:creationId xmlns:a16="http://schemas.microsoft.com/office/drawing/2014/main" xmlns="" id="{D448907B-FCA5-06B4-79A5-6E24652ECBF2}"/>
              </a:ext>
            </a:extLst>
          </p:cNvPr>
          <p:cNvGraphicFramePr>
            <a:graphicFrameLocks noChangeAspect="1"/>
          </p:cNvGraphicFramePr>
          <p:nvPr>
            <p:extLst>
              <p:ext uri="{D42A27DB-BD31-4B8C-83A1-F6EECF244321}">
                <p14:modId xmlns:p14="http://schemas.microsoft.com/office/powerpoint/2010/main" val="2679176420"/>
              </p:ext>
            </p:extLst>
          </p:nvPr>
        </p:nvGraphicFramePr>
        <p:xfrm>
          <a:off x="6067511" y="2700006"/>
          <a:ext cx="244475" cy="431800"/>
        </p:xfrm>
        <a:graphic>
          <a:graphicData uri="http://schemas.openxmlformats.org/presentationml/2006/ole">
            <mc:AlternateContent xmlns:mc="http://schemas.openxmlformats.org/markup-compatibility/2006">
              <mc:Choice xmlns:v="urn:schemas-microsoft-com:vml" Requires="v">
                <p:oleObj spid="_x0000_s3078" name="Equation" r:id="rId12" imgW="114120" imgH="203040" progId="Equation.DSMT4">
                  <p:embed/>
                </p:oleObj>
              </mc:Choice>
              <mc:Fallback>
                <p:oleObj name="Equation" r:id="rId12" imgW="114120" imgH="203040" progId="Equation.DSMT4">
                  <p:embed/>
                  <p:pic>
                    <p:nvPicPr>
                      <p:cNvPr id="59" name="Object 58">
                        <a:extLst>
                          <a:ext uri="{FF2B5EF4-FFF2-40B4-BE49-F238E27FC236}">
                            <a16:creationId xmlns:a16="http://schemas.microsoft.com/office/drawing/2014/main" xmlns="" id="{D448907B-FCA5-06B4-79A5-6E24652ECBF2}"/>
                          </a:ext>
                        </a:extLst>
                      </p:cNvPr>
                      <p:cNvPicPr/>
                      <p:nvPr/>
                    </p:nvPicPr>
                    <p:blipFill>
                      <a:blip r:embed="rId11"/>
                      <a:stretch>
                        <a:fillRect/>
                      </a:stretch>
                    </p:blipFill>
                    <p:spPr>
                      <a:xfrm>
                        <a:off x="6067511" y="2700006"/>
                        <a:ext cx="244475" cy="431800"/>
                      </a:xfrm>
                      <a:prstGeom prst="rect">
                        <a:avLst/>
                      </a:prstGeom>
                    </p:spPr>
                  </p:pic>
                </p:oleObj>
              </mc:Fallback>
            </mc:AlternateContent>
          </a:graphicData>
        </a:graphic>
      </p:graphicFrame>
      <p:graphicFrame>
        <p:nvGraphicFramePr>
          <p:cNvPr id="60" name="Object 59">
            <a:extLst>
              <a:ext uri="{FF2B5EF4-FFF2-40B4-BE49-F238E27FC236}">
                <a16:creationId xmlns:a16="http://schemas.microsoft.com/office/drawing/2014/main" xmlns="" id="{BBA7A3FF-B3A7-2CC6-7B61-C28A3DB824B2}"/>
              </a:ext>
            </a:extLst>
          </p:cNvPr>
          <p:cNvGraphicFramePr>
            <a:graphicFrameLocks noChangeAspect="1"/>
          </p:cNvGraphicFramePr>
          <p:nvPr>
            <p:extLst>
              <p:ext uri="{D42A27DB-BD31-4B8C-83A1-F6EECF244321}">
                <p14:modId xmlns:p14="http://schemas.microsoft.com/office/powerpoint/2010/main" val="1028417903"/>
              </p:ext>
            </p:extLst>
          </p:nvPr>
        </p:nvGraphicFramePr>
        <p:xfrm>
          <a:off x="9817772" y="3565525"/>
          <a:ext cx="244475" cy="431800"/>
        </p:xfrm>
        <a:graphic>
          <a:graphicData uri="http://schemas.openxmlformats.org/presentationml/2006/ole">
            <mc:AlternateContent xmlns:mc="http://schemas.openxmlformats.org/markup-compatibility/2006">
              <mc:Choice xmlns:v="urn:schemas-microsoft-com:vml" Requires="v">
                <p:oleObj spid="_x0000_s3079" name="Equation" r:id="rId13" imgW="114120" imgH="203040" progId="Equation.DSMT4">
                  <p:embed/>
                </p:oleObj>
              </mc:Choice>
              <mc:Fallback>
                <p:oleObj name="Equation" r:id="rId13" imgW="114120" imgH="203040" progId="Equation.DSMT4">
                  <p:embed/>
                  <p:pic>
                    <p:nvPicPr>
                      <p:cNvPr id="60" name="Object 59">
                        <a:extLst>
                          <a:ext uri="{FF2B5EF4-FFF2-40B4-BE49-F238E27FC236}">
                            <a16:creationId xmlns:a16="http://schemas.microsoft.com/office/drawing/2014/main" xmlns="" id="{BBA7A3FF-B3A7-2CC6-7B61-C28A3DB824B2}"/>
                          </a:ext>
                        </a:extLst>
                      </p:cNvPr>
                      <p:cNvPicPr/>
                      <p:nvPr/>
                    </p:nvPicPr>
                    <p:blipFill>
                      <a:blip r:embed="rId11"/>
                      <a:stretch>
                        <a:fillRect/>
                      </a:stretch>
                    </p:blipFill>
                    <p:spPr>
                      <a:xfrm>
                        <a:off x="9817772" y="3565525"/>
                        <a:ext cx="244475" cy="431800"/>
                      </a:xfrm>
                      <a:prstGeom prst="rect">
                        <a:avLst/>
                      </a:prstGeom>
                    </p:spPr>
                  </p:pic>
                </p:oleObj>
              </mc:Fallback>
            </mc:AlternateContent>
          </a:graphicData>
        </a:graphic>
      </p:graphicFrame>
      <p:sp>
        <p:nvSpPr>
          <p:cNvPr id="42" name="Freeform: Shape 41">
            <a:extLst>
              <a:ext uri="{FF2B5EF4-FFF2-40B4-BE49-F238E27FC236}">
                <a16:creationId xmlns:a16="http://schemas.microsoft.com/office/drawing/2014/main" xmlns="" id="{CAF3616C-7CD9-9E52-40D0-4B75D2467E26}"/>
              </a:ext>
            </a:extLst>
          </p:cNvPr>
          <p:cNvSpPr/>
          <p:nvPr/>
        </p:nvSpPr>
        <p:spPr>
          <a:xfrm>
            <a:off x="2104103" y="3323304"/>
            <a:ext cx="550607" cy="187049"/>
          </a:xfrm>
          <a:custGeom>
            <a:avLst/>
            <a:gdLst>
              <a:gd name="connsiteX0" fmla="*/ 0 w 550607"/>
              <a:gd name="connsiteY0" fmla="*/ 0 h 187049"/>
              <a:gd name="connsiteX1" fmla="*/ 78658 w 550607"/>
              <a:gd name="connsiteY1" fmla="*/ 88491 h 187049"/>
              <a:gd name="connsiteX2" fmla="*/ 127820 w 550607"/>
              <a:gd name="connsiteY2" fmla="*/ 108155 h 187049"/>
              <a:gd name="connsiteX3" fmla="*/ 196645 w 550607"/>
              <a:gd name="connsiteY3" fmla="*/ 147484 h 187049"/>
              <a:gd name="connsiteX4" fmla="*/ 265471 w 550607"/>
              <a:gd name="connsiteY4" fmla="*/ 176981 h 187049"/>
              <a:gd name="connsiteX5" fmla="*/ 550607 w 550607"/>
              <a:gd name="connsiteY5" fmla="*/ 186813 h 18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607" h="187049">
                <a:moveTo>
                  <a:pt x="0" y="0"/>
                </a:moveTo>
                <a:cubicBezTo>
                  <a:pt x="15874" y="19843"/>
                  <a:pt x="55442" y="73014"/>
                  <a:pt x="78658" y="88491"/>
                </a:cubicBezTo>
                <a:cubicBezTo>
                  <a:pt x="93343" y="98281"/>
                  <a:pt x="112391" y="99584"/>
                  <a:pt x="127820" y="108155"/>
                </a:cubicBezTo>
                <a:cubicBezTo>
                  <a:pt x="301799" y="204809"/>
                  <a:pt x="71689" y="93930"/>
                  <a:pt x="196645" y="147484"/>
                </a:cubicBezTo>
                <a:cubicBezTo>
                  <a:pt x="212685" y="154359"/>
                  <a:pt x="245091" y="174836"/>
                  <a:pt x="265471" y="176981"/>
                </a:cubicBezTo>
                <a:cubicBezTo>
                  <a:pt x="384126" y="189471"/>
                  <a:pt x="436081" y="186813"/>
                  <a:pt x="550607" y="186813"/>
                </a:cubicBezTo>
              </a:path>
            </a:pathLst>
          </a:custGeom>
          <a:noFill/>
          <a:ln w="38100">
            <a:solidFill>
              <a:srgbClr val="F8F8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xmlns="" id="{4972A715-99B2-C579-1852-450B29BC6281}"/>
              </a:ext>
            </a:extLst>
          </p:cNvPr>
          <p:cNvSpPr/>
          <p:nvPr/>
        </p:nvSpPr>
        <p:spPr>
          <a:xfrm>
            <a:off x="5181600" y="3637937"/>
            <a:ext cx="373626" cy="443879"/>
          </a:xfrm>
          <a:custGeom>
            <a:avLst/>
            <a:gdLst>
              <a:gd name="connsiteX0" fmla="*/ 373626 w 373626"/>
              <a:gd name="connsiteY0" fmla="*/ 0 h 443879"/>
              <a:gd name="connsiteX1" fmla="*/ 353961 w 373626"/>
              <a:gd name="connsiteY1" fmla="*/ 245806 h 443879"/>
              <a:gd name="connsiteX2" fmla="*/ 334297 w 373626"/>
              <a:gd name="connsiteY2" fmla="*/ 304800 h 443879"/>
              <a:gd name="connsiteX3" fmla="*/ 314632 w 373626"/>
              <a:gd name="connsiteY3" fmla="*/ 334296 h 443879"/>
              <a:gd name="connsiteX4" fmla="*/ 304800 w 373626"/>
              <a:gd name="connsiteY4" fmla="*/ 363793 h 443879"/>
              <a:gd name="connsiteX5" fmla="*/ 206477 w 373626"/>
              <a:gd name="connsiteY5" fmla="*/ 403122 h 443879"/>
              <a:gd name="connsiteX6" fmla="*/ 137652 w 373626"/>
              <a:gd name="connsiteY6" fmla="*/ 412954 h 443879"/>
              <a:gd name="connsiteX7" fmla="*/ 98323 w 373626"/>
              <a:gd name="connsiteY7" fmla="*/ 422787 h 443879"/>
              <a:gd name="connsiteX8" fmla="*/ 49161 w 373626"/>
              <a:gd name="connsiteY8" fmla="*/ 442451 h 443879"/>
              <a:gd name="connsiteX9" fmla="*/ 0 w 373626"/>
              <a:gd name="connsiteY9" fmla="*/ 442451 h 44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3626" h="443879">
                <a:moveTo>
                  <a:pt x="373626" y="0"/>
                </a:moveTo>
                <a:cubicBezTo>
                  <a:pt x="367071" y="81935"/>
                  <a:pt x="364480" y="164285"/>
                  <a:pt x="353961" y="245806"/>
                </a:cubicBezTo>
                <a:cubicBezTo>
                  <a:pt x="351308" y="266364"/>
                  <a:pt x="345795" y="287553"/>
                  <a:pt x="334297" y="304800"/>
                </a:cubicBezTo>
                <a:lnTo>
                  <a:pt x="314632" y="334296"/>
                </a:lnTo>
                <a:cubicBezTo>
                  <a:pt x="311355" y="344128"/>
                  <a:pt x="312129" y="356464"/>
                  <a:pt x="304800" y="363793"/>
                </a:cubicBezTo>
                <a:cubicBezTo>
                  <a:pt x="274890" y="393704"/>
                  <a:pt x="245012" y="396700"/>
                  <a:pt x="206477" y="403122"/>
                </a:cubicBezTo>
                <a:cubicBezTo>
                  <a:pt x="183618" y="406932"/>
                  <a:pt x="160453" y="408808"/>
                  <a:pt x="137652" y="412954"/>
                </a:cubicBezTo>
                <a:cubicBezTo>
                  <a:pt x="124357" y="415371"/>
                  <a:pt x="111143" y="418514"/>
                  <a:pt x="98323" y="422787"/>
                </a:cubicBezTo>
                <a:cubicBezTo>
                  <a:pt x="81579" y="428368"/>
                  <a:pt x="66468" y="438990"/>
                  <a:pt x="49161" y="442451"/>
                </a:cubicBezTo>
                <a:cubicBezTo>
                  <a:pt x="33092" y="445665"/>
                  <a:pt x="16387" y="442451"/>
                  <a:pt x="0" y="442451"/>
                </a:cubicBezTo>
              </a:path>
            </a:pathLst>
          </a:custGeom>
          <a:noFill/>
          <a:ln w="38100">
            <a:solidFill>
              <a:srgbClr val="F8F8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Shape 62">
            <a:extLst>
              <a:ext uri="{FF2B5EF4-FFF2-40B4-BE49-F238E27FC236}">
                <a16:creationId xmlns:a16="http://schemas.microsoft.com/office/drawing/2014/main" xmlns="" id="{8B1AD18A-3C51-0F64-E1DB-7C9A7F6F10D4}"/>
              </a:ext>
            </a:extLst>
          </p:cNvPr>
          <p:cNvSpPr/>
          <p:nvPr/>
        </p:nvSpPr>
        <p:spPr>
          <a:xfrm>
            <a:off x="8908026" y="4129549"/>
            <a:ext cx="373626" cy="338688"/>
          </a:xfrm>
          <a:custGeom>
            <a:avLst/>
            <a:gdLst>
              <a:gd name="connsiteX0" fmla="*/ 373626 w 373626"/>
              <a:gd name="connsiteY0" fmla="*/ 0 h 338688"/>
              <a:gd name="connsiteX1" fmla="*/ 0 w 373626"/>
              <a:gd name="connsiteY1" fmla="*/ 324465 h 338688"/>
            </a:gdLst>
            <a:ahLst/>
            <a:cxnLst>
              <a:cxn ang="0">
                <a:pos x="connsiteX0" y="connsiteY0"/>
              </a:cxn>
              <a:cxn ang="0">
                <a:pos x="connsiteX1" y="connsiteY1"/>
              </a:cxn>
            </a:cxnLst>
            <a:rect l="l" t="t" r="r" b="b"/>
            <a:pathLst>
              <a:path w="373626" h="338688">
                <a:moveTo>
                  <a:pt x="373626" y="0"/>
                </a:moveTo>
                <a:cubicBezTo>
                  <a:pt x="346823" y="442236"/>
                  <a:pt x="462314" y="324465"/>
                  <a:pt x="0" y="324465"/>
                </a:cubicBezTo>
              </a:path>
            </a:pathLst>
          </a:custGeom>
          <a:noFill/>
          <a:ln w="38100">
            <a:solidFill>
              <a:srgbClr val="F8F8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Google Shape;1794;p49">
            <a:extLst>
              <a:ext uri="{FF2B5EF4-FFF2-40B4-BE49-F238E27FC236}">
                <a16:creationId xmlns:a16="http://schemas.microsoft.com/office/drawing/2014/main" xmlns="" id="{C6A88509-69B7-1DAC-DA46-F08CB148FBE3}"/>
              </a:ext>
            </a:extLst>
          </p:cNvPr>
          <p:cNvSpPr txBox="1">
            <a:spLocks/>
          </p:cNvSpPr>
          <p:nvPr/>
        </p:nvSpPr>
        <p:spPr>
          <a:xfrm>
            <a:off x="308722" y="5027972"/>
            <a:ext cx="3344955" cy="54864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500" kern="0">
                <a:solidFill>
                  <a:srgbClr val="F8F8F8"/>
                </a:solidFill>
                <a:latin typeface="Itim" panose="00000500000000000000" pitchFamily="2" charset="-34"/>
                <a:cs typeface="Itim" panose="00000500000000000000" pitchFamily="2" charset="-34"/>
              </a:rPr>
              <a:t>0 ≤ ɑ &lt; 90</a:t>
            </a:r>
            <a:r>
              <a:rPr lang="en-US" sz="2500" kern="0" baseline="30000">
                <a:solidFill>
                  <a:srgbClr val="F8F8F8"/>
                </a:solidFill>
                <a:latin typeface="Itim" panose="00000500000000000000" pitchFamily="2" charset="-34"/>
                <a:cs typeface="Itim" panose="00000500000000000000" pitchFamily="2" charset="-34"/>
              </a:rPr>
              <a:t>0</a:t>
            </a:r>
            <a:r>
              <a:rPr lang="en-US" sz="2500" kern="0">
                <a:solidFill>
                  <a:srgbClr val="F8F8F8"/>
                </a:solidFill>
                <a:latin typeface="Itim" panose="00000500000000000000" pitchFamily="2" charset="-34"/>
                <a:cs typeface="Itim" panose="00000500000000000000" pitchFamily="2" charset="-34"/>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500" kern="0">
                <a:solidFill>
                  <a:srgbClr val="F8F8F8"/>
                </a:solidFill>
                <a:latin typeface="Itim" panose="00000500000000000000" pitchFamily="2" charset="-34"/>
                <a:cs typeface="Itim" panose="00000500000000000000" pitchFamily="2" charset="-34"/>
              </a:rPr>
              <a:t>trọng lực thực hiện công phát động </a:t>
            </a:r>
          </a:p>
        </p:txBody>
      </p:sp>
      <p:sp>
        <p:nvSpPr>
          <p:cNvPr id="65" name="Google Shape;1794;p49">
            <a:extLst>
              <a:ext uri="{FF2B5EF4-FFF2-40B4-BE49-F238E27FC236}">
                <a16:creationId xmlns:a16="http://schemas.microsoft.com/office/drawing/2014/main" xmlns="" id="{22137917-0330-4704-ED2C-348136B62974}"/>
              </a:ext>
            </a:extLst>
          </p:cNvPr>
          <p:cNvSpPr txBox="1">
            <a:spLocks/>
          </p:cNvSpPr>
          <p:nvPr/>
        </p:nvSpPr>
        <p:spPr>
          <a:xfrm>
            <a:off x="8681044" y="5004653"/>
            <a:ext cx="2904146" cy="54864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500" kern="0">
                <a:solidFill>
                  <a:srgbClr val="F8F8F8"/>
                </a:solidFill>
                <a:latin typeface="Itim" panose="00000500000000000000" pitchFamily="2" charset="-34"/>
                <a:cs typeface="Itim" panose="00000500000000000000" pitchFamily="2" charset="-34"/>
              </a:rPr>
              <a:t>ɑ = 90</a:t>
            </a:r>
            <a:r>
              <a:rPr lang="en-US" sz="2500" kern="0" baseline="30000">
                <a:solidFill>
                  <a:srgbClr val="F8F8F8"/>
                </a:solidFill>
                <a:latin typeface="Itim" panose="00000500000000000000" pitchFamily="2" charset="-34"/>
                <a:cs typeface="Itim" panose="00000500000000000000" pitchFamily="2" charset="-34"/>
              </a:rPr>
              <a:t>0</a:t>
            </a:r>
            <a:r>
              <a:rPr lang="en-US" sz="2500" kern="0">
                <a:solidFill>
                  <a:srgbClr val="F8F8F8"/>
                </a:solidFill>
                <a:latin typeface="Itim" panose="00000500000000000000" pitchFamily="2" charset="-34"/>
                <a:cs typeface="Itim" panose="00000500000000000000" pitchFamily="2" charset="-34"/>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500" kern="0">
                <a:solidFill>
                  <a:srgbClr val="F8F8F8"/>
                </a:solidFill>
                <a:latin typeface="Itim" panose="00000500000000000000" pitchFamily="2" charset="-34"/>
                <a:cs typeface="Itim" panose="00000500000000000000" pitchFamily="2" charset="-34"/>
              </a:rPr>
              <a:t>trọng lực không thực hiện công </a:t>
            </a:r>
          </a:p>
        </p:txBody>
      </p:sp>
      <p:sp>
        <p:nvSpPr>
          <p:cNvPr id="66" name="Google Shape;1794;p49">
            <a:extLst>
              <a:ext uri="{FF2B5EF4-FFF2-40B4-BE49-F238E27FC236}">
                <a16:creationId xmlns:a16="http://schemas.microsoft.com/office/drawing/2014/main" xmlns="" id="{20B49640-A300-8F68-05DA-5BABB243C901}"/>
              </a:ext>
            </a:extLst>
          </p:cNvPr>
          <p:cNvSpPr txBox="1">
            <a:spLocks/>
          </p:cNvSpPr>
          <p:nvPr/>
        </p:nvSpPr>
        <p:spPr>
          <a:xfrm>
            <a:off x="4737675" y="4949467"/>
            <a:ext cx="2904146" cy="54864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500" kern="0">
                <a:solidFill>
                  <a:srgbClr val="F8F8F8"/>
                </a:solidFill>
                <a:latin typeface="Itim" panose="00000500000000000000" pitchFamily="2" charset="-34"/>
                <a:cs typeface="Itim" panose="00000500000000000000" pitchFamily="2" charset="-34"/>
              </a:rPr>
              <a:t>90 &lt; ɑ ≤ 180</a:t>
            </a:r>
            <a:r>
              <a:rPr lang="en-US" sz="2500" kern="0" baseline="30000">
                <a:solidFill>
                  <a:srgbClr val="F8F8F8"/>
                </a:solidFill>
                <a:latin typeface="Itim" panose="00000500000000000000" pitchFamily="2" charset="-34"/>
                <a:cs typeface="Itim" panose="00000500000000000000" pitchFamily="2" charset="-34"/>
              </a:rPr>
              <a:t>0</a:t>
            </a:r>
            <a:r>
              <a:rPr lang="en-US" sz="2500" kern="0">
                <a:solidFill>
                  <a:srgbClr val="F8F8F8"/>
                </a:solidFill>
                <a:latin typeface="Itim" panose="00000500000000000000" pitchFamily="2" charset="-34"/>
                <a:cs typeface="Itim" panose="00000500000000000000" pitchFamily="2" charset="-34"/>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500" kern="0">
                <a:solidFill>
                  <a:srgbClr val="F8F8F8"/>
                </a:solidFill>
                <a:latin typeface="Itim" panose="00000500000000000000" pitchFamily="2" charset="-34"/>
                <a:cs typeface="Itim" panose="00000500000000000000" pitchFamily="2" charset="-34"/>
              </a:rPr>
              <a:t>trọng lực thực hiện công cản </a:t>
            </a:r>
          </a:p>
        </p:txBody>
      </p:sp>
    </p:spTree>
    <p:extLst>
      <p:ext uri="{BB962C8B-B14F-4D97-AF65-F5344CB8AC3E}">
        <p14:creationId xmlns:p14="http://schemas.microsoft.com/office/powerpoint/2010/main" val="196095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par>
                                <p:cTn id="14" presetID="10" presetClass="entr" presetSubtype="0" fill="hold"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childTnLst>
                                </p:cTn>
                              </p:par>
                              <p:par>
                                <p:cTn id="17" presetID="10" presetClass="entr" presetSubtype="0"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par>
                                <p:cTn id="20" presetID="10" presetClass="entr" presetSubtype="0" fill="hold" nodeType="with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fade">
                                      <p:cBhvr>
                                        <p:cTn id="28" dur="500"/>
                                        <p:tgtEl>
                                          <p:spTgt spid="6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par>
                                <p:cTn id="34" presetID="10" presetClass="entr" presetSubtype="0"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par>
                                <p:cTn id="37" presetID="10" presetClass="entr" presetSubtype="0"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500"/>
                                        <p:tgtEl>
                                          <p:spTgt spid="41"/>
                                        </p:tgtEl>
                                      </p:cBhvr>
                                    </p:animEffect>
                                  </p:childTnLst>
                                </p:cTn>
                              </p:par>
                              <p:par>
                                <p:cTn id="40" presetID="10" presetClass="entr" presetSubtype="0" fill="hold" nodeType="with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500"/>
                                        <p:tgtEl>
                                          <p:spTgt spid="50"/>
                                        </p:tgtEl>
                                      </p:cBhvr>
                                    </p:animEffect>
                                  </p:childTnLst>
                                </p:cTn>
                              </p:par>
                              <p:par>
                                <p:cTn id="43" presetID="10" presetClass="entr" presetSubtype="0" fill="hold" nodeType="with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fade">
                                      <p:cBhvr>
                                        <p:cTn id="45" dur="500"/>
                                        <p:tgtEl>
                                          <p:spTgt spid="56"/>
                                        </p:tgtEl>
                                      </p:cBhvr>
                                    </p:animEffect>
                                  </p:childTnLst>
                                </p:cTn>
                              </p:par>
                              <p:par>
                                <p:cTn id="46" presetID="10" presetClass="entr" presetSubtype="0" fill="hold" nodeType="withEffect">
                                  <p:stCondLst>
                                    <p:cond delay="0"/>
                                  </p:stCondLst>
                                  <p:childTnLst>
                                    <p:set>
                                      <p:cBhvr>
                                        <p:cTn id="47" dur="1" fill="hold">
                                          <p:stCondLst>
                                            <p:cond delay="0"/>
                                          </p:stCondLst>
                                        </p:cTn>
                                        <p:tgtEl>
                                          <p:spTgt spid="59"/>
                                        </p:tgtEl>
                                        <p:attrNameLst>
                                          <p:attrName>style.visibility</p:attrName>
                                        </p:attrNameLst>
                                      </p:cBhvr>
                                      <p:to>
                                        <p:strVal val="visible"/>
                                      </p:to>
                                    </p:set>
                                    <p:animEffect transition="in" filter="fade">
                                      <p:cBhvr>
                                        <p:cTn id="48" dur="500"/>
                                        <p:tgtEl>
                                          <p:spTgt spid="5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fade">
                                      <p:cBhvr>
                                        <p:cTn id="51" dur="500"/>
                                        <p:tgtEl>
                                          <p:spTgt spid="6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6"/>
                                        </p:tgtEl>
                                        <p:attrNameLst>
                                          <p:attrName>style.visibility</p:attrName>
                                        </p:attrNameLst>
                                      </p:cBhvr>
                                      <p:to>
                                        <p:strVal val="visible"/>
                                      </p:to>
                                    </p:set>
                                    <p:animEffect transition="in" filter="fade">
                                      <p:cBhvr>
                                        <p:cTn id="54" dur="500"/>
                                        <p:tgtEl>
                                          <p:spTgt spid="6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0"/>
                                        <p:tgtEl>
                                          <p:spTgt spid="17"/>
                                        </p:tgtEl>
                                      </p:cBhvr>
                                    </p:animEffect>
                                  </p:childTnLst>
                                </p:cTn>
                              </p:par>
                              <p:par>
                                <p:cTn id="60" presetID="10" presetClass="entr" presetSubtype="0" fill="hold" nodeType="with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fade">
                                      <p:cBhvr>
                                        <p:cTn id="62" dur="500"/>
                                        <p:tgtEl>
                                          <p:spTgt spid="51"/>
                                        </p:tgtEl>
                                      </p:cBhvr>
                                    </p:animEffect>
                                  </p:childTnLst>
                                </p:cTn>
                              </p:par>
                              <p:par>
                                <p:cTn id="63" presetID="10" presetClass="entr" presetSubtype="0" fill="hold" nodeType="withEffect">
                                  <p:stCondLst>
                                    <p:cond delay="0"/>
                                  </p:stCondLst>
                                  <p:childTnLst>
                                    <p:set>
                                      <p:cBhvr>
                                        <p:cTn id="64" dur="1" fill="hold">
                                          <p:stCondLst>
                                            <p:cond delay="0"/>
                                          </p:stCondLst>
                                        </p:cTn>
                                        <p:tgtEl>
                                          <p:spTgt spid="52"/>
                                        </p:tgtEl>
                                        <p:attrNameLst>
                                          <p:attrName>style.visibility</p:attrName>
                                        </p:attrNameLst>
                                      </p:cBhvr>
                                      <p:to>
                                        <p:strVal val="visible"/>
                                      </p:to>
                                    </p:set>
                                    <p:animEffect transition="in" filter="fade">
                                      <p:cBhvr>
                                        <p:cTn id="65" dur="500"/>
                                        <p:tgtEl>
                                          <p:spTgt spid="52"/>
                                        </p:tgtEl>
                                      </p:cBhvr>
                                    </p:animEffect>
                                  </p:childTnLst>
                                </p:cTn>
                              </p:par>
                              <p:par>
                                <p:cTn id="66" presetID="10" presetClass="entr" presetSubtype="0" fill="hold" nodeType="withEffect">
                                  <p:stCondLst>
                                    <p:cond delay="0"/>
                                  </p:stCondLst>
                                  <p:childTnLst>
                                    <p:set>
                                      <p:cBhvr>
                                        <p:cTn id="67" dur="1" fill="hold">
                                          <p:stCondLst>
                                            <p:cond delay="0"/>
                                          </p:stCondLst>
                                        </p:cTn>
                                        <p:tgtEl>
                                          <p:spTgt spid="54"/>
                                        </p:tgtEl>
                                        <p:attrNameLst>
                                          <p:attrName>style.visibility</p:attrName>
                                        </p:attrNameLst>
                                      </p:cBhvr>
                                      <p:to>
                                        <p:strVal val="visible"/>
                                      </p:to>
                                    </p:set>
                                    <p:animEffect transition="in" filter="fade">
                                      <p:cBhvr>
                                        <p:cTn id="68" dur="500"/>
                                        <p:tgtEl>
                                          <p:spTgt spid="54"/>
                                        </p:tgtEl>
                                      </p:cBhvr>
                                    </p:animEffect>
                                  </p:childTnLst>
                                </p:cTn>
                              </p:par>
                              <p:par>
                                <p:cTn id="69" presetID="10" presetClass="entr" presetSubtype="0" fill="hold" nodeType="withEffect">
                                  <p:stCondLst>
                                    <p:cond delay="0"/>
                                  </p:stCondLst>
                                  <p:childTnLst>
                                    <p:set>
                                      <p:cBhvr>
                                        <p:cTn id="70" dur="1" fill="hold">
                                          <p:stCondLst>
                                            <p:cond delay="0"/>
                                          </p:stCondLst>
                                        </p:cTn>
                                        <p:tgtEl>
                                          <p:spTgt spid="57"/>
                                        </p:tgtEl>
                                        <p:attrNameLst>
                                          <p:attrName>style.visibility</p:attrName>
                                        </p:attrNameLst>
                                      </p:cBhvr>
                                      <p:to>
                                        <p:strVal val="visible"/>
                                      </p:to>
                                    </p:set>
                                    <p:animEffect transition="in" filter="fade">
                                      <p:cBhvr>
                                        <p:cTn id="71" dur="500"/>
                                        <p:tgtEl>
                                          <p:spTgt spid="57"/>
                                        </p:tgtEl>
                                      </p:cBhvr>
                                    </p:animEffect>
                                  </p:childTnLst>
                                </p:cTn>
                              </p:par>
                              <p:par>
                                <p:cTn id="72" presetID="10" presetClass="entr" presetSubtype="0" fill="hold" nodeType="withEffect">
                                  <p:stCondLst>
                                    <p:cond delay="0"/>
                                  </p:stCondLst>
                                  <p:childTnLst>
                                    <p:set>
                                      <p:cBhvr>
                                        <p:cTn id="73" dur="1" fill="hold">
                                          <p:stCondLst>
                                            <p:cond delay="0"/>
                                          </p:stCondLst>
                                        </p:cTn>
                                        <p:tgtEl>
                                          <p:spTgt spid="60"/>
                                        </p:tgtEl>
                                        <p:attrNameLst>
                                          <p:attrName>style.visibility</p:attrName>
                                        </p:attrNameLst>
                                      </p:cBhvr>
                                      <p:to>
                                        <p:strVal val="visible"/>
                                      </p:to>
                                    </p:set>
                                    <p:animEffect transition="in" filter="fade">
                                      <p:cBhvr>
                                        <p:cTn id="74" dur="500"/>
                                        <p:tgtEl>
                                          <p:spTgt spid="6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63"/>
                                        </p:tgtEl>
                                        <p:attrNameLst>
                                          <p:attrName>style.visibility</p:attrName>
                                        </p:attrNameLst>
                                      </p:cBhvr>
                                      <p:to>
                                        <p:strVal val="visible"/>
                                      </p:to>
                                    </p:set>
                                    <p:animEffect transition="in" filter="fade">
                                      <p:cBhvr>
                                        <p:cTn id="77" dur="500"/>
                                        <p:tgtEl>
                                          <p:spTgt spid="63"/>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65"/>
                                        </p:tgtEl>
                                        <p:attrNameLst>
                                          <p:attrName>style.visibility</p:attrName>
                                        </p:attrNameLst>
                                      </p:cBhvr>
                                      <p:to>
                                        <p:strVal val="visible"/>
                                      </p:to>
                                    </p:set>
                                    <p:animEffect transition="in" filter="fade">
                                      <p:cBhvr>
                                        <p:cTn id="80"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3" grpId="0" animBg="1"/>
      <p:bldP spid="17" grpId="0" animBg="1"/>
      <p:bldP spid="42" grpId="0" animBg="1"/>
      <p:bldP spid="61" grpId="0" animBg="1"/>
      <p:bldP spid="63" grpId="0" animBg="1"/>
      <p:bldP spid="64" grpId="0"/>
      <p:bldP spid="65" grpId="0"/>
      <p:bldP spid="6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1794;p49">
            <a:extLst>
              <a:ext uri="{FF2B5EF4-FFF2-40B4-BE49-F238E27FC236}">
                <a16:creationId xmlns:a16="http://schemas.microsoft.com/office/drawing/2014/main" xmlns="" id="{9C339D16-68E4-43C4-A62E-D0146138D23B}"/>
              </a:ext>
            </a:extLst>
          </p:cNvPr>
          <p:cNvSpPr txBox="1">
            <a:spLocks/>
          </p:cNvSpPr>
          <p:nvPr/>
        </p:nvSpPr>
        <p:spPr>
          <a:xfrm>
            <a:off x="152400" y="177470"/>
            <a:ext cx="11887200" cy="6419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defRPr/>
            </a:pPr>
            <a:r>
              <a:rPr lang="en-US" sz="2500" kern="0">
                <a:solidFill>
                  <a:srgbClr val="F8F8F8"/>
                </a:solidFill>
                <a:latin typeface="Itim" panose="00000500000000000000" pitchFamily="2" charset="-34"/>
                <a:cs typeface="Itim" panose="00000500000000000000" pitchFamily="2" charset="-34"/>
              </a:rPr>
              <a:t>            6. Một người kéo một thùng hàng khối lượng 80 kg trượt </a:t>
            </a:r>
          </a:p>
          <a:p>
            <a:pPr lvl="0">
              <a:defRPr/>
            </a:pPr>
            <a:r>
              <a:rPr lang="en-US" sz="2500" kern="0">
                <a:solidFill>
                  <a:srgbClr val="F8F8F8"/>
                </a:solidFill>
                <a:latin typeface="Itim" panose="00000500000000000000" pitchFamily="2" charset="-34"/>
                <a:cs typeface="Itim" panose="00000500000000000000" pitchFamily="2" charset="-34"/>
              </a:rPr>
              <a:t>            trên sàn nhà bằng một dây có phương hợp góc 30</a:t>
            </a:r>
            <a:r>
              <a:rPr lang="en-US" sz="2500" kern="0" baseline="30000">
                <a:solidFill>
                  <a:srgbClr val="F8F8F8"/>
                </a:solidFill>
                <a:latin typeface="Itim" panose="00000500000000000000" pitchFamily="2" charset="-34"/>
                <a:cs typeface="Itim" panose="00000500000000000000" pitchFamily="2" charset="-34"/>
              </a:rPr>
              <a:t>0</a:t>
            </a:r>
            <a:r>
              <a:rPr lang="en-US" sz="2500" kern="0">
                <a:solidFill>
                  <a:srgbClr val="F8F8F8"/>
                </a:solidFill>
                <a:latin typeface="Itim" panose="00000500000000000000" pitchFamily="2" charset="-34"/>
                <a:cs typeface="Itim" panose="00000500000000000000" pitchFamily="2" charset="-34"/>
              </a:rPr>
              <a:t> so với </a:t>
            </a:r>
          </a:p>
          <a:p>
            <a:pPr lvl="0">
              <a:defRPr/>
            </a:pPr>
            <a:r>
              <a:rPr lang="en-US" sz="2500" kern="0">
                <a:solidFill>
                  <a:srgbClr val="F8F8F8"/>
                </a:solidFill>
                <a:latin typeface="Itim" panose="00000500000000000000" pitchFamily="2" charset="-34"/>
                <a:cs typeface="Itim" panose="00000500000000000000" pitchFamily="2" charset="-34"/>
              </a:rPr>
              <a:t>phương nằm ngang. Biết lực tác dụng lên dây bằng 150 N. Tính </a:t>
            </a:r>
          </a:p>
          <a:p>
            <a:pPr lvl="0">
              <a:defRPr/>
            </a:pPr>
            <a:r>
              <a:rPr lang="en-US" sz="2500" kern="0">
                <a:solidFill>
                  <a:srgbClr val="F8F8F8"/>
                </a:solidFill>
                <a:latin typeface="Itim" panose="00000500000000000000" pitchFamily="2" charset="-34"/>
                <a:cs typeface="Itim" panose="00000500000000000000" pitchFamily="2" charset="-34"/>
              </a:rPr>
              <a:t>công của lực đó khi thùng hàng trượt đi được 29 m </a:t>
            </a:r>
          </a:p>
        </p:txBody>
      </p:sp>
      <p:pic>
        <p:nvPicPr>
          <p:cNvPr id="9" name="Picture 2" descr="Question mark Icons – Free Vector Download, PNG, SVG, GIF">
            <a:extLst>
              <a:ext uri="{FF2B5EF4-FFF2-40B4-BE49-F238E27FC236}">
                <a16:creationId xmlns:a16="http://schemas.microsoft.com/office/drawing/2014/main" xmlns="" id="{D106480E-61A9-477D-9721-10DE87258C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747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xmlns="" id="{40AB3395-3E5B-B27C-1B0C-75FC92C2758B}"/>
              </a:ext>
            </a:extLst>
          </p:cNvPr>
          <p:cNvPicPr>
            <a:picLocks noChangeAspect="1"/>
          </p:cNvPicPr>
          <p:nvPr/>
        </p:nvPicPr>
        <p:blipFill>
          <a:blip r:embed="rId4"/>
          <a:stretch>
            <a:fillRect/>
          </a:stretch>
        </p:blipFill>
        <p:spPr>
          <a:xfrm>
            <a:off x="8926027" y="177470"/>
            <a:ext cx="3113573" cy="2286000"/>
          </a:xfrm>
          <a:prstGeom prst="rect">
            <a:avLst/>
          </a:prstGeom>
        </p:spPr>
      </p:pic>
      <p:sp>
        <p:nvSpPr>
          <p:cNvPr id="38" name="Google Shape;1794;p49">
            <a:extLst>
              <a:ext uri="{FF2B5EF4-FFF2-40B4-BE49-F238E27FC236}">
                <a16:creationId xmlns:a16="http://schemas.microsoft.com/office/drawing/2014/main" xmlns="" id="{7AC60F1B-76D9-25F7-70E1-82A1F7B7F6B1}"/>
              </a:ext>
            </a:extLst>
          </p:cNvPr>
          <p:cNvSpPr txBox="1">
            <a:spLocks/>
          </p:cNvSpPr>
          <p:nvPr/>
        </p:nvSpPr>
        <p:spPr>
          <a:xfrm>
            <a:off x="152400" y="3236122"/>
            <a:ext cx="5943600" cy="6419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defRPr/>
            </a:pPr>
            <a:r>
              <a:rPr lang="en-US" sz="2500" kern="0">
                <a:solidFill>
                  <a:srgbClr val="FFFF00"/>
                </a:solidFill>
                <a:latin typeface="Itim" panose="00000500000000000000" pitchFamily="2" charset="-34"/>
                <a:cs typeface="Itim" panose="00000500000000000000" pitchFamily="2" charset="-34"/>
              </a:rPr>
              <a:t>- Công: A = F.d.cosɑ </a:t>
            </a:r>
          </a:p>
        </p:txBody>
      </p:sp>
      <p:sp>
        <p:nvSpPr>
          <p:cNvPr id="39" name="Google Shape;1794;p49">
            <a:extLst>
              <a:ext uri="{FF2B5EF4-FFF2-40B4-BE49-F238E27FC236}">
                <a16:creationId xmlns:a16="http://schemas.microsoft.com/office/drawing/2014/main" xmlns="" id="{0EF46F33-DFAE-C016-1061-10E61B3F98A2}"/>
              </a:ext>
            </a:extLst>
          </p:cNvPr>
          <p:cNvSpPr txBox="1">
            <a:spLocks/>
          </p:cNvSpPr>
          <p:nvPr/>
        </p:nvSpPr>
        <p:spPr>
          <a:xfrm>
            <a:off x="8119715" y="2840280"/>
            <a:ext cx="1896170" cy="39584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defRPr/>
            </a:pPr>
            <a:r>
              <a:rPr lang="en-US" sz="2500" kern="0">
                <a:solidFill>
                  <a:srgbClr val="00B0F0"/>
                </a:solidFill>
                <a:latin typeface="Itim" panose="00000500000000000000" pitchFamily="2" charset="-34"/>
                <a:cs typeface="Itim" panose="00000500000000000000" pitchFamily="2" charset="-34"/>
              </a:rPr>
              <a:t>Bài làm </a:t>
            </a:r>
          </a:p>
        </p:txBody>
      </p:sp>
      <p:sp>
        <p:nvSpPr>
          <p:cNvPr id="40" name="Google Shape;1794;p49">
            <a:extLst>
              <a:ext uri="{FF2B5EF4-FFF2-40B4-BE49-F238E27FC236}">
                <a16:creationId xmlns:a16="http://schemas.microsoft.com/office/drawing/2014/main" xmlns="" id="{137BEFC3-449D-80E3-ACF8-2AD4052BB7EC}"/>
              </a:ext>
            </a:extLst>
          </p:cNvPr>
          <p:cNvSpPr txBox="1">
            <a:spLocks/>
          </p:cNvSpPr>
          <p:nvPr/>
        </p:nvSpPr>
        <p:spPr>
          <a:xfrm>
            <a:off x="6096000" y="3236122"/>
            <a:ext cx="5943600" cy="6419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defRPr/>
            </a:pPr>
            <a:r>
              <a:rPr lang="en-US" sz="2500" kern="0">
                <a:solidFill>
                  <a:srgbClr val="F8F8F8"/>
                </a:solidFill>
                <a:latin typeface="Itim" panose="00000500000000000000" pitchFamily="2" charset="-34"/>
                <a:cs typeface="Itim" panose="00000500000000000000" pitchFamily="2" charset="-34"/>
              </a:rPr>
              <a:t>- Công của lực kéo là: </a:t>
            </a:r>
          </a:p>
          <a:p>
            <a:pPr lvl="0">
              <a:defRPr/>
            </a:pPr>
            <a:endParaRPr lang="en-US" sz="2500" kern="0">
              <a:solidFill>
                <a:srgbClr val="F8F8F8"/>
              </a:solidFill>
              <a:latin typeface="Itim" panose="00000500000000000000" pitchFamily="2" charset="-34"/>
              <a:cs typeface="Itim" panose="00000500000000000000" pitchFamily="2" charset="-34"/>
            </a:endParaRPr>
          </a:p>
        </p:txBody>
      </p:sp>
      <p:sp>
        <p:nvSpPr>
          <p:cNvPr id="41" name="Google Shape;1794;p49">
            <a:extLst>
              <a:ext uri="{FF2B5EF4-FFF2-40B4-BE49-F238E27FC236}">
                <a16:creationId xmlns:a16="http://schemas.microsoft.com/office/drawing/2014/main" xmlns="" id="{7864308A-95FB-62FE-EFE7-1A12F04868A8}"/>
              </a:ext>
            </a:extLst>
          </p:cNvPr>
          <p:cNvSpPr txBox="1">
            <a:spLocks/>
          </p:cNvSpPr>
          <p:nvPr/>
        </p:nvSpPr>
        <p:spPr>
          <a:xfrm>
            <a:off x="2176115" y="2840280"/>
            <a:ext cx="1896170" cy="39584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defRPr/>
            </a:pPr>
            <a:r>
              <a:rPr lang="en-US" sz="2500" kern="0">
                <a:solidFill>
                  <a:srgbClr val="00B0F0"/>
                </a:solidFill>
                <a:latin typeface="Itim" panose="00000500000000000000" pitchFamily="2" charset="-34"/>
                <a:cs typeface="Itim" panose="00000500000000000000" pitchFamily="2" charset="-34"/>
              </a:rPr>
              <a:t>Hướng dẫn </a:t>
            </a:r>
          </a:p>
        </p:txBody>
      </p:sp>
      <p:graphicFrame>
        <p:nvGraphicFramePr>
          <p:cNvPr id="46" name="Object 45">
            <a:extLst>
              <a:ext uri="{FF2B5EF4-FFF2-40B4-BE49-F238E27FC236}">
                <a16:creationId xmlns:a16="http://schemas.microsoft.com/office/drawing/2014/main" xmlns="" id="{2592ADDB-C88E-68D5-3485-EC15F9CDA01D}"/>
              </a:ext>
            </a:extLst>
          </p:cNvPr>
          <p:cNvGraphicFramePr>
            <a:graphicFrameLocks noChangeAspect="1"/>
          </p:cNvGraphicFramePr>
          <p:nvPr>
            <p:extLst>
              <p:ext uri="{D42A27DB-BD31-4B8C-83A1-F6EECF244321}">
                <p14:modId xmlns:p14="http://schemas.microsoft.com/office/powerpoint/2010/main" val="1720192484"/>
              </p:ext>
            </p:extLst>
          </p:nvPr>
        </p:nvGraphicFramePr>
        <p:xfrm>
          <a:off x="6977856" y="3878074"/>
          <a:ext cx="4179888" cy="1025525"/>
        </p:xfrm>
        <a:graphic>
          <a:graphicData uri="http://schemas.openxmlformats.org/presentationml/2006/ole">
            <mc:AlternateContent xmlns:mc="http://schemas.openxmlformats.org/markup-compatibility/2006">
              <mc:Choice xmlns:v="urn:schemas-microsoft-com:vml" Requires="v">
                <p:oleObj spid="_x0000_s4098" name="Equation" r:id="rId5" imgW="1955520" imgH="482400" progId="Equation.DSMT4">
                  <p:embed/>
                </p:oleObj>
              </mc:Choice>
              <mc:Fallback>
                <p:oleObj name="Equation" r:id="rId5" imgW="1955520" imgH="482400" progId="Equation.DSMT4">
                  <p:embed/>
                  <p:pic>
                    <p:nvPicPr>
                      <p:cNvPr id="46" name="Object 45">
                        <a:extLst>
                          <a:ext uri="{FF2B5EF4-FFF2-40B4-BE49-F238E27FC236}">
                            <a16:creationId xmlns:a16="http://schemas.microsoft.com/office/drawing/2014/main" xmlns="" id="{2592ADDB-C88E-68D5-3485-EC15F9CDA01D}"/>
                          </a:ext>
                        </a:extLst>
                      </p:cNvPr>
                      <p:cNvPicPr/>
                      <p:nvPr/>
                    </p:nvPicPr>
                    <p:blipFill>
                      <a:blip r:embed="rId6"/>
                      <a:stretch>
                        <a:fillRect/>
                      </a:stretch>
                    </p:blipFill>
                    <p:spPr>
                      <a:xfrm>
                        <a:off x="6977856" y="3878074"/>
                        <a:ext cx="4179888" cy="1025525"/>
                      </a:xfrm>
                      <a:prstGeom prst="rect">
                        <a:avLst/>
                      </a:prstGeom>
                    </p:spPr>
                  </p:pic>
                </p:oleObj>
              </mc:Fallback>
            </mc:AlternateContent>
          </a:graphicData>
        </a:graphic>
      </p:graphicFrame>
    </p:spTree>
    <p:extLst>
      <p:ext uri="{BB962C8B-B14F-4D97-AF65-F5344CB8AC3E}">
        <p14:creationId xmlns:p14="http://schemas.microsoft.com/office/powerpoint/2010/main" val="3427705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xEl>
                                              <p:pRg st="0" end="0"/>
                                            </p:txEl>
                                          </p:spTgt>
                                        </p:tgtEl>
                                        <p:attrNameLst>
                                          <p:attrName>style.visibility</p:attrName>
                                        </p:attrNameLst>
                                      </p:cBhvr>
                                      <p:to>
                                        <p:strVal val="visible"/>
                                      </p:to>
                                    </p:set>
                                    <p:animEffect transition="in" filter="fade">
                                      <p:cBhvr>
                                        <p:cTn id="12" dur="500"/>
                                        <p:tgtEl>
                                          <p:spTgt spid="3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
                                            <p:txEl>
                                              <p:pRg st="0" end="0"/>
                                            </p:txEl>
                                          </p:spTgt>
                                        </p:tgtEl>
                                        <p:attrNameLst>
                                          <p:attrName>style.visibility</p:attrName>
                                        </p:attrNameLst>
                                      </p:cBhvr>
                                      <p:to>
                                        <p:strVal val="visible"/>
                                      </p:to>
                                    </p:set>
                                    <p:animEffect transition="in" filter="fade">
                                      <p:cBhvr>
                                        <p:cTn id="22" dur="500"/>
                                        <p:tgtEl>
                                          <p:spTgt spid="40">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1794;p49">
            <a:extLst>
              <a:ext uri="{FF2B5EF4-FFF2-40B4-BE49-F238E27FC236}">
                <a16:creationId xmlns:a16="http://schemas.microsoft.com/office/drawing/2014/main" xmlns="" id="{9C339D16-68E4-43C4-A62E-D0146138D23B}"/>
              </a:ext>
            </a:extLst>
          </p:cNvPr>
          <p:cNvSpPr txBox="1">
            <a:spLocks/>
          </p:cNvSpPr>
          <p:nvPr/>
        </p:nvSpPr>
        <p:spPr>
          <a:xfrm>
            <a:off x="152400" y="177470"/>
            <a:ext cx="11887200" cy="6419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defRPr/>
            </a:pPr>
            <a:r>
              <a:rPr lang="en-US" sz="2500" kern="0">
                <a:solidFill>
                  <a:srgbClr val="F8F8F8"/>
                </a:solidFill>
                <a:latin typeface="Itim" panose="00000500000000000000" pitchFamily="2" charset="-34"/>
                <a:cs typeface="Itim" panose="00000500000000000000" pitchFamily="2" charset="-34"/>
              </a:rPr>
              <a:t>            7. Khi rửa gầm xe ô tô, người ta sử dụng máy nâng để </a:t>
            </a:r>
          </a:p>
          <a:p>
            <a:pPr lvl="0">
              <a:defRPr/>
            </a:pPr>
            <a:r>
              <a:rPr lang="en-US" sz="2500" kern="0">
                <a:solidFill>
                  <a:srgbClr val="F8F8F8"/>
                </a:solidFill>
                <a:latin typeface="Itim" panose="00000500000000000000" pitchFamily="2" charset="-34"/>
                <a:cs typeface="Itim" panose="00000500000000000000" pitchFamily="2" charset="-34"/>
              </a:rPr>
              <a:t>            nâng ô tô lên độ cao h = 160 cm so với mặt sàn. Cho biết </a:t>
            </a:r>
          </a:p>
          <a:p>
            <a:pPr lvl="0">
              <a:defRPr/>
            </a:pPr>
            <a:r>
              <a:rPr lang="en-US" sz="2500" kern="0">
                <a:solidFill>
                  <a:srgbClr val="F8F8F8"/>
                </a:solidFill>
                <a:latin typeface="Itim" panose="00000500000000000000" pitchFamily="2" charset="-34"/>
                <a:cs typeface="Itim" panose="00000500000000000000" pitchFamily="2" charset="-34"/>
              </a:rPr>
              <a:t>khối lượng ô tô là m = 1,5 tấn và gia tốc trọng trường là g = 10 </a:t>
            </a:r>
          </a:p>
          <a:p>
            <a:pPr lvl="0">
              <a:defRPr/>
            </a:pPr>
            <a:r>
              <a:rPr lang="en-US" sz="2500" kern="0">
                <a:solidFill>
                  <a:srgbClr val="F8F8F8"/>
                </a:solidFill>
                <a:latin typeface="Itim" panose="00000500000000000000" pitchFamily="2" charset="-34"/>
                <a:cs typeface="Itim" panose="00000500000000000000" pitchFamily="2" charset="-34"/>
              </a:rPr>
              <a:t>m/s</a:t>
            </a:r>
            <a:r>
              <a:rPr lang="en-US" sz="2500" kern="0" baseline="30000">
                <a:solidFill>
                  <a:srgbClr val="F8F8F8"/>
                </a:solidFill>
                <a:latin typeface="Itim" panose="00000500000000000000" pitchFamily="2" charset="-34"/>
                <a:cs typeface="Itim" panose="00000500000000000000" pitchFamily="2" charset="-34"/>
              </a:rPr>
              <a:t>2</a:t>
            </a:r>
            <a:r>
              <a:rPr lang="en-US" sz="2500" kern="0">
                <a:solidFill>
                  <a:srgbClr val="F8F8F8"/>
                </a:solidFill>
                <a:latin typeface="Itim" panose="00000500000000000000" pitchFamily="2" charset="-34"/>
                <a:cs typeface="Itim" panose="00000500000000000000" pitchFamily="2" charset="-34"/>
              </a:rPr>
              <a:t>. Tính công tối thiểu mà máy nâng đã thực hiện? </a:t>
            </a:r>
          </a:p>
        </p:txBody>
      </p:sp>
      <p:pic>
        <p:nvPicPr>
          <p:cNvPr id="9" name="Picture 2" descr="Question mark Icons – Free Vector Download, PNG, SVG, GIF">
            <a:extLst>
              <a:ext uri="{FF2B5EF4-FFF2-40B4-BE49-F238E27FC236}">
                <a16:creationId xmlns:a16="http://schemas.microsoft.com/office/drawing/2014/main" xmlns="" id="{D106480E-61A9-477D-9721-10DE87258C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7747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794;p49">
            <a:extLst>
              <a:ext uri="{FF2B5EF4-FFF2-40B4-BE49-F238E27FC236}">
                <a16:creationId xmlns:a16="http://schemas.microsoft.com/office/drawing/2014/main" xmlns="" id="{F4205AE1-636D-BDDB-4225-92233C151819}"/>
              </a:ext>
            </a:extLst>
          </p:cNvPr>
          <p:cNvSpPr txBox="1">
            <a:spLocks/>
          </p:cNvSpPr>
          <p:nvPr/>
        </p:nvSpPr>
        <p:spPr>
          <a:xfrm>
            <a:off x="152400" y="3708070"/>
            <a:ext cx="5943600" cy="6419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defRPr/>
            </a:pPr>
            <a:r>
              <a:rPr lang="en-US" sz="2500" kern="0">
                <a:solidFill>
                  <a:srgbClr val="FFFF00"/>
                </a:solidFill>
                <a:latin typeface="Itim" panose="00000500000000000000" pitchFamily="2" charset="-34"/>
                <a:cs typeface="Itim" panose="00000500000000000000" pitchFamily="2" charset="-34"/>
              </a:rPr>
              <a:t>- Công: A = F.d.cosɑ </a:t>
            </a:r>
          </a:p>
        </p:txBody>
      </p:sp>
      <p:sp>
        <p:nvSpPr>
          <p:cNvPr id="11" name="Google Shape;1794;p49">
            <a:extLst>
              <a:ext uri="{FF2B5EF4-FFF2-40B4-BE49-F238E27FC236}">
                <a16:creationId xmlns:a16="http://schemas.microsoft.com/office/drawing/2014/main" xmlns="" id="{37FD3D5F-6F2A-B0D9-413D-61A29CD4E631}"/>
              </a:ext>
            </a:extLst>
          </p:cNvPr>
          <p:cNvSpPr txBox="1">
            <a:spLocks/>
          </p:cNvSpPr>
          <p:nvPr/>
        </p:nvSpPr>
        <p:spPr>
          <a:xfrm>
            <a:off x="8119715" y="3312228"/>
            <a:ext cx="1896170" cy="39584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defRPr/>
            </a:pPr>
            <a:r>
              <a:rPr lang="en-US" sz="2500" kern="0">
                <a:solidFill>
                  <a:srgbClr val="00B0F0"/>
                </a:solidFill>
                <a:latin typeface="Itim" panose="00000500000000000000" pitchFamily="2" charset="-34"/>
                <a:cs typeface="Itim" panose="00000500000000000000" pitchFamily="2" charset="-34"/>
              </a:rPr>
              <a:t>Bài làm </a:t>
            </a:r>
          </a:p>
        </p:txBody>
      </p:sp>
      <p:sp>
        <p:nvSpPr>
          <p:cNvPr id="12" name="Google Shape;1794;p49">
            <a:extLst>
              <a:ext uri="{FF2B5EF4-FFF2-40B4-BE49-F238E27FC236}">
                <a16:creationId xmlns:a16="http://schemas.microsoft.com/office/drawing/2014/main" xmlns="" id="{A09936E7-D4EC-50C5-E56D-BC010AD323C0}"/>
              </a:ext>
            </a:extLst>
          </p:cNvPr>
          <p:cNvSpPr txBox="1">
            <a:spLocks/>
          </p:cNvSpPr>
          <p:nvPr/>
        </p:nvSpPr>
        <p:spPr>
          <a:xfrm>
            <a:off x="6096000" y="3708070"/>
            <a:ext cx="5943600" cy="6419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defRPr/>
            </a:pPr>
            <a:r>
              <a:rPr lang="en-US" sz="2500" kern="0">
                <a:solidFill>
                  <a:srgbClr val="F8F8F8"/>
                </a:solidFill>
                <a:latin typeface="Itim" panose="00000500000000000000" pitchFamily="2" charset="-34"/>
                <a:cs typeface="Itim" panose="00000500000000000000" pitchFamily="2" charset="-34"/>
              </a:rPr>
              <a:t>- Để nâng được ô tô lên thì máy nâng phải tác dụng vào ô tô lực tối thiểu là: </a:t>
            </a:r>
          </a:p>
          <a:p>
            <a:pPr lvl="0" algn="ctr">
              <a:defRPr/>
            </a:pPr>
            <a:r>
              <a:rPr lang="en-US" sz="2500" kern="0">
                <a:solidFill>
                  <a:srgbClr val="F8F8F8"/>
                </a:solidFill>
                <a:latin typeface="Itim" panose="00000500000000000000" pitchFamily="2" charset="-34"/>
                <a:cs typeface="Itim" panose="00000500000000000000" pitchFamily="2" charset="-34"/>
              </a:rPr>
              <a:t>F</a:t>
            </a:r>
            <a:r>
              <a:rPr lang="en-US" sz="2500" kern="0" baseline="-25000">
                <a:solidFill>
                  <a:srgbClr val="F8F8F8"/>
                </a:solidFill>
                <a:latin typeface="Itim" panose="00000500000000000000" pitchFamily="2" charset="-34"/>
                <a:cs typeface="Itim" panose="00000500000000000000" pitchFamily="2" charset="-34"/>
              </a:rPr>
              <a:t>min</a:t>
            </a:r>
            <a:r>
              <a:rPr lang="en-US" sz="2500" kern="0">
                <a:solidFill>
                  <a:srgbClr val="F8F8F8"/>
                </a:solidFill>
                <a:latin typeface="Itim" panose="00000500000000000000" pitchFamily="2" charset="-34"/>
                <a:cs typeface="Itim" panose="00000500000000000000" pitchFamily="2" charset="-34"/>
              </a:rPr>
              <a:t> = P </a:t>
            </a:r>
          </a:p>
          <a:p>
            <a:pPr lvl="0">
              <a:defRPr/>
            </a:pPr>
            <a:r>
              <a:rPr lang="en-US" sz="2500" kern="0">
                <a:solidFill>
                  <a:srgbClr val="F8F8F8"/>
                </a:solidFill>
                <a:latin typeface="Itim" panose="00000500000000000000" pitchFamily="2" charset="-34"/>
                <a:cs typeface="Itim" panose="00000500000000000000" pitchFamily="2" charset="-34"/>
              </a:rPr>
              <a:t>- Công tối thiểu mà máy nâng đã thực hiện là: </a:t>
            </a:r>
          </a:p>
          <a:p>
            <a:pPr lvl="0">
              <a:defRPr/>
            </a:pPr>
            <a:endParaRPr lang="en-US" sz="2500" kern="0">
              <a:solidFill>
                <a:srgbClr val="F8F8F8"/>
              </a:solidFill>
              <a:latin typeface="Itim" panose="00000500000000000000" pitchFamily="2" charset="-34"/>
              <a:cs typeface="Itim" panose="00000500000000000000" pitchFamily="2" charset="-34"/>
            </a:endParaRPr>
          </a:p>
        </p:txBody>
      </p:sp>
      <p:sp>
        <p:nvSpPr>
          <p:cNvPr id="13" name="Google Shape;1794;p49">
            <a:extLst>
              <a:ext uri="{FF2B5EF4-FFF2-40B4-BE49-F238E27FC236}">
                <a16:creationId xmlns:a16="http://schemas.microsoft.com/office/drawing/2014/main" xmlns="" id="{1689C147-E1D9-D170-B80A-E08C63BA3A52}"/>
              </a:ext>
            </a:extLst>
          </p:cNvPr>
          <p:cNvSpPr txBox="1">
            <a:spLocks/>
          </p:cNvSpPr>
          <p:nvPr/>
        </p:nvSpPr>
        <p:spPr>
          <a:xfrm>
            <a:off x="2176115" y="3312228"/>
            <a:ext cx="1896170" cy="39584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defRPr/>
            </a:pPr>
            <a:r>
              <a:rPr lang="en-US" sz="2500" kern="0">
                <a:solidFill>
                  <a:srgbClr val="00B0F0"/>
                </a:solidFill>
                <a:latin typeface="Itim" panose="00000500000000000000" pitchFamily="2" charset="-34"/>
                <a:cs typeface="Itim" panose="00000500000000000000" pitchFamily="2" charset="-34"/>
              </a:rPr>
              <a:t>Hướng dẫn </a:t>
            </a:r>
          </a:p>
        </p:txBody>
      </p:sp>
      <p:graphicFrame>
        <p:nvGraphicFramePr>
          <p:cNvPr id="22" name="Object 21">
            <a:extLst>
              <a:ext uri="{FF2B5EF4-FFF2-40B4-BE49-F238E27FC236}">
                <a16:creationId xmlns:a16="http://schemas.microsoft.com/office/drawing/2014/main" xmlns="" id="{7677A667-558C-E6FD-204F-CB18D8AEB9BD}"/>
              </a:ext>
            </a:extLst>
          </p:cNvPr>
          <p:cNvGraphicFramePr>
            <a:graphicFrameLocks noChangeAspect="1"/>
          </p:cNvGraphicFramePr>
          <p:nvPr>
            <p:extLst>
              <p:ext uri="{D42A27DB-BD31-4B8C-83A1-F6EECF244321}">
                <p14:modId xmlns:p14="http://schemas.microsoft.com/office/powerpoint/2010/main" val="352725552"/>
              </p:ext>
            </p:extLst>
          </p:nvPr>
        </p:nvGraphicFramePr>
        <p:xfrm>
          <a:off x="112208" y="4535747"/>
          <a:ext cx="1903412" cy="485775"/>
        </p:xfrm>
        <a:graphic>
          <a:graphicData uri="http://schemas.openxmlformats.org/presentationml/2006/ole">
            <mc:AlternateContent xmlns:mc="http://schemas.openxmlformats.org/markup-compatibility/2006">
              <mc:Choice xmlns:v="urn:schemas-microsoft-com:vml" Requires="v">
                <p:oleObj spid="_x0000_s5122" name="Equation" r:id="rId5" imgW="888840" imgH="228600" progId="Equation.DSMT4">
                  <p:embed/>
                </p:oleObj>
              </mc:Choice>
              <mc:Fallback>
                <p:oleObj name="Equation" r:id="rId5" imgW="888840" imgH="228600" progId="Equation.DSMT4">
                  <p:embed/>
                  <p:pic>
                    <p:nvPicPr>
                      <p:cNvPr id="22" name="Object 21">
                        <a:extLst>
                          <a:ext uri="{FF2B5EF4-FFF2-40B4-BE49-F238E27FC236}">
                            <a16:creationId xmlns:a16="http://schemas.microsoft.com/office/drawing/2014/main" xmlns="" id="{7677A667-558C-E6FD-204F-CB18D8AEB9BD}"/>
                          </a:ext>
                        </a:extLst>
                      </p:cNvPr>
                      <p:cNvPicPr/>
                      <p:nvPr/>
                    </p:nvPicPr>
                    <p:blipFill>
                      <a:blip r:embed="rId6"/>
                      <a:stretch>
                        <a:fillRect/>
                      </a:stretch>
                    </p:blipFill>
                    <p:spPr>
                      <a:xfrm>
                        <a:off x="112208" y="4535747"/>
                        <a:ext cx="1903412" cy="485775"/>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xmlns="" id="{28C1E386-07AB-F59C-9336-964FA158C179}"/>
              </a:ext>
            </a:extLst>
          </p:cNvPr>
          <p:cNvGraphicFramePr>
            <a:graphicFrameLocks noChangeAspect="1"/>
          </p:cNvGraphicFramePr>
          <p:nvPr>
            <p:extLst>
              <p:ext uri="{D42A27DB-BD31-4B8C-83A1-F6EECF244321}">
                <p14:modId xmlns:p14="http://schemas.microsoft.com/office/powerpoint/2010/main" val="2934067462"/>
              </p:ext>
            </p:extLst>
          </p:nvPr>
        </p:nvGraphicFramePr>
        <p:xfrm>
          <a:off x="6448425" y="5746528"/>
          <a:ext cx="5238750" cy="1025525"/>
        </p:xfrm>
        <a:graphic>
          <a:graphicData uri="http://schemas.openxmlformats.org/presentationml/2006/ole">
            <mc:AlternateContent xmlns:mc="http://schemas.openxmlformats.org/markup-compatibility/2006">
              <mc:Choice xmlns:v="urn:schemas-microsoft-com:vml" Requires="v">
                <p:oleObj spid="_x0000_s5123" name="Equation" r:id="rId7" imgW="2450880" imgH="482400" progId="Equation.DSMT4">
                  <p:embed/>
                </p:oleObj>
              </mc:Choice>
              <mc:Fallback>
                <p:oleObj name="Equation" r:id="rId7" imgW="2450880" imgH="482400" progId="Equation.DSMT4">
                  <p:embed/>
                  <p:pic>
                    <p:nvPicPr>
                      <p:cNvPr id="23" name="Object 22">
                        <a:extLst>
                          <a:ext uri="{FF2B5EF4-FFF2-40B4-BE49-F238E27FC236}">
                            <a16:creationId xmlns:a16="http://schemas.microsoft.com/office/drawing/2014/main" xmlns="" id="{28C1E386-07AB-F59C-9336-964FA158C179}"/>
                          </a:ext>
                        </a:extLst>
                      </p:cNvPr>
                      <p:cNvPicPr/>
                      <p:nvPr/>
                    </p:nvPicPr>
                    <p:blipFill>
                      <a:blip r:embed="rId8"/>
                      <a:stretch>
                        <a:fillRect/>
                      </a:stretch>
                    </p:blipFill>
                    <p:spPr>
                      <a:xfrm>
                        <a:off x="6448425" y="5746528"/>
                        <a:ext cx="5238750" cy="1025525"/>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xmlns="" id="{DCA5DDF8-3FE0-3A4D-FEA1-CA6BFD060D75}"/>
              </a:ext>
            </a:extLst>
          </p:cNvPr>
          <p:cNvPicPr>
            <a:picLocks noChangeAspect="1"/>
          </p:cNvPicPr>
          <p:nvPr/>
        </p:nvPicPr>
        <p:blipFill>
          <a:blip r:embed="rId9"/>
          <a:stretch>
            <a:fillRect/>
          </a:stretch>
        </p:blipFill>
        <p:spPr>
          <a:xfrm>
            <a:off x="8841619" y="231808"/>
            <a:ext cx="3197981" cy="2743200"/>
          </a:xfrm>
          <a:prstGeom prst="rect">
            <a:avLst/>
          </a:prstGeom>
        </p:spPr>
      </p:pic>
      <p:cxnSp>
        <p:nvCxnSpPr>
          <p:cNvPr id="20" name="Straight Arrow Connector 19">
            <a:extLst>
              <a:ext uri="{FF2B5EF4-FFF2-40B4-BE49-F238E27FC236}">
                <a16:creationId xmlns:a16="http://schemas.microsoft.com/office/drawing/2014/main" xmlns="" id="{674BB650-E23B-6FDD-C3E1-12F7AE543E00}"/>
              </a:ext>
            </a:extLst>
          </p:cNvPr>
          <p:cNvCxnSpPr>
            <a:cxnSpLocks/>
          </p:cNvCxnSpPr>
          <p:nvPr/>
        </p:nvCxnSpPr>
        <p:spPr>
          <a:xfrm flipV="1">
            <a:off x="10188782" y="521599"/>
            <a:ext cx="0" cy="1014916"/>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3F44A1FC-4395-9FD2-0BBE-4488487789A0}"/>
              </a:ext>
            </a:extLst>
          </p:cNvPr>
          <p:cNvCxnSpPr>
            <a:cxnSpLocks/>
          </p:cNvCxnSpPr>
          <p:nvPr/>
        </p:nvCxnSpPr>
        <p:spPr>
          <a:xfrm flipV="1">
            <a:off x="10657544" y="354451"/>
            <a:ext cx="0" cy="59596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4" name="Object 23">
            <a:extLst>
              <a:ext uri="{FF2B5EF4-FFF2-40B4-BE49-F238E27FC236}">
                <a16:creationId xmlns:a16="http://schemas.microsoft.com/office/drawing/2014/main" xmlns="" id="{800E6BFF-C476-28B2-04CB-64AFCC48C5DB}"/>
              </a:ext>
            </a:extLst>
          </p:cNvPr>
          <p:cNvGraphicFramePr>
            <a:graphicFrameLocks noChangeAspect="1"/>
          </p:cNvGraphicFramePr>
          <p:nvPr>
            <p:extLst>
              <p:ext uri="{D42A27DB-BD31-4B8C-83A1-F6EECF244321}">
                <p14:modId xmlns:p14="http://schemas.microsoft.com/office/powerpoint/2010/main" val="1012589138"/>
              </p:ext>
            </p:extLst>
          </p:nvPr>
        </p:nvGraphicFramePr>
        <p:xfrm>
          <a:off x="9527814" y="718157"/>
          <a:ext cx="596900" cy="539750"/>
        </p:xfrm>
        <a:graphic>
          <a:graphicData uri="http://schemas.openxmlformats.org/presentationml/2006/ole">
            <mc:AlternateContent xmlns:mc="http://schemas.openxmlformats.org/markup-compatibility/2006">
              <mc:Choice xmlns:v="urn:schemas-microsoft-com:vml" Requires="v">
                <p:oleObj spid="_x0000_s5124" name="Equation" r:id="rId10" imgW="279360" imgH="253800" progId="Equation.DSMT4">
                  <p:embed/>
                </p:oleObj>
              </mc:Choice>
              <mc:Fallback>
                <p:oleObj name="Equation" r:id="rId10" imgW="279360" imgH="253800" progId="Equation.DSMT4">
                  <p:embed/>
                  <p:pic>
                    <p:nvPicPr>
                      <p:cNvPr id="24" name="Object 23">
                        <a:extLst>
                          <a:ext uri="{FF2B5EF4-FFF2-40B4-BE49-F238E27FC236}">
                            <a16:creationId xmlns:a16="http://schemas.microsoft.com/office/drawing/2014/main" xmlns="" id="{800E6BFF-C476-28B2-04CB-64AFCC48C5DB}"/>
                          </a:ext>
                        </a:extLst>
                      </p:cNvPr>
                      <p:cNvPicPr/>
                      <p:nvPr/>
                    </p:nvPicPr>
                    <p:blipFill>
                      <a:blip r:embed="rId11"/>
                      <a:stretch>
                        <a:fillRect/>
                      </a:stretch>
                    </p:blipFill>
                    <p:spPr>
                      <a:xfrm>
                        <a:off x="9527814" y="718157"/>
                        <a:ext cx="596900" cy="539750"/>
                      </a:xfrm>
                      <a:prstGeom prst="rect">
                        <a:avLst/>
                      </a:prstGeom>
                    </p:spPr>
                  </p:pic>
                </p:oleObj>
              </mc:Fallback>
            </mc:AlternateContent>
          </a:graphicData>
        </a:graphic>
      </p:graphicFrame>
      <p:graphicFrame>
        <p:nvGraphicFramePr>
          <p:cNvPr id="25" name="Object 24">
            <a:extLst>
              <a:ext uri="{FF2B5EF4-FFF2-40B4-BE49-F238E27FC236}">
                <a16:creationId xmlns:a16="http://schemas.microsoft.com/office/drawing/2014/main" xmlns="" id="{AF1AB04F-D083-D7B9-C859-8A13950B2673}"/>
              </a:ext>
            </a:extLst>
          </p:cNvPr>
          <p:cNvGraphicFramePr>
            <a:graphicFrameLocks noChangeAspect="1"/>
          </p:cNvGraphicFramePr>
          <p:nvPr>
            <p:extLst>
              <p:ext uri="{D42A27DB-BD31-4B8C-83A1-F6EECF244321}">
                <p14:modId xmlns:p14="http://schemas.microsoft.com/office/powerpoint/2010/main" val="296980075"/>
              </p:ext>
            </p:extLst>
          </p:nvPr>
        </p:nvGraphicFramePr>
        <p:xfrm>
          <a:off x="10702112" y="669018"/>
          <a:ext cx="244475" cy="431800"/>
        </p:xfrm>
        <a:graphic>
          <a:graphicData uri="http://schemas.openxmlformats.org/presentationml/2006/ole">
            <mc:AlternateContent xmlns:mc="http://schemas.openxmlformats.org/markup-compatibility/2006">
              <mc:Choice xmlns:v="urn:schemas-microsoft-com:vml" Requires="v">
                <p:oleObj spid="_x0000_s5125" name="Equation" r:id="rId12" imgW="114120" imgH="203040" progId="Equation.DSMT4">
                  <p:embed/>
                </p:oleObj>
              </mc:Choice>
              <mc:Fallback>
                <p:oleObj name="Equation" r:id="rId12" imgW="114120" imgH="203040" progId="Equation.DSMT4">
                  <p:embed/>
                  <p:pic>
                    <p:nvPicPr>
                      <p:cNvPr id="25" name="Object 24">
                        <a:extLst>
                          <a:ext uri="{FF2B5EF4-FFF2-40B4-BE49-F238E27FC236}">
                            <a16:creationId xmlns:a16="http://schemas.microsoft.com/office/drawing/2014/main" xmlns="" id="{AF1AB04F-D083-D7B9-C859-8A13950B2673}"/>
                          </a:ext>
                        </a:extLst>
                      </p:cNvPr>
                      <p:cNvPicPr/>
                      <p:nvPr/>
                    </p:nvPicPr>
                    <p:blipFill>
                      <a:blip r:embed="rId13"/>
                      <a:stretch>
                        <a:fillRect/>
                      </a:stretch>
                    </p:blipFill>
                    <p:spPr>
                      <a:xfrm>
                        <a:off x="10702112" y="669018"/>
                        <a:ext cx="244475" cy="431800"/>
                      </a:xfrm>
                      <a:prstGeom prst="rect">
                        <a:avLst/>
                      </a:prstGeom>
                    </p:spPr>
                  </p:pic>
                </p:oleObj>
              </mc:Fallback>
            </mc:AlternateContent>
          </a:graphicData>
        </a:graphic>
      </p:graphicFrame>
      <p:cxnSp>
        <p:nvCxnSpPr>
          <p:cNvPr id="26" name="Straight Arrow Connector 25">
            <a:extLst>
              <a:ext uri="{FF2B5EF4-FFF2-40B4-BE49-F238E27FC236}">
                <a16:creationId xmlns:a16="http://schemas.microsoft.com/office/drawing/2014/main" xmlns="" id="{B22D062F-FD5F-40F6-7BB2-D24C7A117D6B}"/>
              </a:ext>
            </a:extLst>
          </p:cNvPr>
          <p:cNvCxnSpPr>
            <a:cxnSpLocks/>
          </p:cNvCxnSpPr>
          <p:nvPr/>
        </p:nvCxnSpPr>
        <p:spPr>
          <a:xfrm>
            <a:off x="10287103" y="1111472"/>
            <a:ext cx="0" cy="11526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7" name="Object 26">
            <a:extLst>
              <a:ext uri="{FF2B5EF4-FFF2-40B4-BE49-F238E27FC236}">
                <a16:creationId xmlns:a16="http://schemas.microsoft.com/office/drawing/2014/main" xmlns="" id="{9FBBA06A-C849-8324-3337-3348C7076E80}"/>
              </a:ext>
            </a:extLst>
          </p:cNvPr>
          <p:cNvGraphicFramePr>
            <a:graphicFrameLocks noChangeAspect="1"/>
          </p:cNvGraphicFramePr>
          <p:nvPr>
            <p:extLst>
              <p:ext uri="{D42A27DB-BD31-4B8C-83A1-F6EECF244321}">
                <p14:modId xmlns:p14="http://schemas.microsoft.com/office/powerpoint/2010/main" val="358743172"/>
              </p:ext>
            </p:extLst>
          </p:nvPr>
        </p:nvGraphicFramePr>
        <p:xfrm>
          <a:off x="10386082" y="1948092"/>
          <a:ext cx="271462" cy="431800"/>
        </p:xfrm>
        <a:graphic>
          <a:graphicData uri="http://schemas.openxmlformats.org/presentationml/2006/ole">
            <mc:AlternateContent xmlns:mc="http://schemas.openxmlformats.org/markup-compatibility/2006">
              <mc:Choice xmlns:v="urn:schemas-microsoft-com:vml" Requires="v">
                <p:oleObj spid="_x0000_s5126" name="Equation" r:id="rId14" imgW="126720" imgH="203040" progId="Equation.DSMT4">
                  <p:embed/>
                </p:oleObj>
              </mc:Choice>
              <mc:Fallback>
                <p:oleObj name="Equation" r:id="rId14" imgW="126720" imgH="203040" progId="Equation.DSMT4">
                  <p:embed/>
                  <p:pic>
                    <p:nvPicPr>
                      <p:cNvPr id="27" name="Object 26">
                        <a:extLst>
                          <a:ext uri="{FF2B5EF4-FFF2-40B4-BE49-F238E27FC236}">
                            <a16:creationId xmlns:a16="http://schemas.microsoft.com/office/drawing/2014/main" xmlns="" id="{9FBBA06A-C849-8324-3337-3348C7076E80}"/>
                          </a:ext>
                        </a:extLst>
                      </p:cNvPr>
                      <p:cNvPicPr/>
                      <p:nvPr/>
                    </p:nvPicPr>
                    <p:blipFill>
                      <a:blip r:embed="rId15"/>
                      <a:stretch>
                        <a:fillRect/>
                      </a:stretch>
                    </p:blipFill>
                    <p:spPr>
                      <a:xfrm>
                        <a:off x="10386082" y="1948092"/>
                        <a:ext cx="271462" cy="431800"/>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xmlns="" id="{DEB118FF-F024-C132-BEFA-BCB258473A44}"/>
              </a:ext>
            </a:extLst>
          </p:cNvPr>
          <p:cNvGraphicFramePr>
            <a:graphicFrameLocks noChangeAspect="1"/>
          </p:cNvGraphicFramePr>
          <p:nvPr>
            <p:extLst>
              <p:ext uri="{D42A27DB-BD31-4B8C-83A1-F6EECF244321}">
                <p14:modId xmlns:p14="http://schemas.microsoft.com/office/powerpoint/2010/main" val="1068078793"/>
              </p:ext>
            </p:extLst>
          </p:nvPr>
        </p:nvGraphicFramePr>
        <p:xfrm>
          <a:off x="1795463" y="5056188"/>
          <a:ext cx="762000" cy="350837"/>
        </p:xfrm>
        <a:graphic>
          <a:graphicData uri="http://schemas.openxmlformats.org/presentationml/2006/ole">
            <mc:AlternateContent xmlns:mc="http://schemas.openxmlformats.org/markup-compatibility/2006">
              <mc:Choice xmlns:v="urn:schemas-microsoft-com:vml" Requires="v">
                <p:oleObj spid="_x0000_s5127" name="Equation" r:id="rId16" imgW="355320" imgH="164880" progId="Equation.DSMT4">
                  <p:embed/>
                </p:oleObj>
              </mc:Choice>
              <mc:Fallback>
                <p:oleObj name="Equation" r:id="rId16" imgW="355320" imgH="164880" progId="Equation.DSMT4">
                  <p:embed/>
                  <p:pic>
                    <p:nvPicPr>
                      <p:cNvPr id="29" name="Object 28">
                        <a:extLst>
                          <a:ext uri="{FF2B5EF4-FFF2-40B4-BE49-F238E27FC236}">
                            <a16:creationId xmlns:a16="http://schemas.microsoft.com/office/drawing/2014/main" xmlns="" id="{DEB118FF-F024-C132-BEFA-BCB258473A44}"/>
                          </a:ext>
                        </a:extLst>
                      </p:cNvPr>
                      <p:cNvPicPr/>
                      <p:nvPr/>
                    </p:nvPicPr>
                    <p:blipFill>
                      <a:blip r:embed="rId17"/>
                      <a:stretch>
                        <a:fillRect/>
                      </a:stretch>
                    </p:blipFill>
                    <p:spPr>
                      <a:xfrm>
                        <a:off x="1795463" y="5056188"/>
                        <a:ext cx="762000" cy="350837"/>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xmlns="" id="{F9CD7546-68BB-8872-4584-FFA54E2B1249}"/>
              </a:ext>
            </a:extLst>
          </p:cNvPr>
          <p:cNvGraphicFramePr>
            <a:graphicFrameLocks noChangeAspect="1"/>
          </p:cNvGraphicFramePr>
          <p:nvPr>
            <p:extLst>
              <p:ext uri="{D42A27DB-BD31-4B8C-83A1-F6EECF244321}">
                <p14:modId xmlns:p14="http://schemas.microsoft.com/office/powerpoint/2010/main" val="1814787514"/>
              </p:ext>
            </p:extLst>
          </p:nvPr>
        </p:nvGraphicFramePr>
        <p:xfrm>
          <a:off x="2873542" y="4501082"/>
          <a:ext cx="407987" cy="404812"/>
        </p:xfrm>
        <a:graphic>
          <a:graphicData uri="http://schemas.openxmlformats.org/presentationml/2006/ole">
            <mc:AlternateContent xmlns:mc="http://schemas.openxmlformats.org/markup-compatibility/2006">
              <mc:Choice xmlns:v="urn:schemas-microsoft-com:vml" Requires="v">
                <p:oleObj spid="_x0000_s5128" name="Equation" r:id="rId18" imgW="190440" imgH="190440" progId="Equation.DSMT4">
                  <p:embed/>
                </p:oleObj>
              </mc:Choice>
              <mc:Fallback>
                <p:oleObj name="Equation" r:id="rId18" imgW="190440" imgH="190440" progId="Equation.DSMT4">
                  <p:embed/>
                  <p:pic>
                    <p:nvPicPr>
                      <p:cNvPr id="30" name="Object 29">
                        <a:extLst>
                          <a:ext uri="{FF2B5EF4-FFF2-40B4-BE49-F238E27FC236}">
                            <a16:creationId xmlns:a16="http://schemas.microsoft.com/office/drawing/2014/main" xmlns="" id="{F9CD7546-68BB-8872-4584-FFA54E2B1249}"/>
                          </a:ext>
                        </a:extLst>
                      </p:cNvPr>
                      <p:cNvPicPr/>
                      <p:nvPr/>
                    </p:nvPicPr>
                    <p:blipFill>
                      <a:blip r:embed="rId19"/>
                      <a:stretch>
                        <a:fillRect/>
                      </a:stretch>
                    </p:blipFill>
                    <p:spPr>
                      <a:xfrm>
                        <a:off x="2873542" y="4501082"/>
                        <a:ext cx="407987" cy="404812"/>
                      </a:xfrm>
                      <a:prstGeom prst="rect">
                        <a:avLst/>
                      </a:prstGeom>
                    </p:spPr>
                  </p:pic>
                </p:oleObj>
              </mc:Fallback>
            </mc:AlternateContent>
          </a:graphicData>
        </a:graphic>
      </p:graphicFrame>
      <p:cxnSp>
        <p:nvCxnSpPr>
          <p:cNvPr id="31" name="Straight Arrow Connector 30">
            <a:extLst>
              <a:ext uri="{FF2B5EF4-FFF2-40B4-BE49-F238E27FC236}">
                <a16:creationId xmlns:a16="http://schemas.microsoft.com/office/drawing/2014/main" xmlns="" id="{82D09B0B-CA77-8908-0127-51A7063AFCC6}"/>
              </a:ext>
            </a:extLst>
          </p:cNvPr>
          <p:cNvCxnSpPr>
            <a:cxnSpLocks/>
          </p:cNvCxnSpPr>
          <p:nvPr/>
        </p:nvCxnSpPr>
        <p:spPr>
          <a:xfrm flipH="1">
            <a:off x="1347019" y="4197918"/>
            <a:ext cx="550607" cy="30316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xmlns="" id="{DDC99A72-B6C6-6C27-08E9-A338A1382213}"/>
              </a:ext>
            </a:extLst>
          </p:cNvPr>
          <p:cNvCxnSpPr>
            <a:cxnSpLocks/>
          </p:cNvCxnSpPr>
          <p:nvPr/>
        </p:nvCxnSpPr>
        <p:spPr>
          <a:xfrm flipH="1">
            <a:off x="2133613" y="4197918"/>
            <a:ext cx="50039" cy="793012"/>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xmlns="" id="{2AB4E6BD-8B58-FE2B-A4B7-700917BAA834}"/>
              </a:ext>
            </a:extLst>
          </p:cNvPr>
          <p:cNvCxnSpPr>
            <a:cxnSpLocks/>
          </p:cNvCxnSpPr>
          <p:nvPr/>
        </p:nvCxnSpPr>
        <p:spPr>
          <a:xfrm>
            <a:off x="2845005" y="4197918"/>
            <a:ext cx="75201" cy="367527"/>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1963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10" presetClass="entr" presetSubtype="0"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par>
                                <p:cTn id="39" presetID="10"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par>
                                <p:cTn id="42" presetID="10" presetClass="entr" presetSubtype="0"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par>
                                <p:cTn id="45" presetID="10"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par>
                                <p:cTn id="48" presetID="10" presetClass="entr" presetSubtype="0" fill="hold"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500"/>
                                        <p:tgtEl>
                                          <p:spTgt spid="3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500"/>
                                        <p:tgtEl>
                                          <p:spTgt spid="12"/>
                                        </p:tgtEl>
                                      </p:cBhvr>
                                    </p:animEffect>
                                  </p:childTnLst>
                                </p:cTn>
                              </p:par>
                              <p:par>
                                <p:cTn id="61" presetID="10" presetClass="entr" presetSubtype="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xmlns="" id="{2CE7806F-D5B6-0F6A-E793-B0AB39423681}"/>
              </a:ext>
            </a:extLst>
          </p:cNvPr>
          <p:cNvPicPr>
            <a:picLocks noChangeAspect="1"/>
          </p:cNvPicPr>
          <p:nvPr/>
        </p:nvPicPr>
        <p:blipFill rotWithShape="1">
          <a:blip r:embed="rId3"/>
          <a:srcRect l="6427"/>
          <a:stretch/>
        </p:blipFill>
        <p:spPr>
          <a:xfrm>
            <a:off x="7905135" y="213427"/>
            <a:ext cx="4134465" cy="2743200"/>
          </a:xfrm>
          <a:prstGeom prst="rect">
            <a:avLst/>
          </a:prstGeom>
        </p:spPr>
      </p:pic>
      <p:sp>
        <p:nvSpPr>
          <p:cNvPr id="19" name="Google Shape;1794;p49">
            <a:extLst>
              <a:ext uri="{FF2B5EF4-FFF2-40B4-BE49-F238E27FC236}">
                <a16:creationId xmlns:a16="http://schemas.microsoft.com/office/drawing/2014/main" xmlns="" id="{9C339D16-68E4-43C4-A62E-D0146138D23B}"/>
              </a:ext>
            </a:extLst>
          </p:cNvPr>
          <p:cNvSpPr txBox="1">
            <a:spLocks/>
          </p:cNvSpPr>
          <p:nvPr/>
        </p:nvSpPr>
        <p:spPr>
          <a:xfrm>
            <a:off x="152400" y="177470"/>
            <a:ext cx="11887200" cy="6419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defRPr/>
            </a:pPr>
            <a:r>
              <a:rPr lang="en-US" sz="2500" kern="0">
                <a:solidFill>
                  <a:srgbClr val="F8F8F8"/>
                </a:solidFill>
                <a:latin typeface="Itim" panose="00000500000000000000" pitchFamily="2" charset="-34"/>
                <a:cs typeface="Itim" panose="00000500000000000000" pitchFamily="2" charset="-34"/>
              </a:rPr>
              <a:t>            8. Một bạn học sinh có khối lượng 50 kg đi lên </a:t>
            </a:r>
          </a:p>
          <a:p>
            <a:pPr lvl="0">
              <a:defRPr/>
            </a:pPr>
            <a:r>
              <a:rPr lang="en-US" sz="2500" kern="0">
                <a:solidFill>
                  <a:srgbClr val="F8F8F8"/>
                </a:solidFill>
                <a:latin typeface="Itim" panose="00000500000000000000" pitchFamily="2" charset="-34"/>
                <a:cs typeface="Itim" panose="00000500000000000000" pitchFamily="2" charset="-34"/>
              </a:rPr>
              <a:t>            một cầu thang gồm 20 bậc, mỗi bậc cao 15 cm, </a:t>
            </a:r>
          </a:p>
          <a:p>
            <a:pPr lvl="0">
              <a:defRPr/>
            </a:pPr>
            <a:r>
              <a:rPr lang="en-US" sz="2500" kern="0">
                <a:solidFill>
                  <a:srgbClr val="F8F8F8"/>
                </a:solidFill>
                <a:latin typeface="Itim" panose="00000500000000000000" pitchFamily="2" charset="-34"/>
                <a:cs typeface="Itim" panose="00000500000000000000" pitchFamily="2" charset="-34"/>
              </a:rPr>
              <a:t>dài 20 cm. Tính công tối thiểu mà bạn ấy phải thực </a:t>
            </a:r>
          </a:p>
          <a:p>
            <a:pPr lvl="0">
              <a:defRPr/>
            </a:pPr>
            <a:r>
              <a:rPr lang="en-US" sz="2500" kern="0">
                <a:solidFill>
                  <a:srgbClr val="F8F8F8"/>
                </a:solidFill>
                <a:latin typeface="Itim" panose="00000500000000000000" pitchFamily="2" charset="-34"/>
                <a:cs typeface="Itim" panose="00000500000000000000" pitchFamily="2" charset="-34"/>
              </a:rPr>
              <a:t>hiện. Coi lực mà học sinh tác dụng lên mỗi bậc thang </a:t>
            </a:r>
          </a:p>
          <a:p>
            <a:pPr lvl="0">
              <a:defRPr/>
            </a:pPr>
            <a:r>
              <a:rPr lang="en-US" sz="2500" kern="0">
                <a:solidFill>
                  <a:srgbClr val="F8F8F8"/>
                </a:solidFill>
                <a:latin typeface="Itim" panose="00000500000000000000" pitchFamily="2" charset="-34"/>
                <a:cs typeface="Itim" panose="00000500000000000000" pitchFamily="2" charset="-34"/>
              </a:rPr>
              <a:t>là không đổi trong quá trình di chuyển. Lấy gia tốc </a:t>
            </a:r>
          </a:p>
          <a:p>
            <a:pPr lvl="0">
              <a:defRPr/>
            </a:pPr>
            <a:r>
              <a:rPr lang="en-US" sz="2500" kern="0">
                <a:solidFill>
                  <a:srgbClr val="F8F8F8"/>
                </a:solidFill>
                <a:latin typeface="Itim" panose="00000500000000000000" pitchFamily="2" charset="-34"/>
                <a:cs typeface="Itim" panose="00000500000000000000" pitchFamily="2" charset="-34"/>
              </a:rPr>
              <a:t>trọng trường g = 10 m/s</a:t>
            </a:r>
            <a:r>
              <a:rPr lang="en-US" sz="2500" kern="0" baseline="30000">
                <a:solidFill>
                  <a:srgbClr val="F8F8F8"/>
                </a:solidFill>
                <a:latin typeface="Itim" panose="00000500000000000000" pitchFamily="2" charset="-34"/>
                <a:cs typeface="Itim" panose="00000500000000000000" pitchFamily="2" charset="-34"/>
              </a:rPr>
              <a:t>2</a:t>
            </a:r>
            <a:r>
              <a:rPr lang="en-US" sz="2500" kern="0">
                <a:solidFill>
                  <a:srgbClr val="F8F8F8"/>
                </a:solidFill>
                <a:latin typeface="Itim" panose="00000500000000000000" pitchFamily="2" charset="-34"/>
                <a:cs typeface="Itim" panose="00000500000000000000" pitchFamily="2" charset="-34"/>
              </a:rPr>
              <a:t> </a:t>
            </a:r>
          </a:p>
        </p:txBody>
      </p:sp>
      <p:pic>
        <p:nvPicPr>
          <p:cNvPr id="9" name="Picture 2" descr="Question mark Icons – Free Vector Download, PNG, SVG, GIF">
            <a:extLst>
              <a:ext uri="{FF2B5EF4-FFF2-40B4-BE49-F238E27FC236}">
                <a16:creationId xmlns:a16="http://schemas.microsoft.com/office/drawing/2014/main" xmlns="" id="{D106480E-61A9-477D-9721-10DE87258C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7747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0" name="Google Shape;1794;p49">
            <a:extLst>
              <a:ext uri="{FF2B5EF4-FFF2-40B4-BE49-F238E27FC236}">
                <a16:creationId xmlns:a16="http://schemas.microsoft.com/office/drawing/2014/main" xmlns="" id="{CE10C48B-DD3B-F42D-4D17-30876BB2C636}"/>
              </a:ext>
            </a:extLst>
          </p:cNvPr>
          <p:cNvSpPr txBox="1">
            <a:spLocks/>
          </p:cNvSpPr>
          <p:nvPr/>
        </p:nvSpPr>
        <p:spPr>
          <a:xfrm>
            <a:off x="152400" y="3463139"/>
            <a:ext cx="5943600" cy="6419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defRPr/>
            </a:pPr>
            <a:r>
              <a:rPr lang="en-US" sz="2500" kern="0">
                <a:solidFill>
                  <a:srgbClr val="FFFF00"/>
                </a:solidFill>
                <a:latin typeface="Itim" panose="00000500000000000000" pitchFamily="2" charset="-34"/>
                <a:cs typeface="Itim" panose="00000500000000000000" pitchFamily="2" charset="-34"/>
              </a:rPr>
              <a:t>- Công: A = F.d.cosɑ </a:t>
            </a:r>
          </a:p>
        </p:txBody>
      </p:sp>
      <p:sp>
        <p:nvSpPr>
          <p:cNvPr id="21" name="Google Shape;1794;p49">
            <a:extLst>
              <a:ext uri="{FF2B5EF4-FFF2-40B4-BE49-F238E27FC236}">
                <a16:creationId xmlns:a16="http://schemas.microsoft.com/office/drawing/2014/main" xmlns="" id="{09A56ADD-F181-F414-B6D2-57F43B4AD9CF}"/>
              </a:ext>
            </a:extLst>
          </p:cNvPr>
          <p:cNvSpPr txBox="1">
            <a:spLocks/>
          </p:cNvSpPr>
          <p:nvPr/>
        </p:nvSpPr>
        <p:spPr>
          <a:xfrm>
            <a:off x="8119715" y="3067297"/>
            <a:ext cx="1896170" cy="39584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defRPr/>
            </a:pPr>
            <a:r>
              <a:rPr lang="en-US" sz="2500" kern="0">
                <a:solidFill>
                  <a:srgbClr val="00B0F0"/>
                </a:solidFill>
                <a:latin typeface="Itim" panose="00000500000000000000" pitchFamily="2" charset="-34"/>
                <a:cs typeface="Itim" panose="00000500000000000000" pitchFamily="2" charset="-34"/>
              </a:rPr>
              <a:t>Bài làm </a:t>
            </a:r>
          </a:p>
        </p:txBody>
      </p:sp>
      <p:sp>
        <p:nvSpPr>
          <p:cNvPr id="24" name="Google Shape;1794;p49">
            <a:extLst>
              <a:ext uri="{FF2B5EF4-FFF2-40B4-BE49-F238E27FC236}">
                <a16:creationId xmlns:a16="http://schemas.microsoft.com/office/drawing/2014/main" xmlns="" id="{8730772F-B50E-8A02-F3ED-000879F9434B}"/>
              </a:ext>
            </a:extLst>
          </p:cNvPr>
          <p:cNvSpPr txBox="1">
            <a:spLocks/>
          </p:cNvSpPr>
          <p:nvPr/>
        </p:nvSpPr>
        <p:spPr>
          <a:xfrm>
            <a:off x="6096000" y="3463139"/>
            <a:ext cx="5943600" cy="6419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defRPr/>
            </a:pPr>
            <a:r>
              <a:rPr lang="en-US" sz="2500" kern="0">
                <a:solidFill>
                  <a:srgbClr val="F8F8F8"/>
                </a:solidFill>
                <a:latin typeface="Itim" panose="00000500000000000000" pitchFamily="2" charset="-34"/>
                <a:cs typeface="Itim" panose="00000500000000000000" pitchFamily="2" charset="-34"/>
              </a:rPr>
              <a:t>- Muốn lên cầu thang thì học sinh phải có lực nâng tối thiểu là: F</a:t>
            </a:r>
            <a:r>
              <a:rPr lang="en-US" sz="2500" kern="0" baseline="-25000">
                <a:solidFill>
                  <a:srgbClr val="F8F8F8"/>
                </a:solidFill>
                <a:latin typeface="Itim" panose="00000500000000000000" pitchFamily="2" charset="-34"/>
                <a:cs typeface="Itim" panose="00000500000000000000" pitchFamily="2" charset="-34"/>
              </a:rPr>
              <a:t>min</a:t>
            </a:r>
            <a:r>
              <a:rPr lang="en-US" sz="2500" kern="0">
                <a:solidFill>
                  <a:srgbClr val="F8F8F8"/>
                </a:solidFill>
                <a:latin typeface="Itim" panose="00000500000000000000" pitchFamily="2" charset="-34"/>
                <a:cs typeface="Itim" panose="00000500000000000000" pitchFamily="2" charset="-34"/>
              </a:rPr>
              <a:t> = P </a:t>
            </a:r>
          </a:p>
          <a:p>
            <a:pPr lvl="0">
              <a:defRPr/>
            </a:pPr>
            <a:r>
              <a:rPr lang="en-US" sz="2500" kern="0">
                <a:solidFill>
                  <a:srgbClr val="F8F8F8"/>
                </a:solidFill>
                <a:latin typeface="Itim" panose="00000500000000000000" pitchFamily="2" charset="-34"/>
                <a:cs typeface="Itim" panose="00000500000000000000" pitchFamily="2" charset="-34"/>
              </a:rPr>
              <a:t>- Công tối thiểu mà bạn HS thực hiện là: </a:t>
            </a:r>
          </a:p>
          <a:p>
            <a:pPr lvl="0">
              <a:defRPr/>
            </a:pPr>
            <a:endParaRPr lang="en-US" sz="2500" kern="0">
              <a:solidFill>
                <a:srgbClr val="F8F8F8"/>
              </a:solidFill>
              <a:latin typeface="Itim" panose="00000500000000000000" pitchFamily="2" charset="-34"/>
              <a:cs typeface="Itim" panose="00000500000000000000" pitchFamily="2" charset="-34"/>
            </a:endParaRPr>
          </a:p>
        </p:txBody>
      </p:sp>
      <p:sp>
        <p:nvSpPr>
          <p:cNvPr id="25" name="Google Shape;1794;p49">
            <a:extLst>
              <a:ext uri="{FF2B5EF4-FFF2-40B4-BE49-F238E27FC236}">
                <a16:creationId xmlns:a16="http://schemas.microsoft.com/office/drawing/2014/main" xmlns="" id="{F474139B-D30E-D7B2-4555-F4D8A87237D4}"/>
              </a:ext>
            </a:extLst>
          </p:cNvPr>
          <p:cNvSpPr txBox="1">
            <a:spLocks/>
          </p:cNvSpPr>
          <p:nvPr/>
        </p:nvSpPr>
        <p:spPr>
          <a:xfrm>
            <a:off x="2176115" y="3067297"/>
            <a:ext cx="1896170" cy="39584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defRPr/>
            </a:pPr>
            <a:r>
              <a:rPr lang="en-US" sz="2500" kern="0">
                <a:solidFill>
                  <a:srgbClr val="00B0F0"/>
                </a:solidFill>
                <a:latin typeface="Itim" panose="00000500000000000000" pitchFamily="2" charset="-34"/>
                <a:cs typeface="Itim" panose="00000500000000000000" pitchFamily="2" charset="-34"/>
              </a:rPr>
              <a:t>Hướng dẫn </a:t>
            </a:r>
          </a:p>
        </p:txBody>
      </p:sp>
      <p:graphicFrame>
        <p:nvGraphicFramePr>
          <p:cNvPr id="26" name="Object 25">
            <a:extLst>
              <a:ext uri="{FF2B5EF4-FFF2-40B4-BE49-F238E27FC236}">
                <a16:creationId xmlns:a16="http://schemas.microsoft.com/office/drawing/2014/main" xmlns="" id="{337A5948-71FF-8780-069E-0E88337AEEC9}"/>
              </a:ext>
            </a:extLst>
          </p:cNvPr>
          <p:cNvGraphicFramePr>
            <a:graphicFrameLocks noChangeAspect="1"/>
          </p:cNvGraphicFramePr>
          <p:nvPr>
            <p:extLst>
              <p:ext uri="{D42A27DB-BD31-4B8C-83A1-F6EECF244321}">
                <p14:modId xmlns:p14="http://schemas.microsoft.com/office/powerpoint/2010/main" val="3537461003"/>
              </p:ext>
            </p:extLst>
          </p:nvPr>
        </p:nvGraphicFramePr>
        <p:xfrm>
          <a:off x="152400" y="4262286"/>
          <a:ext cx="1903412" cy="485775"/>
        </p:xfrm>
        <a:graphic>
          <a:graphicData uri="http://schemas.openxmlformats.org/presentationml/2006/ole">
            <mc:AlternateContent xmlns:mc="http://schemas.openxmlformats.org/markup-compatibility/2006">
              <mc:Choice xmlns:v="urn:schemas-microsoft-com:vml" Requires="v">
                <p:oleObj spid="_x0000_s6146" name="Equation" r:id="rId5" imgW="888840" imgH="228600" progId="Equation.DSMT4">
                  <p:embed/>
                </p:oleObj>
              </mc:Choice>
              <mc:Fallback>
                <p:oleObj name="Equation" r:id="rId5" imgW="888840" imgH="228600" progId="Equation.DSMT4">
                  <p:embed/>
                  <p:pic>
                    <p:nvPicPr>
                      <p:cNvPr id="26" name="Object 25">
                        <a:extLst>
                          <a:ext uri="{FF2B5EF4-FFF2-40B4-BE49-F238E27FC236}">
                            <a16:creationId xmlns:a16="http://schemas.microsoft.com/office/drawing/2014/main" xmlns="" id="{337A5948-71FF-8780-069E-0E88337AEEC9}"/>
                          </a:ext>
                        </a:extLst>
                      </p:cNvPr>
                      <p:cNvPicPr/>
                      <p:nvPr/>
                    </p:nvPicPr>
                    <p:blipFill>
                      <a:blip r:embed="rId6"/>
                      <a:stretch>
                        <a:fillRect/>
                      </a:stretch>
                    </p:blipFill>
                    <p:spPr>
                      <a:xfrm>
                        <a:off x="152400" y="4262286"/>
                        <a:ext cx="1903412" cy="485775"/>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xmlns="" id="{9619F209-552C-59EF-A7E4-A2774C9ABF43}"/>
              </a:ext>
            </a:extLst>
          </p:cNvPr>
          <p:cNvGraphicFramePr>
            <a:graphicFrameLocks noChangeAspect="1"/>
          </p:cNvGraphicFramePr>
          <p:nvPr>
            <p:extLst>
              <p:ext uri="{D42A27DB-BD31-4B8C-83A1-F6EECF244321}">
                <p14:modId xmlns:p14="http://schemas.microsoft.com/office/powerpoint/2010/main" val="3615979758"/>
              </p:ext>
            </p:extLst>
          </p:nvPr>
        </p:nvGraphicFramePr>
        <p:xfrm>
          <a:off x="6391025" y="4843109"/>
          <a:ext cx="5319712" cy="1403350"/>
        </p:xfrm>
        <a:graphic>
          <a:graphicData uri="http://schemas.openxmlformats.org/presentationml/2006/ole">
            <mc:AlternateContent xmlns:mc="http://schemas.openxmlformats.org/markup-compatibility/2006">
              <mc:Choice xmlns:v="urn:schemas-microsoft-com:vml" Requires="v">
                <p:oleObj spid="_x0000_s6147" name="Equation" r:id="rId7" imgW="2489040" imgH="660240" progId="Equation.DSMT4">
                  <p:embed/>
                </p:oleObj>
              </mc:Choice>
              <mc:Fallback>
                <p:oleObj name="Equation" r:id="rId7" imgW="2489040" imgH="660240" progId="Equation.DSMT4">
                  <p:embed/>
                  <p:pic>
                    <p:nvPicPr>
                      <p:cNvPr id="27" name="Object 26">
                        <a:extLst>
                          <a:ext uri="{FF2B5EF4-FFF2-40B4-BE49-F238E27FC236}">
                            <a16:creationId xmlns:a16="http://schemas.microsoft.com/office/drawing/2014/main" xmlns="" id="{9619F209-552C-59EF-A7E4-A2774C9ABF43}"/>
                          </a:ext>
                        </a:extLst>
                      </p:cNvPr>
                      <p:cNvPicPr/>
                      <p:nvPr/>
                    </p:nvPicPr>
                    <p:blipFill>
                      <a:blip r:embed="rId8"/>
                      <a:stretch>
                        <a:fillRect/>
                      </a:stretch>
                    </p:blipFill>
                    <p:spPr>
                      <a:xfrm>
                        <a:off x="6391025" y="4843109"/>
                        <a:ext cx="5319712" cy="1403350"/>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xmlns="" id="{E2A4CDD9-6EC1-9E06-A468-25D76759FB59}"/>
              </a:ext>
            </a:extLst>
          </p:cNvPr>
          <p:cNvGraphicFramePr>
            <a:graphicFrameLocks noChangeAspect="1"/>
          </p:cNvGraphicFramePr>
          <p:nvPr>
            <p:extLst>
              <p:ext uri="{D42A27DB-BD31-4B8C-83A1-F6EECF244321}">
                <p14:modId xmlns:p14="http://schemas.microsoft.com/office/powerpoint/2010/main" val="4213875500"/>
              </p:ext>
            </p:extLst>
          </p:nvPr>
        </p:nvGraphicFramePr>
        <p:xfrm>
          <a:off x="1613380" y="4843109"/>
          <a:ext cx="1004888" cy="350837"/>
        </p:xfrm>
        <a:graphic>
          <a:graphicData uri="http://schemas.openxmlformats.org/presentationml/2006/ole">
            <mc:AlternateContent xmlns:mc="http://schemas.openxmlformats.org/markup-compatibility/2006">
              <mc:Choice xmlns:v="urn:schemas-microsoft-com:vml" Requires="v">
                <p:oleObj spid="_x0000_s6148" name="Equation" r:id="rId9" imgW="469800" imgH="164880" progId="Equation.DSMT4">
                  <p:embed/>
                </p:oleObj>
              </mc:Choice>
              <mc:Fallback>
                <p:oleObj name="Equation" r:id="rId9" imgW="469800" imgH="164880" progId="Equation.DSMT4">
                  <p:embed/>
                  <p:pic>
                    <p:nvPicPr>
                      <p:cNvPr id="28" name="Object 27">
                        <a:extLst>
                          <a:ext uri="{FF2B5EF4-FFF2-40B4-BE49-F238E27FC236}">
                            <a16:creationId xmlns:a16="http://schemas.microsoft.com/office/drawing/2014/main" xmlns="" id="{E2A4CDD9-6EC1-9E06-A468-25D76759FB59}"/>
                          </a:ext>
                        </a:extLst>
                      </p:cNvPr>
                      <p:cNvPicPr/>
                      <p:nvPr/>
                    </p:nvPicPr>
                    <p:blipFill>
                      <a:blip r:embed="rId10"/>
                      <a:stretch>
                        <a:fillRect/>
                      </a:stretch>
                    </p:blipFill>
                    <p:spPr>
                      <a:xfrm>
                        <a:off x="1613380" y="4843109"/>
                        <a:ext cx="1004888" cy="350837"/>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xmlns="" id="{E98BA1B6-47DB-7968-BEED-954285AA6F05}"/>
              </a:ext>
            </a:extLst>
          </p:cNvPr>
          <p:cNvGraphicFramePr>
            <a:graphicFrameLocks noChangeAspect="1"/>
          </p:cNvGraphicFramePr>
          <p:nvPr>
            <p:extLst>
              <p:ext uri="{D42A27DB-BD31-4B8C-83A1-F6EECF244321}">
                <p14:modId xmlns:p14="http://schemas.microsoft.com/office/powerpoint/2010/main" val="2798910241"/>
              </p:ext>
            </p:extLst>
          </p:nvPr>
        </p:nvGraphicFramePr>
        <p:xfrm>
          <a:off x="2971403" y="4261789"/>
          <a:ext cx="573088" cy="836613"/>
        </p:xfrm>
        <a:graphic>
          <a:graphicData uri="http://schemas.openxmlformats.org/presentationml/2006/ole">
            <mc:AlternateContent xmlns:mc="http://schemas.openxmlformats.org/markup-compatibility/2006">
              <mc:Choice xmlns:v="urn:schemas-microsoft-com:vml" Requires="v">
                <p:oleObj spid="_x0000_s6149" name="Equation" r:id="rId11" imgW="266400" imgH="393480" progId="Equation.DSMT4">
                  <p:embed/>
                </p:oleObj>
              </mc:Choice>
              <mc:Fallback>
                <p:oleObj name="Equation" r:id="rId11" imgW="266400" imgH="393480" progId="Equation.DSMT4">
                  <p:embed/>
                  <p:pic>
                    <p:nvPicPr>
                      <p:cNvPr id="29" name="Object 28">
                        <a:extLst>
                          <a:ext uri="{FF2B5EF4-FFF2-40B4-BE49-F238E27FC236}">
                            <a16:creationId xmlns:a16="http://schemas.microsoft.com/office/drawing/2014/main" xmlns="" id="{E98BA1B6-47DB-7968-BEED-954285AA6F05}"/>
                          </a:ext>
                        </a:extLst>
                      </p:cNvPr>
                      <p:cNvPicPr/>
                      <p:nvPr/>
                    </p:nvPicPr>
                    <p:blipFill>
                      <a:blip r:embed="rId12"/>
                      <a:stretch>
                        <a:fillRect/>
                      </a:stretch>
                    </p:blipFill>
                    <p:spPr>
                      <a:xfrm>
                        <a:off x="2971403" y="4261789"/>
                        <a:ext cx="573088" cy="836613"/>
                      </a:xfrm>
                      <a:prstGeom prst="rect">
                        <a:avLst/>
                      </a:prstGeom>
                    </p:spPr>
                  </p:pic>
                </p:oleObj>
              </mc:Fallback>
            </mc:AlternateContent>
          </a:graphicData>
        </a:graphic>
      </p:graphicFrame>
      <p:cxnSp>
        <p:nvCxnSpPr>
          <p:cNvPr id="30" name="Straight Arrow Connector 29">
            <a:extLst>
              <a:ext uri="{FF2B5EF4-FFF2-40B4-BE49-F238E27FC236}">
                <a16:creationId xmlns:a16="http://schemas.microsoft.com/office/drawing/2014/main" xmlns="" id="{11294E06-0884-166C-56CC-9AC80DAF9207}"/>
              </a:ext>
            </a:extLst>
          </p:cNvPr>
          <p:cNvCxnSpPr>
            <a:cxnSpLocks/>
          </p:cNvCxnSpPr>
          <p:nvPr/>
        </p:nvCxnSpPr>
        <p:spPr>
          <a:xfrm flipH="1">
            <a:off x="1347019" y="3952987"/>
            <a:ext cx="550607" cy="30316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A4271015-9604-3256-757F-477A9F3041D7}"/>
              </a:ext>
            </a:extLst>
          </p:cNvPr>
          <p:cNvCxnSpPr>
            <a:cxnSpLocks/>
          </p:cNvCxnSpPr>
          <p:nvPr/>
        </p:nvCxnSpPr>
        <p:spPr>
          <a:xfrm flipH="1">
            <a:off x="2133613" y="3952987"/>
            <a:ext cx="50039" cy="793012"/>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xmlns="" id="{4A77CDC0-B701-92BA-D37F-1EB5FA7C9538}"/>
              </a:ext>
            </a:extLst>
          </p:cNvPr>
          <p:cNvCxnSpPr>
            <a:cxnSpLocks/>
          </p:cNvCxnSpPr>
          <p:nvPr/>
        </p:nvCxnSpPr>
        <p:spPr>
          <a:xfrm>
            <a:off x="2618268" y="3952987"/>
            <a:ext cx="301938" cy="367527"/>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5" name="Object 34">
            <a:extLst>
              <a:ext uri="{FF2B5EF4-FFF2-40B4-BE49-F238E27FC236}">
                <a16:creationId xmlns:a16="http://schemas.microsoft.com/office/drawing/2014/main" xmlns="" id="{613BAA41-415D-C3A2-D7AC-323EEEB4F13A}"/>
              </a:ext>
            </a:extLst>
          </p:cNvPr>
          <p:cNvGraphicFramePr>
            <a:graphicFrameLocks noChangeAspect="1"/>
          </p:cNvGraphicFramePr>
          <p:nvPr>
            <p:extLst>
              <p:ext uri="{D42A27DB-BD31-4B8C-83A1-F6EECF244321}">
                <p14:modId xmlns:p14="http://schemas.microsoft.com/office/powerpoint/2010/main" val="3245167892"/>
              </p:ext>
            </p:extLst>
          </p:nvPr>
        </p:nvGraphicFramePr>
        <p:xfrm>
          <a:off x="8625450" y="1417732"/>
          <a:ext cx="596900" cy="539750"/>
        </p:xfrm>
        <a:graphic>
          <a:graphicData uri="http://schemas.openxmlformats.org/presentationml/2006/ole">
            <mc:AlternateContent xmlns:mc="http://schemas.openxmlformats.org/markup-compatibility/2006">
              <mc:Choice xmlns:v="urn:schemas-microsoft-com:vml" Requires="v">
                <p:oleObj spid="_x0000_s6150" name="Equation" r:id="rId13" imgW="279360" imgH="253800" progId="Equation.DSMT4">
                  <p:embed/>
                </p:oleObj>
              </mc:Choice>
              <mc:Fallback>
                <p:oleObj name="Equation" r:id="rId13" imgW="279360" imgH="253800" progId="Equation.DSMT4">
                  <p:embed/>
                  <p:pic>
                    <p:nvPicPr>
                      <p:cNvPr id="35" name="Object 34">
                        <a:extLst>
                          <a:ext uri="{FF2B5EF4-FFF2-40B4-BE49-F238E27FC236}">
                            <a16:creationId xmlns:a16="http://schemas.microsoft.com/office/drawing/2014/main" xmlns="" id="{613BAA41-415D-C3A2-D7AC-323EEEB4F13A}"/>
                          </a:ext>
                        </a:extLst>
                      </p:cNvPr>
                      <p:cNvPicPr/>
                      <p:nvPr/>
                    </p:nvPicPr>
                    <p:blipFill>
                      <a:blip r:embed="rId14"/>
                      <a:stretch>
                        <a:fillRect/>
                      </a:stretch>
                    </p:blipFill>
                    <p:spPr>
                      <a:xfrm>
                        <a:off x="8625450" y="1417732"/>
                        <a:ext cx="596900" cy="539750"/>
                      </a:xfrm>
                      <a:prstGeom prst="rect">
                        <a:avLst/>
                      </a:prstGeom>
                    </p:spPr>
                  </p:pic>
                </p:oleObj>
              </mc:Fallback>
            </mc:AlternateContent>
          </a:graphicData>
        </a:graphic>
      </p:graphicFrame>
      <p:graphicFrame>
        <p:nvGraphicFramePr>
          <p:cNvPr id="36" name="Object 35">
            <a:extLst>
              <a:ext uri="{FF2B5EF4-FFF2-40B4-BE49-F238E27FC236}">
                <a16:creationId xmlns:a16="http://schemas.microsoft.com/office/drawing/2014/main" xmlns="" id="{2F127881-198B-22E5-E44E-CD64A32E93C7}"/>
              </a:ext>
            </a:extLst>
          </p:cNvPr>
          <p:cNvGraphicFramePr>
            <a:graphicFrameLocks noChangeAspect="1"/>
          </p:cNvGraphicFramePr>
          <p:nvPr>
            <p:extLst>
              <p:ext uri="{D42A27DB-BD31-4B8C-83A1-F6EECF244321}">
                <p14:modId xmlns:p14="http://schemas.microsoft.com/office/powerpoint/2010/main" val="3831731409"/>
              </p:ext>
            </p:extLst>
          </p:nvPr>
        </p:nvGraphicFramePr>
        <p:xfrm>
          <a:off x="7983984" y="2567207"/>
          <a:ext cx="271462" cy="431800"/>
        </p:xfrm>
        <a:graphic>
          <a:graphicData uri="http://schemas.openxmlformats.org/presentationml/2006/ole">
            <mc:AlternateContent xmlns:mc="http://schemas.openxmlformats.org/markup-compatibility/2006">
              <mc:Choice xmlns:v="urn:schemas-microsoft-com:vml" Requires="v">
                <p:oleObj spid="_x0000_s6151" name="Equation" r:id="rId15" imgW="126720" imgH="203040" progId="Equation.DSMT4">
                  <p:embed/>
                </p:oleObj>
              </mc:Choice>
              <mc:Fallback>
                <p:oleObj name="Equation" r:id="rId15" imgW="126720" imgH="203040" progId="Equation.DSMT4">
                  <p:embed/>
                  <p:pic>
                    <p:nvPicPr>
                      <p:cNvPr id="36" name="Object 35">
                        <a:extLst>
                          <a:ext uri="{FF2B5EF4-FFF2-40B4-BE49-F238E27FC236}">
                            <a16:creationId xmlns:a16="http://schemas.microsoft.com/office/drawing/2014/main" xmlns="" id="{2F127881-198B-22E5-E44E-CD64A32E93C7}"/>
                          </a:ext>
                        </a:extLst>
                      </p:cNvPr>
                      <p:cNvPicPr/>
                      <p:nvPr/>
                    </p:nvPicPr>
                    <p:blipFill>
                      <a:blip r:embed="rId16"/>
                      <a:stretch>
                        <a:fillRect/>
                      </a:stretch>
                    </p:blipFill>
                    <p:spPr>
                      <a:xfrm>
                        <a:off x="7983984" y="2567207"/>
                        <a:ext cx="271462" cy="431800"/>
                      </a:xfrm>
                      <a:prstGeom prst="rect">
                        <a:avLst/>
                      </a:prstGeom>
                    </p:spPr>
                  </p:pic>
                </p:oleObj>
              </mc:Fallback>
            </mc:AlternateContent>
          </a:graphicData>
        </a:graphic>
      </p:graphicFrame>
      <p:cxnSp>
        <p:nvCxnSpPr>
          <p:cNvPr id="37" name="Straight Arrow Connector 36">
            <a:extLst>
              <a:ext uri="{FF2B5EF4-FFF2-40B4-BE49-F238E27FC236}">
                <a16:creationId xmlns:a16="http://schemas.microsoft.com/office/drawing/2014/main" xmlns="" id="{687986D7-6254-7582-0E32-EF45C187506F}"/>
              </a:ext>
            </a:extLst>
          </p:cNvPr>
          <p:cNvCxnSpPr>
            <a:cxnSpLocks/>
          </p:cNvCxnSpPr>
          <p:nvPr/>
        </p:nvCxnSpPr>
        <p:spPr>
          <a:xfrm>
            <a:off x="8310820" y="1914667"/>
            <a:ext cx="0" cy="93128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EBFD1242-6F93-305E-DA12-993262491EDB}"/>
              </a:ext>
            </a:extLst>
          </p:cNvPr>
          <p:cNvCxnSpPr>
            <a:cxnSpLocks/>
          </p:cNvCxnSpPr>
          <p:nvPr/>
        </p:nvCxnSpPr>
        <p:spPr>
          <a:xfrm flipV="1">
            <a:off x="8458303" y="1032510"/>
            <a:ext cx="3444137" cy="168918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4" name="Google Shape;1794;p49">
            <a:extLst>
              <a:ext uri="{FF2B5EF4-FFF2-40B4-BE49-F238E27FC236}">
                <a16:creationId xmlns:a16="http://schemas.microsoft.com/office/drawing/2014/main" xmlns="" id="{BF3D2036-2A8E-5EAD-E085-219DA2D1C7E5}"/>
              </a:ext>
            </a:extLst>
          </p:cNvPr>
          <p:cNvSpPr txBox="1">
            <a:spLocks/>
          </p:cNvSpPr>
          <p:nvPr/>
        </p:nvSpPr>
        <p:spPr>
          <a:xfrm>
            <a:off x="8419748" y="2527763"/>
            <a:ext cx="369201" cy="6419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defRPr/>
            </a:pPr>
            <a:r>
              <a:rPr lang="en-US" sz="2500" kern="0">
                <a:solidFill>
                  <a:srgbClr val="0E261E"/>
                </a:solidFill>
                <a:latin typeface="Itim" panose="00000500000000000000" pitchFamily="2" charset="-34"/>
                <a:cs typeface="Itim" panose="00000500000000000000" pitchFamily="2" charset="-34"/>
              </a:rPr>
              <a:t>A</a:t>
            </a:r>
          </a:p>
        </p:txBody>
      </p:sp>
      <p:sp>
        <p:nvSpPr>
          <p:cNvPr id="45" name="Google Shape;1794;p49">
            <a:extLst>
              <a:ext uri="{FF2B5EF4-FFF2-40B4-BE49-F238E27FC236}">
                <a16:creationId xmlns:a16="http://schemas.microsoft.com/office/drawing/2014/main" xmlns="" id="{50D09B75-7E36-E168-0199-EE2C694E9C0A}"/>
              </a:ext>
            </a:extLst>
          </p:cNvPr>
          <p:cNvSpPr txBox="1">
            <a:spLocks/>
          </p:cNvSpPr>
          <p:nvPr/>
        </p:nvSpPr>
        <p:spPr>
          <a:xfrm>
            <a:off x="11738979" y="525252"/>
            <a:ext cx="369201" cy="6419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defRPr/>
            </a:pPr>
            <a:r>
              <a:rPr lang="en-US" sz="2500" kern="0">
                <a:solidFill>
                  <a:srgbClr val="0E261E"/>
                </a:solidFill>
                <a:latin typeface="Itim" panose="00000500000000000000" pitchFamily="2" charset="-34"/>
                <a:cs typeface="Itim" panose="00000500000000000000" pitchFamily="2" charset="-34"/>
              </a:rPr>
              <a:t>B</a:t>
            </a:r>
          </a:p>
        </p:txBody>
      </p:sp>
      <p:sp>
        <p:nvSpPr>
          <p:cNvPr id="47" name="Freeform: Shape 46">
            <a:extLst>
              <a:ext uri="{FF2B5EF4-FFF2-40B4-BE49-F238E27FC236}">
                <a16:creationId xmlns:a16="http://schemas.microsoft.com/office/drawing/2014/main" xmlns="" id="{5BB72B79-E8B8-7EDD-FF83-F91999E03524}"/>
              </a:ext>
            </a:extLst>
          </p:cNvPr>
          <p:cNvSpPr/>
          <p:nvPr/>
        </p:nvSpPr>
        <p:spPr>
          <a:xfrm>
            <a:off x="8465574" y="2330245"/>
            <a:ext cx="353961" cy="206478"/>
          </a:xfrm>
          <a:custGeom>
            <a:avLst/>
            <a:gdLst>
              <a:gd name="connsiteX0" fmla="*/ 0 w 353961"/>
              <a:gd name="connsiteY0" fmla="*/ 0 h 206478"/>
              <a:gd name="connsiteX1" fmla="*/ 206478 w 353961"/>
              <a:gd name="connsiteY1" fmla="*/ 19665 h 206478"/>
              <a:gd name="connsiteX2" fmla="*/ 235974 w 353961"/>
              <a:gd name="connsiteY2" fmla="*/ 29497 h 206478"/>
              <a:gd name="connsiteX3" fmla="*/ 285136 w 353961"/>
              <a:gd name="connsiteY3" fmla="*/ 68826 h 206478"/>
              <a:gd name="connsiteX4" fmla="*/ 334297 w 353961"/>
              <a:gd name="connsiteY4" fmla="*/ 137652 h 206478"/>
              <a:gd name="connsiteX5" fmla="*/ 344129 w 353961"/>
              <a:gd name="connsiteY5" fmla="*/ 176981 h 206478"/>
              <a:gd name="connsiteX6" fmla="*/ 353961 w 353961"/>
              <a:gd name="connsiteY6" fmla="*/ 206478 h 20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3961" h="206478">
                <a:moveTo>
                  <a:pt x="0" y="0"/>
                </a:moveTo>
                <a:cubicBezTo>
                  <a:pt x="68826" y="6555"/>
                  <a:pt x="137874" y="11089"/>
                  <a:pt x="206478" y="19665"/>
                </a:cubicBezTo>
                <a:cubicBezTo>
                  <a:pt x="216762" y="20950"/>
                  <a:pt x="227881" y="23023"/>
                  <a:pt x="235974" y="29497"/>
                </a:cubicBezTo>
                <a:cubicBezTo>
                  <a:pt x="299506" y="80323"/>
                  <a:pt x="210997" y="44114"/>
                  <a:pt x="285136" y="68826"/>
                </a:cubicBezTo>
                <a:cubicBezTo>
                  <a:pt x="308077" y="137652"/>
                  <a:pt x="285135" y="121265"/>
                  <a:pt x="334297" y="137652"/>
                </a:cubicBezTo>
                <a:cubicBezTo>
                  <a:pt x="337574" y="150762"/>
                  <a:pt x="340417" y="163988"/>
                  <a:pt x="344129" y="176981"/>
                </a:cubicBezTo>
                <a:cubicBezTo>
                  <a:pt x="346976" y="186946"/>
                  <a:pt x="353961" y="206478"/>
                  <a:pt x="353961" y="206478"/>
                </a:cubicBezTo>
              </a:path>
            </a:pathLst>
          </a:cu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oogle Shape;1794;p49">
            <a:extLst>
              <a:ext uri="{FF2B5EF4-FFF2-40B4-BE49-F238E27FC236}">
                <a16:creationId xmlns:a16="http://schemas.microsoft.com/office/drawing/2014/main" xmlns="" id="{4FE5EAA8-423D-C036-E655-8524A5DADCE3}"/>
              </a:ext>
            </a:extLst>
          </p:cNvPr>
          <p:cNvSpPr txBox="1">
            <a:spLocks/>
          </p:cNvSpPr>
          <p:nvPr/>
        </p:nvSpPr>
        <p:spPr>
          <a:xfrm>
            <a:off x="8556870" y="1877102"/>
            <a:ext cx="369201" cy="6419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defRPr/>
            </a:pPr>
            <a:r>
              <a:rPr lang="en-US" sz="2500" kern="0">
                <a:solidFill>
                  <a:schemeClr val="accent5">
                    <a:lumMod val="75000"/>
                  </a:schemeClr>
                </a:solidFill>
                <a:latin typeface="Itim" panose="00000500000000000000" pitchFamily="2" charset="-34"/>
                <a:cs typeface="Itim" panose="00000500000000000000" pitchFamily="2" charset="-34"/>
              </a:rPr>
              <a:t>ɑ</a:t>
            </a:r>
          </a:p>
        </p:txBody>
      </p:sp>
      <p:cxnSp>
        <p:nvCxnSpPr>
          <p:cNvPr id="49" name="Straight Connector 48">
            <a:extLst>
              <a:ext uri="{FF2B5EF4-FFF2-40B4-BE49-F238E27FC236}">
                <a16:creationId xmlns:a16="http://schemas.microsoft.com/office/drawing/2014/main" xmlns="" id="{8DBC8FBA-1F1B-19F1-A24B-EB16A1D6DC7C}"/>
              </a:ext>
            </a:extLst>
          </p:cNvPr>
          <p:cNvCxnSpPr>
            <a:cxnSpLocks/>
          </p:cNvCxnSpPr>
          <p:nvPr/>
        </p:nvCxnSpPr>
        <p:spPr>
          <a:xfrm>
            <a:off x="8465574" y="993182"/>
            <a:ext cx="3446698" cy="0"/>
          </a:xfrm>
          <a:prstGeom prst="line">
            <a:avLst/>
          </a:prstGeom>
          <a:ln w="38100">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53" name="Google Shape;1794;p49">
            <a:extLst>
              <a:ext uri="{FF2B5EF4-FFF2-40B4-BE49-F238E27FC236}">
                <a16:creationId xmlns:a16="http://schemas.microsoft.com/office/drawing/2014/main" xmlns="" id="{86C2E2EA-DBC2-C5D3-481A-EAA26463488E}"/>
              </a:ext>
            </a:extLst>
          </p:cNvPr>
          <p:cNvSpPr txBox="1">
            <a:spLocks/>
          </p:cNvSpPr>
          <p:nvPr/>
        </p:nvSpPr>
        <p:spPr>
          <a:xfrm>
            <a:off x="8069824" y="683909"/>
            <a:ext cx="369201" cy="6419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defRPr/>
            </a:pPr>
            <a:r>
              <a:rPr lang="en-US" sz="2500" kern="0">
                <a:solidFill>
                  <a:srgbClr val="0E261E"/>
                </a:solidFill>
                <a:latin typeface="Itim" panose="00000500000000000000" pitchFamily="2" charset="-34"/>
                <a:cs typeface="Itim" panose="00000500000000000000" pitchFamily="2" charset="-34"/>
              </a:rPr>
              <a:t>C</a:t>
            </a:r>
          </a:p>
        </p:txBody>
      </p:sp>
      <p:cxnSp>
        <p:nvCxnSpPr>
          <p:cNvPr id="62" name="Straight Connector 61">
            <a:extLst>
              <a:ext uri="{FF2B5EF4-FFF2-40B4-BE49-F238E27FC236}">
                <a16:creationId xmlns:a16="http://schemas.microsoft.com/office/drawing/2014/main" xmlns="" id="{8CF87836-BD49-D14C-F84D-529FEADF7BEF}"/>
              </a:ext>
            </a:extLst>
          </p:cNvPr>
          <p:cNvCxnSpPr>
            <a:cxnSpLocks/>
          </p:cNvCxnSpPr>
          <p:nvPr/>
        </p:nvCxnSpPr>
        <p:spPr>
          <a:xfrm>
            <a:off x="8470654" y="993182"/>
            <a:ext cx="0" cy="405578"/>
          </a:xfrm>
          <a:prstGeom prst="line">
            <a:avLst/>
          </a:prstGeom>
          <a:ln w="38100">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68E850D4-2E11-317B-57F9-4C861CB849AD}"/>
              </a:ext>
            </a:extLst>
          </p:cNvPr>
          <p:cNvCxnSpPr>
            <a:cxnSpLocks/>
          </p:cNvCxnSpPr>
          <p:nvPr/>
        </p:nvCxnSpPr>
        <p:spPr>
          <a:xfrm flipV="1">
            <a:off x="8468135" y="1398760"/>
            <a:ext cx="0" cy="1310786"/>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28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par>
                                <p:cTn id="14" presetID="10"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500"/>
                                        <p:tgtEl>
                                          <p:spTgt spid="4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500"/>
                                        <p:tgtEl>
                                          <p:spTgt spid="4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2"/>
                                        </p:tgtEl>
                                        <p:attrNameLst>
                                          <p:attrName>style.visibility</p:attrName>
                                        </p:attrNameLst>
                                      </p:cBhvr>
                                      <p:to>
                                        <p:strVal val="visible"/>
                                      </p:to>
                                    </p:set>
                                    <p:animEffect transition="in" filter="fade">
                                      <p:cBhvr>
                                        <p:cTn id="40" dur="500"/>
                                        <p:tgtEl>
                                          <p:spTgt spid="6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500"/>
                                        <p:tgtEl>
                                          <p:spTgt spid="53"/>
                                        </p:tgtEl>
                                      </p:cBhvr>
                                    </p:animEffect>
                                  </p:childTnLst>
                                </p:cTn>
                              </p:par>
                              <p:par>
                                <p:cTn id="44" presetID="10" presetClass="entr" presetSubtype="0" fill="hold" nodeType="with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fade">
                                      <p:cBhvr>
                                        <p:cTn id="46" dur="500"/>
                                        <p:tgtEl>
                                          <p:spTgt spid="4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par>
                                <p:cTn id="57" presetID="10" presetClass="entr" presetSubtype="0" fill="hold"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par>
                                <p:cTn id="60" presetID="10" presetClass="entr" presetSubtype="0" fill="hold"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par>
                                <p:cTn id="63" presetID="10" presetClass="entr" presetSubtype="0" fill="hold" nodeType="with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500"/>
                                        <p:tgtEl>
                                          <p:spTgt spid="29"/>
                                        </p:tgtEl>
                                      </p:cBhvr>
                                    </p:animEffect>
                                  </p:childTnLst>
                                </p:cTn>
                              </p:par>
                              <p:par>
                                <p:cTn id="66" presetID="10" presetClass="entr" presetSubtype="0" fill="hold" nodeType="with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fade">
                                      <p:cBhvr>
                                        <p:cTn id="68" dur="500"/>
                                        <p:tgtEl>
                                          <p:spTgt spid="30"/>
                                        </p:tgtEl>
                                      </p:cBhvr>
                                    </p:animEffect>
                                  </p:childTnLst>
                                </p:cTn>
                              </p:par>
                              <p:par>
                                <p:cTn id="69" presetID="10" presetClass="entr" presetSubtype="0" fill="hold" nodeType="with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500"/>
                                        <p:tgtEl>
                                          <p:spTgt spid="31"/>
                                        </p:tgtEl>
                                      </p:cBhvr>
                                    </p:animEffect>
                                  </p:childTnLst>
                                </p:cTn>
                              </p:par>
                              <p:par>
                                <p:cTn id="72" presetID="10" presetClass="entr" presetSubtype="0" fill="hold" nodeType="with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fade">
                                      <p:cBhvr>
                                        <p:cTn id="74" dur="500"/>
                                        <p:tgtEl>
                                          <p:spTgt spid="32"/>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50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fade">
                                      <p:cBhvr>
                                        <p:cTn id="84" dur="500"/>
                                        <p:tgtEl>
                                          <p:spTgt spid="27"/>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fade">
                                      <p:cBhvr>
                                        <p:cTn id="8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4" grpId="0"/>
      <p:bldP spid="25" grpId="0"/>
      <p:bldP spid="44" grpId="0"/>
      <p:bldP spid="45" grpId="0"/>
      <p:bldP spid="47" grpId="0" animBg="1"/>
      <p:bldP spid="48" grpId="0"/>
      <p:bldP spid="5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65;p54">
            <a:extLst>
              <a:ext uri="{FF2B5EF4-FFF2-40B4-BE49-F238E27FC236}">
                <a16:creationId xmlns:a16="http://schemas.microsoft.com/office/drawing/2014/main" xmlns="" id="{DAF08EC2-5D0D-48D9-855C-A59C0E5ED55B}"/>
              </a:ext>
            </a:extLst>
          </p:cNvPr>
          <p:cNvSpPr txBox="1">
            <a:spLocks noGrp="1"/>
          </p:cNvSpPr>
          <p:nvPr>
            <p:ph type="title"/>
          </p:nvPr>
        </p:nvSpPr>
        <p:spPr>
          <a:xfrm>
            <a:off x="152400" y="3240349"/>
            <a:ext cx="11887200" cy="913819"/>
          </a:xfrm>
          <a:prstGeom prst="rect">
            <a:avLst/>
          </a:prstGeom>
        </p:spPr>
        <p:txBody>
          <a:bodyPr spcFirstLastPara="1" wrap="square" lIns="121900" tIns="121900" rIns="121900" bIns="121900" anchor="b" anchorCtr="0">
            <a:noAutofit/>
          </a:bodyPr>
          <a:lstStyle/>
          <a:p>
            <a:pPr algn="ctr"/>
            <a:r>
              <a:rPr lang="en" sz="5000">
                <a:solidFill>
                  <a:srgbClr val="FFFF00"/>
                </a:solidFill>
                <a:latin typeface="Itim" panose="00000500000000000000" pitchFamily="2" charset="-34"/>
                <a:cs typeface="Itim" panose="00000500000000000000" pitchFamily="2" charset="-34"/>
              </a:rPr>
              <a:t>Năng lượng </a:t>
            </a:r>
            <a:endParaRPr sz="5000">
              <a:solidFill>
                <a:srgbClr val="FFFF00"/>
              </a:solidFill>
              <a:latin typeface="Itim" panose="00000500000000000000" pitchFamily="2" charset="-34"/>
              <a:cs typeface="Itim" panose="00000500000000000000" pitchFamily="2" charset="-34"/>
            </a:endParaRPr>
          </a:p>
        </p:txBody>
      </p:sp>
      <p:sp>
        <p:nvSpPr>
          <p:cNvPr id="3" name="Google Shape;2366;p54">
            <a:extLst>
              <a:ext uri="{FF2B5EF4-FFF2-40B4-BE49-F238E27FC236}">
                <a16:creationId xmlns:a16="http://schemas.microsoft.com/office/drawing/2014/main" xmlns="" id="{8CD51C9F-FCB0-4185-93E6-835FC05E1B10}"/>
              </a:ext>
            </a:extLst>
          </p:cNvPr>
          <p:cNvSpPr txBox="1">
            <a:spLocks/>
          </p:cNvSpPr>
          <p:nvPr/>
        </p:nvSpPr>
        <p:spPr>
          <a:xfrm>
            <a:off x="4951200" y="1970203"/>
            <a:ext cx="2289600" cy="132622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 sz="10000" kern="0">
                <a:solidFill>
                  <a:schemeClr val="accent5">
                    <a:lumMod val="75000"/>
                  </a:schemeClr>
                </a:solidFill>
                <a:latin typeface="Itim" panose="00000500000000000000" pitchFamily="2" charset="-34"/>
                <a:cs typeface="Itim" panose="00000500000000000000" pitchFamily="2" charset="-34"/>
              </a:rPr>
              <a:t>01</a:t>
            </a:r>
          </a:p>
        </p:txBody>
      </p:sp>
      <p:cxnSp>
        <p:nvCxnSpPr>
          <p:cNvPr id="4" name="Google Shape;2368;p54">
            <a:extLst>
              <a:ext uri="{FF2B5EF4-FFF2-40B4-BE49-F238E27FC236}">
                <a16:creationId xmlns:a16="http://schemas.microsoft.com/office/drawing/2014/main" xmlns="" id="{16BD4E83-DAA5-4D41-963D-CA71C890D91A}"/>
              </a:ext>
            </a:extLst>
          </p:cNvPr>
          <p:cNvCxnSpPr>
            <a:cxnSpLocks/>
          </p:cNvCxnSpPr>
          <p:nvPr/>
        </p:nvCxnSpPr>
        <p:spPr>
          <a:xfrm>
            <a:off x="5121400" y="4269648"/>
            <a:ext cx="1949200" cy="0"/>
          </a:xfrm>
          <a:prstGeom prst="straightConnector1">
            <a:avLst/>
          </a:prstGeom>
          <a:noFill/>
          <a:ln w="19050" cap="flat" cmpd="sng">
            <a:solidFill>
              <a:schemeClr val="accent2"/>
            </a:solidFill>
            <a:prstDash val="dot"/>
            <a:round/>
            <a:headEnd type="none" w="med" len="med"/>
            <a:tailEnd type="none" w="med" len="med"/>
          </a:ln>
        </p:spPr>
      </p:cxnSp>
    </p:spTree>
    <p:extLst>
      <p:ext uri="{BB962C8B-B14F-4D97-AF65-F5344CB8AC3E}">
        <p14:creationId xmlns:p14="http://schemas.microsoft.com/office/powerpoint/2010/main" val="1033004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65;p54">
            <a:extLst>
              <a:ext uri="{FF2B5EF4-FFF2-40B4-BE49-F238E27FC236}">
                <a16:creationId xmlns:a16="http://schemas.microsoft.com/office/drawing/2014/main" xmlns="" id="{BA8A6260-CA4B-46A9-A06E-C71EE59E6992}"/>
              </a:ext>
            </a:extLst>
          </p:cNvPr>
          <p:cNvSpPr txBox="1">
            <a:spLocks noGrp="1"/>
          </p:cNvSpPr>
          <p:nvPr>
            <p:ph type="title"/>
          </p:nvPr>
        </p:nvSpPr>
        <p:spPr>
          <a:xfrm>
            <a:off x="152400" y="139284"/>
            <a:ext cx="11887200" cy="641952"/>
          </a:xfrm>
          <a:prstGeom prst="rect">
            <a:avLst/>
          </a:prstGeom>
        </p:spPr>
        <p:txBody>
          <a:bodyPr spcFirstLastPara="1" wrap="square" lIns="121900" tIns="121900" rIns="121900" bIns="121900" anchor="t" anchorCtr="0">
            <a:noAutofit/>
          </a:bodyPr>
          <a:lstStyle/>
          <a:p>
            <a:pPr algn="ctr"/>
            <a:r>
              <a:rPr lang="en-US" sz="3000" b="0">
                <a:solidFill>
                  <a:srgbClr val="FFFF00"/>
                </a:solidFill>
                <a:latin typeface="Itim" panose="00000500000000000000" pitchFamily="2" charset="-34"/>
                <a:cs typeface="Itim" panose="00000500000000000000" pitchFamily="2" charset="-34"/>
              </a:rPr>
              <a:t>Năng lượng có ở khắp mọi nơi xung quanh chúng ta và tồn tại ở các dạng khác nhau. </a:t>
            </a:r>
            <a:endParaRPr sz="3000" b="0">
              <a:solidFill>
                <a:srgbClr val="FFFF00"/>
              </a:solidFill>
              <a:latin typeface="Itim" panose="00000500000000000000" pitchFamily="2" charset="-34"/>
              <a:cs typeface="Itim" panose="00000500000000000000" pitchFamily="2" charset="-34"/>
            </a:endParaRPr>
          </a:p>
        </p:txBody>
      </p:sp>
      <p:sp>
        <p:nvSpPr>
          <p:cNvPr id="18" name="Google Shape;1794;p49">
            <a:extLst>
              <a:ext uri="{FF2B5EF4-FFF2-40B4-BE49-F238E27FC236}">
                <a16:creationId xmlns:a16="http://schemas.microsoft.com/office/drawing/2014/main" xmlns="" id="{4E28DC3C-8812-9D91-DC91-38A00F10E985}"/>
              </a:ext>
            </a:extLst>
          </p:cNvPr>
          <p:cNvSpPr txBox="1">
            <a:spLocks/>
          </p:cNvSpPr>
          <p:nvPr/>
        </p:nvSpPr>
        <p:spPr>
          <a:xfrm>
            <a:off x="533576" y="3323388"/>
            <a:ext cx="1845911" cy="6419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defRPr/>
            </a:pPr>
            <a:r>
              <a:rPr lang="en-US" sz="2500" kern="0">
                <a:solidFill>
                  <a:srgbClr val="F8F8F8"/>
                </a:solidFill>
                <a:latin typeface="Itim" panose="00000500000000000000" pitchFamily="2" charset="-34"/>
                <a:cs typeface="Itim" panose="00000500000000000000" pitchFamily="2" charset="-34"/>
              </a:rPr>
              <a:t>Động năng </a:t>
            </a:r>
          </a:p>
        </p:txBody>
      </p:sp>
      <p:sp>
        <p:nvSpPr>
          <p:cNvPr id="19" name="Google Shape;1794;p49">
            <a:extLst>
              <a:ext uri="{FF2B5EF4-FFF2-40B4-BE49-F238E27FC236}">
                <a16:creationId xmlns:a16="http://schemas.microsoft.com/office/drawing/2014/main" xmlns="" id="{436FDEF3-7BBB-FF69-515C-1D5E44ACC829}"/>
              </a:ext>
            </a:extLst>
          </p:cNvPr>
          <p:cNvSpPr txBox="1">
            <a:spLocks/>
          </p:cNvSpPr>
          <p:nvPr/>
        </p:nvSpPr>
        <p:spPr>
          <a:xfrm>
            <a:off x="10014314" y="3323388"/>
            <a:ext cx="1739335" cy="6419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defRPr/>
            </a:pPr>
            <a:r>
              <a:rPr lang="en-US" sz="2500" kern="0">
                <a:solidFill>
                  <a:srgbClr val="F8F8F8"/>
                </a:solidFill>
                <a:latin typeface="Itim" panose="00000500000000000000" pitchFamily="2" charset="-34"/>
                <a:cs typeface="Itim" panose="00000500000000000000" pitchFamily="2" charset="-34"/>
              </a:rPr>
              <a:t>Điện năng </a:t>
            </a:r>
          </a:p>
        </p:txBody>
      </p:sp>
      <p:sp>
        <p:nvSpPr>
          <p:cNvPr id="22" name="Google Shape;1794;p49">
            <a:extLst>
              <a:ext uri="{FF2B5EF4-FFF2-40B4-BE49-F238E27FC236}">
                <a16:creationId xmlns:a16="http://schemas.microsoft.com/office/drawing/2014/main" xmlns="" id="{44024C8B-F687-D0B0-B963-07741558C43F}"/>
              </a:ext>
            </a:extLst>
          </p:cNvPr>
          <p:cNvSpPr txBox="1">
            <a:spLocks/>
          </p:cNvSpPr>
          <p:nvPr/>
        </p:nvSpPr>
        <p:spPr>
          <a:xfrm>
            <a:off x="367808" y="6132430"/>
            <a:ext cx="2143759" cy="6419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defRPr/>
            </a:pPr>
            <a:r>
              <a:rPr lang="en-US" sz="2500" kern="0">
                <a:solidFill>
                  <a:srgbClr val="F8F8F8"/>
                </a:solidFill>
                <a:latin typeface="Itim" panose="00000500000000000000" pitchFamily="2" charset="-34"/>
                <a:cs typeface="Itim" panose="00000500000000000000" pitchFamily="2" charset="-34"/>
              </a:rPr>
              <a:t>Nhiệt năng </a:t>
            </a:r>
          </a:p>
        </p:txBody>
      </p:sp>
      <p:pic>
        <p:nvPicPr>
          <p:cNvPr id="25" name="Picture 24">
            <a:extLst>
              <a:ext uri="{FF2B5EF4-FFF2-40B4-BE49-F238E27FC236}">
                <a16:creationId xmlns:a16="http://schemas.microsoft.com/office/drawing/2014/main" xmlns="" id="{51581906-FFB0-281B-16DE-C71BEF50748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028" b="95024" l="3058" r="96403">
                        <a14:foregroundMark x1="50540" y1="7109" x2="8813" y2="21564"/>
                        <a14:foregroundMark x1="8813" y1="21564" x2="5216" y2="52133"/>
                        <a14:foregroundMark x1="5216" y1="52133" x2="7554" y2="73460"/>
                        <a14:foregroundMark x1="7554" y1="73460" x2="12590" y2="85545"/>
                        <a14:foregroundMark x1="12590" y1="85545" x2="30396" y2="93602"/>
                        <a14:foregroundMark x1="30396" y1="93602" x2="77698" y2="91706"/>
                        <a14:foregroundMark x1="77698" y1="91706" x2="87050" y2="82464"/>
                        <a14:foregroundMark x1="87050" y1="82464" x2="93345" y2="45024"/>
                        <a14:foregroundMark x1="93345" y1="45024" x2="85432" y2="18957"/>
                        <a14:foregroundMark x1="85432" y1="18957" x2="57194" y2="5924"/>
                        <a14:foregroundMark x1="57194" y1="5924" x2="43705" y2="5213"/>
                        <a14:foregroundMark x1="43705" y1="5213" x2="42986" y2="6161"/>
                        <a14:foregroundMark x1="18885" y1="7583" x2="4856" y2="13744"/>
                        <a14:foregroundMark x1="4856" y1="13744" x2="7014" y2="27488"/>
                        <a14:foregroundMark x1="7014" y1="27488" x2="9173" y2="28910"/>
                        <a14:foregroundMark x1="10791" y1="4502" x2="3058" y2="11137"/>
                        <a14:foregroundMark x1="3058" y1="11137" x2="3957" y2="16114"/>
                        <a14:foregroundMark x1="4676" y1="72512" x2="10072" y2="94076"/>
                        <a14:foregroundMark x1="10072" y1="94076" x2="19784" y2="95024"/>
                        <a14:foregroundMark x1="85791" y1="96682" x2="92266" y2="82701"/>
                        <a14:foregroundMark x1="92266" y1="82701" x2="92446" y2="67773"/>
                        <a14:foregroundMark x1="83453" y1="43602" x2="72842" y2="43128"/>
                        <a14:foregroundMark x1="72842" y1="43128" x2="75360" y2="59953"/>
                        <a14:foregroundMark x1="75360" y1="59953" x2="82014" y2="45261"/>
                        <a14:foregroundMark x1="82014" y1="45261" x2="80755" y2="42180"/>
                        <a14:foregroundMark x1="88309" y1="96919" x2="96403" y2="81043"/>
                        <a14:foregroundMark x1="96403" y1="81043" x2="95683" y2="78910"/>
                        <a14:foregroundMark x1="72662" y1="9242" x2="81835" y2="9242"/>
                        <a14:foregroundMark x1="81835" y1="9242" x2="92086" y2="13270"/>
                        <a14:foregroundMark x1="92086" y1="13270" x2="93885" y2="31280"/>
                      </a14:backgroundRemoval>
                    </a14:imgEffect>
                  </a14:imgLayer>
                </a14:imgProps>
              </a:ext>
            </a:extLst>
          </a:blip>
          <a:srcRect l="2344" t="3680" r="3125" b="4710"/>
          <a:stretch/>
        </p:blipFill>
        <p:spPr>
          <a:xfrm>
            <a:off x="152400" y="1332104"/>
            <a:ext cx="2486345" cy="1828800"/>
          </a:xfrm>
          <a:prstGeom prst="rect">
            <a:avLst/>
          </a:prstGeom>
        </p:spPr>
      </p:pic>
      <p:pic>
        <p:nvPicPr>
          <p:cNvPr id="26" name="Picture 25">
            <a:extLst>
              <a:ext uri="{FF2B5EF4-FFF2-40B4-BE49-F238E27FC236}">
                <a16:creationId xmlns:a16="http://schemas.microsoft.com/office/drawing/2014/main" xmlns="" id="{1FA2807B-CCE8-4A90-B2C5-38B0139302F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435" b="95217" l="3375" r="95560">
                        <a14:foregroundMark x1="35169" y1="6957" x2="19005" y2="18043"/>
                        <a14:foregroundMark x1="19005" y1="18043" x2="10835" y2="62391"/>
                        <a14:foregroundMark x1="10835" y1="62391" x2="12078" y2="87826"/>
                        <a14:foregroundMark x1="12078" y1="87826" x2="62167" y2="95870"/>
                        <a14:foregroundMark x1="62167" y1="95870" x2="83304" y2="95435"/>
                        <a14:foregroundMark x1="83304" y1="95435" x2="92540" y2="90217"/>
                        <a14:foregroundMark x1="92540" y1="90217" x2="89343" y2="25870"/>
                        <a14:foregroundMark x1="89343" y1="25870" x2="76021" y2="12826"/>
                        <a14:foregroundMark x1="76021" y1="12826" x2="18117" y2="7609"/>
                        <a14:foregroundMark x1="18117" y1="7609" x2="18117" y2="7609"/>
                        <a14:foregroundMark x1="15808" y1="9783" x2="6217" y2="44783"/>
                        <a14:foregroundMark x1="6217" y1="44783" x2="12256" y2="51522"/>
                        <a14:foregroundMark x1="7105" y1="8043" x2="12078" y2="29783"/>
                        <a14:foregroundMark x1="12078" y1="29783" x2="38366" y2="55217"/>
                        <a14:foregroundMark x1="38366" y1="55217" x2="52575" y2="44130"/>
                        <a14:foregroundMark x1="52575" y1="44130" x2="52043" y2="31087"/>
                        <a14:foregroundMark x1="52043" y1="31087" x2="50799" y2="29783"/>
                        <a14:foregroundMark x1="37478" y1="16087" x2="25222" y2="38696"/>
                        <a14:foregroundMark x1="37833" y1="21087" x2="46181" y2="31522"/>
                        <a14:foregroundMark x1="66785" y1="14348" x2="84725" y2="41522"/>
                        <a14:foregroundMark x1="54174" y1="25652" x2="58792" y2="25435"/>
                        <a14:foregroundMark x1="7993" y1="5652" x2="68917" y2="5870"/>
                        <a14:foregroundMark x1="4808" y1="33935" x2="4618" y2="41522"/>
                        <a14:foregroundMark x1="5506" y1="6087" x2="4937" y2="28785"/>
                        <a14:foregroundMark x1="4263" y1="28478" x2="4263" y2="28679"/>
                        <a14:foregroundMark x1="3691" y1="35440" x2="3730" y2="36304"/>
                        <a14:foregroundMark x1="8526" y1="54130" x2="8171" y2="89783"/>
                        <a14:foregroundMark x1="5861" y1="88478" x2="26029" y2="93542"/>
                        <a14:foregroundMark x1="28356" y1="93416" x2="31972" y2="92826"/>
                        <a14:foregroundMark x1="26643" y1="93696" x2="28161" y2="93448"/>
                        <a14:foregroundMark x1="91829" y1="95652" x2="95204" y2="84130"/>
                        <a14:foregroundMark x1="95204" y1="84130" x2="95204" y2="83696"/>
                        <a14:foregroundMark x1="93073" y1="29348" x2="92362" y2="11304"/>
                        <a14:foregroundMark x1="72291" y1="6087" x2="83481" y2="6304"/>
                        <a14:foregroundMark x1="83481" y1="6304" x2="92540" y2="10217"/>
                        <a14:foregroundMark x1="92540" y1="10217" x2="95560" y2="17826"/>
                        <a14:foregroundMark x1="4263" y1="27174" x2="5329" y2="35217"/>
                        <a14:foregroundMark x1="4085" y1="26957" x2="3730" y2="36304"/>
                        <a14:foregroundMark x1="8526" y1="92826" x2="12966" y2="92826"/>
                        <a14:foregroundMark x1="14920" y1="95217" x2="21847" y2="95217"/>
                        <a14:backgroundMark x1="20624" y1="97569" x2="26110" y2="97391"/>
                        <a14:backgroundMark x1="6039" y1="98043" x2="13578" y2="97798"/>
                        <a14:backgroundMark x1="26110" y1="97391" x2="26288" y2="97391"/>
                      </a14:backgroundRemoval>
                    </a14:imgEffect>
                  </a14:imgLayer>
                </a14:imgProps>
              </a:ext>
            </a:extLst>
          </a:blip>
          <a:srcRect l="3266" t="3465" r="3286" b="3708"/>
          <a:stretch/>
        </p:blipFill>
        <p:spPr>
          <a:xfrm>
            <a:off x="9786322" y="1332104"/>
            <a:ext cx="2253278" cy="1828800"/>
          </a:xfrm>
          <a:prstGeom prst="rect">
            <a:avLst/>
          </a:prstGeom>
        </p:spPr>
      </p:pic>
      <p:pic>
        <p:nvPicPr>
          <p:cNvPr id="27" name="Picture 26">
            <a:extLst>
              <a:ext uri="{FF2B5EF4-FFF2-40B4-BE49-F238E27FC236}">
                <a16:creationId xmlns:a16="http://schemas.microsoft.com/office/drawing/2014/main" xmlns="" id="{C2793200-3515-77E0-E689-56AF77F3A5F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008" b="96241" l="3114" r="97802">
                        <a14:foregroundMark x1="26740" y1="11278" x2="16300" y2="21805"/>
                        <a14:foregroundMark x1="16300" y1="21805" x2="12637" y2="50376"/>
                        <a14:foregroundMark x1="12637" y1="50376" x2="14835" y2="55138"/>
                        <a14:foregroundMark x1="38645" y1="17794" x2="24908" y2="29825"/>
                        <a14:foregroundMark x1="24908" y1="29825" x2="32967" y2="60652"/>
                        <a14:foregroundMark x1="32967" y1="60652" x2="53297" y2="37343"/>
                        <a14:foregroundMark x1="53297" y1="37343" x2="43040" y2="20551"/>
                        <a14:foregroundMark x1="43040" y1="20551" x2="38095" y2="18296"/>
                        <a14:foregroundMark x1="65934" y1="25564" x2="43773" y2="33835"/>
                        <a14:foregroundMark x1="43773" y1="33835" x2="34799" y2="63910"/>
                        <a14:foregroundMark x1="34799" y1="63910" x2="64286" y2="60150"/>
                        <a14:foregroundMark x1="64286" y1="60150" x2="73993" y2="37343"/>
                        <a14:foregroundMark x1="73993" y1="37343" x2="67216" y2="24311"/>
                        <a14:foregroundMark x1="67216" y1="24311" x2="67033" y2="24311"/>
                        <a14:foregroundMark x1="81502" y1="9273" x2="76374" y2="21303"/>
                        <a14:foregroundMark x1="76374" y1="21303" x2="92491" y2="37343"/>
                        <a14:foregroundMark x1="92491" y1="37343" x2="86264" y2="12281"/>
                        <a14:foregroundMark x1="86264" y1="12281" x2="83516" y2="8020"/>
                        <a14:foregroundMark x1="66850" y1="25564" x2="80952" y2="77193"/>
                        <a14:foregroundMark x1="86447" y1="48622" x2="78755" y2="96491"/>
                        <a14:foregroundMark x1="93407" y1="76692" x2="25275" y2="95990"/>
                        <a14:foregroundMark x1="25275" y1="95990" x2="24359" y2="95489"/>
                        <a14:foregroundMark x1="15568" y1="29323" x2="13736" y2="56140"/>
                        <a14:foregroundMark x1="13736" y1="56140" x2="37363" y2="89223"/>
                        <a14:foregroundMark x1="37363" y1="89223" x2="71062" y2="78697"/>
                        <a14:foregroundMark x1="71062" y1="78697" x2="87912" y2="56892"/>
                        <a14:foregroundMark x1="87912" y1="56892" x2="95238" y2="27569"/>
                        <a14:foregroundMark x1="95238" y1="27569" x2="59158" y2="14286"/>
                        <a14:foregroundMark x1="59158" y1="14286" x2="18681" y2="21053"/>
                        <a14:foregroundMark x1="18681" y1="21053" x2="17766" y2="22055"/>
                        <a14:foregroundMark x1="31868" y1="20050" x2="18681" y2="28571"/>
                        <a14:foregroundMark x1="18681" y1="28571" x2="41941" y2="56642"/>
                        <a14:foregroundMark x1="41941" y1="56642" x2="56410" y2="30326"/>
                        <a14:foregroundMark x1="56410" y1="30326" x2="41575" y2="20050"/>
                        <a14:foregroundMark x1="36996" y1="21805" x2="37729" y2="43108"/>
                        <a14:foregroundMark x1="31319" y1="36341" x2="36081" y2="34085"/>
                        <a14:foregroundMark x1="60073" y1="30326" x2="56044" y2="47619"/>
                        <a14:foregroundMark x1="65568" y1="39098" x2="65018" y2="53383"/>
                        <a14:foregroundMark x1="60806" y1="19298" x2="80220" y2="28070"/>
                        <a14:foregroundMark x1="78571" y1="33835" x2="79487" y2="57143"/>
                        <a14:foregroundMark x1="85348" y1="37093" x2="86630" y2="49373"/>
                        <a14:foregroundMark x1="74725" y1="59148" x2="67399" y2="79449"/>
                        <a14:foregroundMark x1="70147" y1="92982" x2="62821" y2="91980"/>
                        <a14:foregroundMark x1="76740" y1="86717" x2="72711" y2="96241"/>
                        <a14:foregroundMark x1="44505" y1="95990" x2="51832" y2="94737"/>
                        <a14:foregroundMark x1="23810" y1="84962" x2="10073" y2="46617"/>
                        <a14:foregroundMark x1="23077" y1="46366" x2="31502" y2="67920"/>
                        <a14:foregroundMark x1="19597" y1="45363" x2="19597" y2="65414"/>
                        <a14:foregroundMark x1="34249" y1="36090" x2="42674" y2="33584"/>
                        <a14:foregroundMark x1="14469" y1="40602" x2="27839" y2="38095"/>
                        <a14:foregroundMark x1="25824" y1="81704" x2="27656" y2="93985"/>
                        <a14:foregroundMark x1="17949" y1="15038" x2="67399" y2="12782"/>
                        <a14:foregroundMark x1="67399" y1="12782" x2="68132" y2="12531"/>
                        <a14:foregroundMark x1="43590" y1="8772" x2="74359" y2="8772"/>
                        <a14:foregroundMark x1="46703" y1="5514" x2="78755" y2="3008"/>
                        <a14:foregroundMark x1="78755" y1="3008" x2="78755" y2="6767"/>
                        <a14:foregroundMark x1="39744" y1="7519" x2="15934" y2="11529"/>
                        <a14:foregroundMark x1="15934" y1="11529" x2="9341" y2="22306"/>
                        <a14:foregroundMark x1="22527" y1="7018" x2="5678" y2="20050"/>
                        <a14:foregroundMark x1="5678" y1="20050" x2="3114" y2="25063"/>
                        <a14:foregroundMark x1="34432" y1="40602" x2="34432" y2="49373"/>
                        <a14:foregroundMark x1="15751" y1="8020" x2="4945" y2="20050"/>
                        <a14:foregroundMark x1="4945" y1="20050" x2="6410" y2="31328"/>
                        <a14:foregroundMark x1="9707" y1="6516" x2="4579" y2="17043"/>
                        <a14:foregroundMark x1="7509" y1="50125" x2="11355" y2="81955"/>
                        <a14:foregroundMark x1="11355" y1="81955" x2="15934" y2="82456"/>
                        <a14:foregroundMark x1="5311" y1="49875" x2="7875" y2="83208"/>
                        <a14:foregroundMark x1="7875" y1="83208" x2="14286" y2="86466"/>
                        <a14:foregroundMark x1="4029" y1="50125" x2="6227" y2="82707"/>
                        <a14:foregroundMark x1="6227" y1="82707" x2="16300" y2="93734"/>
                        <a14:foregroundMark x1="16300" y1="93734" x2="16300" y2="93734"/>
                        <a14:foregroundMark x1="4945" y1="83459" x2="11172" y2="92982"/>
                        <a14:foregroundMark x1="6410" y1="29323" x2="15385" y2="53383"/>
                        <a14:foregroundMark x1="15385" y1="53383" x2="12454" y2="26566"/>
                        <a14:foregroundMark x1="12454" y1="26566" x2="8242" y2="26316"/>
                        <a14:foregroundMark x1="3114" y1="34085" x2="10806" y2="34586"/>
                        <a14:foregroundMark x1="5678" y1="43609" x2="9890" y2="40852"/>
                        <a14:foregroundMark x1="61905" y1="35338" x2="63736" y2="49624"/>
                        <a14:foregroundMark x1="86081" y1="4762" x2="97802" y2="12782"/>
                        <a14:foregroundMark x1="97802" y1="12782" x2="97253" y2="23058"/>
                        <a14:foregroundMark x1="67582" y1="63409" x2="63919" y2="71679"/>
                        <a14:foregroundMark x1="91209" y1="49875" x2="93956" y2="84211"/>
                        <a14:foregroundMark x1="93956" y1="84211" x2="89011" y2="90727"/>
                      </a14:backgroundRemoval>
                    </a14:imgEffect>
                  </a14:imgLayer>
                </a14:imgProps>
              </a:ext>
            </a:extLst>
          </a:blip>
          <a:srcRect l="2014" t="4412" r="2564" b="3608"/>
          <a:stretch/>
        </p:blipFill>
        <p:spPr>
          <a:xfrm>
            <a:off x="152400" y="4241608"/>
            <a:ext cx="2596199" cy="1828800"/>
          </a:xfrm>
          <a:prstGeom prst="rect">
            <a:avLst/>
          </a:prstGeom>
        </p:spPr>
      </p:pic>
      <p:sp>
        <p:nvSpPr>
          <p:cNvPr id="28" name="Google Shape;1794;p49">
            <a:extLst>
              <a:ext uri="{FF2B5EF4-FFF2-40B4-BE49-F238E27FC236}">
                <a16:creationId xmlns:a16="http://schemas.microsoft.com/office/drawing/2014/main" xmlns="" id="{5CD28F21-B054-A037-1F37-9670A4B98D6C}"/>
              </a:ext>
            </a:extLst>
          </p:cNvPr>
          <p:cNvSpPr txBox="1">
            <a:spLocks/>
          </p:cNvSpPr>
          <p:nvPr/>
        </p:nvSpPr>
        <p:spPr>
          <a:xfrm>
            <a:off x="3638894" y="6132430"/>
            <a:ext cx="2143759" cy="6419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defRPr/>
            </a:pPr>
            <a:r>
              <a:rPr lang="en-US" sz="2500" kern="0">
                <a:solidFill>
                  <a:srgbClr val="F8F8F8"/>
                </a:solidFill>
                <a:latin typeface="Itim" panose="00000500000000000000" pitchFamily="2" charset="-34"/>
                <a:cs typeface="Itim" panose="00000500000000000000" pitchFamily="2" charset="-34"/>
              </a:rPr>
              <a:t>Quang năng </a:t>
            </a:r>
          </a:p>
        </p:txBody>
      </p:sp>
      <p:sp>
        <p:nvSpPr>
          <p:cNvPr id="31" name="Google Shape;1794;p49">
            <a:extLst>
              <a:ext uri="{FF2B5EF4-FFF2-40B4-BE49-F238E27FC236}">
                <a16:creationId xmlns:a16="http://schemas.microsoft.com/office/drawing/2014/main" xmlns="" id="{A2A147A6-2A90-C9F3-7E8E-FA333AB6E363}"/>
              </a:ext>
            </a:extLst>
          </p:cNvPr>
          <p:cNvSpPr txBox="1">
            <a:spLocks/>
          </p:cNvSpPr>
          <p:nvPr/>
        </p:nvSpPr>
        <p:spPr>
          <a:xfrm>
            <a:off x="3382427" y="3323388"/>
            <a:ext cx="2677845" cy="6419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defRPr/>
            </a:pPr>
            <a:r>
              <a:rPr lang="en-US" sz="2500" kern="0">
                <a:solidFill>
                  <a:srgbClr val="F8F8F8"/>
                </a:solidFill>
                <a:latin typeface="Itim" panose="00000500000000000000" pitchFamily="2" charset="-34"/>
                <a:cs typeface="Itim" panose="00000500000000000000" pitchFamily="2" charset="-34"/>
              </a:rPr>
              <a:t>Thế năng hấp dẫn </a:t>
            </a:r>
          </a:p>
        </p:txBody>
      </p:sp>
      <p:pic>
        <p:nvPicPr>
          <p:cNvPr id="33" name="Picture 32">
            <a:extLst>
              <a:ext uri="{FF2B5EF4-FFF2-40B4-BE49-F238E27FC236}">
                <a16:creationId xmlns:a16="http://schemas.microsoft.com/office/drawing/2014/main" xmlns="" id="{248F88D9-A682-9E0B-D068-233DAF732513}"/>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955" b="95249" l="7899" r="94155">
                        <a14:foregroundMark x1="30648" y1="25113" x2="19747" y2="28959"/>
                        <a14:foregroundMark x1="19747" y1="28959" x2="12164" y2="56787"/>
                        <a14:foregroundMark x1="12164" y1="56787" x2="19589" y2="62896"/>
                        <a14:foregroundMark x1="41706" y1="26018" x2="88942" y2="23303"/>
                        <a14:foregroundMark x1="89889" y1="31222" x2="85782" y2="86425"/>
                        <a14:foregroundMark x1="85782" y1="86425" x2="85782" y2="86425"/>
                        <a14:foregroundMark x1="77567" y1="86652" x2="29858" y2="87104"/>
                        <a14:foregroundMark x1="10900" y1="19683" x2="13902" y2="87104"/>
                        <a14:foregroundMark x1="91943" y1="18552" x2="90205" y2="95249"/>
                        <a14:foregroundMark x1="90205" y1="37783" x2="78041" y2="34389"/>
                        <a14:foregroundMark x1="75987" y1="33484" x2="64613" y2="31900"/>
                        <a14:foregroundMark x1="94155" y1="36199" x2="94155" y2="43665"/>
                        <a14:foregroundMark x1="7899" y1="17195" x2="8689" y2="79412"/>
                        <a14:foregroundMark x1="61611" y1="73303" x2="38231" y2="88009"/>
                        <a14:foregroundMark x1="51659" y1="83710" x2="58768" y2="83484"/>
                        <a14:foregroundMark x1="50237" y1="88688" x2="53397" y2="89367"/>
                      </a14:backgroundRemoval>
                    </a14:imgEffect>
                  </a14:imgLayer>
                </a14:imgProps>
              </a:ext>
            </a:extLst>
          </a:blip>
          <a:srcRect l="5925" t="10511" r="5450" b="6005"/>
          <a:stretch/>
        </p:blipFill>
        <p:spPr>
          <a:xfrm>
            <a:off x="3284279" y="4241608"/>
            <a:ext cx="2780370" cy="1828800"/>
          </a:xfrm>
          <a:prstGeom prst="rect">
            <a:avLst/>
          </a:prstGeom>
        </p:spPr>
      </p:pic>
      <p:pic>
        <p:nvPicPr>
          <p:cNvPr id="36" name="Picture 35">
            <a:extLst>
              <a:ext uri="{FF2B5EF4-FFF2-40B4-BE49-F238E27FC236}">
                <a16:creationId xmlns:a16="http://schemas.microsoft.com/office/drawing/2014/main" xmlns="" id="{D05BA277-BE7E-F6A9-FEF5-12379B3AD12E}"/>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820" b="94143" l="3082" r="96918">
                        <a14:foregroundMark x1="57192" y1="26464" x2="77226" y2="52711"/>
                        <a14:foregroundMark x1="43836" y1="49675" x2="51541" y2="56399"/>
                        <a14:foregroundMark x1="47945" y1="48807" x2="44178" y2="49241"/>
                        <a14:foregroundMark x1="43493" y1="49892" x2="42637" y2="52061"/>
                        <a14:foregroundMark x1="48973" y1="41432" x2="38527" y2="49675"/>
                        <a14:foregroundMark x1="38527" y1="49675" x2="53425" y2="63991"/>
                        <a14:foregroundMark x1="53425" y1="63991" x2="54623" y2="45553"/>
                        <a14:foregroundMark x1="54623" y1="45553" x2="41952" y2="37093"/>
                        <a14:foregroundMark x1="41952" y1="37093" x2="40411" y2="37093"/>
                        <a14:foregroundMark x1="81164" y1="22343" x2="64897" y2="55748"/>
                        <a14:foregroundMark x1="64897" y1="55748" x2="91952" y2="69631"/>
                        <a14:foregroundMark x1="91952" y1="69631" x2="89555" y2="32755"/>
                        <a14:foregroundMark x1="89555" y1="32755" x2="84760" y2="19306"/>
                        <a14:foregroundMark x1="84760" y1="19306" x2="84247" y2="19089"/>
                        <a14:foregroundMark x1="53767" y1="6074" x2="87500" y2="7592"/>
                        <a14:foregroundMark x1="87500" y1="7592" x2="94178" y2="21475"/>
                        <a14:foregroundMark x1="94178" y1="21475" x2="94349" y2="83731"/>
                        <a14:foregroundMark x1="94349" y1="83731" x2="86130" y2="95445"/>
                        <a14:foregroundMark x1="86130" y1="95445" x2="20034" y2="97614"/>
                        <a14:foregroundMark x1="20034" y1="97614" x2="7877" y2="92625"/>
                        <a14:foregroundMark x1="7877" y1="92625" x2="6678" y2="16486"/>
                        <a14:foregroundMark x1="6678" y1="16486" x2="55822" y2="2820"/>
                        <a14:foregroundMark x1="55822" y1="2820" x2="58219" y2="6941"/>
                        <a14:foregroundMark x1="22089" y1="16920" x2="7877" y2="48807"/>
                        <a14:foregroundMark x1="67123" y1="13666" x2="73973" y2="37961"/>
                        <a14:foregroundMark x1="57877" y1="32755" x2="65411" y2="47939"/>
                        <a14:foregroundMark x1="82534" y1="40347" x2="86644" y2="60304"/>
                        <a14:foregroundMark x1="91610" y1="7158" x2="94349" y2="20607"/>
                        <a14:foregroundMark x1="94521" y1="4772" x2="97089" y2="19740"/>
                        <a14:foregroundMark x1="97089" y1="19740" x2="97089" y2="19740"/>
                        <a14:foregroundMark x1="15925" y1="7592" x2="4795" y2="9328"/>
                        <a14:foregroundMark x1="4110" y1="15184" x2="4795" y2="47722"/>
                        <a14:foregroundMark x1="4452" y1="52711" x2="6336" y2="88720"/>
                        <a14:foregroundMark x1="3938" y1="61822" x2="3253" y2="82863"/>
                        <a14:foregroundMark x1="19521" y1="28200" x2="12671" y2="60521"/>
                        <a14:foregroundMark x1="22432" y1="20174" x2="48801" y2="14751"/>
                        <a14:foregroundMark x1="48801" y1="14751" x2="58904" y2="16703"/>
                        <a14:foregroundMark x1="34075" y1="5423" x2="4281" y2="6725"/>
                        <a14:foregroundMark x1="4281" y1="6725" x2="9075" y2="6941"/>
                        <a14:foregroundMark x1="14555" y1="95662" x2="38870" y2="94143"/>
                        <a14:foregroundMark x1="38870" y1="94143" x2="39555" y2="94143"/>
                        <a14:foregroundMark x1="60788" y1="13666" x2="62842" y2="30369"/>
                        <a14:foregroundMark x1="50514" y1="24946" x2="37842" y2="32104"/>
                        <a14:foregroundMark x1="78082" y1="12581" x2="88185" y2="19089"/>
                        <a14:foregroundMark x1="35959" y1="61388" x2="38699" y2="70499"/>
                      </a14:backgroundRemoval>
                    </a14:imgEffect>
                  </a14:imgLayer>
                </a14:imgProps>
              </a:ext>
            </a:extLst>
          </a:blip>
          <a:srcRect l="1658" t="3752" r="2397" b="2607"/>
          <a:stretch/>
        </p:blipFill>
        <p:spPr>
          <a:xfrm>
            <a:off x="3524667" y="1332104"/>
            <a:ext cx="2373730" cy="1828800"/>
          </a:xfrm>
          <a:prstGeom prst="rect">
            <a:avLst/>
          </a:prstGeom>
        </p:spPr>
      </p:pic>
      <p:sp>
        <p:nvSpPr>
          <p:cNvPr id="37" name="Google Shape;1794;p49">
            <a:extLst>
              <a:ext uri="{FF2B5EF4-FFF2-40B4-BE49-F238E27FC236}">
                <a16:creationId xmlns:a16="http://schemas.microsoft.com/office/drawing/2014/main" xmlns="" id="{62FA5845-9973-BC57-6488-03F66C1B3539}"/>
              </a:ext>
            </a:extLst>
          </p:cNvPr>
          <p:cNvSpPr txBox="1">
            <a:spLocks/>
          </p:cNvSpPr>
          <p:nvPr/>
        </p:nvSpPr>
        <p:spPr>
          <a:xfrm>
            <a:off x="6240146" y="3323388"/>
            <a:ext cx="3174121" cy="6419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defRPr/>
            </a:pPr>
            <a:r>
              <a:rPr lang="en-US" sz="2500" kern="0">
                <a:solidFill>
                  <a:srgbClr val="F8F8F8"/>
                </a:solidFill>
                <a:latin typeface="Itim" panose="00000500000000000000" pitchFamily="2" charset="-34"/>
                <a:cs typeface="Itim" panose="00000500000000000000" pitchFamily="2" charset="-34"/>
              </a:rPr>
              <a:t>Thế năng đàn hồi </a:t>
            </a:r>
          </a:p>
        </p:txBody>
      </p:sp>
      <p:sp>
        <p:nvSpPr>
          <p:cNvPr id="38" name="Google Shape;1794;p49">
            <a:extLst>
              <a:ext uri="{FF2B5EF4-FFF2-40B4-BE49-F238E27FC236}">
                <a16:creationId xmlns:a16="http://schemas.microsoft.com/office/drawing/2014/main" xmlns="" id="{DC5C7130-4078-9AF1-3506-EDE8B0F28A73}"/>
              </a:ext>
            </a:extLst>
          </p:cNvPr>
          <p:cNvSpPr txBox="1">
            <a:spLocks/>
          </p:cNvSpPr>
          <p:nvPr/>
        </p:nvSpPr>
        <p:spPr>
          <a:xfrm>
            <a:off x="7117309" y="6132430"/>
            <a:ext cx="1586465" cy="6419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defRPr/>
            </a:pPr>
            <a:r>
              <a:rPr lang="en-US" sz="2500" kern="0">
                <a:solidFill>
                  <a:srgbClr val="F8F8F8"/>
                </a:solidFill>
                <a:latin typeface="Itim" panose="00000500000000000000" pitchFamily="2" charset="-34"/>
                <a:cs typeface="Itim" panose="00000500000000000000" pitchFamily="2" charset="-34"/>
              </a:rPr>
              <a:t>Hóa năng </a:t>
            </a:r>
          </a:p>
        </p:txBody>
      </p:sp>
      <p:pic>
        <p:nvPicPr>
          <p:cNvPr id="39" name="Picture 38">
            <a:extLst>
              <a:ext uri="{FF2B5EF4-FFF2-40B4-BE49-F238E27FC236}">
                <a16:creationId xmlns:a16="http://schemas.microsoft.com/office/drawing/2014/main" xmlns="" id="{064F45B1-627A-F4DF-98C3-7E83EBAF4E88}"/>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6458" b="94096" l="8723" r="94704">
                        <a14:foregroundMark x1="22741" y1="7380" x2="74455" y2="7565"/>
                        <a14:foregroundMark x1="75078" y1="11993" x2="70249" y2="21587"/>
                        <a14:foregroundMark x1="70249" y1="21587" x2="60125" y2="32472"/>
                        <a14:foregroundMark x1="60125" y1="32472" x2="59969" y2="32841"/>
                        <a14:foregroundMark x1="84424" y1="8303" x2="88006" y2="31734"/>
                        <a14:foregroundMark x1="90031" y1="10332" x2="93769" y2="22140"/>
                        <a14:foregroundMark x1="93769" y1="22140" x2="93769" y2="22325"/>
                        <a14:foregroundMark x1="21184" y1="83026" x2="29439" y2="86900"/>
                        <a14:foregroundMark x1="29439" y1="86900" x2="29595" y2="86900"/>
                        <a14:foregroundMark x1="57321" y1="78413" x2="73364" y2="86162"/>
                        <a14:foregroundMark x1="81620" y1="85978" x2="53115" y2="88745"/>
                        <a14:foregroundMark x1="29283" y1="80074" x2="19782" y2="80258"/>
                        <a14:foregroundMark x1="19782" y1="80258" x2="14798" y2="87454"/>
                        <a14:foregroundMark x1="14798" y1="87454" x2="23988" y2="92066"/>
                        <a14:foregroundMark x1="23988" y1="92066" x2="29128" y2="92251"/>
                        <a14:foregroundMark x1="51869" y1="76937" x2="77414" y2="88376"/>
                        <a14:foregroundMark x1="77414" y1="88376" x2="54206" y2="93173"/>
                        <a14:foregroundMark x1="39252" y1="38007" x2="43614" y2="54982"/>
                        <a14:foregroundMark x1="37072" y1="31734" x2="40187" y2="35055"/>
                        <a14:foregroundMark x1="45950" y1="30443" x2="47040" y2="32841"/>
                        <a14:foregroundMark x1="73676" y1="63838" x2="86449" y2="66974"/>
                        <a14:foregroundMark x1="82866" y1="76568" x2="76791" y2="64945"/>
                        <a14:foregroundMark x1="76791" y1="64945" x2="60748" y2="71402"/>
                        <a14:foregroundMark x1="60748" y1="71402" x2="70405" y2="78413"/>
                        <a14:foregroundMark x1="70405" y1="78413" x2="82243" y2="74354"/>
                        <a14:foregroundMark x1="82243" y1="74354" x2="84579" y2="72509"/>
                        <a14:foregroundMark x1="88006" y1="73063" x2="84112" y2="82288"/>
                        <a14:foregroundMark x1="84112" y1="82288" x2="87227" y2="91513"/>
                        <a14:foregroundMark x1="87227" y1="91513" x2="89720" y2="77491"/>
                        <a14:foregroundMark x1="89720" y1="77491" x2="86604" y2="73616"/>
                        <a14:foregroundMark x1="81620" y1="61070" x2="65109" y2="61070"/>
                        <a14:foregroundMark x1="65109" y1="61070" x2="48131" y2="67528"/>
                        <a14:foregroundMark x1="48131" y1="67528" x2="47196" y2="75461"/>
                        <a14:foregroundMark x1="66667" y1="63838" x2="48598" y2="74723"/>
                        <a14:foregroundMark x1="73676" y1="71033" x2="63084" y2="71033"/>
                        <a14:foregroundMark x1="88162" y1="58487" x2="93458" y2="79520"/>
                        <a14:foregroundMark x1="93458" y1="79520" x2="93458" y2="81181"/>
                        <a14:foregroundMark x1="91121" y1="58118" x2="80530" y2="57749"/>
                        <a14:foregroundMark x1="69159" y1="60148" x2="46417" y2="62546"/>
                        <a14:foregroundMark x1="46417" y1="62546" x2="46417" y2="62546"/>
                        <a14:foregroundMark x1="78193" y1="57934" x2="44704" y2="58487"/>
                        <a14:foregroundMark x1="44704" y1="58487" x2="49221" y2="59410"/>
                        <a14:foregroundMark x1="29907" y1="62177" x2="16355" y2="74170"/>
                        <a14:foregroundMark x1="16355" y1="74170" x2="13863" y2="79151"/>
                        <a14:foregroundMark x1="16511" y1="66421" x2="8723" y2="83026"/>
                        <a14:foregroundMark x1="8723" y1="83026" x2="9034" y2="84686"/>
                        <a14:foregroundMark x1="40810" y1="55535" x2="43146" y2="61439"/>
                        <a14:foregroundMark x1="43614" y1="84871" x2="46573" y2="87269"/>
                        <a14:foregroundMark x1="35047" y1="87638" x2="34891" y2="94280"/>
                        <a14:foregroundMark x1="39408" y1="55535" x2="39720" y2="64391"/>
                        <a14:foregroundMark x1="20249" y1="16790" x2="30685" y2="16790"/>
                        <a14:foregroundMark x1="13863" y1="7380" x2="20717" y2="19926"/>
                        <a14:foregroundMark x1="20717" y1="19926" x2="20717" y2="19926"/>
                        <a14:foregroundMark x1="34891" y1="12546" x2="27726" y2="21587"/>
                        <a14:foregroundMark x1="18069" y1="20295" x2="27259" y2="23247"/>
                        <a14:foregroundMark x1="27259" y1="23247" x2="28349" y2="22325"/>
                        <a14:foregroundMark x1="8879" y1="6458" x2="9034" y2="20111"/>
                        <a14:foregroundMark x1="9034" y1="20111" x2="20561" y2="25277"/>
                        <a14:foregroundMark x1="69626" y1="46494" x2="91277" y2="45572"/>
                        <a14:foregroundMark x1="91277" y1="45572" x2="82399" y2="43358"/>
                        <a14:foregroundMark x1="82399" y1="43358" x2="74455" y2="44096"/>
                        <a14:foregroundMark x1="74455" y1="44096" x2="69315" y2="46310"/>
                        <a14:foregroundMark x1="93458" y1="42066" x2="93458" y2="47601"/>
                        <a14:foregroundMark x1="94704" y1="41697" x2="94237" y2="48524"/>
                        <a14:foregroundMark x1="39252" y1="53506" x2="36293" y2="62177"/>
                        <a14:foregroundMark x1="72897" y1="13469" x2="80530" y2="17528"/>
                        <a14:foregroundMark x1="69315" y1="10517" x2="68536" y2="10517"/>
                        <a14:foregroundMark x1="56854" y1="12546" x2="73520" y2="12362"/>
                        <a14:foregroundMark x1="79128" y1="8118" x2="88629" y2="8118"/>
                        <a14:foregroundMark x1="79283" y1="9594" x2="83645" y2="19004"/>
                      </a14:backgroundRemoval>
                    </a14:imgEffect>
                  </a14:imgLayer>
                </a14:imgProps>
              </a:ext>
            </a:extLst>
          </a:blip>
          <a:srcRect l="6698" t="4368" r="5452" b="5699"/>
          <a:stretch/>
        </p:blipFill>
        <p:spPr>
          <a:xfrm>
            <a:off x="6784319" y="1332104"/>
            <a:ext cx="2116081" cy="1828800"/>
          </a:xfrm>
          <a:prstGeom prst="rect">
            <a:avLst/>
          </a:prstGeom>
        </p:spPr>
      </p:pic>
      <p:pic>
        <p:nvPicPr>
          <p:cNvPr id="40" name="Picture 39">
            <a:extLst>
              <a:ext uri="{FF2B5EF4-FFF2-40B4-BE49-F238E27FC236}">
                <a16:creationId xmlns:a16="http://schemas.microsoft.com/office/drawing/2014/main" xmlns="" id="{BD9540D2-263A-B97C-D0C1-D29D0D9AF6B2}"/>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4857" b="93819" l="4082" r="97619">
                        <a14:foregroundMark x1="59524" y1="12141" x2="92517" y2="13907"/>
                        <a14:foregroundMark x1="92517" y1="13907" x2="95578" y2="25607"/>
                        <a14:foregroundMark x1="95578" y1="25607" x2="95748" y2="46799"/>
                        <a14:foregroundMark x1="30272" y1="7726" x2="17687" y2="9492"/>
                        <a14:foregroundMark x1="17687" y1="9492" x2="7313" y2="15673"/>
                        <a14:foregroundMark x1="7313" y1="15673" x2="4762" y2="81015"/>
                        <a14:foregroundMark x1="4762" y1="81015" x2="35204" y2="88300"/>
                        <a14:foregroundMark x1="6633" y1="7285" x2="16667" y2="7285"/>
                        <a14:foregroundMark x1="16667" y1="7285" x2="30272" y2="4857"/>
                        <a14:foregroundMark x1="30272" y1="4857" x2="50510" y2="5519"/>
                        <a14:foregroundMark x1="33163" y1="11700" x2="14286" y2="47682"/>
                        <a14:foregroundMark x1="14286" y1="47682" x2="13946" y2="50552"/>
                        <a14:foregroundMark x1="34354" y1="39294" x2="22109" y2="75497"/>
                        <a14:foregroundMark x1="22109" y1="75497" x2="22109" y2="76821"/>
                        <a14:foregroundMark x1="50170" y1="69536" x2="40476" y2="91170"/>
                        <a14:foregroundMark x1="40476" y1="91170" x2="40476" y2="92715"/>
                        <a14:foregroundMark x1="14796" y1="40397" x2="40646" y2="71965"/>
                        <a14:foregroundMark x1="11735" y1="63576" x2="40476" y2="83223"/>
                        <a14:foregroundMark x1="15476" y1="51876" x2="20068" y2="64680"/>
                        <a14:foregroundMark x1="4082" y1="8830" x2="4252" y2="28035"/>
                        <a14:foregroundMark x1="47449" y1="44150" x2="50680" y2="56291"/>
                        <a14:foregroundMark x1="42177" y1="41722" x2="46259" y2="57616"/>
                        <a14:foregroundMark x1="49660" y1="65342" x2="54252" y2="77704"/>
                        <a14:foregroundMark x1="54252" y1="77704" x2="53061" y2="80353"/>
                        <a14:foregroundMark x1="47449" y1="90728" x2="56463" y2="90508"/>
                        <a14:foregroundMark x1="56463" y1="90508" x2="56803" y2="90508"/>
                        <a14:foregroundMark x1="11735" y1="92053" x2="21939" y2="92715"/>
                        <a14:foregroundMark x1="73129" y1="23179" x2="82143" y2="23179"/>
                        <a14:foregroundMark x1="94218" y1="59382" x2="92687" y2="79470"/>
                        <a14:foregroundMark x1="95578" y1="79470" x2="94048" y2="92274"/>
                        <a14:foregroundMark x1="94048" y1="92274" x2="94048" y2="92274"/>
                        <a14:foregroundMark x1="50000" y1="61369" x2="75510" y2="58499"/>
                        <a14:foregroundMark x1="75510" y1="58499" x2="88095" y2="52980"/>
                        <a14:foregroundMark x1="88095" y1="52980" x2="93707" y2="53201"/>
                        <a14:foregroundMark x1="74830" y1="57174" x2="69048" y2="57395"/>
                        <a14:foregroundMark x1="67517" y1="57616" x2="58844" y2="59823"/>
                        <a14:foregroundMark x1="58844" y1="59823" x2="58844" y2="59823"/>
                        <a14:foregroundMark x1="95578" y1="49890" x2="96599" y2="55629"/>
                        <a14:foregroundMark x1="92857" y1="9713" x2="79762" y2="9713"/>
                        <a14:foregroundMark x1="97789" y1="49890" x2="97789" y2="55408"/>
                        <a14:foregroundMark x1="27381" y1="93819" x2="37415" y2="92494"/>
                        <a14:foregroundMark x1="34864" y1="21192" x2="29592" y2="32230"/>
                      </a14:backgroundRemoval>
                    </a14:imgEffect>
                  </a14:imgLayer>
                </a14:imgProps>
              </a:ext>
            </a:extLst>
          </a:blip>
          <a:srcRect l="2492" t="4054" r="1801" b="3892"/>
          <a:stretch/>
        </p:blipFill>
        <p:spPr>
          <a:xfrm>
            <a:off x="6600329" y="4241608"/>
            <a:ext cx="2468041" cy="1828800"/>
          </a:xfrm>
          <a:prstGeom prst="rect">
            <a:avLst/>
          </a:prstGeom>
        </p:spPr>
      </p:pic>
      <p:sp>
        <p:nvSpPr>
          <p:cNvPr id="41" name="Google Shape;1794;p49">
            <a:extLst>
              <a:ext uri="{FF2B5EF4-FFF2-40B4-BE49-F238E27FC236}">
                <a16:creationId xmlns:a16="http://schemas.microsoft.com/office/drawing/2014/main" xmlns="" id="{FFC908F8-AA3E-703E-9444-609BB736DDEA}"/>
              </a:ext>
            </a:extLst>
          </p:cNvPr>
          <p:cNvSpPr txBox="1">
            <a:spLocks/>
          </p:cNvSpPr>
          <p:nvPr/>
        </p:nvSpPr>
        <p:spPr>
          <a:xfrm>
            <a:off x="9925643" y="5969870"/>
            <a:ext cx="1839637" cy="6419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defRPr/>
            </a:pPr>
            <a:r>
              <a:rPr lang="en-US" sz="2500" kern="0">
                <a:solidFill>
                  <a:srgbClr val="F8F8F8"/>
                </a:solidFill>
                <a:latin typeface="Itim" panose="00000500000000000000" pitchFamily="2" charset="-34"/>
                <a:cs typeface="Itim" panose="00000500000000000000" pitchFamily="2" charset="-34"/>
              </a:rPr>
              <a:t>Năng lượng hạt nhân </a:t>
            </a:r>
          </a:p>
        </p:txBody>
      </p:sp>
      <p:pic>
        <p:nvPicPr>
          <p:cNvPr id="42" name="Picture 41">
            <a:extLst>
              <a:ext uri="{FF2B5EF4-FFF2-40B4-BE49-F238E27FC236}">
                <a16:creationId xmlns:a16="http://schemas.microsoft.com/office/drawing/2014/main" xmlns="" id="{4B1C9EDB-F294-EE43-02FA-69863138B5AB}"/>
              </a:ext>
            </a:extLst>
          </p:cNvPr>
          <p:cNvPicPr>
            <a:picLocks noChangeAspect="1"/>
          </p:cNvPicPr>
          <p:nvPr/>
        </p:nvPicPr>
        <p:blipFill>
          <a:blip r:embed="rId17"/>
          <a:stretch>
            <a:fillRect/>
          </a:stretch>
        </p:blipFill>
        <p:spPr>
          <a:xfrm>
            <a:off x="9604049" y="4241608"/>
            <a:ext cx="2435551" cy="1828800"/>
          </a:xfrm>
          <a:prstGeom prst="rect">
            <a:avLst/>
          </a:prstGeom>
        </p:spPr>
      </p:pic>
    </p:spTree>
    <p:extLst>
      <p:ext uri="{BB962C8B-B14F-4D97-AF65-F5344CB8AC3E}">
        <p14:creationId xmlns:p14="http://schemas.microsoft.com/office/powerpoint/2010/main" val="780006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65;p54">
            <a:extLst>
              <a:ext uri="{FF2B5EF4-FFF2-40B4-BE49-F238E27FC236}">
                <a16:creationId xmlns:a16="http://schemas.microsoft.com/office/drawing/2014/main" xmlns="" id="{BA8A6260-CA4B-46A9-A06E-C71EE59E6992}"/>
              </a:ext>
            </a:extLst>
          </p:cNvPr>
          <p:cNvSpPr txBox="1">
            <a:spLocks noGrp="1"/>
          </p:cNvSpPr>
          <p:nvPr>
            <p:ph type="title"/>
          </p:nvPr>
        </p:nvSpPr>
        <p:spPr>
          <a:xfrm>
            <a:off x="152400" y="139284"/>
            <a:ext cx="11887200" cy="641952"/>
          </a:xfrm>
          <a:prstGeom prst="rect">
            <a:avLst/>
          </a:prstGeom>
        </p:spPr>
        <p:txBody>
          <a:bodyPr spcFirstLastPara="1" wrap="square" lIns="121900" tIns="121900" rIns="121900" bIns="121900" anchor="t" anchorCtr="0">
            <a:noAutofit/>
          </a:bodyPr>
          <a:lstStyle/>
          <a:p>
            <a:pPr algn="ctr"/>
            <a:r>
              <a:rPr lang="en-US" sz="3000" b="0">
                <a:solidFill>
                  <a:srgbClr val="FFFF00"/>
                </a:solidFill>
                <a:latin typeface="Itim" panose="00000500000000000000" pitchFamily="2" charset="-34"/>
                <a:cs typeface="Itim" panose="00000500000000000000" pitchFamily="2" charset="-34"/>
              </a:rPr>
              <a:t>Năng lượng có thể chuyển hóa từ dạng này sang dạng khác hoặc truyền từ vật này sang vật khác </a:t>
            </a:r>
            <a:endParaRPr sz="3000" b="0">
              <a:solidFill>
                <a:srgbClr val="FFFF00"/>
              </a:solidFill>
              <a:latin typeface="Itim" panose="00000500000000000000" pitchFamily="2" charset="-34"/>
              <a:cs typeface="Itim" panose="00000500000000000000" pitchFamily="2" charset="-34"/>
            </a:endParaRPr>
          </a:p>
        </p:txBody>
      </p:sp>
      <p:sp>
        <p:nvSpPr>
          <p:cNvPr id="20" name="Google Shape;1794;p49">
            <a:extLst>
              <a:ext uri="{FF2B5EF4-FFF2-40B4-BE49-F238E27FC236}">
                <a16:creationId xmlns:a16="http://schemas.microsoft.com/office/drawing/2014/main" xmlns="" id="{4923C834-A5EA-37FD-3EAB-FCF66741A39A}"/>
              </a:ext>
            </a:extLst>
          </p:cNvPr>
          <p:cNvSpPr txBox="1">
            <a:spLocks/>
          </p:cNvSpPr>
          <p:nvPr/>
        </p:nvSpPr>
        <p:spPr>
          <a:xfrm>
            <a:off x="7732858" y="5863162"/>
            <a:ext cx="3001894" cy="6419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defRPr/>
            </a:pPr>
            <a:r>
              <a:rPr lang="en-US" sz="2500" kern="0">
                <a:solidFill>
                  <a:srgbClr val="F8F8F8"/>
                </a:solidFill>
                <a:latin typeface="Itim" panose="00000500000000000000" pitchFamily="2" charset="-34"/>
                <a:cs typeface="Itim" panose="00000500000000000000" pitchFamily="2" charset="-34"/>
              </a:rPr>
              <a:t>Nhiệt năng </a:t>
            </a:r>
            <a:r>
              <a:rPr lang="en-US" sz="2500" kern="0">
                <a:solidFill>
                  <a:srgbClr val="00B0F0"/>
                </a:solidFill>
                <a:latin typeface="Itim" panose="00000500000000000000" pitchFamily="2" charset="-34"/>
                <a:cs typeface="Itim" panose="00000500000000000000" pitchFamily="2" charset="-34"/>
              </a:rPr>
              <a:t>truyền từ nồi sang nước </a:t>
            </a:r>
          </a:p>
        </p:txBody>
      </p:sp>
      <p:pic>
        <p:nvPicPr>
          <p:cNvPr id="21" name="Picture 20">
            <a:extLst>
              <a:ext uri="{FF2B5EF4-FFF2-40B4-BE49-F238E27FC236}">
                <a16:creationId xmlns:a16="http://schemas.microsoft.com/office/drawing/2014/main" xmlns="" id="{B3DF0F24-878B-7612-7D2B-1149A9172838}"/>
              </a:ext>
            </a:extLst>
          </p:cNvPr>
          <p:cNvPicPr>
            <a:picLocks noChangeAspect="1"/>
          </p:cNvPicPr>
          <p:nvPr/>
        </p:nvPicPr>
        <p:blipFill>
          <a:blip r:embed="rId3"/>
          <a:stretch>
            <a:fillRect/>
          </a:stretch>
        </p:blipFill>
        <p:spPr>
          <a:xfrm>
            <a:off x="6715995" y="1291162"/>
            <a:ext cx="5035620" cy="4572000"/>
          </a:xfrm>
          <a:prstGeom prst="rect">
            <a:avLst/>
          </a:prstGeom>
        </p:spPr>
      </p:pic>
      <p:sp>
        <p:nvSpPr>
          <p:cNvPr id="23" name="Google Shape;1794;p49">
            <a:extLst>
              <a:ext uri="{FF2B5EF4-FFF2-40B4-BE49-F238E27FC236}">
                <a16:creationId xmlns:a16="http://schemas.microsoft.com/office/drawing/2014/main" xmlns="" id="{749A2025-3C32-9B3F-8FDF-5F65909380C5}"/>
              </a:ext>
            </a:extLst>
          </p:cNvPr>
          <p:cNvSpPr txBox="1">
            <a:spLocks/>
          </p:cNvSpPr>
          <p:nvPr/>
        </p:nvSpPr>
        <p:spPr>
          <a:xfrm>
            <a:off x="873222" y="5863162"/>
            <a:ext cx="4524127" cy="6419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defRPr/>
            </a:pPr>
            <a:r>
              <a:rPr lang="en-US" sz="2500" kern="0">
                <a:solidFill>
                  <a:srgbClr val="00B0F0"/>
                </a:solidFill>
                <a:latin typeface="Itim" panose="00000500000000000000" pitchFamily="2" charset="-34"/>
                <a:cs typeface="Itim" panose="00000500000000000000" pitchFamily="2" charset="-34"/>
              </a:rPr>
              <a:t>Điện năng </a:t>
            </a:r>
            <a:r>
              <a:rPr lang="en-US" sz="2500" kern="0">
                <a:solidFill>
                  <a:srgbClr val="F8F8F8"/>
                </a:solidFill>
                <a:latin typeface="Itim" panose="00000500000000000000" pitchFamily="2" charset="-34"/>
                <a:cs typeface="Itim" panose="00000500000000000000" pitchFamily="2" charset="-34"/>
              </a:rPr>
              <a:t>chuyển thành </a:t>
            </a:r>
            <a:r>
              <a:rPr lang="en-US" sz="2500" kern="0">
                <a:solidFill>
                  <a:srgbClr val="00B0F0"/>
                </a:solidFill>
                <a:latin typeface="Itim" panose="00000500000000000000" pitchFamily="2" charset="-34"/>
                <a:cs typeface="Itim" panose="00000500000000000000" pitchFamily="2" charset="-34"/>
              </a:rPr>
              <a:t>quang năng </a:t>
            </a:r>
            <a:r>
              <a:rPr lang="en-US" sz="2500" kern="0">
                <a:solidFill>
                  <a:srgbClr val="F8F8F8"/>
                </a:solidFill>
                <a:latin typeface="Itim" panose="00000500000000000000" pitchFamily="2" charset="-34"/>
                <a:cs typeface="Itim" panose="00000500000000000000" pitchFamily="2" charset="-34"/>
              </a:rPr>
              <a:t>phát ra từ đèn điện </a:t>
            </a:r>
          </a:p>
        </p:txBody>
      </p:sp>
      <p:pic>
        <p:nvPicPr>
          <p:cNvPr id="24" name="Picture 23">
            <a:extLst>
              <a:ext uri="{FF2B5EF4-FFF2-40B4-BE49-F238E27FC236}">
                <a16:creationId xmlns:a16="http://schemas.microsoft.com/office/drawing/2014/main" xmlns="" id="{8F21F8A0-EF0E-1F36-F3B4-6A48459882A8}"/>
              </a:ext>
            </a:extLst>
          </p:cNvPr>
          <p:cNvPicPr>
            <a:picLocks noChangeAspect="1"/>
          </p:cNvPicPr>
          <p:nvPr/>
        </p:nvPicPr>
        <p:blipFill>
          <a:blip r:embed="rId4"/>
          <a:stretch>
            <a:fillRect/>
          </a:stretch>
        </p:blipFill>
        <p:spPr>
          <a:xfrm>
            <a:off x="873222" y="1291162"/>
            <a:ext cx="4524126" cy="4572000"/>
          </a:xfrm>
          <a:prstGeom prst="rect">
            <a:avLst/>
          </a:prstGeom>
        </p:spPr>
      </p:pic>
    </p:spTree>
    <p:extLst>
      <p:ext uri="{BB962C8B-B14F-4D97-AF65-F5344CB8AC3E}">
        <p14:creationId xmlns:p14="http://schemas.microsoft.com/office/powerpoint/2010/main" val="169648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65;p54">
            <a:extLst>
              <a:ext uri="{FF2B5EF4-FFF2-40B4-BE49-F238E27FC236}">
                <a16:creationId xmlns:a16="http://schemas.microsoft.com/office/drawing/2014/main" xmlns="" id="{BA8A6260-CA4B-46A9-A06E-C71EE59E6992}"/>
              </a:ext>
            </a:extLst>
          </p:cNvPr>
          <p:cNvSpPr txBox="1">
            <a:spLocks noGrp="1"/>
          </p:cNvSpPr>
          <p:nvPr>
            <p:ph type="title"/>
          </p:nvPr>
        </p:nvSpPr>
        <p:spPr>
          <a:xfrm>
            <a:off x="152400" y="139284"/>
            <a:ext cx="11887200" cy="641952"/>
          </a:xfrm>
          <a:prstGeom prst="rect">
            <a:avLst/>
          </a:prstGeom>
        </p:spPr>
        <p:txBody>
          <a:bodyPr spcFirstLastPara="1" wrap="square" lIns="121900" tIns="121900" rIns="121900" bIns="121900" anchor="t" anchorCtr="0">
            <a:noAutofit/>
          </a:bodyPr>
          <a:lstStyle/>
          <a:p>
            <a:pPr algn="ctr"/>
            <a:r>
              <a:rPr lang="en-US" sz="3000" b="0">
                <a:solidFill>
                  <a:srgbClr val="FFFF00"/>
                </a:solidFill>
                <a:latin typeface="Itim" panose="00000500000000000000" pitchFamily="2" charset="-34"/>
                <a:cs typeface="Itim" panose="00000500000000000000" pitchFamily="2" charset="-34"/>
              </a:rPr>
              <a:t>Thí nghiệm của Joule về sự truyền, chuyển hóa và bảo toàn năng lượng </a:t>
            </a:r>
            <a:endParaRPr sz="3000" b="0">
              <a:solidFill>
                <a:srgbClr val="FFFF00"/>
              </a:solidFill>
              <a:latin typeface="Itim" panose="00000500000000000000" pitchFamily="2" charset="-34"/>
              <a:cs typeface="Itim" panose="00000500000000000000" pitchFamily="2" charset="-34"/>
            </a:endParaRPr>
          </a:p>
        </p:txBody>
      </p:sp>
      <p:pic>
        <p:nvPicPr>
          <p:cNvPr id="4" name="Picture 3">
            <a:extLst>
              <a:ext uri="{FF2B5EF4-FFF2-40B4-BE49-F238E27FC236}">
                <a16:creationId xmlns:a16="http://schemas.microsoft.com/office/drawing/2014/main" xmlns="" id="{CB109B01-2733-B41F-9EC2-29B2F6BFA5EC}"/>
              </a:ext>
            </a:extLst>
          </p:cNvPr>
          <p:cNvPicPr>
            <a:picLocks noChangeAspect="1"/>
          </p:cNvPicPr>
          <p:nvPr/>
        </p:nvPicPr>
        <p:blipFill rotWithShape="1">
          <a:blip r:embed="rId3">
            <a:extLst>
              <a:ext uri="{28A0092B-C50C-407E-A947-70E740481C1C}">
                <a14:useLocalDpi xmlns:a14="http://schemas.microsoft.com/office/drawing/2010/main" val="0"/>
              </a:ext>
            </a:extLst>
          </a:blip>
          <a:srcRect l="16191" t="3125" r="14687" b="1848"/>
          <a:stretch/>
        </p:blipFill>
        <p:spPr>
          <a:xfrm>
            <a:off x="152400" y="963562"/>
            <a:ext cx="6385150" cy="5486400"/>
          </a:xfrm>
          <a:prstGeom prst="rect">
            <a:avLst/>
          </a:prstGeom>
        </p:spPr>
      </p:pic>
      <p:sp>
        <p:nvSpPr>
          <p:cNvPr id="9" name="Google Shape;1794;p49">
            <a:extLst>
              <a:ext uri="{FF2B5EF4-FFF2-40B4-BE49-F238E27FC236}">
                <a16:creationId xmlns:a16="http://schemas.microsoft.com/office/drawing/2014/main" xmlns="" id="{68B985B6-1711-8B4A-EC30-1848F053DE1F}"/>
              </a:ext>
            </a:extLst>
          </p:cNvPr>
          <p:cNvSpPr txBox="1">
            <a:spLocks/>
          </p:cNvSpPr>
          <p:nvPr/>
        </p:nvSpPr>
        <p:spPr>
          <a:xfrm>
            <a:off x="6537550" y="1317523"/>
            <a:ext cx="5502050" cy="6419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defRPr/>
            </a:pPr>
            <a:r>
              <a:rPr lang="en-US" sz="2500" kern="0">
                <a:solidFill>
                  <a:srgbClr val="F8F8F8"/>
                </a:solidFill>
                <a:latin typeface="Itim" panose="00000500000000000000" pitchFamily="2" charset="-34"/>
                <a:cs typeface="Itim" panose="00000500000000000000" pitchFamily="2" charset="-34"/>
              </a:rPr>
              <a:t>- Khi vật nặng rơi xuống, dây nối làm cho trục quay và cánh quạt quay theo. Ma sát giữa cánh quạt và nước làm cho nước nóng lên </a:t>
            </a:r>
          </a:p>
          <a:p>
            <a:pPr lvl="0">
              <a:defRPr/>
            </a:pPr>
            <a:r>
              <a:rPr lang="en-US" sz="2500" kern="0">
                <a:solidFill>
                  <a:srgbClr val="00B0F0"/>
                </a:solidFill>
                <a:latin typeface="Itim" panose="00000500000000000000" pitchFamily="2" charset="-34"/>
                <a:cs typeface="Itim" panose="00000500000000000000" pitchFamily="2" charset="-34"/>
              </a:rPr>
              <a:t>=&gt; Có sự truyền năng lượng từ vật nặng sang nước và sự chuyển hóa năng lượng từ cơ năng sang nhiệt năng </a:t>
            </a:r>
          </a:p>
          <a:p>
            <a:pPr lvl="0">
              <a:defRPr/>
            </a:pPr>
            <a:endParaRPr lang="en-US" sz="2500" kern="0">
              <a:solidFill>
                <a:srgbClr val="F8F8F8"/>
              </a:solidFill>
              <a:latin typeface="Itim" panose="00000500000000000000" pitchFamily="2" charset="-34"/>
              <a:cs typeface="Itim" panose="00000500000000000000" pitchFamily="2" charset="-34"/>
            </a:endParaRPr>
          </a:p>
          <a:p>
            <a:pPr lvl="0">
              <a:defRPr/>
            </a:pPr>
            <a:r>
              <a:rPr lang="en-US" sz="2500" kern="0">
                <a:solidFill>
                  <a:srgbClr val="F8F8F8"/>
                </a:solidFill>
                <a:latin typeface="Itim" panose="00000500000000000000" pitchFamily="2" charset="-34"/>
                <a:cs typeface="Itim" panose="00000500000000000000" pitchFamily="2" charset="-34"/>
              </a:rPr>
              <a:t>- Cơ năng của vật nặng giảm đi bao nhiêu thì nhiệt năng của nước tăng lên bấy nhiêu </a:t>
            </a:r>
          </a:p>
          <a:p>
            <a:pPr lvl="0">
              <a:defRPr/>
            </a:pPr>
            <a:r>
              <a:rPr lang="en-US" sz="2500" kern="0">
                <a:solidFill>
                  <a:srgbClr val="00B0F0"/>
                </a:solidFill>
                <a:latin typeface="Itim" panose="00000500000000000000" pitchFamily="2" charset="-34"/>
                <a:cs typeface="Itim" panose="00000500000000000000" pitchFamily="2" charset="-34"/>
              </a:rPr>
              <a:t>=&gt; Năng lượng luôn được bảo toàn </a:t>
            </a:r>
          </a:p>
        </p:txBody>
      </p:sp>
    </p:spTree>
    <p:extLst>
      <p:ext uri="{BB962C8B-B14F-4D97-AF65-F5344CB8AC3E}">
        <p14:creationId xmlns:p14="http://schemas.microsoft.com/office/powerpoint/2010/main" val="64653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1794;p49">
            <a:extLst>
              <a:ext uri="{FF2B5EF4-FFF2-40B4-BE49-F238E27FC236}">
                <a16:creationId xmlns:a16="http://schemas.microsoft.com/office/drawing/2014/main" xmlns="" id="{9C339D16-68E4-43C4-A62E-D0146138D23B}"/>
              </a:ext>
            </a:extLst>
          </p:cNvPr>
          <p:cNvSpPr txBox="1">
            <a:spLocks/>
          </p:cNvSpPr>
          <p:nvPr/>
        </p:nvSpPr>
        <p:spPr>
          <a:xfrm>
            <a:off x="152400" y="177470"/>
            <a:ext cx="11887200" cy="6419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defRPr/>
            </a:pPr>
            <a:r>
              <a:rPr lang="en-US" sz="2500" kern="0">
                <a:solidFill>
                  <a:srgbClr val="F8F8F8"/>
                </a:solidFill>
                <a:latin typeface="Itim" panose="00000500000000000000" pitchFamily="2" charset="-34"/>
                <a:cs typeface="Itim" panose="00000500000000000000" pitchFamily="2" charset="-34"/>
              </a:rPr>
              <a:t>            1. Khi đun nước bằng ấm điện thì có những quá trình </a:t>
            </a:r>
          </a:p>
          <a:p>
            <a:pPr lvl="0">
              <a:defRPr/>
            </a:pPr>
            <a:r>
              <a:rPr lang="en-US" sz="2500" kern="0">
                <a:solidFill>
                  <a:srgbClr val="F8F8F8"/>
                </a:solidFill>
                <a:latin typeface="Itim" panose="00000500000000000000" pitchFamily="2" charset="-34"/>
                <a:cs typeface="Itim" panose="00000500000000000000" pitchFamily="2" charset="-34"/>
              </a:rPr>
              <a:t>            chuyển hóa năng lượng nào xảy ra? </a:t>
            </a:r>
          </a:p>
        </p:txBody>
      </p:sp>
      <p:pic>
        <p:nvPicPr>
          <p:cNvPr id="9" name="Picture 2" descr="Question mark Icons – Free Vector Download, PNG, SVG, GIF">
            <a:extLst>
              <a:ext uri="{FF2B5EF4-FFF2-40B4-BE49-F238E27FC236}">
                <a16:creationId xmlns:a16="http://schemas.microsoft.com/office/drawing/2014/main" xmlns="" id="{D106480E-61A9-477D-9721-10DE87258C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7747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794;p49">
            <a:extLst>
              <a:ext uri="{FF2B5EF4-FFF2-40B4-BE49-F238E27FC236}">
                <a16:creationId xmlns:a16="http://schemas.microsoft.com/office/drawing/2014/main" xmlns="" id="{782A46CE-0E90-1D77-1860-B2FF85583504}"/>
              </a:ext>
            </a:extLst>
          </p:cNvPr>
          <p:cNvSpPr txBox="1">
            <a:spLocks/>
          </p:cNvSpPr>
          <p:nvPr/>
        </p:nvSpPr>
        <p:spPr>
          <a:xfrm>
            <a:off x="5147915" y="1096983"/>
            <a:ext cx="1896170" cy="39584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defRPr/>
            </a:pPr>
            <a:r>
              <a:rPr lang="en-US" sz="2500" kern="0">
                <a:solidFill>
                  <a:srgbClr val="00B0F0"/>
                </a:solidFill>
                <a:latin typeface="Itim" panose="00000500000000000000" pitchFamily="2" charset="-34"/>
                <a:cs typeface="Itim" panose="00000500000000000000" pitchFamily="2" charset="-34"/>
              </a:rPr>
              <a:t>Bài làm </a:t>
            </a:r>
          </a:p>
        </p:txBody>
      </p:sp>
      <p:sp>
        <p:nvSpPr>
          <p:cNvPr id="12" name="Google Shape;1794;p49">
            <a:extLst>
              <a:ext uri="{FF2B5EF4-FFF2-40B4-BE49-F238E27FC236}">
                <a16:creationId xmlns:a16="http://schemas.microsoft.com/office/drawing/2014/main" xmlns="" id="{064DFD11-7DE4-9735-5E71-34E806CCF01F}"/>
              </a:ext>
            </a:extLst>
          </p:cNvPr>
          <p:cNvSpPr txBox="1">
            <a:spLocks/>
          </p:cNvSpPr>
          <p:nvPr/>
        </p:nvSpPr>
        <p:spPr>
          <a:xfrm>
            <a:off x="152400" y="1492825"/>
            <a:ext cx="11887200" cy="6419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defRPr/>
            </a:pPr>
            <a:r>
              <a:rPr lang="en-US" sz="2500" kern="0">
                <a:solidFill>
                  <a:srgbClr val="F8F8F8"/>
                </a:solidFill>
                <a:latin typeface="Itim" panose="00000500000000000000" pitchFamily="2" charset="-34"/>
                <a:cs typeface="Itim" panose="00000500000000000000" pitchFamily="2" charset="-34"/>
              </a:rPr>
              <a:t>- Điện năng chuyển hóa thành nhiệt năng </a:t>
            </a:r>
          </a:p>
        </p:txBody>
      </p:sp>
      <p:sp>
        <p:nvSpPr>
          <p:cNvPr id="14" name="Google Shape;1794;p49">
            <a:extLst>
              <a:ext uri="{FF2B5EF4-FFF2-40B4-BE49-F238E27FC236}">
                <a16:creationId xmlns:a16="http://schemas.microsoft.com/office/drawing/2014/main" xmlns="" id="{256E909E-98F1-0C82-FD6A-00A183E1FC93}"/>
              </a:ext>
            </a:extLst>
          </p:cNvPr>
          <p:cNvSpPr txBox="1">
            <a:spLocks/>
          </p:cNvSpPr>
          <p:nvPr/>
        </p:nvSpPr>
        <p:spPr>
          <a:xfrm>
            <a:off x="152400" y="2958310"/>
            <a:ext cx="11887200" cy="6419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defRPr/>
            </a:pPr>
            <a:r>
              <a:rPr lang="en-US" sz="2500" kern="0">
                <a:solidFill>
                  <a:srgbClr val="F8F8F8"/>
                </a:solidFill>
                <a:latin typeface="Itim" panose="00000500000000000000" pitchFamily="2" charset="-34"/>
                <a:cs typeface="Itim" panose="00000500000000000000" pitchFamily="2" charset="-34"/>
              </a:rPr>
              <a:t>            2. Khi xoa hai tay vào nhau cho nóng thì có những </a:t>
            </a:r>
          </a:p>
          <a:p>
            <a:pPr lvl="0">
              <a:defRPr/>
            </a:pPr>
            <a:r>
              <a:rPr lang="en-US" sz="2500" kern="0">
                <a:solidFill>
                  <a:srgbClr val="F8F8F8"/>
                </a:solidFill>
                <a:latin typeface="Itim" panose="00000500000000000000" pitchFamily="2" charset="-34"/>
                <a:cs typeface="Itim" panose="00000500000000000000" pitchFamily="2" charset="-34"/>
              </a:rPr>
              <a:t>            quá trình chuyển hóa năng lượng nào xảy ra? </a:t>
            </a:r>
          </a:p>
        </p:txBody>
      </p:sp>
      <p:pic>
        <p:nvPicPr>
          <p:cNvPr id="15" name="Picture 2" descr="Question mark Icons – Free Vector Download, PNG, SVG, GIF">
            <a:extLst>
              <a:ext uri="{FF2B5EF4-FFF2-40B4-BE49-F238E27FC236}">
                <a16:creationId xmlns:a16="http://schemas.microsoft.com/office/drawing/2014/main" xmlns="" id="{BC9C8D71-87F7-B056-2B6C-0F4BD405BF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95831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6" name="Google Shape;1794;p49">
            <a:extLst>
              <a:ext uri="{FF2B5EF4-FFF2-40B4-BE49-F238E27FC236}">
                <a16:creationId xmlns:a16="http://schemas.microsoft.com/office/drawing/2014/main" xmlns="" id="{34E4C549-661F-64FE-F5CF-B7DFA6C50026}"/>
              </a:ext>
            </a:extLst>
          </p:cNvPr>
          <p:cNvSpPr txBox="1">
            <a:spLocks/>
          </p:cNvSpPr>
          <p:nvPr/>
        </p:nvSpPr>
        <p:spPr>
          <a:xfrm>
            <a:off x="5147915" y="3779500"/>
            <a:ext cx="1896170" cy="39584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defRPr/>
            </a:pPr>
            <a:r>
              <a:rPr lang="en-US" sz="2500" kern="0">
                <a:solidFill>
                  <a:srgbClr val="00B0F0"/>
                </a:solidFill>
                <a:latin typeface="Itim" panose="00000500000000000000" pitchFamily="2" charset="-34"/>
                <a:cs typeface="Itim" panose="00000500000000000000" pitchFamily="2" charset="-34"/>
              </a:rPr>
              <a:t>Bài làm </a:t>
            </a:r>
          </a:p>
        </p:txBody>
      </p:sp>
      <p:sp>
        <p:nvSpPr>
          <p:cNvPr id="17" name="Google Shape;1794;p49">
            <a:extLst>
              <a:ext uri="{FF2B5EF4-FFF2-40B4-BE49-F238E27FC236}">
                <a16:creationId xmlns:a16="http://schemas.microsoft.com/office/drawing/2014/main" xmlns="" id="{C08FCC6A-14B1-9093-6E47-176A99452BC3}"/>
              </a:ext>
            </a:extLst>
          </p:cNvPr>
          <p:cNvSpPr txBox="1">
            <a:spLocks/>
          </p:cNvSpPr>
          <p:nvPr/>
        </p:nvSpPr>
        <p:spPr>
          <a:xfrm>
            <a:off x="152400" y="4175342"/>
            <a:ext cx="11887200" cy="6419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defRPr/>
            </a:pPr>
            <a:r>
              <a:rPr lang="en-US" sz="2500" kern="0">
                <a:solidFill>
                  <a:srgbClr val="F8F8F8"/>
                </a:solidFill>
                <a:latin typeface="Itim" panose="00000500000000000000" pitchFamily="2" charset="-34"/>
                <a:cs typeface="Itim" panose="00000500000000000000" pitchFamily="2" charset="-34"/>
              </a:rPr>
              <a:t>- Cơ năng chuyển hóa thành nhiệt năng </a:t>
            </a:r>
          </a:p>
        </p:txBody>
      </p:sp>
      <p:pic>
        <p:nvPicPr>
          <p:cNvPr id="1026" name="Picture 2" descr="Ấm điện siêu tốc">
            <a:extLst>
              <a:ext uri="{FF2B5EF4-FFF2-40B4-BE49-F238E27FC236}">
                <a16:creationId xmlns:a16="http://schemas.microsoft.com/office/drawing/2014/main" xmlns="" id="{D817D5A4-B8CB-087D-8F59-1A603A35CC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914" t="18065" r="7707" b="16703"/>
          <a:stretch/>
        </p:blipFill>
        <p:spPr bwMode="auto">
          <a:xfrm>
            <a:off x="9248169" y="177470"/>
            <a:ext cx="2791431"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Xoa hai lòng bàn tay vào nhau vài lần rồi áp lên má. Hãy gọi |  VietJack.com">
            <a:extLst>
              <a:ext uri="{FF2B5EF4-FFF2-40B4-BE49-F238E27FC236}">
                <a16:creationId xmlns:a16="http://schemas.microsoft.com/office/drawing/2014/main" xmlns="" id="{A784CAA4-C002-B89E-F192-4D4E5C8C9F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674" y="3124718"/>
            <a:ext cx="3763926"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76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fade">
                                      <p:cBhvr>
                                        <p:cTn id="23" dur="500"/>
                                        <p:tgtEl>
                                          <p:spTgt spid="102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1794;p49">
            <a:extLst>
              <a:ext uri="{FF2B5EF4-FFF2-40B4-BE49-F238E27FC236}">
                <a16:creationId xmlns:a16="http://schemas.microsoft.com/office/drawing/2014/main" xmlns="" id="{9C339D16-68E4-43C4-A62E-D0146138D23B}"/>
              </a:ext>
            </a:extLst>
          </p:cNvPr>
          <p:cNvSpPr txBox="1">
            <a:spLocks/>
          </p:cNvSpPr>
          <p:nvPr/>
        </p:nvSpPr>
        <p:spPr>
          <a:xfrm>
            <a:off x="152400" y="177470"/>
            <a:ext cx="11887200" cy="6419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defRPr/>
            </a:pPr>
            <a:r>
              <a:rPr lang="en-US" sz="2500" kern="0">
                <a:solidFill>
                  <a:srgbClr val="F8F8F8"/>
                </a:solidFill>
                <a:latin typeface="Itim" panose="00000500000000000000" pitchFamily="2" charset="-34"/>
                <a:cs typeface="Itim" panose="00000500000000000000" pitchFamily="2" charset="-34"/>
              </a:rPr>
              <a:t>            3. Một quả bóng cao su được ném lên từ độ cao h xuống </a:t>
            </a:r>
          </a:p>
          <a:p>
            <a:pPr lvl="0">
              <a:defRPr/>
            </a:pPr>
            <a:r>
              <a:rPr lang="en-US" sz="2500" kern="0">
                <a:solidFill>
                  <a:srgbClr val="F8F8F8"/>
                </a:solidFill>
                <a:latin typeface="Itim" panose="00000500000000000000" pitchFamily="2" charset="-34"/>
                <a:cs typeface="Itim" panose="00000500000000000000" pitchFamily="2" charset="-34"/>
              </a:rPr>
              <a:t>            đất cứng và nảy lên. Sau mỗi lần nảy lên, độ cao giảm </a:t>
            </a:r>
          </a:p>
          <a:p>
            <a:pPr lvl="0">
              <a:defRPr/>
            </a:pPr>
            <a:r>
              <a:rPr lang="en-US" sz="2500" kern="0">
                <a:solidFill>
                  <a:srgbClr val="F8F8F8"/>
                </a:solidFill>
                <a:latin typeface="Itim" panose="00000500000000000000" pitchFamily="2" charset="-34"/>
                <a:cs typeface="Itim" panose="00000500000000000000" pitchFamily="2" charset="-34"/>
              </a:rPr>
              <a:t>dần, nghĩa là cơ năng giảm dần. Điều đó có trái với định luật </a:t>
            </a:r>
          </a:p>
          <a:p>
            <a:pPr lvl="0">
              <a:defRPr/>
            </a:pPr>
            <a:r>
              <a:rPr lang="en-US" sz="2500" kern="0">
                <a:solidFill>
                  <a:srgbClr val="F8F8F8"/>
                </a:solidFill>
                <a:latin typeface="Itim" panose="00000500000000000000" pitchFamily="2" charset="-34"/>
                <a:cs typeface="Itim" panose="00000500000000000000" pitchFamily="2" charset="-34"/>
              </a:rPr>
              <a:t>bảo toàn năng lượng không? Tại sao? Hãy dự đoán xem còn </a:t>
            </a:r>
          </a:p>
          <a:p>
            <a:pPr lvl="0">
              <a:defRPr/>
            </a:pPr>
            <a:r>
              <a:rPr lang="en-US" sz="2500" kern="0">
                <a:solidFill>
                  <a:srgbClr val="F8F8F8"/>
                </a:solidFill>
                <a:latin typeface="Itim" panose="00000500000000000000" pitchFamily="2" charset="-34"/>
                <a:cs typeface="Itim" panose="00000500000000000000" pitchFamily="2" charset="-34"/>
              </a:rPr>
              <a:t>có hiện tượng gì nữa xảy ra với quả bóng ngoài hiện tượng bị </a:t>
            </a:r>
          </a:p>
          <a:p>
            <a:pPr lvl="0">
              <a:defRPr/>
            </a:pPr>
            <a:r>
              <a:rPr lang="en-US" sz="2500" kern="0">
                <a:solidFill>
                  <a:srgbClr val="F8F8F8"/>
                </a:solidFill>
                <a:latin typeface="Itim" panose="00000500000000000000" pitchFamily="2" charset="-34"/>
                <a:cs typeface="Itim" panose="00000500000000000000" pitchFamily="2" charset="-34"/>
              </a:rPr>
              <a:t>nảy lên và rơi xuống? </a:t>
            </a:r>
          </a:p>
        </p:txBody>
      </p:sp>
      <p:pic>
        <p:nvPicPr>
          <p:cNvPr id="9" name="Picture 2" descr="Question mark Icons – Free Vector Download, PNG, SVG, GIF">
            <a:extLst>
              <a:ext uri="{FF2B5EF4-FFF2-40B4-BE49-F238E27FC236}">
                <a16:creationId xmlns:a16="http://schemas.microsoft.com/office/drawing/2014/main" xmlns="" id="{D106480E-61A9-477D-9721-10DE87258C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7747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794;p49">
            <a:extLst>
              <a:ext uri="{FF2B5EF4-FFF2-40B4-BE49-F238E27FC236}">
                <a16:creationId xmlns:a16="http://schemas.microsoft.com/office/drawing/2014/main" xmlns="" id="{782A46CE-0E90-1D77-1860-B2FF85583504}"/>
              </a:ext>
            </a:extLst>
          </p:cNvPr>
          <p:cNvSpPr txBox="1">
            <a:spLocks/>
          </p:cNvSpPr>
          <p:nvPr/>
        </p:nvSpPr>
        <p:spPr>
          <a:xfrm>
            <a:off x="5147915" y="3654251"/>
            <a:ext cx="1896170" cy="39584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defRPr/>
            </a:pPr>
            <a:r>
              <a:rPr lang="en-US" sz="2500" kern="0">
                <a:solidFill>
                  <a:srgbClr val="00B0F0"/>
                </a:solidFill>
                <a:latin typeface="Itim" panose="00000500000000000000" pitchFamily="2" charset="-34"/>
                <a:cs typeface="Itim" panose="00000500000000000000" pitchFamily="2" charset="-34"/>
              </a:rPr>
              <a:t>Bài làm </a:t>
            </a:r>
          </a:p>
        </p:txBody>
      </p:sp>
      <p:sp>
        <p:nvSpPr>
          <p:cNvPr id="12" name="Google Shape;1794;p49">
            <a:extLst>
              <a:ext uri="{FF2B5EF4-FFF2-40B4-BE49-F238E27FC236}">
                <a16:creationId xmlns:a16="http://schemas.microsoft.com/office/drawing/2014/main" xmlns="" id="{064DFD11-7DE4-9735-5E71-34E806CCF01F}"/>
              </a:ext>
            </a:extLst>
          </p:cNvPr>
          <p:cNvSpPr txBox="1">
            <a:spLocks/>
          </p:cNvSpPr>
          <p:nvPr/>
        </p:nvSpPr>
        <p:spPr>
          <a:xfrm>
            <a:off x="152400" y="4050093"/>
            <a:ext cx="11887200" cy="6419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defRPr/>
            </a:pPr>
            <a:r>
              <a:rPr lang="en-US" sz="2500" kern="0">
                <a:solidFill>
                  <a:srgbClr val="F8F8F8"/>
                </a:solidFill>
                <a:latin typeface="Itim" panose="00000500000000000000" pitchFamily="2" charset="-34"/>
                <a:cs typeface="Itim" panose="00000500000000000000" pitchFamily="2" charset="-34"/>
              </a:rPr>
              <a:t>- Điều đó không trái với định luật bảo toàn năng lượng vì một phần cơ năng đã chuyển hóa thành nhiệt năng khi bóng va chạm với mặt đất nên quả bóng không nảy lên tới độ cao ban đầu </a:t>
            </a:r>
          </a:p>
          <a:p>
            <a:pPr lvl="0">
              <a:defRPr/>
            </a:pPr>
            <a:r>
              <a:rPr lang="en-US" sz="2500" kern="0">
                <a:solidFill>
                  <a:srgbClr val="F8F8F8"/>
                </a:solidFill>
                <a:latin typeface="Itim" panose="00000500000000000000" pitchFamily="2" charset="-34"/>
                <a:cs typeface="Itim" panose="00000500000000000000" pitchFamily="2" charset="-34"/>
              </a:rPr>
              <a:t>- Hiện tượng khác xảy ra là quả bóng bị nóng lên </a:t>
            </a:r>
          </a:p>
          <a:p>
            <a:pPr lvl="0">
              <a:defRPr/>
            </a:pPr>
            <a:endParaRPr lang="en-US" sz="2500" kern="0">
              <a:solidFill>
                <a:srgbClr val="F8F8F8"/>
              </a:solidFill>
              <a:latin typeface="Itim" panose="00000500000000000000" pitchFamily="2" charset="-34"/>
              <a:cs typeface="Itim" panose="00000500000000000000" pitchFamily="2" charset="-34"/>
            </a:endParaRPr>
          </a:p>
        </p:txBody>
      </p:sp>
      <p:pic>
        <p:nvPicPr>
          <p:cNvPr id="10" name="Picture 9" descr="Chart, bubble chart&#10;&#10;Description automatically generated">
            <a:extLst>
              <a:ext uri="{FF2B5EF4-FFF2-40B4-BE49-F238E27FC236}">
                <a16:creationId xmlns:a16="http://schemas.microsoft.com/office/drawing/2014/main" xmlns="" id="{6F58BF0F-9861-6351-5DE2-9E4C9C3D27FB}"/>
              </a:ext>
            </a:extLst>
          </p:cNvPr>
          <p:cNvPicPr>
            <a:picLocks noChangeAspect="1"/>
          </p:cNvPicPr>
          <p:nvPr/>
        </p:nvPicPr>
        <p:blipFill rotWithShape="1">
          <a:blip r:embed="rId3">
            <a:extLst>
              <a:ext uri="{28A0092B-C50C-407E-A947-70E740481C1C}">
                <a14:useLocalDpi xmlns:a14="http://schemas.microsoft.com/office/drawing/2010/main" val="0"/>
              </a:ext>
            </a:extLst>
          </a:blip>
          <a:srcRect l="22424" r="20378" b="16804"/>
          <a:stretch/>
        </p:blipFill>
        <p:spPr>
          <a:xfrm>
            <a:off x="8686799" y="235176"/>
            <a:ext cx="3352801" cy="3657600"/>
          </a:xfrm>
          <a:prstGeom prst="rect">
            <a:avLst/>
          </a:prstGeom>
        </p:spPr>
      </p:pic>
    </p:spTree>
    <p:extLst>
      <p:ext uri="{BB962C8B-B14F-4D97-AF65-F5344CB8AC3E}">
        <p14:creationId xmlns:p14="http://schemas.microsoft.com/office/powerpoint/2010/main" val="507097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1794;p49">
            <a:extLst>
              <a:ext uri="{FF2B5EF4-FFF2-40B4-BE49-F238E27FC236}">
                <a16:creationId xmlns:a16="http://schemas.microsoft.com/office/drawing/2014/main" xmlns="" id="{9C339D16-68E4-43C4-A62E-D0146138D23B}"/>
              </a:ext>
            </a:extLst>
          </p:cNvPr>
          <p:cNvSpPr txBox="1">
            <a:spLocks/>
          </p:cNvSpPr>
          <p:nvPr/>
        </p:nvSpPr>
        <p:spPr>
          <a:xfrm>
            <a:off x="152400" y="177470"/>
            <a:ext cx="11887200" cy="6419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defRPr/>
            </a:pPr>
            <a:r>
              <a:rPr lang="en-US" sz="2500" kern="0">
                <a:solidFill>
                  <a:srgbClr val="F8F8F8"/>
                </a:solidFill>
                <a:latin typeface="Itim" panose="00000500000000000000" pitchFamily="2" charset="-34"/>
                <a:cs typeface="Itim" panose="00000500000000000000" pitchFamily="2" charset="-34"/>
              </a:rPr>
              <a:t>            4. Có sự chuyển hóa năng lượng nào trong quá trình bắn pháo hoa? </a:t>
            </a:r>
          </a:p>
        </p:txBody>
      </p:sp>
      <p:pic>
        <p:nvPicPr>
          <p:cNvPr id="9" name="Picture 2" descr="Question mark Icons – Free Vector Download, PNG, SVG, GIF">
            <a:extLst>
              <a:ext uri="{FF2B5EF4-FFF2-40B4-BE49-F238E27FC236}">
                <a16:creationId xmlns:a16="http://schemas.microsoft.com/office/drawing/2014/main" xmlns="" id="{D106480E-61A9-477D-9721-10DE87258C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7747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794;p49">
            <a:extLst>
              <a:ext uri="{FF2B5EF4-FFF2-40B4-BE49-F238E27FC236}">
                <a16:creationId xmlns:a16="http://schemas.microsoft.com/office/drawing/2014/main" xmlns="" id="{782A46CE-0E90-1D77-1860-B2FF85583504}"/>
              </a:ext>
            </a:extLst>
          </p:cNvPr>
          <p:cNvSpPr txBox="1">
            <a:spLocks/>
          </p:cNvSpPr>
          <p:nvPr/>
        </p:nvSpPr>
        <p:spPr>
          <a:xfrm>
            <a:off x="5147915" y="4813580"/>
            <a:ext cx="1896170" cy="39584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defRPr/>
            </a:pPr>
            <a:r>
              <a:rPr lang="en-US" sz="2500" kern="0">
                <a:solidFill>
                  <a:srgbClr val="00B0F0"/>
                </a:solidFill>
                <a:latin typeface="Itim" panose="00000500000000000000" pitchFamily="2" charset="-34"/>
                <a:cs typeface="Itim" panose="00000500000000000000" pitchFamily="2" charset="-34"/>
              </a:rPr>
              <a:t>Bài làm </a:t>
            </a:r>
          </a:p>
        </p:txBody>
      </p:sp>
      <p:sp>
        <p:nvSpPr>
          <p:cNvPr id="12" name="Google Shape;1794;p49">
            <a:extLst>
              <a:ext uri="{FF2B5EF4-FFF2-40B4-BE49-F238E27FC236}">
                <a16:creationId xmlns:a16="http://schemas.microsoft.com/office/drawing/2014/main" xmlns="" id="{064DFD11-7DE4-9735-5E71-34E806CCF01F}"/>
              </a:ext>
            </a:extLst>
          </p:cNvPr>
          <p:cNvSpPr txBox="1">
            <a:spLocks/>
          </p:cNvSpPr>
          <p:nvPr/>
        </p:nvSpPr>
        <p:spPr>
          <a:xfrm>
            <a:off x="152400" y="5209422"/>
            <a:ext cx="11887200" cy="6419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defRPr/>
            </a:pPr>
            <a:r>
              <a:rPr lang="en-US" sz="2500" kern="0">
                <a:solidFill>
                  <a:srgbClr val="F8F8F8"/>
                </a:solidFill>
                <a:latin typeface="Itim" panose="00000500000000000000" pitchFamily="2" charset="-34"/>
                <a:cs typeface="Itim" panose="00000500000000000000" pitchFamily="2" charset="-34"/>
              </a:rPr>
              <a:t>- Hóa năng thành nhiệt năng và nhiệt năng thành quang năng </a:t>
            </a:r>
          </a:p>
        </p:txBody>
      </p:sp>
      <p:pic>
        <p:nvPicPr>
          <p:cNvPr id="3074" name="Picture 2" descr="Pháo hoa &quot;xanh&quot; thân thiện với môi trường như thế nào? - Khoa học và đời  sống">
            <a:extLst>
              <a:ext uri="{FF2B5EF4-FFF2-40B4-BE49-F238E27FC236}">
                <a16:creationId xmlns:a16="http://schemas.microsoft.com/office/drawing/2014/main" xmlns="" id="{2F320584-7D32-2C8C-9F62-ACBED21C05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4335" y="819422"/>
            <a:ext cx="650333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355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65;p54">
            <a:extLst>
              <a:ext uri="{FF2B5EF4-FFF2-40B4-BE49-F238E27FC236}">
                <a16:creationId xmlns:a16="http://schemas.microsoft.com/office/drawing/2014/main" xmlns="" id="{DAF08EC2-5D0D-48D9-855C-A59C0E5ED55B}"/>
              </a:ext>
            </a:extLst>
          </p:cNvPr>
          <p:cNvSpPr txBox="1">
            <a:spLocks noGrp="1"/>
          </p:cNvSpPr>
          <p:nvPr>
            <p:ph type="title"/>
          </p:nvPr>
        </p:nvSpPr>
        <p:spPr>
          <a:xfrm>
            <a:off x="609600" y="3240349"/>
            <a:ext cx="10972800" cy="913819"/>
          </a:xfrm>
          <a:prstGeom prst="rect">
            <a:avLst/>
          </a:prstGeom>
        </p:spPr>
        <p:txBody>
          <a:bodyPr spcFirstLastPara="1" wrap="square" lIns="121900" tIns="121900" rIns="121900" bIns="121900" anchor="b" anchorCtr="0">
            <a:noAutofit/>
          </a:bodyPr>
          <a:lstStyle/>
          <a:p>
            <a:pPr algn="ctr"/>
            <a:r>
              <a:rPr lang="en" sz="5000">
                <a:solidFill>
                  <a:srgbClr val="FFFF00"/>
                </a:solidFill>
                <a:latin typeface="Itim" panose="00000500000000000000" pitchFamily="2" charset="-34"/>
                <a:cs typeface="Itim" panose="00000500000000000000" pitchFamily="2" charset="-34"/>
              </a:rPr>
              <a:t>Công cơ học </a:t>
            </a:r>
            <a:endParaRPr sz="5000">
              <a:solidFill>
                <a:srgbClr val="FFFF00"/>
              </a:solidFill>
              <a:latin typeface="Itim" panose="00000500000000000000" pitchFamily="2" charset="-34"/>
              <a:cs typeface="Itim" panose="00000500000000000000" pitchFamily="2" charset="-34"/>
            </a:endParaRPr>
          </a:p>
        </p:txBody>
      </p:sp>
      <p:sp>
        <p:nvSpPr>
          <p:cNvPr id="3" name="Google Shape;2366;p54">
            <a:extLst>
              <a:ext uri="{FF2B5EF4-FFF2-40B4-BE49-F238E27FC236}">
                <a16:creationId xmlns:a16="http://schemas.microsoft.com/office/drawing/2014/main" xmlns="" id="{8CD51C9F-FCB0-4185-93E6-835FC05E1B10}"/>
              </a:ext>
            </a:extLst>
          </p:cNvPr>
          <p:cNvSpPr txBox="1">
            <a:spLocks/>
          </p:cNvSpPr>
          <p:nvPr/>
        </p:nvSpPr>
        <p:spPr>
          <a:xfrm>
            <a:off x="4951200" y="2015765"/>
            <a:ext cx="2289600" cy="132622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 sz="10000" kern="0">
                <a:solidFill>
                  <a:schemeClr val="accent5">
                    <a:lumMod val="75000"/>
                  </a:schemeClr>
                </a:solidFill>
                <a:latin typeface="Itim" panose="00000500000000000000" pitchFamily="2" charset="-34"/>
                <a:cs typeface="Itim" panose="00000500000000000000" pitchFamily="2" charset="-34"/>
              </a:rPr>
              <a:t>02</a:t>
            </a:r>
          </a:p>
        </p:txBody>
      </p:sp>
      <p:cxnSp>
        <p:nvCxnSpPr>
          <p:cNvPr id="4" name="Google Shape;2368;p54">
            <a:extLst>
              <a:ext uri="{FF2B5EF4-FFF2-40B4-BE49-F238E27FC236}">
                <a16:creationId xmlns:a16="http://schemas.microsoft.com/office/drawing/2014/main" xmlns="" id="{16BD4E83-DAA5-4D41-963D-CA71C890D91A}"/>
              </a:ext>
            </a:extLst>
          </p:cNvPr>
          <p:cNvCxnSpPr>
            <a:cxnSpLocks/>
          </p:cNvCxnSpPr>
          <p:nvPr/>
        </p:nvCxnSpPr>
        <p:spPr>
          <a:xfrm>
            <a:off x="5121400" y="4269648"/>
            <a:ext cx="1949200" cy="0"/>
          </a:xfrm>
          <a:prstGeom prst="straightConnector1">
            <a:avLst/>
          </a:prstGeom>
          <a:noFill/>
          <a:ln w="19050" cap="flat" cmpd="sng">
            <a:solidFill>
              <a:schemeClr val="accent2"/>
            </a:solidFill>
            <a:prstDash val="dot"/>
            <a:round/>
            <a:headEnd type="none" w="med" len="med"/>
            <a:tailEnd type="none" w="med" len="med"/>
          </a:ln>
        </p:spPr>
      </p:cxnSp>
    </p:spTree>
    <p:extLst>
      <p:ext uri="{BB962C8B-B14F-4D97-AF65-F5344CB8AC3E}">
        <p14:creationId xmlns:p14="http://schemas.microsoft.com/office/powerpoint/2010/main" val="3319126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nsey Cute Animals Newsletter by Slidesgo">
  <a:themeElements>
    <a:clrScheme name="Simple Light">
      <a:dk1>
        <a:srgbClr val="4C487D"/>
      </a:dk1>
      <a:lt1>
        <a:srgbClr val="ECE9FF"/>
      </a:lt1>
      <a:dk2>
        <a:srgbClr val="6C7891"/>
      </a:dk2>
      <a:lt2>
        <a:srgbClr val="A8A4ED"/>
      </a:lt2>
      <a:accent1>
        <a:srgbClr val="AFBFFA"/>
      </a:accent1>
      <a:accent2>
        <a:srgbClr val="7385E0"/>
      </a:accent2>
      <a:accent3>
        <a:srgbClr val="FFE4B8"/>
      </a:accent3>
      <a:accent4>
        <a:srgbClr val="FAC069"/>
      </a:accent4>
      <a:accent5>
        <a:srgbClr val="FF8956"/>
      </a:accent5>
      <a:accent6>
        <a:srgbClr val="E07770"/>
      </a:accent6>
      <a:hlink>
        <a:srgbClr val="4C487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23344</TotalTime>
  <Words>967</Words>
  <PresentationFormat>Widescreen</PresentationFormat>
  <Paragraphs>112</Paragraphs>
  <Slides>16</Slides>
  <Notes>7</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16</vt:i4>
      </vt:variant>
    </vt:vector>
  </HeadingPairs>
  <TitlesOfParts>
    <vt:vector size="27" baseType="lpstr">
      <vt:lpstr>Amatic SC</vt:lpstr>
      <vt:lpstr>Arial</vt:lpstr>
      <vt:lpstr>Bebas Neue</vt:lpstr>
      <vt:lpstr>Calibri</vt:lpstr>
      <vt:lpstr>Calibri Light</vt:lpstr>
      <vt:lpstr>Itim</vt:lpstr>
      <vt:lpstr>Quicksand</vt:lpstr>
      <vt:lpstr>Quicksand Light</vt:lpstr>
      <vt:lpstr>Office Theme</vt:lpstr>
      <vt:lpstr>Dinsey Cute Animals Newsletter by Slidesgo</vt:lpstr>
      <vt:lpstr>Equation</vt:lpstr>
      <vt:lpstr>PowerPoint Presentation</vt:lpstr>
      <vt:lpstr>Năng lượng </vt:lpstr>
      <vt:lpstr>Năng lượng có ở khắp mọi nơi xung quanh chúng ta và tồn tại ở các dạng khác nhau. </vt:lpstr>
      <vt:lpstr>Năng lượng có thể chuyển hóa từ dạng này sang dạng khác hoặc truyền từ vật này sang vật khác </vt:lpstr>
      <vt:lpstr>Thí nghiệm của Joule về sự truyền, chuyển hóa và bảo toàn năng lượng </vt:lpstr>
      <vt:lpstr>PowerPoint Presentation</vt:lpstr>
      <vt:lpstr>PowerPoint Presentation</vt:lpstr>
      <vt:lpstr>PowerPoint Presentation</vt:lpstr>
      <vt:lpstr>Công cơ học </vt:lpstr>
      <vt:lpstr>Công là số đo phần năng lượng được truyền hoặc chuyển hóa trong quá trình thực hiện công </vt:lpstr>
      <vt:lpstr>Công thức tính công </vt:lpstr>
      <vt:lpstr>Công thức tính công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2021-03-25T13:14:34Z</dcterms:created>
  <dcterms:modified xsi:type="dcterms:W3CDTF">2022-09-17T15:48:53Z</dcterms:modified>
</cp:coreProperties>
</file>