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3"/>
  </p:notesMasterIdLst>
  <p:sldIdLst>
    <p:sldId id="256" r:id="rId2"/>
    <p:sldId id="257" r:id="rId3"/>
    <p:sldId id="258" r:id="rId4"/>
    <p:sldId id="259" r:id="rId5"/>
    <p:sldId id="260" r:id="rId6"/>
    <p:sldId id="262" r:id="rId7"/>
    <p:sldId id="268" r:id="rId8"/>
    <p:sldId id="261" r:id="rId9"/>
    <p:sldId id="274" r:id="rId10"/>
    <p:sldId id="263" r:id="rId11"/>
    <p:sldId id="288" r:id="rId12"/>
    <p:sldId id="267" r:id="rId13"/>
    <p:sldId id="279" r:id="rId14"/>
    <p:sldId id="291" r:id="rId15"/>
    <p:sldId id="266" r:id="rId16"/>
    <p:sldId id="292" r:id="rId17"/>
    <p:sldId id="293" r:id="rId18"/>
    <p:sldId id="294" r:id="rId19"/>
    <p:sldId id="289" r:id="rId20"/>
    <p:sldId id="272" r:id="rId21"/>
    <p:sldId id="287" r:id="rId22"/>
  </p:sldIdLst>
  <p:sldSz cx="12192000" cy="6858000"/>
  <p:notesSz cx="6858000" cy="9144000"/>
  <p:embeddedFontLst>
    <p:embeddedFont>
      <p:font typeface="微软雅黑" panose="020B0503020204020204" pitchFamily="34" charset="-122"/>
      <p:regular r:id="rId24"/>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Verdana" panose="020B060403050404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FB92"/>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8" autoAdjust="0"/>
    <p:restoredTop sz="94660" autoAdjust="0"/>
  </p:normalViewPr>
  <p:slideViewPr>
    <p:cSldViewPr snapToGrid="0">
      <p:cViewPr varScale="1">
        <p:scale>
          <a:sx n="110" d="100"/>
          <a:sy n="110" d="100"/>
        </p:scale>
        <p:origin x="99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E9454-84D1-460C-B0BA-422D8A39580F}" type="datetimeFigureOut">
              <a:rPr lang="en-US" smtClean="0"/>
              <a:t>7/31/21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9A5E7-2A80-45E5-803A-8EC0212A1D44}" type="slidenum">
              <a:rPr lang="en-US" smtClean="0"/>
              <a:t>‹#›</a:t>
            </a:fld>
            <a:endParaRPr lang="en-US"/>
          </a:p>
        </p:txBody>
      </p:sp>
    </p:spTree>
    <p:extLst>
      <p:ext uri="{BB962C8B-B14F-4D97-AF65-F5344CB8AC3E}">
        <p14:creationId xmlns:p14="http://schemas.microsoft.com/office/powerpoint/2010/main" val="58133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a:t>
            </a:fld>
            <a:endParaRPr lang="zh-CN" altLang="en-US"/>
          </a:p>
        </p:txBody>
      </p:sp>
    </p:spTree>
    <p:extLst>
      <p:ext uri="{BB962C8B-B14F-4D97-AF65-F5344CB8AC3E}">
        <p14:creationId xmlns:p14="http://schemas.microsoft.com/office/powerpoint/2010/main" val="422057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13</a:t>
            </a:fld>
            <a:endParaRPr lang="zh-CN" altLang="en-US"/>
          </a:p>
        </p:txBody>
      </p:sp>
    </p:spTree>
    <p:extLst>
      <p:ext uri="{BB962C8B-B14F-4D97-AF65-F5344CB8AC3E}">
        <p14:creationId xmlns:p14="http://schemas.microsoft.com/office/powerpoint/2010/main" val="189541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14</a:t>
            </a:fld>
            <a:endParaRPr lang="zh-CN" altLang="en-US"/>
          </a:p>
        </p:txBody>
      </p:sp>
    </p:spTree>
    <p:extLst>
      <p:ext uri="{BB962C8B-B14F-4D97-AF65-F5344CB8AC3E}">
        <p14:creationId xmlns:p14="http://schemas.microsoft.com/office/powerpoint/2010/main" val="208825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15</a:t>
            </a:fld>
            <a:endParaRPr lang="zh-CN" altLang="en-US"/>
          </a:p>
        </p:txBody>
      </p:sp>
    </p:spTree>
    <p:extLst>
      <p:ext uri="{BB962C8B-B14F-4D97-AF65-F5344CB8AC3E}">
        <p14:creationId xmlns:p14="http://schemas.microsoft.com/office/powerpoint/2010/main" val="1346684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16</a:t>
            </a:fld>
            <a:endParaRPr lang="zh-CN" altLang="en-US"/>
          </a:p>
        </p:txBody>
      </p:sp>
    </p:spTree>
    <p:extLst>
      <p:ext uri="{BB962C8B-B14F-4D97-AF65-F5344CB8AC3E}">
        <p14:creationId xmlns:p14="http://schemas.microsoft.com/office/powerpoint/2010/main" val="226762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17</a:t>
            </a:fld>
            <a:endParaRPr lang="zh-CN" altLang="en-US"/>
          </a:p>
        </p:txBody>
      </p:sp>
    </p:spTree>
    <p:extLst>
      <p:ext uri="{BB962C8B-B14F-4D97-AF65-F5344CB8AC3E}">
        <p14:creationId xmlns:p14="http://schemas.microsoft.com/office/powerpoint/2010/main" val="241268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18</a:t>
            </a:fld>
            <a:endParaRPr lang="zh-CN" altLang="en-US"/>
          </a:p>
        </p:txBody>
      </p:sp>
    </p:spTree>
    <p:extLst>
      <p:ext uri="{BB962C8B-B14F-4D97-AF65-F5344CB8AC3E}">
        <p14:creationId xmlns:p14="http://schemas.microsoft.com/office/powerpoint/2010/main" val="93279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19</a:t>
            </a:fld>
            <a:endParaRPr lang="zh-CN" altLang="en-US"/>
          </a:p>
        </p:txBody>
      </p:sp>
    </p:spTree>
    <p:extLst>
      <p:ext uri="{BB962C8B-B14F-4D97-AF65-F5344CB8AC3E}">
        <p14:creationId xmlns:p14="http://schemas.microsoft.com/office/powerpoint/2010/main" val="191274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20</a:t>
            </a:fld>
            <a:endParaRPr lang="zh-CN" altLang="en-US"/>
          </a:p>
        </p:txBody>
      </p:sp>
    </p:spTree>
    <p:extLst>
      <p:ext uri="{BB962C8B-B14F-4D97-AF65-F5344CB8AC3E}">
        <p14:creationId xmlns:p14="http://schemas.microsoft.com/office/powerpoint/2010/main" val="67771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21</a:t>
            </a:fld>
            <a:endParaRPr lang="zh-CN" altLang="en-US"/>
          </a:p>
        </p:txBody>
      </p:sp>
    </p:spTree>
    <p:extLst>
      <p:ext uri="{BB962C8B-B14F-4D97-AF65-F5344CB8AC3E}">
        <p14:creationId xmlns:p14="http://schemas.microsoft.com/office/powerpoint/2010/main" val="191945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4</a:t>
            </a:fld>
            <a:endParaRPr lang="en-US"/>
          </a:p>
        </p:txBody>
      </p:sp>
    </p:spTree>
    <p:extLst>
      <p:ext uri="{BB962C8B-B14F-4D97-AF65-F5344CB8AC3E}">
        <p14:creationId xmlns:p14="http://schemas.microsoft.com/office/powerpoint/2010/main" val="74960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6</a:t>
            </a:fld>
            <a:endParaRPr lang="zh-CN" altLang="en-US"/>
          </a:p>
        </p:txBody>
      </p:sp>
    </p:spTree>
    <p:extLst>
      <p:ext uri="{BB962C8B-B14F-4D97-AF65-F5344CB8AC3E}">
        <p14:creationId xmlns:p14="http://schemas.microsoft.com/office/powerpoint/2010/main" val="165768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7</a:t>
            </a:fld>
            <a:endParaRPr lang="zh-CN" altLang="en-US"/>
          </a:p>
        </p:txBody>
      </p:sp>
    </p:spTree>
    <p:extLst>
      <p:ext uri="{BB962C8B-B14F-4D97-AF65-F5344CB8AC3E}">
        <p14:creationId xmlns:p14="http://schemas.microsoft.com/office/powerpoint/2010/main" val="395696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8</a:t>
            </a:fld>
            <a:endParaRPr lang="zh-CN" altLang="en-US"/>
          </a:p>
        </p:txBody>
      </p:sp>
    </p:spTree>
    <p:extLst>
      <p:ext uri="{BB962C8B-B14F-4D97-AF65-F5344CB8AC3E}">
        <p14:creationId xmlns:p14="http://schemas.microsoft.com/office/powerpoint/2010/main" val="66068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9</a:t>
            </a:fld>
            <a:endParaRPr lang="zh-CN" altLang="en-US"/>
          </a:p>
        </p:txBody>
      </p:sp>
    </p:spTree>
    <p:extLst>
      <p:ext uri="{BB962C8B-B14F-4D97-AF65-F5344CB8AC3E}">
        <p14:creationId xmlns:p14="http://schemas.microsoft.com/office/powerpoint/2010/main" val="335675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10</a:t>
            </a:fld>
            <a:endParaRPr lang="zh-CN" altLang="en-US"/>
          </a:p>
        </p:txBody>
      </p:sp>
    </p:spTree>
    <p:extLst>
      <p:ext uri="{BB962C8B-B14F-4D97-AF65-F5344CB8AC3E}">
        <p14:creationId xmlns:p14="http://schemas.microsoft.com/office/powerpoint/2010/main" val="399948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11</a:t>
            </a:fld>
            <a:endParaRPr lang="zh-CN" altLang="en-US"/>
          </a:p>
        </p:txBody>
      </p:sp>
    </p:spTree>
    <p:extLst>
      <p:ext uri="{BB962C8B-B14F-4D97-AF65-F5344CB8AC3E}">
        <p14:creationId xmlns:p14="http://schemas.microsoft.com/office/powerpoint/2010/main" val="109669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12</a:t>
            </a:fld>
            <a:endParaRPr lang="zh-CN" altLang="en-US"/>
          </a:p>
        </p:txBody>
      </p:sp>
    </p:spTree>
    <p:extLst>
      <p:ext uri="{BB962C8B-B14F-4D97-AF65-F5344CB8AC3E}">
        <p14:creationId xmlns:p14="http://schemas.microsoft.com/office/powerpoint/2010/main" val="256163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9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2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1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10" name="组合 9"/>
          <p:cNvGrpSpPr/>
          <p:nvPr userDrawn="1"/>
        </p:nvGrpSpPr>
        <p:grpSpPr>
          <a:xfrm>
            <a:off x="-3" y="0"/>
            <a:ext cx="12192003" cy="6903779"/>
            <a:chOff x="-2" y="0"/>
            <a:chExt cx="9144002" cy="5177834"/>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grpSp>
      <p:sp>
        <p:nvSpPr>
          <p:cNvPr id="11" name="矩形 10"/>
          <p:cNvSpPr/>
          <p:nvPr userDrawn="1"/>
        </p:nvSpPr>
        <p:spPr>
          <a:xfrm>
            <a:off x="0" y="832152"/>
            <a:ext cx="12192000" cy="580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userDrawn="1"/>
        </p:nvSpPr>
        <p:spPr>
          <a:xfrm>
            <a:off x="503162" y="134525"/>
            <a:ext cx="4977645" cy="666786"/>
          </a:xfrm>
          <a:prstGeom prst="rect">
            <a:avLst/>
          </a:prstGeom>
          <a:noFill/>
        </p:spPr>
        <p:txBody>
          <a:bodyPr wrap="none" rtlCol="0">
            <a:spAutoFit/>
          </a:bodyPr>
          <a:lstStyle/>
          <a:p>
            <a:r>
              <a:rPr lang="zh-CN" altLang="en-US" sz="3733" b="1" dirty="0">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2816539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58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8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8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4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61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095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2.gif"/><Relationship Id="rId3" Type="http://schemas.openxmlformats.org/officeDocument/2006/relationships/slideLayout" Target="../slideLayouts/slideLayout1.xml"/><Relationship Id="rId7" Type="http://schemas.openxmlformats.org/officeDocument/2006/relationships/image" Target="../media/image8.gif"/><Relationship Id="rId12" Type="http://schemas.openxmlformats.org/officeDocument/2006/relationships/image" Target="../media/image11.png"/><Relationship Id="rId17" Type="http://schemas.openxmlformats.org/officeDocument/2006/relationships/image" Target="../media/image17.png"/><Relationship Id="rId2" Type="http://schemas.microsoft.com/office/2007/relationships/media" Target="../media/media2.wav"/><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9.gif"/><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audio" Target="../media/audio5.wav"/><Relationship Id="rId12" Type="http://schemas.openxmlformats.org/officeDocument/2006/relationships/image" Target="../media/image18.png"/><Relationship Id="rId17" Type="http://schemas.openxmlformats.org/officeDocument/2006/relationships/image" Target="../media/image10.png"/><Relationship Id="rId2" Type="http://schemas.openxmlformats.org/officeDocument/2006/relationships/audio" Target="../media/media3.wav"/><Relationship Id="rId16" Type="http://schemas.openxmlformats.org/officeDocument/2006/relationships/image" Target="../media/image22.png"/><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21.png"/><Relationship Id="rId10" Type="http://schemas.openxmlformats.org/officeDocument/2006/relationships/image" Target="../media/image9.gif"/><Relationship Id="rId19" Type="http://schemas.openxmlformats.org/officeDocument/2006/relationships/image" Target="../media/image12.gif"/><Relationship Id="rId4" Type="http://schemas.openxmlformats.org/officeDocument/2006/relationships/notesSlide" Target="../notesSlides/notesSlide2.xml"/><Relationship Id="rId9" Type="http://schemas.openxmlformats.org/officeDocument/2006/relationships/image" Target="../media/image14.gif"/><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8.gif"/><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97" y="193631"/>
            <a:ext cx="1675640" cy="202463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59734"/>
            <a:ext cx="12192000" cy="224404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 y="4007024"/>
            <a:ext cx="4030136" cy="2896755"/>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0849" y="2878667"/>
            <a:ext cx="3700988" cy="4045736"/>
          </a:xfrm>
          <a:prstGeom prst="rect">
            <a:avLst/>
          </a:prstGeom>
        </p:spPr>
      </p:pic>
      <p:sp>
        <p:nvSpPr>
          <p:cNvPr id="9" name="文本框 8"/>
          <p:cNvSpPr txBox="1"/>
          <p:nvPr/>
        </p:nvSpPr>
        <p:spPr>
          <a:xfrm>
            <a:off x="1413749" y="2190141"/>
            <a:ext cx="9683485" cy="1015663"/>
          </a:xfrm>
          <a:prstGeom prst="rect">
            <a:avLst/>
          </a:prstGeom>
          <a:noFill/>
        </p:spPr>
        <p:txBody>
          <a:bodyPr wrap="none" rtlCol="0">
            <a:spAutoFit/>
          </a:bodyPr>
          <a:lstStyle/>
          <a:p>
            <a:r>
              <a:rPr lang="vi-VN" altLang="zh-CN" sz="6000" b="1" dirty="0">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p:cNvSpPr txBox="1"/>
          <p:nvPr/>
        </p:nvSpPr>
        <p:spPr>
          <a:xfrm>
            <a:off x="4774064" y="3488182"/>
            <a:ext cx="2411238" cy="584775"/>
          </a:xfrm>
          <a:prstGeom prst="rect">
            <a:avLst/>
          </a:prstGeom>
          <a:noFill/>
        </p:spPr>
        <p:txBody>
          <a:bodyPr wrap="none" rtlCol="0">
            <a:spAutoFit/>
          </a:bodyPr>
          <a:lstStyle/>
          <a:p>
            <a:r>
              <a:rPr lang="vi-VN" altLang="zh-CN" sz="3200" dirty="0">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纯音乐 - 倾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1717" y="-1309244"/>
            <a:ext cx="812800" cy="812800"/>
          </a:xfrm>
          <a:prstGeom prst="rect">
            <a:avLst/>
          </a:prstGeom>
        </p:spPr>
      </p:pic>
    </p:spTree>
    <p:extLst>
      <p:ext uri="{BB962C8B-B14F-4D97-AF65-F5344CB8AC3E}">
        <p14:creationId xmlns:p14="http://schemas.microsoft.com/office/powerpoint/2010/main" val="18364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4" decel="20000" fill="hold" grpId="0" nodeType="afterEffect">
                                  <p:stCondLst>
                                    <p:cond delay="0"/>
                                  </p:stCondLst>
                                  <p:iterate type="lt">
                                    <p:tmPct val="14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462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repeatCount="indefinite" fill="hold" display="0">
                  <p:stCondLst>
                    <p:cond delay="indefinite"/>
                  </p:stCondLst>
                  <p:endCondLst>
                    <p:cond evt="onStopAudio" delay="0">
                      <p:tgtEl>
                        <p:sldTgt/>
                      </p:tgtEl>
                    </p:cond>
                  </p:endCondLst>
                </p:cTn>
                <p:tgtEl>
                  <p:spTgt spid="11"/>
                </p:tgtEl>
              </p:cMediaNode>
            </p:audio>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1" desc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08" y="1085621"/>
            <a:ext cx="4008414" cy="1248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1"/>
          <p:cNvSpPr txBox="1">
            <a:spLocks noChangeArrowheads="1"/>
          </p:cNvSpPr>
          <p:nvPr/>
        </p:nvSpPr>
        <p:spPr bwMode="auto">
          <a:xfrm>
            <a:off x="2741057" y="1451550"/>
            <a:ext cx="1647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vi-VN" altLang="zh-CN" sz="2800" b="1" dirty="0">
                <a:solidFill>
                  <a:srgbClr val="000000"/>
                </a:solidFill>
                <a:latin typeface="Times New Roman" panose="02020603050405020304" pitchFamily="18" charset="0"/>
                <a:cs typeface="Times New Roman" panose="02020603050405020304" pitchFamily="18" charset="0"/>
              </a:rPr>
              <a:t>So sánh</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pic>
        <p:nvPicPr>
          <p:cNvPr id="4" name="Picture 99" descr="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08" y="3429000"/>
            <a:ext cx="4008414" cy="1248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1"/>
          <p:cNvSpPr txBox="1">
            <a:spLocks noChangeArrowheads="1"/>
          </p:cNvSpPr>
          <p:nvPr/>
        </p:nvSpPr>
        <p:spPr bwMode="auto">
          <a:xfrm>
            <a:off x="2853926" y="3788685"/>
            <a:ext cx="1647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vi-VN" altLang="zh-CN" sz="2800" b="1" dirty="0">
                <a:solidFill>
                  <a:srgbClr val="000000"/>
                </a:solidFill>
                <a:latin typeface="Times New Roman" panose="02020603050405020304" pitchFamily="18" charset="0"/>
                <a:cs typeface="Times New Roman" panose="02020603050405020304" pitchFamily="18" charset="0"/>
              </a:rPr>
              <a:t>Điệp từ</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3"/>
          <p:cNvGrpSpPr>
            <a:grpSpLocks/>
          </p:cNvGrpSpPr>
          <p:nvPr/>
        </p:nvGrpSpPr>
        <p:grpSpPr bwMode="auto">
          <a:xfrm>
            <a:off x="1172606" y="1151237"/>
            <a:ext cx="1202267" cy="1104900"/>
            <a:chOff x="1440" y="1056"/>
            <a:chExt cx="568" cy="522"/>
          </a:xfrm>
        </p:grpSpPr>
        <p:pic>
          <p:nvPicPr>
            <p:cNvPr id="14" name="Picture 112" descr="png-0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1056"/>
              <a:ext cx="568" cy="5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3"/>
            <p:cNvSpPr>
              <a:spLocks noChangeArrowheads="1"/>
            </p:cNvSpPr>
            <p:nvPr/>
          </p:nvSpPr>
          <p:spPr bwMode="gray">
            <a:xfrm>
              <a:off x="1616" y="1084"/>
              <a:ext cx="208" cy="371"/>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lgn="ctr">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latinLnBrk="1"/>
              <a:r>
                <a:rPr kumimoji="1" lang="en-US" altLang="zh-CN" sz="4500" dirty="0">
                  <a:latin typeface="Times New Roman" panose="02020603050405020304" pitchFamily="18" charset="0"/>
                  <a:ea typeface="楷体_GB2312" panose="02010609030101010101" pitchFamily="49" charset="-122"/>
                  <a:cs typeface="Times New Roman" panose="02020603050405020304" pitchFamily="18" charset="0"/>
                </a:rPr>
                <a:t>a</a:t>
              </a:r>
              <a:endParaRPr kumimoji="1" lang="zh-CN" altLang="en-US" sz="4500" dirty="0">
                <a:latin typeface="Times New Roman" panose="02020603050405020304" pitchFamily="18" charset="0"/>
                <a:ea typeface="楷体_GB2312" panose="02010609030101010101" pitchFamily="49" charset="-122"/>
                <a:cs typeface="Times New Roman" panose="02020603050405020304" pitchFamily="18" charset="0"/>
              </a:endParaRPr>
            </a:p>
          </p:txBody>
        </p:sp>
      </p:grpSp>
      <p:grpSp>
        <p:nvGrpSpPr>
          <p:cNvPr id="16" name="Group 124"/>
          <p:cNvGrpSpPr>
            <a:grpSpLocks/>
          </p:cNvGrpSpPr>
          <p:nvPr/>
        </p:nvGrpSpPr>
        <p:grpSpPr bwMode="auto">
          <a:xfrm>
            <a:off x="1151440" y="3513666"/>
            <a:ext cx="1202267" cy="1202267"/>
            <a:chOff x="1430" y="1744"/>
            <a:chExt cx="568" cy="568"/>
          </a:xfrm>
        </p:grpSpPr>
        <p:pic>
          <p:nvPicPr>
            <p:cNvPr id="17" name="Picture 115" descr="png-07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0" y="1744"/>
              <a:ext cx="568" cy="5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16"/>
            <p:cNvSpPr>
              <a:spLocks noChangeArrowheads="1"/>
            </p:cNvSpPr>
            <p:nvPr/>
          </p:nvSpPr>
          <p:spPr bwMode="gray">
            <a:xfrm>
              <a:off x="1612" y="1812"/>
              <a:ext cx="224" cy="371"/>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lgn="ctr">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latinLnBrk="1"/>
              <a:r>
                <a:rPr kumimoji="1" lang="en-US" altLang="zh-CN" sz="4500" dirty="0">
                  <a:latin typeface="Times New Roman" panose="02020603050405020304" pitchFamily="18" charset="0"/>
                  <a:ea typeface="楷体_GB2312" panose="02010609030101010101" pitchFamily="49" charset="-122"/>
                  <a:cs typeface="Times New Roman" panose="02020603050405020304" pitchFamily="18" charset="0"/>
                </a:rPr>
                <a:t>b</a:t>
              </a:r>
              <a:endParaRPr kumimoji="1" lang="zh-CN" altLang="en-US" sz="4500" dirty="0">
                <a:latin typeface="Times New Roman" panose="02020603050405020304" pitchFamily="18" charset="0"/>
                <a:ea typeface="楷体_GB2312" panose="02010609030101010101" pitchFamily="49" charset="-122"/>
                <a:cs typeface="Times New Roman" panose="02020603050405020304" pitchFamily="18" charset="0"/>
              </a:endParaRPr>
            </a:p>
          </p:txBody>
        </p:sp>
      </p:grpSp>
      <p:sp>
        <p:nvSpPr>
          <p:cNvPr id="22" name="Text Box 13">
            <a:extLst>
              <a:ext uri="{FF2B5EF4-FFF2-40B4-BE49-F238E27FC236}">
                <a16:creationId xmlns:a16="http://schemas.microsoft.com/office/drawing/2014/main" id="{4A336D4C-1498-EF4C-8ECE-BF4AFA4C1473}"/>
              </a:ext>
            </a:extLst>
          </p:cNvPr>
          <p:cNvSpPr txBox="1">
            <a:spLocks noChangeArrowheads="1"/>
          </p:cNvSpPr>
          <p:nvPr/>
        </p:nvSpPr>
        <p:spPr bwMode="auto">
          <a:xfrm>
            <a:off x="0" y="35073"/>
            <a:ext cx="5505375" cy="750732"/>
          </a:xfrm>
          <a:prstGeom prst="rect">
            <a:avLst/>
          </a:prstGeom>
          <a:solidFill>
            <a:schemeClr val="accent6">
              <a:lumMod val="7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chemeClr val="bg1"/>
              </a:solidFill>
              <a:latin typeface="Calibri" panose="020F0502020204030204" pitchFamily="34" charset="0"/>
            </a:endParaRPr>
          </a:p>
        </p:txBody>
      </p:sp>
      <p:sp>
        <p:nvSpPr>
          <p:cNvPr id="23" name="Text Box 58">
            <a:extLst>
              <a:ext uri="{FF2B5EF4-FFF2-40B4-BE49-F238E27FC236}">
                <a16:creationId xmlns:a16="http://schemas.microsoft.com/office/drawing/2014/main" id="{6FBF253A-3F59-B444-A149-9F05AF3FE0C5}"/>
              </a:ext>
            </a:extLst>
          </p:cNvPr>
          <p:cNvSpPr txBox="1">
            <a:spLocks noChangeArrowheads="1"/>
          </p:cNvSpPr>
          <p:nvPr/>
        </p:nvSpPr>
        <p:spPr bwMode="auto">
          <a:xfrm>
            <a:off x="0" y="110123"/>
            <a:ext cx="5267823" cy="535916"/>
          </a:xfrm>
          <a:prstGeom prst="rect">
            <a:avLst/>
          </a:prstGeom>
          <a:solidFill>
            <a:schemeClr val="accent6">
              <a:lumMod val="75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solidFill>
                  <a:schemeClr val="bg1"/>
                </a:solidFill>
                <a:ea typeface="黑体" panose="02010609060101010101" pitchFamily="49" charset="-122"/>
              </a:rPr>
              <a:t>MỘT SỐ BIỆN PHÁP TU TỪ</a:t>
            </a:r>
            <a:endParaRPr lang="zh-CN" altLang="en-US" sz="2667" b="1" dirty="0">
              <a:solidFill>
                <a:schemeClr val="bg1"/>
              </a:solidFill>
              <a:ea typeface="黑体" panose="02010609060101010101" pitchFamily="49" charset="-122"/>
            </a:endParaRPr>
          </a:p>
        </p:txBody>
      </p:sp>
      <p:sp>
        <p:nvSpPr>
          <p:cNvPr id="24" name="TextBox 71">
            <a:extLst>
              <a:ext uri="{FF2B5EF4-FFF2-40B4-BE49-F238E27FC236}">
                <a16:creationId xmlns:a16="http://schemas.microsoft.com/office/drawing/2014/main" id="{B16D66C1-88AC-CF41-804D-BE55F5618CDE}"/>
              </a:ext>
            </a:extLst>
          </p:cNvPr>
          <p:cNvSpPr txBox="1">
            <a:spLocks noChangeArrowheads="1"/>
          </p:cNvSpPr>
          <p:nvPr/>
        </p:nvSpPr>
        <p:spPr bwMode="auto">
          <a:xfrm>
            <a:off x="4876221" y="1286641"/>
            <a:ext cx="577910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sz="3000" dirty="0">
                <a:latin typeface="Times New Roman" panose="02020603050405020304" pitchFamily="18" charset="0"/>
                <a:cs typeface="Times New Roman" panose="02020603050405020304" pitchFamily="18" charset="0"/>
              </a:rPr>
              <a:t>So </a:t>
            </a:r>
            <a:r>
              <a:rPr lang="en-US" sz="3000" dirty="0" err="1">
                <a:latin typeface="Times New Roman" panose="02020603050405020304" pitchFamily="18" charset="0"/>
                <a:cs typeface="Times New Roman" panose="02020603050405020304" pitchFamily="18" charset="0"/>
              </a:rPr>
              <a:t>sánh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tặng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đạt</a:t>
            </a:r>
            <a:endParaRPr lang="en-VN" sz="3000" dirty="0">
              <a:latin typeface="Times New Roman" panose="02020603050405020304" pitchFamily="18" charset="0"/>
              <a:cs typeface="Times New Roman" panose="02020603050405020304" pitchFamily="18" charset="0"/>
            </a:endParaRPr>
          </a:p>
        </p:txBody>
      </p:sp>
      <p:sp>
        <p:nvSpPr>
          <p:cNvPr id="25" name="TextBox 71">
            <a:extLst>
              <a:ext uri="{FF2B5EF4-FFF2-40B4-BE49-F238E27FC236}">
                <a16:creationId xmlns:a16="http://schemas.microsoft.com/office/drawing/2014/main" id="{CAE59F21-928B-BE48-84ED-41A6A1490E9A}"/>
              </a:ext>
            </a:extLst>
          </p:cNvPr>
          <p:cNvSpPr txBox="1">
            <a:spLocks noChangeArrowheads="1"/>
          </p:cNvSpPr>
          <p:nvPr/>
        </p:nvSpPr>
        <p:spPr bwMode="auto">
          <a:xfrm>
            <a:off x="4876221" y="3473387"/>
            <a:ext cx="577910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sz="3000" dirty="0" err="1">
                <a:latin typeface="Times New Roman" panose="02020603050405020304" pitchFamily="18" charset="0"/>
                <a:cs typeface="Times New Roman" panose="02020603050405020304" pitchFamily="18" charset="0"/>
              </a:rPr>
              <a:t>Điệp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tang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endParaRPr lang="en-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47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3"/>
                                        </p:tgtEl>
                                        <p:attrNameLst>
                                          <p:attrName>style.visibility</p:attrName>
                                        </p:attrNameLst>
                                      </p:cBhvr>
                                      <p:to>
                                        <p:strVal val="visible"/>
                                      </p:to>
                                    </p:set>
                                    <p:anim calcmode="discrete" valueType="clr">
                                      <p:cBhvr override="childStyle">
                                        <p:cTn id="1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gtEl>
                                        <p:attrNameLst>
                                          <p:attrName>fillcolor</p:attrName>
                                        </p:attrNameLst>
                                      </p:cBhvr>
                                      <p:tavLst>
                                        <p:tav tm="0">
                                          <p:val>
                                            <p:clrVal>
                                              <a:schemeClr val="accent2"/>
                                            </p:clrVal>
                                          </p:val>
                                        </p:tav>
                                        <p:tav tm="50000">
                                          <p:val>
                                            <p:clrVal>
                                              <a:schemeClr val="hlink"/>
                                            </p:clrVal>
                                          </p:val>
                                        </p:tav>
                                      </p:tavLst>
                                    </p:anim>
                                    <p:set>
                                      <p:cBhvr>
                                        <p:cTn id="19" dur="80"/>
                                        <p:tgtEl>
                                          <p:spTgt spid="3"/>
                                        </p:tgtEl>
                                        <p:attrNameLst>
                                          <p:attrName>fill.type</p:attrName>
                                        </p:attrNameLst>
                                      </p:cBhvr>
                                      <p:to>
                                        <p:strVal val="solid"/>
                                      </p:to>
                                    </p:set>
                                  </p:childTnLst>
                                </p:cTn>
                              </p:par>
                            </p:childTnLst>
                          </p:cTn>
                        </p:par>
                        <p:par>
                          <p:cTn id="20" fill="hold">
                            <p:stCondLst>
                              <p:cond delay="228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24"/>
                                        </p:tgtEl>
                                        <p:attrNameLst>
                                          <p:attrName>style.visibility</p:attrName>
                                        </p:attrNameLst>
                                      </p:cBhvr>
                                      <p:to>
                                        <p:strVal val="visible"/>
                                      </p:to>
                                    </p:set>
                                    <p:anim calcmode="discrete" valueType="clr">
                                      <p:cBhvr override="childStyle">
                                        <p:cTn id="23"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4"/>
                                        </p:tgtEl>
                                        <p:attrNameLst>
                                          <p:attrName>fillcolor</p:attrName>
                                        </p:attrNameLst>
                                      </p:cBhvr>
                                      <p:tavLst>
                                        <p:tav tm="0">
                                          <p:val>
                                            <p:clrVal>
                                              <a:schemeClr val="accent2"/>
                                            </p:clrVal>
                                          </p:val>
                                        </p:tav>
                                        <p:tav tm="50000">
                                          <p:val>
                                            <p:clrVal>
                                              <a:schemeClr val="hlink"/>
                                            </p:clrVal>
                                          </p:val>
                                        </p:tav>
                                      </p:tavLst>
                                    </p:anim>
                                    <p:set>
                                      <p:cBhvr>
                                        <p:cTn id="25" dur="80"/>
                                        <p:tgtEl>
                                          <p:spTgt spid="2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25"/>
                                        </p:tgtEl>
                                        <p:attrNameLst>
                                          <p:attrName>style.visibility</p:attrName>
                                        </p:attrNameLst>
                                      </p:cBhvr>
                                      <p:to>
                                        <p:strVal val="visible"/>
                                      </p:to>
                                    </p:set>
                                    <p:anim calcmode="discrete" valueType="clr">
                                      <p:cBhvr override="childStyle">
                                        <p:cTn id="30"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5"/>
                                        </p:tgtEl>
                                        <p:attrNameLst>
                                          <p:attrName>fillcolor</p:attrName>
                                        </p:attrNameLst>
                                      </p:cBhvr>
                                      <p:tavLst>
                                        <p:tav tm="0">
                                          <p:val>
                                            <p:clrVal>
                                              <a:schemeClr val="accent2"/>
                                            </p:clrVal>
                                          </p:val>
                                        </p:tav>
                                        <p:tav tm="50000">
                                          <p:val>
                                            <p:clrVal>
                                              <a:schemeClr val="hlink"/>
                                            </p:clrVal>
                                          </p:val>
                                        </p:tav>
                                      </p:tavLst>
                                    </p:anim>
                                    <p:set>
                                      <p:cBhvr>
                                        <p:cTn id="32" dur="80"/>
                                        <p:tgtEl>
                                          <p:spTgt spid="25"/>
                                        </p:tgtEl>
                                        <p:attrNameLst>
                                          <p:attrName>fill.type</p:attrName>
                                        </p:attrNameLst>
                                      </p:cBhvr>
                                      <p:to>
                                        <p:strVal val="solid"/>
                                      </p:to>
                                    </p:set>
                                  </p:childTnLst>
                                </p:cTn>
                              </p:par>
                            </p:childTnLst>
                          </p:cTn>
                        </p:par>
                        <p:par>
                          <p:cTn id="33" fill="hold">
                            <p:stCondLst>
                              <p:cond delay="4160"/>
                            </p:stCondLst>
                            <p:childTnLst>
                              <p:par>
                                <p:cTn id="34" presetID="27" presetClass="entr" presetSubtype="0" fill="hold" nodeType="afterEffect">
                                  <p:stCondLst>
                                    <p:cond delay="0"/>
                                  </p:stCondLst>
                                  <p:iterate type="lt">
                                    <p:tmPct val="50000"/>
                                  </p:iterate>
                                  <p:childTnLst>
                                    <p:set>
                                      <p:cBhvr>
                                        <p:cTn id="35"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36"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38" dur="80"/>
                                        <p:tgtEl>
                                          <p:spTgt spid="5">
                                            <p:txEl>
                                              <p:pRg st="0" end="0"/>
                                            </p:txEl>
                                          </p:spTgt>
                                        </p:tgtEl>
                                        <p:attrNameLst>
                                          <p:attrName>fill.type</p:attrName>
                                        </p:attrNameLst>
                                      </p:cBhvr>
                                      <p:to>
                                        <p:strVal val="solid"/>
                                      </p:to>
                                    </p:set>
                                  </p:childTnLst>
                                </p:cTn>
                              </p:par>
                            </p:childTnLst>
                          </p:cTn>
                        </p:par>
                        <p:par>
                          <p:cTn id="39" fill="hold">
                            <p:stCondLst>
                              <p:cond delay="4440"/>
                            </p:stCondLst>
                            <p:childTnLst>
                              <p:par>
                                <p:cTn id="40" presetID="47"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par>
                          <p:cTn id="45" fill="hold">
                            <p:stCondLst>
                              <p:cond delay="5440"/>
                            </p:stCondLst>
                            <p:childTnLst>
                              <p:par>
                                <p:cTn id="46" presetID="16" presetClass="entr" presetSubtype="21"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778537"/>
            <a:chOff x="2169951" y="965687"/>
            <a:chExt cx="4147799" cy="583903"/>
          </a:xfrm>
        </p:grpSpPr>
        <p:grpSp>
          <p:nvGrpSpPr>
            <p:cNvPr id="21" name="Group 11"/>
            <p:cNvGrpSpPr>
              <a:grpSpLocks/>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180377" y="998434"/>
              <a:ext cx="4082529" cy="4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ea typeface="黑体" panose="02010609060101010101" pitchFamily="49" charset="-122"/>
                </a:rPr>
                <a:t>LUYỆN TẬP</a:t>
              </a:r>
              <a:endParaRPr lang="zh-CN" altLang="en-US" sz="2667" b="1" dirty="0">
                <a:ea typeface="黑体" panose="02010609060101010101" pitchFamily="49" charset="-122"/>
              </a:endParaRPr>
            </a:p>
          </p:txBody>
        </p:sp>
      </p:grpSp>
      <p:grpSp>
        <p:nvGrpSpPr>
          <p:cNvPr id="44" name="组合 43"/>
          <p:cNvGrpSpPr/>
          <p:nvPr/>
        </p:nvGrpSpPr>
        <p:grpSpPr>
          <a:xfrm>
            <a:off x="4855205" y="1514889"/>
            <a:ext cx="1794015" cy="1604558"/>
            <a:chOff x="2370146" y="833266"/>
            <a:chExt cx="483806" cy="432714"/>
          </a:xfrm>
        </p:grpSpPr>
        <p:grpSp>
          <p:nvGrpSpPr>
            <p:cNvPr id="24" name="Group 14"/>
            <p:cNvGrpSpPr>
              <a:grpSpLocks/>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513168" y="860825"/>
              <a:ext cx="234604" cy="39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800" b="1" dirty="0">
                  <a:solidFill>
                    <a:schemeClr val="bg1"/>
                  </a:solidFill>
                </a:rPr>
                <a:t>II</a:t>
              </a:r>
              <a:endParaRPr lang="zh-CN" altLang="en-US" sz="8800" b="1" dirty="0">
                <a:solidFill>
                  <a:schemeClr val="bg1"/>
                </a:solidFill>
              </a:endParaRPr>
            </a:p>
          </p:txBody>
        </p:sp>
      </p:grpSp>
    </p:spTree>
    <p:extLst>
      <p:ext uri="{BB962C8B-B14F-4D97-AF65-F5344CB8AC3E}">
        <p14:creationId xmlns:p14="http://schemas.microsoft.com/office/powerpoint/2010/main" val="524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a:grpSpLocks/>
          </p:cNvGrpSpPr>
          <p:nvPr/>
        </p:nvGrpSpPr>
        <p:grpSpPr bwMode="auto">
          <a:xfrm>
            <a:off x="3962371" y="3135255"/>
            <a:ext cx="1282759" cy="2295892"/>
            <a:chOff x="6876256" y="2742174"/>
            <a:chExt cx="1513892" cy="2709936"/>
          </a:xfrm>
        </p:grpSpPr>
        <p:sp>
          <p:nvSpPr>
            <p:cNvPr id="3" name="圆角矩形 2"/>
            <p:cNvSpPr/>
            <p:nvPr/>
          </p:nvSpPr>
          <p:spPr>
            <a:xfrm>
              <a:off x="6876256" y="4093288"/>
              <a:ext cx="1512168" cy="1358822"/>
            </a:xfrm>
            <a:prstGeom prst="roundRect">
              <a:avLst>
                <a:gd name="adj" fmla="val 5673"/>
              </a:avLst>
            </a:prstGeom>
            <a:gradFill flip="none" rotWithShape="1">
              <a:gsLst>
                <a:gs pos="42000">
                  <a:srgbClr val="FF7711"/>
                </a:gs>
                <a:gs pos="89000">
                  <a:srgbClr val="FFAA01"/>
                </a:gs>
                <a:gs pos="100000">
                  <a:srgbClr val="FECE02"/>
                </a:gs>
                <a:gs pos="0">
                  <a:srgbClr val="C73E01"/>
                </a:gs>
              </a:gsLst>
              <a:lin ang="6600000" scaled="0"/>
              <a:tileRect/>
            </a:gradFill>
            <a:ln>
              <a:no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 name="圆角矩形 3"/>
            <p:cNvSpPr/>
            <p:nvPr/>
          </p:nvSpPr>
          <p:spPr>
            <a:xfrm>
              <a:off x="6877980" y="4082395"/>
              <a:ext cx="1512168" cy="1358822"/>
            </a:xfrm>
            <a:prstGeom prst="roundRect">
              <a:avLst>
                <a:gd name="adj" fmla="val 5673"/>
              </a:avLst>
            </a:prstGeom>
            <a:noFill/>
            <a:ln>
              <a:no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5" name="椭圆 10"/>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60593 w 1457926"/>
                <a:gd name="connsiteY8" fmla="*/ 1841423 h 2135354"/>
                <a:gd name="connsiteX9" fmla="*/ 0 w 1457926"/>
                <a:gd name="connsiteY9" fmla="*/ 1731886 h 2135354"/>
                <a:gd name="connsiteX10" fmla="*/ 616661 w 1457926"/>
                <a:gd name="connsiteY10" fmla="*/ 0 h 2135354"/>
                <a:gd name="connsiteX0" fmla="*/ 689418 w 1530683"/>
                <a:gd name="connsiteY0" fmla="*/ 0 h 2135354"/>
                <a:gd name="connsiteX1" fmla="*/ 948148 w 1530683"/>
                <a:gd name="connsiteY1" fmla="*/ 0 h 2135354"/>
                <a:gd name="connsiteX2" fmla="*/ 1530683 w 1530683"/>
                <a:gd name="connsiteY2" fmla="*/ 1732147 h 2135354"/>
                <a:gd name="connsiteX3" fmla="*/ 1512420 w 1530683"/>
                <a:gd name="connsiteY3" fmla="*/ 1841423 h 2135354"/>
                <a:gd name="connsiteX4" fmla="*/ 1505629 w 1530683"/>
                <a:gd name="connsiteY4" fmla="*/ 1841423 h 2135354"/>
                <a:gd name="connsiteX5" fmla="*/ 1509070 w 1530683"/>
                <a:gd name="connsiteY5" fmla="*/ 1855288 h 2135354"/>
                <a:gd name="connsiteX6" fmla="*/ 819489 w 1530683"/>
                <a:gd name="connsiteY6" fmla="*/ 2135354 h 2135354"/>
                <a:gd name="connsiteX7" fmla="*/ 129908 w 1530683"/>
                <a:gd name="connsiteY7" fmla="*/ 1855288 h 2135354"/>
                <a:gd name="connsiteX8" fmla="*/ 0 w 1530683"/>
                <a:gd name="connsiteY8" fmla="*/ 1841423 h 2135354"/>
                <a:gd name="connsiteX9" fmla="*/ 72757 w 1530683"/>
                <a:gd name="connsiteY9" fmla="*/ 1731886 h 2135354"/>
                <a:gd name="connsiteX10" fmla="*/ 689418 w 1530683"/>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0 w 1457926"/>
                <a:gd name="connsiteY8" fmla="*/ 1731886 h 2135354"/>
                <a:gd name="connsiteX9" fmla="*/ 616661 w 1457926"/>
                <a:gd name="connsiteY9" fmla="*/ 0 h 2135354"/>
                <a:gd name="connsiteX0" fmla="*/ 559510 w 1400775"/>
                <a:gd name="connsiteY0" fmla="*/ 0 h 2135354"/>
                <a:gd name="connsiteX1" fmla="*/ 818240 w 1400775"/>
                <a:gd name="connsiteY1" fmla="*/ 0 h 2135354"/>
                <a:gd name="connsiteX2" fmla="*/ 1400775 w 1400775"/>
                <a:gd name="connsiteY2" fmla="*/ 1732147 h 2135354"/>
                <a:gd name="connsiteX3" fmla="*/ 1382512 w 1400775"/>
                <a:gd name="connsiteY3" fmla="*/ 1841423 h 2135354"/>
                <a:gd name="connsiteX4" fmla="*/ 1375721 w 1400775"/>
                <a:gd name="connsiteY4" fmla="*/ 1841423 h 2135354"/>
                <a:gd name="connsiteX5" fmla="*/ 1379162 w 1400775"/>
                <a:gd name="connsiteY5" fmla="*/ 1855288 h 2135354"/>
                <a:gd name="connsiteX6" fmla="*/ 689581 w 1400775"/>
                <a:gd name="connsiteY6" fmla="*/ 2135354 h 2135354"/>
                <a:gd name="connsiteX7" fmla="*/ 0 w 1400775"/>
                <a:gd name="connsiteY7" fmla="*/ 1855288 h 2135354"/>
                <a:gd name="connsiteX8" fmla="*/ 559510 w 1400775"/>
                <a:gd name="connsiteY8" fmla="*/ 0 h 2135354"/>
                <a:gd name="connsiteX0" fmla="*/ 559510 w 1382512"/>
                <a:gd name="connsiteY0" fmla="*/ 0 h 2135354"/>
                <a:gd name="connsiteX1" fmla="*/ 818240 w 1382512"/>
                <a:gd name="connsiteY1" fmla="*/ 0 h 2135354"/>
                <a:gd name="connsiteX2" fmla="*/ 1382512 w 1382512"/>
                <a:gd name="connsiteY2" fmla="*/ 1841423 h 2135354"/>
                <a:gd name="connsiteX3" fmla="*/ 1375721 w 1382512"/>
                <a:gd name="connsiteY3" fmla="*/ 1841423 h 2135354"/>
                <a:gd name="connsiteX4" fmla="*/ 1379162 w 1382512"/>
                <a:gd name="connsiteY4" fmla="*/ 1855288 h 2135354"/>
                <a:gd name="connsiteX5" fmla="*/ 689581 w 1382512"/>
                <a:gd name="connsiteY5" fmla="*/ 2135354 h 2135354"/>
                <a:gd name="connsiteX6" fmla="*/ 0 w 1382512"/>
                <a:gd name="connsiteY6" fmla="*/ 1855288 h 2135354"/>
                <a:gd name="connsiteX7" fmla="*/ 559510 w 1382512"/>
                <a:gd name="connsiteY7" fmla="*/ 0 h 2135354"/>
                <a:gd name="connsiteX0" fmla="*/ 559510 w 1392037"/>
                <a:gd name="connsiteY0" fmla="*/ 0 h 2135354"/>
                <a:gd name="connsiteX1" fmla="*/ 818240 w 1392037"/>
                <a:gd name="connsiteY1" fmla="*/ 0 h 2135354"/>
                <a:gd name="connsiteX2" fmla="*/ 1392037 w 1392037"/>
                <a:gd name="connsiteY2" fmla="*/ 1727123 h 2135354"/>
                <a:gd name="connsiteX3" fmla="*/ 1375721 w 1392037"/>
                <a:gd name="connsiteY3" fmla="*/ 1841423 h 2135354"/>
                <a:gd name="connsiteX4" fmla="*/ 1379162 w 1392037"/>
                <a:gd name="connsiteY4" fmla="*/ 1855288 h 2135354"/>
                <a:gd name="connsiteX5" fmla="*/ 689581 w 1392037"/>
                <a:gd name="connsiteY5" fmla="*/ 2135354 h 2135354"/>
                <a:gd name="connsiteX6" fmla="*/ 0 w 1392037"/>
                <a:gd name="connsiteY6" fmla="*/ 1855288 h 2135354"/>
                <a:gd name="connsiteX7" fmla="*/ 559510 w 1392037"/>
                <a:gd name="connsiteY7" fmla="*/ 0 h 2135354"/>
                <a:gd name="connsiteX0" fmla="*/ 559510 w 1379162"/>
                <a:gd name="connsiteY0" fmla="*/ 0 h 2135354"/>
                <a:gd name="connsiteX1" fmla="*/ 818240 w 1379162"/>
                <a:gd name="connsiteY1" fmla="*/ 0 h 2135354"/>
                <a:gd name="connsiteX2" fmla="*/ 1375721 w 1379162"/>
                <a:gd name="connsiteY2" fmla="*/ 1841423 h 2135354"/>
                <a:gd name="connsiteX3" fmla="*/ 1379162 w 1379162"/>
                <a:gd name="connsiteY3" fmla="*/ 1855288 h 2135354"/>
                <a:gd name="connsiteX4" fmla="*/ 689581 w 1379162"/>
                <a:gd name="connsiteY4" fmla="*/ 2135354 h 2135354"/>
                <a:gd name="connsiteX5" fmla="*/ 0 w 1379162"/>
                <a:gd name="connsiteY5" fmla="*/ 1855288 h 2135354"/>
                <a:gd name="connsiteX6" fmla="*/ 559510 w 1379162"/>
                <a:gd name="connsiteY6" fmla="*/ 0 h 2135354"/>
                <a:gd name="connsiteX0" fmla="*/ 559510 w 1379162"/>
                <a:gd name="connsiteY0" fmla="*/ 3 h 2135357"/>
                <a:gd name="connsiteX1" fmla="*/ 818240 w 1379162"/>
                <a:gd name="connsiteY1" fmla="*/ 3 h 2135357"/>
                <a:gd name="connsiteX2" fmla="*/ 1375721 w 1379162"/>
                <a:gd name="connsiteY2" fmla="*/ 1841426 h 2135357"/>
                <a:gd name="connsiteX3" fmla="*/ 1379162 w 1379162"/>
                <a:gd name="connsiteY3" fmla="*/ 1855291 h 2135357"/>
                <a:gd name="connsiteX4" fmla="*/ 689581 w 1379162"/>
                <a:gd name="connsiteY4" fmla="*/ 2135357 h 2135357"/>
                <a:gd name="connsiteX5" fmla="*/ 0 w 1379162"/>
                <a:gd name="connsiteY5" fmla="*/ 1855291 h 2135357"/>
                <a:gd name="connsiteX6" fmla="*/ 559510 w 1379162"/>
                <a:gd name="connsiteY6" fmla="*/ 3 h 2135357"/>
                <a:gd name="connsiteX0" fmla="*/ 559510 w 1379162"/>
                <a:gd name="connsiteY0" fmla="*/ 40216 h 2175570"/>
                <a:gd name="connsiteX1" fmla="*/ 818240 w 1379162"/>
                <a:gd name="connsiteY1" fmla="*/ 40216 h 2175570"/>
                <a:gd name="connsiteX2" fmla="*/ 1375721 w 1379162"/>
                <a:gd name="connsiteY2" fmla="*/ 1881639 h 2175570"/>
                <a:gd name="connsiteX3" fmla="*/ 1379162 w 1379162"/>
                <a:gd name="connsiteY3" fmla="*/ 1895504 h 2175570"/>
                <a:gd name="connsiteX4" fmla="*/ 689581 w 1379162"/>
                <a:gd name="connsiteY4" fmla="*/ 2175570 h 2175570"/>
                <a:gd name="connsiteX5" fmla="*/ 0 w 1379162"/>
                <a:gd name="connsiteY5" fmla="*/ 1895504 h 2175570"/>
                <a:gd name="connsiteX6" fmla="*/ 559510 w 1379162"/>
                <a:gd name="connsiteY6" fmla="*/ 40216 h 2175570"/>
                <a:gd name="connsiteX0" fmla="*/ 559510 w 1379162"/>
                <a:gd name="connsiteY0" fmla="*/ 50079 h 2185433"/>
                <a:gd name="connsiteX1" fmla="*/ 818240 w 1379162"/>
                <a:gd name="connsiteY1" fmla="*/ 50079 h 2185433"/>
                <a:gd name="connsiteX2" fmla="*/ 1375721 w 1379162"/>
                <a:gd name="connsiteY2" fmla="*/ 1891502 h 2185433"/>
                <a:gd name="connsiteX3" fmla="*/ 1379162 w 1379162"/>
                <a:gd name="connsiteY3" fmla="*/ 1905367 h 2185433"/>
                <a:gd name="connsiteX4" fmla="*/ 689581 w 1379162"/>
                <a:gd name="connsiteY4" fmla="*/ 2185433 h 2185433"/>
                <a:gd name="connsiteX5" fmla="*/ 0 w 1379162"/>
                <a:gd name="connsiteY5" fmla="*/ 1905367 h 2185433"/>
                <a:gd name="connsiteX6" fmla="*/ 559510 w 1379162"/>
                <a:gd name="connsiteY6" fmla="*/ 50079 h 2185433"/>
                <a:gd name="connsiteX0" fmla="*/ 559510 w 1379162"/>
                <a:gd name="connsiteY0" fmla="*/ 52984 h 2188338"/>
                <a:gd name="connsiteX1" fmla="*/ 818240 w 1379162"/>
                <a:gd name="connsiteY1" fmla="*/ 52984 h 2188338"/>
                <a:gd name="connsiteX2" fmla="*/ 1375721 w 1379162"/>
                <a:gd name="connsiteY2" fmla="*/ 1894407 h 2188338"/>
                <a:gd name="connsiteX3" fmla="*/ 1379162 w 1379162"/>
                <a:gd name="connsiteY3" fmla="*/ 1908272 h 2188338"/>
                <a:gd name="connsiteX4" fmla="*/ 689581 w 1379162"/>
                <a:gd name="connsiteY4" fmla="*/ 2188338 h 2188338"/>
                <a:gd name="connsiteX5" fmla="*/ 0 w 1379162"/>
                <a:gd name="connsiteY5" fmla="*/ 1908272 h 2188338"/>
                <a:gd name="connsiteX6" fmla="*/ 559510 w 1379162"/>
                <a:gd name="connsiteY6" fmla="*/ 52984 h 21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70000">
                  <a:srgbClr val="FF810E"/>
                </a:gs>
                <a:gs pos="31000">
                  <a:srgbClr val="FF7711"/>
                </a:gs>
                <a:gs pos="53000">
                  <a:srgbClr val="FFB001"/>
                </a:gs>
                <a:gs pos="89000">
                  <a:srgbClr val="D74E05"/>
                </a:gs>
                <a:gs pos="0">
                  <a:srgbClr val="C73E0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6" name="椭圆 10"/>
            <p:cNvSpPr/>
            <p:nvPr/>
          </p:nvSpPr>
          <p:spPr>
            <a:xfrm>
              <a:off x="7264372" y="3236425"/>
              <a:ext cx="759356"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7" name="椭圆 10"/>
            <p:cNvSpPr/>
            <p:nvPr/>
          </p:nvSpPr>
          <p:spPr>
            <a:xfrm>
              <a:off x="7054645" y="3976593"/>
              <a:ext cx="1181221" cy="417099"/>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grpSp>
        <p:nvGrpSpPr>
          <p:cNvPr id="8" name="组合 14"/>
          <p:cNvGrpSpPr>
            <a:grpSpLocks/>
          </p:cNvGrpSpPr>
          <p:nvPr/>
        </p:nvGrpSpPr>
        <p:grpSpPr bwMode="auto">
          <a:xfrm>
            <a:off x="7481786" y="3135255"/>
            <a:ext cx="1282759" cy="2295892"/>
            <a:chOff x="6876256" y="2742174"/>
            <a:chExt cx="1513892" cy="2709936"/>
          </a:xfrm>
        </p:grpSpPr>
        <p:sp>
          <p:nvSpPr>
            <p:cNvPr id="9" name="圆角矩形 8"/>
            <p:cNvSpPr/>
            <p:nvPr/>
          </p:nvSpPr>
          <p:spPr>
            <a:xfrm>
              <a:off x="6876256" y="4093288"/>
              <a:ext cx="1512168" cy="1358822"/>
            </a:xfrm>
            <a:prstGeom prst="roundRect">
              <a:avLst>
                <a:gd name="adj" fmla="val 5673"/>
              </a:avLst>
            </a:prstGeom>
            <a:gradFill flip="none" rotWithShape="1">
              <a:gsLst>
                <a:gs pos="42000">
                  <a:srgbClr val="FF7711"/>
                </a:gs>
                <a:gs pos="89000">
                  <a:srgbClr val="FFAA01"/>
                </a:gs>
                <a:gs pos="100000">
                  <a:srgbClr val="FECE02"/>
                </a:gs>
                <a:gs pos="0">
                  <a:srgbClr val="C73E01"/>
                </a:gs>
              </a:gsLst>
              <a:lin ang="6600000" scaled="0"/>
              <a:tileRect/>
            </a:gradFill>
            <a:ln>
              <a:no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0" name="圆角矩形 9"/>
            <p:cNvSpPr/>
            <p:nvPr/>
          </p:nvSpPr>
          <p:spPr>
            <a:xfrm>
              <a:off x="6877980" y="4082395"/>
              <a:ext cx="1512168" cy="1358822"/>
            </a:xfrm>
            <a:prstGeom prst="roundRect">
              <a:avLst>
                <a:gd name="adj" fmla="val 5673"/>
              </a:avLst>
            </a:prstGeom>
            <a:noFill/>
            <a:ln>
              <a:no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1" name="椭圆 10"/>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60593 w 1457926"/>
                <a:gd name="connsiteY8" fmla="*/ 1841423 h 2135354"/>
                <a:gd name="connsiteX9" fmla="*/ 0 w 1457926"/>
                <a:gd name="connsiteY9" fmla="*/ 1731886 h 2135354"/>
                <a:gd name="connsiteX10" fmla="*/ 616661 w 1457926"/>
                <a:gd name="connsiteY10" fmla="*/ 0 h 2135354"/>
                <a:gd name="connsiteX0" fmla="*/ 689418 w 1530683"/>
                <a:gd name="connsiteY0" fmla="*/ 0 h 2135354"/>
                <a:gd name="connsiteX1" fmla="*/ 948148 w 1530683"/>
                <a:gd name="connsiteY1" fmla="*/ 0 h 2135354"/>
                <a:gd name="connsiteX2" fmla="*/ 1530683 w 1530683"/>
                <a:gd name="connsiteY2" fmla="*/ 1732147 h 2135354"/>
                <a:gd name="connsiteX3" fmla="*/ 1512420 w 1530683"/>
                <a:gd name="connsiteY3" fmla="*/ 1841423 h 2135354"/>
                <a:gd name="connsiteX4" fmla="*/ 1505629 w 1530683"/>
                <a:gd name="connsiteY4" fmla="*/ 1841423 h 2135354"/>
                <a:gd name="connsiteX5" fmla="*/ 1509070 w 1530683"/>
                <a:gd name="connsiteY5" fmla="*/ 1855288 h 2135354"/>
                <a:gd name="connsiteX6" fmla="*/ 819489 w 1530683"/>
                <a:gd name="connsiteY6" fmla="*/ 2135354 h 2135354"/>
                <a:gd name="connsiteX7" fmla="*/ 129908 w 1530683"/>
                <a:gd name="connsiteY7" fmla="*/ 1855288 h 2135354"/>
                <a:gd name="connsiteX8" fmla="*/ 0 w 1530683"/>
                <a:gd name="connsiteY8" fmla="*/ 1841423 h 2135354"/>
                <a:gd name="connsiteX9" fmla="*/ 72757 w 1530683"/>
                <a:gd name="connsiteY9" fmla="*/ 1731886 h 2135354"/>
                <a:gd name="connsiteX10" fmla="*/ 689418 w 1530683"/>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0 w 1457926"/>
                <a:gd name="connsiteY8" fmla="*/ 1731886 h 2135354"/>
                <a:gd name="connsiteX9" fmla="*/ 616661 w 1457926"/>
                <a:gd name="connsiteY9" fmla="*/ 0 h 2135354"/>
                <a:gd name="connsiteX0" fmla="*/ 559510 w 1400775"/>
                <a:gd name="connsiteY0" fmla="*/ 0 h 2135354"/>
                <a:gd name="connsiteX1" fmla="*/ 818240 w 1400775"/>
                <a:gd name="connsiteY1" fmla="*/ 0 h 2135354"/>
                <a:gd name="connsiteX2" fmla="*/ 1400775 w 1400775"/>
                <a:gd name="connsiteY2" fmla="*/ 1732147 h 2135354"/>
                <a:gd name="connsiteX3" fmla="*/ 1382512 w 1400775"/>
                <a:gd name="connsiteY3" fmla="*/ 1841423 h 2135354"/>
                <a:gd name="connsiteX4" fmla="*/ 1375721 w 1400775"/>
                <a:gd name="connsiteY4" fmla="*/ 1841423 h 2135354"/>
                <a:gd name="connsiteX5" fmla="*/ 1379162 w 1400775"/>
                <a:gd name="connsiteY5" fmla="*/ 1855288 h 2135354"/>
                <a:gd name="connsiteX6" fmla="*/ 689581 w 1400775"/>
                <a:gd name="connsiteY6" fmla="*/ 2135354 h 2135354"/>
                <a:gd name="connsiteX7" fmla="*/ 0 w 1400775"/>
                <a:gd name="connsiteY7" fmla="*/ 1855288 h 2135354"/>
                <a:gd name="connsiteX8" fmla="*/ 559510 w 1400775"/>
                <a:gd name="connsiteY8" fmla="*/ 0 h 2135354"/>
                <a:gd name="connsiteX0" fmla="*/ 559510 w 1382512"/>
                <a:gd name="connsiteY0" fmla="*/ 0 h 2135354"/>
                <a:gd name="connsiteX1" fmla="*/ 818240 w 1382512"/>
                <a:gd name="connsiteY1" fmla="*/ 0 h 2135354"/>
                <a:gd name="connsiteX2" fmla="*/ 1382512 w 1382512"/>
                <a:gd name="connsiteY2" fmla="*/ 1841423 h 2135354"/>
                <a:gd name="connsiteX3" fmla="*/ 1375721 w 1382512"/>
                <a:gd name="connsiteY3" fmla="*/ 1841423 h 2135354"/>
                <a:gd name="connsiteX4" fmla="*/ 1379162 w 1382512"/>
                <a:gd name="connsiteY4" fmla="*/ 1855288 h 2135354"/>
                <a:gd name="connsiteX5" fmla="*/ 689581 w 1382512"/>
                <a:gd name="connsiteY5" fmla="*/ 2135354 h 2135354"/>
                <a:gd name="connsiteX6" fmla="*/ 0 w 1382512"/>
                <a:gd name="connsiteY6" fmla="*/ 1855288 h 2135354"/>
                <a:gd name="connsiteX7" fmla="*/ 559510 w 1382512"/>
                <a:gd name="connsiteY7" fmla="*/ 0 h 2135354"/>
                <a:gd name="connsiteX0" fmla="*/ 559510 w 1392037"/>
                <a:gd name="connsiteY0" fmla="*/ 0 h 2135354"/>
                <a:gd name="connsiteX1" fmla="*/ 818240 w 1392037"/>
                <a:gd name="connsiteY1" fmla="*/ 0 h 2135354"/>
                <a:gd name="connsiteX2" fmla="*/ 1392037 w 1392037"/>
                <a:gd name="connsiteY2" fmla="*/ 1727123 h 2135354"/>
                <a:gd name="connsiteX3" fmla="*/ 1375721 w 1392037"/>
                <a:gd name="connsiteY3" fmla="*/ 1841423 h 2135354"/>
                <a:gd name="connsiteX4" fmla="*/ 1379162 w 1392037"/>
                <a:gd name="connsiteY4" fmla="*/ 1855288 h 2135354"/>
                <a:gd name="connsiteX5" fmla="*/ 689581 w 1392037"/>
                <a:gd name="connsiteY5" fmla="*/ 2135354 h 2135354"/>
                <a:gd name="connsiteX6" fmla="*/ 0 w 1392037"/>
                <a:gd name="connsiteY6" fmla="*/ 1855288 h 2135354"/>
                <a:gd name="connsiteX7" fmla="*/ 559510 w 1392037"/>
                <a:gd name="connsiteY7" fmla="*/ 0 h 2135354"/>
                <a:gd name="connsiteX0" fmla="*/ 559510 w 1379162"/>
                <a:gd name="connsiteY0" fmla="*/ 0 h 2135354"/>
                <a:gd name="connsiteX1" fmla="*/ 818240 w 1379162"/>
                <a:gd name="connsiteY1" fmla="*/ 0 h 2135354"/>
                <a:gd name="connsiteX2" fmla="*/ 1375721 w 1379162"/>
                <a:gd name="connsiteY2" fmla="*/ 1841423 h 2135354"/>
                <a:gd name="connsiteX3" fmla="*/ 1379162 w 1379162"/>
                <a:gd name="connsiteY3" fmla="*/ 1855288 h 2135354"/>
                <a:gd name="connsiteX4" fmla="*/ 689581 w 1379162"/>
                <a:gd name="connsiteY4" fmla="*/ 2135354 h 2135354"/>
                <a:gd name="connsiteX5" fmla="*/ 0 w 1379162"/>
                <a:gd name="connsiteY5" fmla="*/ 1855288 h 2135354"/>
                <a:gd name="connsiteX6" fmla="*/ 559510 w 1379162"/>
                <a:gd name="connsiteY6" fmla="*/ 0 h 2135354"/>
                <a:gd name="connsiteX0" fmla="*/ 559510 w 1379162"/>
                <a:gd name="connsiteY0" fmla="*/ 3 h 2135357"/>
                <a:gd name="connsiteX1" fmla="*/ 818240 w 1379162"/>
                <a:gd name="connsiteY1" fmla="*/ 3 h 2135357"/>
                <a:gd name="connsiteX2" fmla="*/ 1375721 w 1379162"/>
                <a:gd name="connsiteY2" fmla="*/ 1841426 h 2135357"/>
                <a:gd name="connsiteX3" fmla="*/ 1379162 w 1379162"/>
                <a:gd name="connsiteY3" fmla="*/ 1855291 h 2135357"/>
                <a:gd name="connsiteX4" fmla="*/ 689581 w 1379162"/>
                <a:gd name="connsiteY4" fmla="*/ 2135357 h 2135357"/>
                <a:gd name="connsiteX5" fmla="*/ 0 w 1379162"/>
                <a:gd name="connsiteY5" fmla="*/ 1855291 h 2135357"/>
                <a:gd name="connsiteX6" fmla="*/ 559510 w 1379162"/>
                <a:gd name="connsiteY6" fmla="*/ 3 h 2135357"/>
                <a:gd name="connsiteX0" fmla="*/ 559510 w 1379162"/>
                <a:gd name="connsiteY0" fmla="*/ 40216 h 2175570"/>
                <a:gd name="connsiteX1" fmla="*/ 818240 w 1379162"/>
                <a:gd name="connsiteY1" fmla="*/ 40216 h 2175570"/>
                <a:gd name="connsiteX2" fmla="*/ 1375721 w 1379162"/>
                <a:gd name="connsiteY2" fmla="*/ 1881639 h 2175570"/>
                <a:gd name="connsiteX3" fmla="*/ 1379162 w 1379162"/>
                <a:gd name="connsiteY3" fmla="*/ 1895504 h 2175570"/>
                <a:gd name="connsiteX4" fmla="*/ 689581 w 1379162"/>
                <a:gd name="connsiteY4" fmla="*/ 2175570 h 2175570"/>
                <a:gd name="connsiteX5" fmla="*/ 0 w 1379162"/>
                <a:gd name="connsiteY5" fmla="*/ 1895504 h 2175570"/>
                <a:gd name="connsiteX6" fmla="*/ 559510 w 1379162"/>
                <a:gd name="connsiteY6" fmla="*/ 40216 h 2175570"/>
                <a:gd name="connsiteX0" fmla="*/ 559510 w 1379162"/>
                <a:gd name="connsiteY0" fmla="*/ 50079 h 2185433"/>
                <a:gd name="connsiteX1" fmla="*/ 818240 w 1379162"/>
                <a:gd name="connsiteY1" fmla="*/ 50079 h 2185433"/>
                <a:gd name="connsiteX2" fmla="*/ 1375721 w 1379162"/>
                <a:gd name="connsiteY2" fmla="*/ 1891502 h 2185433"/>
                <a:gd name="connsiteX3" fmla="*/ 1379162 w 1379162"/>
                <a:gd name="connsiteY3" fmla="*/ 1905367 h 2185433"/>
                <a:gd name="connsiteX4" fmla="*/ 689581 w 1379162"/>
                <a:gd name="connsiteY4" fmla="*/ 2185433 h 2185433"/>
                <a:gd name="connsiteX5" fmla="*/ 0 w 1379162"/>
                <a:gd name="connsiteY5" fmla="*/ 1905367 h 2185433"/>
                <a:gd name="connsiteX6" fmla="*/ 559510 w 1379162"/>
                <a:gd name="connsiteY6" fmla="*/ 50079 h 2185433"/>
                <a:gd name="connsiteX0" fmla="*/ 559510 w 1379162"/>
                <a:gd name="connsiteY0" fmla="*/ 52984 h 2188338"/>
                <a:gd name="connsiteX1" fmla="*/ 818240 w 1379162"/>
                <a:gd name="connsiteY1" fmla="*/ 52984 h 2188338"/>
                <a:gd name="connsiteX2" fmla="*/ 1375721 w 1379162"/>
                <a:gd name="connsiteY2" fmla="*/ 1894407 h 2188338"/>
                <a:gd name="connsiteX3" fmla="*/ 1379162 w 1379162"/>
                <a:gd name="connsiteY3" fmla="*/ 1908272 h 2188338"/>
                <a:gd name="connsiteX4" fmla="*/ 689581 w 1379162"/>
                <a:gd name="connsiteY4" fmla="*/ 2188338 h 2188338"/>
                <a:gd name="connsiteX5" fmla="*/ 0 w 1379162"/>
                <a:gd name="connsiteY5" fmla="*/ 1908272 h 2188338"/>
                <a:gd name="connsiteX6" fmla="*/ 559510 w 1379162"/>
                <a:gd name="connsiteY6" fmla="*/ 52984 h 21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70000">
                  <a:srgbClr val="FF810E"/>
                </a:gs>
                <a:gs pos="31000">
                  <a:srgbClr val="FF7711"/>
                </a:gs>
                <a:gs pos="53000">
                  <a:srgbClr val="FFB001"/>
                </a:gs>
                <a:gs pos="89000">
                  <a:srgbClr val="D74E05"/>
                </a:gs>
                <a:gs pos="0">
                  <a:srgbClr val="C73E0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2" name="椭圆 10"/>
            <p:cNvSpPr/>
            <p:nvPr/>
          </p:nvSpPr>
          <p:spPr>
            <a:xfrm>
              <a:off x="7264371" y="3236425"/>
              <a:ext cx="759357"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3" name="椭圆 10"/>
            <p:cNvSpPr/>
            <p:nvPr/>
          </p:nvSpPr>
          <p:spPr>
            <a:xfrm>
              <a:off x="7054645" y="3976593"/>
              <a:ext cx="1181221" cy="417099"/>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sp>
        <p:nvSpPr>
          <p:cNvPr id="14" name="任意多边形 13"/>
          <p:cNvSpPr/>
          <p:nvPr/>
        </p:nvSpPr>
        <p:spPr>
          <a:xfrm>
            <a:off x="1262043" y="4548741"/>
            <a:ext cx="9796351" cy="878321"/>
          </a:xfrm>
          <a:custGeom>
            <a:avLst/>
            <a:gdLst>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 fmla="*/ 0 w 8064500"/>
              <a:gd name="connsiteY0" fmla="*/ 687223 h 776123"/>
              <a:gd name="connsiteX1" fmla="*/ 1549400 w 8064500"/>
              <a:gd name="connsiteY1" fmla="*/ 14123 h 776123"/>
              <a:gd name="connsiteX2" fmla="*/ 2857500 w 8064500"/>
              <a:gd name="connsiteY2" fmla="*/ 598323 h 776123"/>
              <a:gd name="connsiteX3" fmla="*/ 4140200 w 8064500"/>
              <a:gd name="connsiteY3" fmla="*/ 14123 h 776123"/>
              <a:gd name="connsiteX4" fmla="*/ 5613400 w 8064500"/>
              <a:gd name="connsiteY4" fmla="*/ 776123 h 776123"/>
              <a:gd name="connsiteX5" fmla="*/ 6908800 w 8064500"/>
              <a:gd name="connsiteY5" fmla="*/ 1423 h 776123"/>
              <a:gd name="connsiteX6" fmla="*/ 8064500 w 8064500"/>
              <a:gd name="connsiteY6" fmla="*/ 509423 h 776123"/>
              <a:gd name="connsiteX0" fmla="*/ 0 w 8064500"/>
              <a:gd name="connsiteY0" fmla="*/ 687223 h 776123"/>
              <a:gd name="connsiteX1" fmla="*/ 1549400 w 8064500"/>
              <a:gd name="connsiteY1" fmla="*/ 14123 h 776123"/>
              <a:gd name="connsiteX2" fmla="*/ 2857500 w 8064500"/>
              <a:gd name="connsiteY2" fmla="*/ 598323 h 776123"/>
              <a:gd name="connsiteX3" fmla="*/ 4140200 w 8064500"/>
              <a:gd name="connsiteY3" fmla="*/ 14123 h 776123"/>
              <a:gd name="connsiteX4" fmla="*/ 5613400 w 8064500"/>
              <a:gd name="connsiteY4" fmla="*/ 776123 h 776123"/>
              <a:gd name="connsiteX5" fmla="*/ 6908800 w 8064500"/>
              <a:gd name="connsiteY5" fmla="*/ 1423 h 776123"/>
              <a:gd name="connsiteX6" fmla="*/ 8064500 w 8064500"/>
              <a:gd name="connsiteY6" fmla="*/ 509423 h 776123"/>
              <a:gd name="connsiteX0" fmla="*/ 0 w 8064500"/>
              <a:gd name="connsiteY0" fmla="*/ 687223 h 776123"/>
              <a:gd name="connsiteX1" fmla="*/ 1549400 w 8064500"/>
              <a:gd name="connsiteY1" fmla="*/ 14123 h 776123"/>
              <a:gd name="connsiteX2" fmla="*/ 2857500 w 8064500"/>
              <a:gd name="connsiteY2" fmla="*/ 598323 h 776123"/>
              <a:gd name="connsiteX3" fmla="*/ 4140200 w 8064500"/>
              <a:gd name="connsiteY3" fmla="*/ 14123 h 776123"/>
              <a:gd name="connsiteX4" fmla="*/ 5613400 w 8064500"/>
              <a:gd name="connsiteY4" fmla="*/ 776123 h 776123"/>
              <a:gd name="connsiteX5" fmla="*/ 6908800 w 8064500"/>
              <a:gd name="connsiteY5" fmla="*/ 1423 h 776123"/>
              <a:gd name="connsiteX6" fmla="*/ 8064500 w 8064500"/>
              <a:gd name="connsiteY6" fmla="*/ 509423 h 776123"/>
              <a:gd name="connsiteX0" fmla="*/ 0 w 8064500"/>
              <a:gd name="connsiteY0" fmla="*/ 687223 h 778325"/>
              <a:gd name="connsiteX1" fmla="*/ 1549400 w 8064500"/>
              <a:gd name="connsiteY1" fmla="*/ 14123 h 778325"/>
              <a:gd name="connsiteX2" fmla="*/ 2857500 w 8064500"/>
              <a:gd name="connsiteY2" fmla="*/ 598323 h 778325"/>
              <a:gd name="connsiteX3" fmla="*/ 4140200 w 8064500"/>
              <a:gd name="connsiteY3" fmla="*/ 14123 h 778325"/>
              <a:gd name="connsiteX4" fmla="*/ 5613400 w 8064500"/>
              <a:gd name="connsiteY4" fmla="*/ 776123 h 778325"/>
              <a:gd name="connsiteX5" fmla="*/ 6908800 w 8064500"/>
              <a:gd name="connsiteY5" fmla="*/ 1423 h 778325"/>
              <a:gd name="connsiteX6" fmla="*/ 8064500 w 8064500"/>
              <a:gd name="connsiteY6" fmla="*/ 509423 h 778325"/>
              <a:gd name="connsiteX0" fmla="*/ 0 w 8064500"/>
              <a:gd name="connsiteY0" fmla="*/ 687223 h 777464"/>
              <a:gd name="connsiteX1" fmla="*/ 1549400 w 8064500"/>
              <a:gd name="connsiteY1" fmla="*/ 14123 h 777464"/>
              <a:gd name="connsiteX2" fmla="*/ 2857500 w 8064500"/>
              <a:gd name="connsiteY2" fmla="*/ 598323 h 777464"/>
              <a:gd name="connsiteX3" fmla="*/ 4140200 w 8064500"/>
              <a:gd name="connsiteY3" fmla="*/ 14123 h 777464"/>
              <a:gd name="connsiteX4" fmla="*/ 5613400 w 8064500"/>
              <a:gd name="connsiteY4" fmla="*/ 776123 h 777464"/>
              <a:gd name="connsiteX5" fmla="*/ 6908800 w 8064500"/>
              <a:gd name="connsiteY5" fmla="*/ 1423 h 777464"/>
              <a:gd name="connsiteX6" fmla="*/ 8064500 w 8064500"/>
              <a:gd name="connsiteY6" fmla="*/ 509423 h 777464"/>
              <a:gd name="connsiteX0" fmla="*/ 0 w 8064500"/>
              <a:gd name="connsiteY0" fmla="*/ 687223 h 777047"/>
              <a:gd name="connsiteX1" fmla="*/ 1549400 w 8064500"/>
              <a:gd name="connsiteY1" fmla="*/ 14123 h 777047"/>
              <a:gd name="connsiteX2" fmla="*/ 2857500 w 8064500"/>
              <a:gd name="connsiteY2" fmla="*/ 598323 h 777047"/>
              <a:gd name="connsiteX3" fmla="*/ 41402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857500 w 8064500"/>
              <a:gd name="connsiteY2" fmla="*/ 598323 h 777047"/>
              <a:gd name="connsiteX3" fmla="*/ 41402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857500 w 8064500"/>
              <a:gd name="connsiteY2" fmla="*/ 598323 h 777047"/>
              <a:gd name="connsiteX3" fmla="*/ 41402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857500 w 8064500"/>
              <a:gd name="connsiteY2" fmla="*/ 598323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857500 w 8064500"/>
              <a:gd name="connsiteY2" fmla="*/ 598323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857500 w 8064500"/>
              <a:gd name="connsiteY2" fmla="*/ 598323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5494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4732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4732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4732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8064500"/>
              <a:gd name="connsiteY0" fmla="*/ 687223 h 777047"/>
              <a:gd name="connsiteX1" fmla="*/ 1473200 w 8064500"/>
              <a:gd name="connsiteY1" fmla="*/ 14123 h 777047"/>
              <a:gd name="connsiteX2" fmla="*/ 2790825 w 8064500"/>
              <a:gd name="connsiteY2" fmla="*/ 664998 h 777047"/>
              <a:gd name="connsiteX3" fmla="*/ 4254500 w 8064500"/>
              <a:gd name="connsiteY3" fmla="*/ 14123 h 777047"/>
              <a:gd name="connsiteX4" fmla="*/ 5613400 w 8064500"/>
              <a:gd name="connsiteY4" fmla="*/ 776123 h 777047"/>
              <a:gd name="connsiteX5" fmla="*/ 6908800 w 8064500"/>
              <a:gd name="connsiteY5" fmla="*/ 1423 h 777047"/>
              <a:gd name="connsiteX6" fmla="*/ 8064500 w 8064500"/>
              <a:gd name="connsiteY6" fmla="*/ 509423 h 777047"/>
              <a:gd name="connsiteX0" fmla="*/ 0 w 7816850"/>
              <a:gd name="connsiteY0" fmla="*/ 715798 h 777047"/>
              <a:gd name="connsiteX1" fmla="*/ 1225550 w 7816850"/>
              <a:gd name="connsiteY1" fmla="*/ 14123 h 777047"/>
              <a:gd name="connsiteX2" fmla="*/ 2543175 w 7816850"/>
              <a:gd name="connsiteY2" fmla="*/ 664998 h 777047"/>
              <a:gd name="connsiteX3" fmla="*/ 4006850 w 7816850"/>
              <a:gd name="connsiteY3" fmla="*/ 14123 h 777047"/>
              <a:gd name="connsiteX4" fmla="*/ 5365750 w 7816850"/>
              <a:gd name="connsiteY4" fmla="*/ 776123 h 777047"/>
              <a:gd name="connsiteX5" fmla="*/ 6661150 w 7816850"/>
              <a:gd name="connsiteY5" fmla="*/ 1423 h 777047"/>
              <a:gd name="connsiteX6" fmla="*/ 7816850 w 7816850"/>
              <a:gd name="connsiteY6" fmla="*/ 509423 h 777047"/>
              <a:gd name="connsiteX0" fmla="*/ 0 w 7816850"/>
              <a:gd name="connsiteY0" fmla="*/ 715798 h 777047"/>
              <a:gd name="connsiteX1" fmla="*/ 1225550 w 7816850"/>
              <a:gd name="connsiteY1" fmla="*/ 14123 h 777047"/>
              <a:gd name="connsiteX2" fmla="*/ 2543175 w 7816850"/>
              <a:gd name="connsiteY2" fmla="*/ 664998 h 777047"/>
              <a:gd name="connsiteX3" fmla="*/ 4006850 w 7816850"/>
              <a:gd name="connsiteY3" fmla="*/ 14123 h 777047"/>
              <a:gd name="connsiteX4" fmla="*/ 5365750 w 7816850"/>
              <a:gd name="connsiteY4" fmla="*/ 776123 h 777047"/>
              <a:gd name="connsiteX5" fmla="*/ 6661150 w 7816850"/>
              <a:gd name="connsiteY5" fmla="*/ 1423 h 777047"/>
              <a:gd name="connsiteX6" fmla="*/ 7816850 w 7816850"/>
              <a:gd name="connsiteY6" fmla="*/ 509423 h 777047"/>
              <a:gd name="connsiteX0" fmla="*/ 0 w 7816850"/>
              <a:gd name="connsiteY0" fmla="*/ 725269 h 786518"/>
              <a:gd name="connsiteX1" fmla="*/ 1225550 w 7816850"/>
              <a:gd name="connsiteY1" fmla="*/ 23594 h 786518"/>
              <a:gd name="connsiteX2" fmla="*/ 2543175 w 7816850"/>
              <a:gd name="connsiteY2" fmla="*/ 674469 h 786518"/>
              <a:gd name="connsiteX3" fmla="*/ 4006850 w 7816850"/>
              <a:gd name="connsiteY3" fmla="*/ 23594 h 786518"/>
              <a:gd name="connsiteX4" fmla="*/ 5365750 w 7816850"/>
              <a:gd name="connsiteY4" fmla="*/ 785594 h 786518"/>
              <a:gd name="connsiteX5" fmla="*/ 6727825 w 7816850"/>
              <a:gd name="connsiteY5" fmla="*/ 1369 h 786518"/>
              <a:gd name="connsiteX6" fmla="*/ 7816850 w 7816850"/>
              <a:gd name="connsiteY6" fmla="*/ 518894 h 786518"/>
              <a:gd name="connsiteX0" fmla="*/ 0 w 7816850"/>
              <a:gd name="connsiteY0" fmla="*/ 725269 h 786518"/>
              <a:gd name="connsiteX1" fmla="*/ 1225550 w 7816850"/>
              <a:gd name="connsiteY1" fmla="*/ 23594 h 786518"/>
              <a:gd name="connsiteX2" fmla="*/ 2543175 w 7816850"/>
              <a:gd name="connsiteY2" fmla="*/ 674469 h 786518"/>
              <a:gd name="connsiteX3" fmla="*/ 4006850 w 7816850"/>
              <a:gd name="connsiteY3" fmla="*/ 23594 h 786518"/>
              <a:gd name="connsiteX4" fmla="*/ 5394325 w 7816850"/>
              <a:gd name="connsiteY4" fmla="*/ 785594 h 786518"/>
              <a:gd name="connsiteX5" fmla="*/ 6727825 w 7816850"/>
              <a:gd name="connsiteY5" fmla="*/ 1369 h 786518"/>
              <a:gd name="connsiteX6" fmla="*/ 7816850 w 7816850"/>
              <a:gd name="connsiteY6" fmla="*/ 518894 h 786518"/>
              <a:gd name="connsiteX0" fmla="*/ 0 w 7816850"/>
              <a:gd name="connsiteY0" fmla="*/ 725269 h 785747"/>
              <a:gd name="connsiteX1" fmla="*/ 1225550 w 7816850"/>
              <a:gd name="connsiteY1" fmla="*/ 23594 h 785747"/>
              <a:gd name="connsiteX2" fmla="*/ 2543175 w 7816850"/>
              <a:gd name="connsiteY2" fmla="*/ 674469 h 785747"/>
              <a:gd name="connsiteX3" fmla="*/ 4006850 w 7816850"/>
              <a:gd name="connsiteY3" fmla="*/ 23594 h 785747"/>
              <a:gd name="connsiteX4" fmla="*/ 5394325 w 7816850"/>
              <a:gd name="connsiteY4" fmla="*/ 785594 h 785747"/>
              <a:gd name="connsiteX5" fmla="*/ 6727825 w 7816850"/>
              <a:gd name="connsiteY5" fmla="*/ 1369 h 785747"/>
              <a:gd name="connsiteX6" fmla="*/ 7816850 w 7816850"/>
              <a:gd name="connsiteY6" fmla="*/ 518894 h 785747"/>
              <a:gd name="connsiteX0" fmla="*/ 0 w 7816850"/>
              <a:gd name="connsiteY0" fmla="*/ 725269 h 785747"/>
              <a:gd name="connsiteX1" fmla="*/ 1225550 w 7816850"/>
              <a:gd name="connsiteY1" fmla="*/ 23594 h 785747"/>
              <a:gd name="connsiteX2" fmla="*/ 2543175 w 7816850"/>
              <a:gd name="connsiteY2" fmla="*/ 674469 h 785747"/>
              <a:gd name="connsiteX3" fmla="*/ 4006850 w 7816850"/>
              <a:gd name="connsiteY3" fmla="*/ 23594 h 785747"/>
              <a:gd name="connsiteX4" fmla="*/ 5394325 w 7816850"/>
              <a:gd name="connsiteY4" fmla="*/ 785594 h 785747"/>
              <a:gd name="connsiteX5" fmla="*/ 6727825 w 7816850"/>
              <a:gd name="connsiteY5" fmla="*/ 1369 h 785747"/>
              <a:gd name="connsiteX6" fmla="*/ 7816850 w 7816850"/>
              <a:gd name="connsiteY6" fmla="*/ 518894 h 785747"/>
              <a:gd name="connsiteX0" fmla="*/ 0 w 7816850"/>
              <a:gd name="connsiteY0" fmla="*/ 725269 h 776224"/>
              <a:gd name="connsiteX1" fmla="*/ 1225550 w 7816850"/>
              <a:gd name="connsiteY1" fmla="*/ 23594 h 776224"/>
              <a:gd name="connsiteX2" fmla="*/ 2543175 w 7816850"/>
              <a:gd name="connsiteY2" fmla="*/ 674469 h 776224"/>
              <a:gd name="connsiteX3" fmla="*/ 4006850 w 7816850"/>
              <a:gd name="connsiteY3" fmla="*/ 23594 h 776224"/>
              <a:gd name="connsiteX4" fmla="*/ 5422900 w 7816850"/>
              <a:gd name="connsiteY4" fmla="*/ 776069 h 776224"/>
              <a:gd name="connsiteX5" fmla="*/ 6727825 w 7816850"/>
              <a:gd name="connsiteY5" fmla="*/ 1369 h 776224"/>
              <a:gd name="connsiteX6" fmla="*/ 7816850 w 7816850"/>
              <a:gd name="connsiteY6" fmla="*/ 518894 h 776224"/>
              <a:gd name="connsiteX0" fmla="*/ 0 w 7816850"/>
              <a:gd name="connsiteY0" fmla="*/ 725269 h 776069"/>
              <a:gd name="connsiteX1" fmla="*/ 1225550 w 7816850"/>
              <a:gd name="connsiteY1" fmla="*/ 23594 h 776069"/>
              <a:gd name="connsiteX2" fmla="*/ 2543175 w 7816850"/>
              <a:gd name="connsiteY2" fmla="*/ 674469 h 776069"/>
              <a:gd name="connsiteX3" fmla="*/ 4006850 w 7816850"/>
              <a:gd name="connsiteY3" fmla="*/ 23594 h 776069"/>
              <a:gd name="connsiteX4" fmla="*/ 5422900 w 7816850"/>
              <a:gd name="connsiteY4" fmla="*/ 776069 h 776069"/>
              <a:gd name="connsiteX5" fmla="*/ 6727825 w 7816850"/>
              <a:gd name="connsiteY5" fmla="*/ 1369 h 776069"/>
              <a:gd name="connsiteX6" fmla="*/ 7816850 w 7816850"/>
              <a:gd name="connsiteY6" fmla="*/ 518894 h 776069"/>
              <a:gd name="connsiteX0" fmla="*/ 0 w 7816850"/>
              <a:gd name="connsiteY0" fmla="*/ 725269 h 776069"/>
              <a:gd name="connsiteX1" fmla="*/ 1225550 w 7816850"/>
              <a:gd name="connsiteY1" fmla="*/ 23594 h 776069"/>
              <a:gd name="connsiteX2" fmla="*/ 2543175 w 7816850"/>
              <a:gd name="connsiteY2" fmla="*/ 674469 h 776069"/>
              <a:gd name="connsiteX3" fmla="*/ 4006850 w 7816850"/>
              <a:gd name="connsiteY3" fmla="*/ 23594 h 776069"/>
              <a:gd name="connsiteX4" fmla="*/ 5422900 w 7816850"/>
              <a:gd name="connsiteY4" fmla="*/ 776069 h 776069"/>
              <a:gd name="connsiteX5" fmla="*/ 6727825 w 7816850"/>
              <a:gd name="connsiteY5" fmla="*/ 1369 h 776069"/>
              <a:gd name="connsiteX6" fmla="*/ 7816850 w 7816850"/>
              <a:gd name="connsiteY6" fmla="*/ 518894 h 776069"/>
              <a:gd name="connsiteX0" fmla="*/ 0 w 7816850"/>
              <a:gd name="connsiteY0" fmla="*/ 362412 h 776069"/>
              <a:gd name="connsiteX1" fmla="*/ 1225550 w 7816850"/>
              <a:gd name="connsiteY1" fmla="*/ 23594 h 776069"/>
              <a:gd name="connsiteX2" fmla="*/ 2543175 w 7816850"/>
              <a:gd name="connsiteY2" fmla="*/ 674469 h 776069"/>
              <a:gd name="connsiteX3" fmla="*/ 4006850 w 7816850"/>
              <a:gd name="connsiteY3" fmla="*/ 23594 h 776069"/>
              <a:gd name="connsiteX4" fmla="*/ 5422900 w 7816850"/>
              <a:gd name="connsiteY4" fmla="*/ 776069 h 776069"/>
              <a:gd name="connsiteX5" fmla="*/ 6727825 w 7816850"/>
              <a:gd name="connsiteY5" fmla="*/ 1369 h 776069"/>
              <a:gd name="connsiteX6" fmla="*/ 7816850 w 7816850"/>
              <a:gd name="connsiteY6" fmla="*/ 518894 h 776069"/>
              <a:gd name="connsiteX0" fmla="*/ 0 w 7816850"/>
              <a:gd name="connsiteY0" fmla="*/ 362412 h 703498"/>
              <a:gd name="connsiteX1" fmla="*/ 1225550 w 7816850"/>
              <a:gd name="connsiteY1" fmla="*/ 23594 h 703498"/>
              <a:gd name="connsiteX2" fmla="*/ 2543175 w 7816850"/>
              <a:gd name="connsiteY2" fmla="*/ 674469 h 703498"/>
              <a:gd name="connsiteX3" fmla="*/ 4006850 w 7816850"/>
              <a:gd name="connsiteY3" fmla="*/ 23594 h 703498"/>
              <a:gd name="connsiteX4" fmla="*/ 5393872 w 7816850"/>
              <a:gd name="connsiteY4" fmla="*/ 703498 h 703498"/>
              <a:gd name="connsiteX5" fmla="*/ 6727825 w 7816850"/>
              <a:gd name="connsiteY5" fmla="*/ 1369 h 703498"/>
              <a:gd name="connsiteX6" fmla="*/ 7816850 w 7816850"/>
              <a:gd name="connsiteY6" fmla="*/ 518894 h 703498"/>
              <a:gd name="connsiteX0" fmla="*/ 0 w 7816850"/>
              <a:gd name="connsiteY0" fmla="*/ 362412 h 703498"/>
              <a:gd name="connsiteX1" fmla="*/ 1225550 w 7816850"/>
              <a:gd name="connsiteY1" fmla="*/ 23594 h 703498"/>
              <a:gd name="connsiteX2" fmla="*/ 2543175 w 7816850"/>
              <a:gd name="connsiteY2" fmla="*/ 674469 h 703498"/>
              <a:gd name="connsiteX3" fmla="*/ 3963307 w 7816850"/>
              <a:gd name="connsiteY3" fmla="*/ 255823 h 703498"/>
              <a:gd name="connsiteX4" fmla="*/ 5393872 w 7816850"/>
              <a:gd name="connsiteY4" fmla="*/ 703498 h 703498"/>
              <a:gd name="connsiteX5" fmla="*/ 6727825 w 7816850"/>
              <a:gd name="connsiteY5" fmla="*/ 1369 h 703498"/>
              <a:gd name="connsiteX6" fmla="*/ 7816850 w 7816850"/>
              <a:gd name="connsiteY6" fmla="*/ 518894 h 703498"/>
              <a:gd name="connsiteX0" fmla="*/ 0 w 7816850"/>
              <a:gd name="connsiteY0" fmla="*/ 341738 h 682824"/>
              <a:gd name="connsiteX1" fmla="*/ 1225550 w 7816850"/>
              <a:gd name="connsiteY1" fmla="*/ 2920 h 682824"/>
              <a:gd name="connsiteX2" fmla="*/ 2543175 w 7816850"/>
              <a:gd name="connsiteY2" fmla="*/ 653795 h 682824"/>
              <a:gd name="connsiteX3" fmla="*/ 3963307 w 7816850"/>
              <a:gd name="connsiteY3" fmla="*/ 235149 h 682824"/>
              <a:gd name="connsiteX4" fmla="*/ 5393872 w 7816850"/>
              <a:gd name="connsiteY4" fmla="*/ 682824 h 682824"/>
              <a:gd name="connsiteX5" fmla="*/ 6742339 w 7816850"/>
              <a:gd name="connsiteY5" fmla="*/ 53266 h 682824"/>
              <a:gd name="connsiteX6" fmla="*/ 7816850 w 7816850"/>
              <a:gd name="connsiteY6" fmla="*/ 498220 h 682824"/>
              <a:gd name="connsiteX0" fmla="*/ 0 w 7642679"/>
              <a:gd name="connsiteY0" fmla="*/ 341738 h 682824"/>
              <a:gd name="connsiteX1" fmla="*/ 1225550 w 7642679"/>
              <a:gd name="connsiteY1" fmla="*/ 2920 h 682824"/>
              <a:gd name="connsiteX2" fmla="*/ 2543175 w 7642679"/>
              <a:gd name="connsiteY2" fmla="*/ 653795 h 682824"/>
              <a:gd name="connsiteX3" fmla="*/ 3963307 w 7642679"/>
              <a:gd name="connsiteY3" fmla="*/ 235149 h 682824"/>
              <a:gd name="connsiteX4" fmla="*/ 5393872 w 7642679"/>
              <a:gd name="connsiteY4" fmla="*/ 682824 h 682824"/>
              <a:gd name="connsiteX5" fmla="*/ 6742339 w 7642679"/>
              <a:gd name="connsiteY5" fmla="*/ 53266 h 682824"/>
              <a:gd name="connsiteX6" fmla="*/ 7642679 w 7642679"/>
              <a:gd name="connsiteY6" fmla="*/ 411134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 name="connsiteX0" fmla="*/ 0 w 7613650"/>
              <a:gd name="connsiteY0" fmla="*/ 341738 h 682824"/>
              <a:gd name="connsiteX1" fmla="*/ 1225550 w 7613650"/>
              <a:gd name="connsiteY1" fmla="*/ 2920 h 682824"/>
              <a:gd name="connsiteX2" fmla="*/ 2543175 w 7613650"/>
              <a:gd name="connsiteY2" fmla="*/ 653795 h 682824"/>
              <a:gd name="connsiteX3" fmla="*/ 3963307 w 7613650"/>
              <a:gd name="connsiteY3" fmla="*/ 235149 h 682824"/>
              <a:gd name="connsiteX4" fmla="*/ 5393872 w 7613650"/>
              <a:gd name="connsiteY4" fmla="*/ 682824 h 682824"/>
              <a:gd name="connsiteX5" fmla="*/ 6742339 w 7613650"/>
              <a:gd name="connsiteY5" fmla="*/ 53266 h 682824"/>
              <a:gd name="connsiteX6" fmla="*/ 7613650 w 7613650"/>
              <a:gd name="connsiteY6" fmla="*/ 454677 h 68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3650" h="682824">
                <a:moveTo>
                  <a:pt x="0" y="341738"/>
                </a:moveTo>
                <a:cubicBezTo>
                  <a:pt x="157692" y="222146"/>
                  <a:pt x="601133" y="-29888"/>
                  <a:pt x="1225550" y="2920"/>
                </a:cubicBezTo>
                <a:cubicBezTo>
                  <a:pt x="1823508" y="35728"/>
                  <a:pt x="2069042" y="611462"/>
                  <a:pt x="2543175" y="653795"/>
                </a:cubicBezTo>
                <a:cubicBezTo>
                  <a:pt x="3104092" y="649562"/>
                  <a:pt x="3469065" y="229857"/>
                  <a:pt x="3963307" y="235149"/>
                </a:cubicBezTo>
                <a:cubicBezTo>
                  <a:pt x="4616299" y="231974"/>
                  <a:pt x="4687359" y="672392"/>
                  <a:pt x="5393872" y="682824"/>
                </a:cubicBezTo>
                <a:cubicBezTo>
                  <a:pt x="6008461" y="610102"/>
                  <a:pt x="6205764" y="130524"/>
                  <a:pt x="6742339" y="53266"/>
                </a:cubicBezTo>
                <a:cubicBezTo>
                  <a:pt x="7158415" y="32099"/>
                  <a:pt x="7483777" y="273098"/>
                  <a:pt x="7613650" y="454677"/>
                </a:cubicBezTo>
              </a:path>
            </a:pathLst>
          </a:custGeom>
          <a:noFill/>
          <a:ln w="9525">
            <a:solidFill>
              <a:schemeClr val="tx1">
                <a:lumMod val="85000"/>
                <a:lumOff val="15000"/>
              </a:schemeClr>
            </a:solidFill>
            <a:prstDash val="sysDash"/>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nvGrpSpPr>
          <p:cNvPr id="15" name="组合 21"/>
          <p:cNvGrpSpPr>
            <a:grpSpLocks/>
          </p:cNvGrpSpPr>
          <p:nvPr/>
        </p:nvGrpSpPr>
        <p:grpSpPr bwMode="auto">
          <a:xfrm>
            <a:off x="2201642" y="3637736"/>
            <a:ext cx="1245991" cy="2230528"/>
            <a:chOff x="179512" y="2797966"/>
            <a:chExt cx="1513892" cy="2709936"/>
          </a:xfrm>
        </p:grpSpPr>
        <p:sp>
          <p:nvSpPr>
            <p:cNvPr id="16" name="圆角矩形 15"/>
            <p:cNvSpPr/>
            <p:nvPr/>
          </p:nvSpPr>
          <p:spPr>
            <a:xfrm>
              <a:off x="179512" y="4149080"/>
              <a:ext cx="1512168" cy="1358822"/>
            </a:xfrm>
            <a:prstGeom prst="roundRect">
              <a:avLst>
                <a:gd name="adj" fmla="val 5673"/>
              </a:avLst>
            </a:prstGeom>
            <a:solidFill>
              <a:srgbClr val="BE1247"/>
            </a:solidFill>
            <a:ln>
              <a:no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7" name="圆角矩形 16"/>
            <p:cNvSpPr/>
            <p:nvPr/>
          </p:nvSpPr>
          <p:spPr>
            <a:xfrm>
              <a:off x="181236" y="4138187"/>
              <a:ext cx="1512168" cy="1358822"/>
            </a:xfrm>
            <a:prstGeom prst="roundRect">
              <a:avLst>
                <a:gd name="adj" fmla="val 5673"/>
              </a:avLst>
            </a:prstGeom>
            <a:gradFill flip="none" rotWithShape="1">
              <a:gsLst>
                <a:gs pos="0">
                  <a:srgbClr val="BE1247"/>
                </a:gs>
                <a:gs pos="33000">
                  <a:srgbClr val="D2144F"/>
                </a:gs>
                <a:gs pos="90000">
                  <a:srgbClr val="F87477"/>
                </a:gs>
                <a:gs pos="100000">
                  <a:srgbClr val="FA9496"/>
                </a:gs>
              </a:gsLst>
              <a:lin ang="7200000" scaled="0"/>
              <a:tileRect/>
            </a:gradFill>
            <a:ln>
              <a:no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8" name="椭圆 10"/>
            <p:cNvSpPr/>
            <p:nvPr/>
          </p:nvSpPr>
          <p:spPr>
            <a:xfrm>
              <a:off x="256448"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60593 w 1457926"/>
                <a:gd name="connsiteY8" fmla="*/ 1841423 h 2135354"/>
                <a:gd name="connsiteX9" fmla="*/ 0 w 1457926"/>
                <a:gd name="connsiteY9" fmla="*/ 1731886 h 2135354"/>
                <a:gd name="connsiteX10" fmla="*/ 616661 w 1457926"/>
                <a:gd name="connsiteY10" fmla="*/ 0 h 2135354"/>
                <a:gd name="connsiteX0" fmla="*/ 689418 w 1530683"/>
                <a:gd name="connsiteY0" fmla="*/ 0 h 2135354"/>
                <a:gd name="connsiteX1" fmla="*/ 948148 w 1530683"/>
                <a:gd name="connsiteY1" fmla="*/ 0 h 2135354"/>
                <a:gd name="connsiteX2" fmla="*/ 1530683 w 1530683"/>
                <a:gd name="connsiteY2" fmla="*/ 1732147 h 2135354"/>
                <a:gd name="connsiteX3" fmla="*/ 1512420 w 1530683"/>
                <a:gd name="connsiteY3" fmla="*/ 1841423 h 2135354"/>
                <a:gd name="connsiteX4" fmla="*/ 1505629 w 1530683"/>
                <a:gd name="connsiteY4" fmla="*/ 1841423 h 2135354"/>
                <a:gd name="connsiteX5" fmla="*/ 1509070 w 1530683"/>
                <a:gd name="connsiteY5" fmla="*/ 1855288 h 2135354"/>
                <a:gd name="connsiteX6" fmla="*/ 819489 w 1530683"/>
                <a:gd name="connsiteY6" fmla="*/ 2135354 h 2135354"/>
                <a:gd name="connsiteX7" fmla="*/ 129908 w 1530683"/>
                <a:gd name="connsiteY7" fmla="*/ 1855288 h 2135354"/>
                <a:gd name="connsiteX8" fmla="*/ 0 w 1530683"/>
                <a:gd name="connsiteY8" fmla="*/ 1841423 h 2135354"/>
                <a:gd name="connsiteX9" fmla="*/ 72757 w 1530683"/>
                <a:gd name="connsiteY9" fmla="*/ 1731886 h 2135354"/>
                <a:gd name="connsiteX10" fmla="*/ 689418 w 1530683"/>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0 w 1457926"/>
                <a:gd name="connsiteY8" fmla="*/ 1731886 h 2135354"/>
                <a:gd name="connsiteX9" fmla="*/ 616661 w 1457926"/>
                <a:gd name="connsiteY9" fmla="*/ 0 h 2135354"/>
                <a:gd name="connsiteX0" fmla="*/ 559510 w 1400775"/>
                <a:gd name="connsiteY0" fmla="*/ 0 h 2135354"/>
                <a:gd name="connsiteX1" fmla="*/ 818240 w 1400775"/>
                <a:gd name="connsiteY1" fmla="*/ 0 h 2135354"/>
                <a:gd name="connsiteX2" fmla="*/ 1400775 w 1400775"/>
                <a:gd name="connsiteY2" fmla="*/ 1732147 h 2135354"/>
                <a:gd name="connsiteX3" fmla="*/ 1382512 w 1400775"/>
                <a:gd name="connsiteY3" fmla="*/ 1841423 h 2135354"/>
                <a:gd name="connsiteX4" fmla="*/ 1375721 w 1400775"/>
                <a:gd name="connsiteY4" fmla="*/ 1841423 h 2135354"/>
                <a:gd name="connsiteX5" fmla="*/ 1379162 w 1400775"/>
                <a:gd name="connsiteY5" fmla="*/ 1855288 h 2135354"/>
                <a:gd name="connsiteX6" fmla="*/ 689581 w 1400775"/>
                <a:gd name="connsiteY6" fmla="*/ 2135354 h 2135354"/>
                <a:gd name="connsiteX7" fmla="*/ 0 w 1400775"/>
                <a:gd name="connsiteY7" fmla="*/ 1855288 h 2135354"/>
                <a:gd name="connsiteX8" fmla="*/ 559510 w 1400775"/>
                <a:gd name="connsiteY8" fmla="*/ 0 h 2135354"/>
                <a:gd name="connsiteX0" fmla="*/ 559510 w 1382512"/>
                <a:gd name="connsiteY0" fmla="*/ 0 h 2135354"/>
                <a:gd name="connsiteX1" fmla="*/ 818240 w 1382512"/>
                <a:gd name="connsiteY1" fmla="*/ 0 h 2135354"/>
                <a:gd name="connsiteX2" fmla="*/ 1382512 w 1382512"/>
                <a:gd name="connsiteY2" fmla="*/ 1841423 h 2135354"/>
                <a:gd name="connsiteX3" fmla="*/ 1375721 w 1382512"/>
                <a:gd name="connsiteY3" fmla="*/ 1841423 h 2135354"/>
                <a:gd name="connsiteX4" fmla="*/ 1379162 w 1382512"/>
                <a:gd name="connsiteY4" fmla="*/ 1855288 h 2135354"/>
                <a:gd name="connsiteX5" fmla="*/ 689581 w 1382512"/>
                <a:gd name="connsiteY5" fmla="*/ 2135354 h 2135354"/>
                <a:gd name="connsiteX6" fmla="*/ 0 w 1382512"/>
                <a:gd name="connsiteY6" fmla="*/ 1855288 h 2135354"/>
                <a:gd name="connsiteX7" fmla="*/ 559510 w 1382512"/>
                <a:gd name="connsiteY7" fmla="*/ 0 h 2135354"/>
                <a:gd name="connsiteX0" fmla="*/ 559510 w 1392037"/>
                <a:gd name="connsiteY0" fmla="*/ 0 h 2135354"/>
                <a:gd name="connsiteX1" fmla="*/ 818240 w 1392037"/>
                <a:gd name="connsiteY1" fmla="*/ 0 h 2135354"/>
                <a:gd name="connsiteX2" fmla="*/ 1392037 w 1392037"/>
                <a:gd name="connsiteY2" fmla="*/ 1727123 h 2135354"/>
                <a:gd name="connsiteX3" fmla="*/ 1375721 w 1392037"/>
                <a:gd name="connsiteY3" fmla="*/ 1841423 h 2135354"/>
                <a:gd name="connsiteX4" fmla="*/ 1379162 w 1392037"/>
                <a:gd name="connsiteY4" fmla="*/ 1855288 h 2135354"/>
                <a:gd name="connsiteX5" fmla="*/ 689581 w 1392037"/>
                <a:gd name="connsiteY5" fmla="*/ 2135354 h 2135354"/>
                <a:gd name="connsiteX6" fmla="*/ 0 w 1392037"/>
                <a:gd name="connsiteY6" fmla="*/ 1855288 h 2135354"/>
                <a:gd name="connsiteX7" fmla="*/ 559510 w 1392037"/>
                <a:gd name="connsiteY7" fmla="*/ 0 h 2135354"/>
                <a:gd name="connsiteX0" fmla="*/ 559510 w 1379162"/>
                <a:gd name="connsiteY0" fmla="*/ 0 h 2135354"/>
                <a:gd name="connsiteX1" fmla="*/ 818240 w 1379162"/>
                <a:gd name="connsiteY1" fmla="*/ 0 h 2135354"/>
                <a:gd name="connsiteX2" fmla="*/ 1375721 w 1379162"/>
                <a:gd name="connsiteY2" fmla="*/ 1841423 h 2135354"/>
                <a:gd name="connsiteX3" fmla="*/ 1379162 w 1379162"/>
                <a:gd name="connsiteY3" fmla="*/ 1855288 h 2135354"/>
                <a:gd name="connsiteX4" fmla="*/ 689581 w 1379162"/>
                <a:gd name="connsiteY4" fmla="*/ 2135354 h 2135354"/>
                <a:gd name="connsiteX5" fmla="*/ 0 w 1379162"/>
                <a:gd name="connsiteY5" fmla="*/ 1855288 h 2135354"/>
                <a:gd name="connsiteX6" fmla="*/ 559510 w 1379162"/>
                <a:gd name="connsiteY6" fmla="*/ 0 h 2135354"/>
                <a:gd name="connsiteX0" fmla="*/ 559510 w 1379162"/>
                <a:gd name="connsiteY0" fmla="*/ 3 h 2135357"/>
                <a:gd name="connsiteX1" fmla="*/ 818240 w 1379162"/>
                <a:gd name="connsiteY1" fmla="*/ 3 h 2135357"/>
                <a:gd name="connsiteX2" fmla="*/ 1375721 w 1379162"/>
                <a:gd name="connsiteY2" fmla="*/ 1841426 h 2135357"/>
                <a:gd name="connsiteX3" fmla="*/ 1379162 w 1379162"/>
                <a:gd name="connsiteY3" fmla="*/ 1855291 h 2135357"/>
                <a:gd name="connsiteX4" fmla="*/ 689581 w 1379162"/>
                <a:gd name="connsiteY4" fmla="*/ 2135357 h 2135357"/>
                <a:gd name="connsiteX5" fmla="*/ 0 w 1379162"/>
                <a:gd name="connsiteY5" fmla="*/ 1855291 h 2135357"/>
                <a:gd name="connsiteX6" fmla="*/ 559510 w 1379162"/>
                <a:gd name="connsiteY6" fmla="*/ 3 h 2135357"/>
                <a:gd name="connsiteX0" fmla="*/ 559510 w 1379162"/>
                <a:gd name="connsiteY0" fmla="*/ 40216 h 2175570"/>
                <a:gd name="connsiteX1" fmla="*/ 818240 w 1379162"/>
                <a:gd name="connsiteY1" fmla="*/ 40216 h 2175570"/>
                <a:gd name="connsiteX2" fmla="*/ 1375721 w 1379162"/>
                <a:gd name="connsiteY2" fmla="*/ 1881639 h 2175570"/>
                <a:gd name="connsiteX3" fmla="*/ 1379162 w 1379162"/>
                <a:gd name="connsiteY3" fmla="*/ 1895504 h 2175570"/>
                <a:gd name="connsiteX4" fmla="*/ 689581 w 1379162"/>
                <a:gd name="connsiteY4" fmla="*/ 2175570 h 2175570"/>
                <a:gd name="connsiteX5" fmla="*/ 0 w 1379162"/>
                <a:gd name="connsiteY5" fmla="*/ 1895504 h 2175570"/>
                <a:gd name="connsiteX6" fmla="*/ 559510 w 1379162"/>
                <a:gd name="connsiteY6" fmla="*/ 40216 h 2175570"/>
                <a:gd name="connsiteX0" fmla="*/ 559510 w 1379162"/>
                <a:gd name="connsiteY0" fmla="*/ 50079 h 2185433"/>
                <a:gd name="connsiteX1" fmla="*/ 818240 w 1379162"/>
                <a:gd name="connsiteY1" fmla="*/ 50079 h 2185433"/>
                <a:gd name="connsiteX2" fmla="*/ 1375721 w 1379162"/>
                <a:gd name="connsiteY2" fmla="*/ 1891502 h 2185433"/>
                <a:gd name="connsiteX3" fmla="*/ 1379162 w 1379162"/>
                <a:gd name="connsiteY3" fmla="*/ 1905367 h 2185433"/>
                <a:gd name="connsiteX4" fmla="*/ 689581 w 1379162"/>
                <a:gd name="connsiteY4" fmla="*/ 2185433 h 2185433"/>
                <a:gd name="connsiteX5" fmla="*/ 0 w 1379162"/>
                <a:gd name="connsiteY5" fmla="*/ 1905367 h 2185433"/>
                <a:gd name="connsiteX6" fmla="*/ 559510 w 1379162"/>
                <a:gd name="connsiteY6" fmla="*/ 50079 h 2185433"/>
                <a:gd name="connsiteX0" fmla="*/ 559510 w 1379162"/>
                <a:gd name="connsiteY0" fmla="*/ 52984 h 2188338"/>
                <a:gd name="connsiteX1" fmla="*/ 818240 w 1379162"/>
                <a:gd name="connsiteY1" fmla="*/ 52984 h 2188338"/>
                <a:gd name="connsiteX2" fmla="*/ 1375721 w 1379162"/>
                <a:gd name="connsiteY2" fmla="*/ 1894407 h 2188338"/>
                <a:gd name="connsiteX3" fmla="*/ 1379162 w 1379162"/>
                <a:gd name="connsiteY3" fmla="*/ 1908272 h 2188338"/>
                <a:gd name="connsiteX4" fmla="*/ 689581 w 1379162"/>
                <a:gd name="connsiteY4" fmla="*/ 2188338 h 2188338"/>
                <a:gd name="connsiteX5" fmla="*/ 0 w 1379162"/>
                <a:gd name="connsiteY5" fmla="*/ 1908272 h 2188338"/>
                <a:gd name="connsiteX6" fmla="*/ 559510 w 1379162"/>
                <a:gd name="connsiteY6" fmla="*/ 52984 h 21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98000">
                  <a:srgbClr val="C5134A"/>
                </a:gs>
                <a:gs pos="0">
                  <a:srgbClr val="BE1247"/>
                </a:gs>
                <a:gs pos="19000">
                  <a:srgbClr val="D2144F"/>
                </a:gs>
                <a:gs pos="54000">
                  <a:srgbClr val="F87477"/>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9" name="椭圆 10"/>
            <p:cNvSpPr/>
            <p:nvPr/>
          </p:nvSpPr>
          <p:spPr>
            <a:xfrm>
              <a:off x="569154" y="3291810"/>
              <a:ext cx="756945"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0"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grpSp>
        <p:nvGrpSpPr>
          <p:cNvPr id="21" name="组合 27"/>
          <p:cNvGrpSpPr>
            <a:grpSpLocks/>
          </p:cNvGrpSpPr>
          <p:nvPr/>
        </p:nvGrpSpPr>
        <p:grpSpPr bwMode="auto">
          <a:xfrm>
            <a:off x="5815018" y="3637736"/>
            <a:ext cx="1245991" cy="2230528"/>
            <a:chOff x="179512" y="2797966"/>
            <a:chExt cx="1513892" cy="2709936"/>
          </a:xfrm>
        </p:grpSpPr>
        <p:sp>
          <p:nvSpPr>
            <p:cNvPr id="22" name="圆角矩形 21"/>
            <p:cNvSpPr/>
            <p:nvPr/>
          </p:nvSpPr>
          <p:spPr>
            <a:xfrm>
              <a:off x="179512" y="4149080"/>
              <a:ext cx="1512168" cy="1358822"/>
            </a:xfrm>
            <a:prstGeom prst="roundRect">
              <a:avLst>
                <a:gd name="adj" fmla="val 5673"/>
              </a:avLst>
            </a:prstGeom>
            <a:solidFill>
              <a:srgbClr val="BE1247"/>
            </a:solidFill>
            <a:ln>
              <a:no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3" name="圆角矩形 22"/>
            <p:cNvSpPr/>
            <p:nvPr/>
          </p:nvSpPr>
          <p:spPr>
            <a:xfrm>
              <a:off x="181236" y="4138187"/>
              <a:ext cx="1512168" cy="1358822"/>
            </a:xfrm>
            <a:prstGeom prst="roundRect">
              <a:avLst>
                <a:gd name="adj" fmla="val 5673"/>
              </a:avLst>
            </a:prstGeom>
            <a:gradFill flip="none" rotWithShape="1">
              <a:gsLst>
                <a:gs pos="0">
                  <a:srgbClr val="BE1247"/>
                </a:gs>
                <a:gs pos="33000">
                  <a:srgbClr val="D2144F"/>
                </a:gs>
                <a:gs pos="90000">
                  <a:srgbClr val="F87477"/>
                </a:gs>
                <a:gs pos="100000">
                  <a:srgbClr val="FA9496"/>
                </a:gs>
              </a:gsLst>
              <a:lin ang="7200000" scaled="0"/>
              <a:tileRect/>
            </a:gradFill>
            <a:ln>
              <a:no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4" name="椭圆 10"/>
            <p:cNvSpPr/>
            <p:nvPr/>
          </p:nvSpPr>
          <p:spPr>
            <a:xfrm>
              <a:off x="256447"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60593 w 1457926"/>
                <a:gd name="connsiteY8" fmla="*/ 1841423 h 2135354"/>
                <a:gd name="connsiteX9" fmla="*/ 0 w 1457926"/>
                <a:gd name="connsiteY9" fmla="*/ 1731886 h 2135354"/>
                <a:gd name="connsiteX10" fmla="*/ 616661 w 1457926"/>
                <a:gd name="connsiteY10" fmla="*/ 0 h 2135354"/>
                <a:gd name="connsiteX0" fmla="*/ 689418 w 1530683"/>
                <a:gd name="connsiteY0" fmla="*/ 0 h 2135354"/>
                <a:gd name="connsiteX1" fmla="*/ 948148 w 1530683"/>
                <a:gd name="connsiteY1" fmla="*/ 0 h 2135354"/>
                <a:gd name="connsiteX2" fmla="*/ 1530683 w 1530683"/>
                <a:gd name="connsiteY2" fmla="*/ 1732147 h 2135354"/>
                <a:gd name="connsiteX3" fmla="*/ 1512420 w 1530683"/>
                <a:gd name="connsiteY3" fmla="*/ 1841423 h 2135354"/>
                <a:gd name="connsiteX4" fmla="*/ 1505629 w 1530683"/>
                <a:gd name="connsiteY4" fmla="*/ 1841423 h 2135354"/>
                <a:gd name="connsiteX5" fmla="*/ 1509070 w 1530683"/>
                <a:gd name="connsiteY5" fmla="*/ 1855288 h 2135354"/>
                <a:gd name="connsiteX6" fmla="*/ 819489 w 1530683"/>
                <a:gd name="connsiteY6" fmla="*/ 2135354 h 2135354"/>
                <a:gd name="connsiteX7" fmla="*/ 129908 w 1530683"/>
                <a:gd name="connsiteY7" fmla="*/ 1855288 h 2135354"/>
                <a:gd name="connsiteX8" fmla="*/ 0 w 1530683"/>
                <a:gd name="connsiteY8" fmla="*/ 1841423 h 2135354"/>
                <a:gd name="connsiteX9" fmla="*/ 72757 w 1530683"/>
                <a:gd name="connsiteY9" fmla="*/ 1731886 h 2135354"/>
                <a:gd name="connsiteX10" fmla="*/ 689418 w 1530683"/>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0 w 1457926"/>
                <a:gd name="connsiteY8" fmla="*/ 1731886 h 2135354"/>
                <a:gd name="connsiteX9" fmla="*/ 616661 w 1457926"/>
                <a:gd name="connsiteY9" fmla="*/ 0 h 2135354"/>
                <a:gd name="connsiteX0" fmla="*/ 559510 w 1400775"/>
                <a:gd name="connsiteY0" fmla="*/ 0 h 2135354"/>
                <a:gd name="connsiteX1" fmla="*/ 818240 w 1400775"/>
                <a:gd name="connsiteY1" fmla="*/ 0 h 2135354"/>
                <a:gd name="connsiteX2" fmla="*/ 1400775 w 1400775"/>
                <a:gd name="connsiteY2" fmla="*/ 1732147 h 2135354"/>
                <a:gd name="connsiteX3" fmla="*/ 1382512 w 1400775"/>
                <a:gd name="connsiteY3" fmla="*/ 1841423 h 2135354"/>
                <a:gd name="connsiteX4" fmla="*/ 1375721 w 1400775"/>
                <a:gd name="connsiteY4" fmla="*/ 1841423 h 2135354"/>
                <a:gd name="connsiteX5" fmla="*/ 1379162 w 1400775"/>
                <a:gd name="connsiteY5" fmla="*/ 1855288 h 2135354"/>
                <a:gd name="connsiteX6" fmla="*/ 689581 w 1400775"/>
                <a:gd name="connsiteY6" fmla="*/ 2135354 h 2135354"/>
                <a:gd name="connsiteX7" fmla="*/ 0 w 1400775"/>
                <a:gd name="connsiteY7" fmla="*/ 1855288 h 2135354"/>
                <a:gd name="connsiteX8" fmla="*/ 559510 w 1400775"/>
                <a:gd name="connsiteY8" fmla="*/ 0 h 2135354"/>
                <a:gd name="connsiteX0" fmla="*/ 559510 w 1382512"/>
                <a:gd name="connsiteY0" fmla="*/ 0 h 2135354"/>
                <a:gd name="connsiteX1" fmla="*/ 818240 w 1382512"/>
                <a:gd name="connsiteY1" fmla="*/ 0 h 2135354"/>
                <a:gd name="connsiteX2" fmla="*/ 1382512 w 1382512"/>
                <a:gd name="connsiteY2" fmla="*/ 1841423 h 2135354"/>
                <a:gd name="connsiteX3" fmla="*/ 1375721 w 1382512"/>
                <a:gd name="connsiteY3" fmla="*/ 1841423 h 2135354"/>
                <a:gd name="connsiteX4" fmla="*/ 1379162 w 1382512"/>
                <a:gd name="connsiteY4" fmla="*/ 1855288 h 2135354"/>
                <a:gd name="connsiteX5" fmla="*/ 689581 w 1382512"/>
                <a:gd name="connsiteY5" fmla="*/ 2135354 h 2135354"/>
                <a:gd name="connsiteX6" fmla="*/ 0 w 1382512"/>
                <a:gd name="connsiteY6" fmla="*/ 1855288 h 2135354"/>
                <a:gd name="connsiteX7" fmla="*/ 559510 w 1382512"/>
                <a:gd name="connsiteY7" fmla="*/ 0 h 2135354"/>
                <a:gd name="connsiteX0" fmla="*/ 559510 w 1392037"/>
                <a:gd name="connsiteY0" fmla="*/ 0 h 2135354"/>
                <a:gd name="connsiteX1" fmla="*/ 818240 w 1392037"/>
                <a:gd name="connsiteY1" fmla="*/ 0 h 2135354"/>
                <a:gd name="connsiteX2" fmla="*/ 1392037 w 1392037"/>
                <a:gd name="connsiteY2" fmla="*/ 1727123 h 2135354"/>
                <a:gd name="connsiteX3" fmla="*/ 1375721 w 1392037"/>
                <a:gd name="connsiteY3" fmla="*/ 1841423 h 2135354"/>
                <a:gd name="connsiteX4" fmla="*/ 1379162 w 1392037"/>
                <a:gd name="connsiteY4" fmla="*/ 1855288 h 2135354"/>
                <a:gd name="connsiteX5" fmla="*/ 689581 w 1392037"/>
                <a:gd name="connsiteY5" fmla="*/ 2135354 h 2135354"/>
                <a:gd name="connsiteX6" fmla="*/ 0 w 1392037"/>
                <a:gd name="connsiteY6" fmla="*/ 1855288 h 2135354"/>
                <a:gd name="connsiteX7" fmla="*/ 559510 w 1392037"/>
                <a:gd name="connsiteY7" fmla="*/ 0 h 2135354"/>
                <a:gd name="connsiteX0" fmla="*/ 559510 w 1379162"/>
                <a:gd name="connsiteY0" fmla="*/ 0 h 2135354"/>
                <a:gd name="connsiteX1" fmla="*/ 818240 w 1379162"/>
                <a:gd name="connsiteY1" fmla="*/ 0 h 2135354"/>
                <a:gd name="connsiteX2" fmla="*/ 1375721 w 1379162"/>
                <a:gd name="connsiteY2" fmla="*/ 1841423 h 2135354"/>
                <a:gd name="connsiteX3" fmla="*/ 1379162 w 1379162"/>
                <a:gd name="connsiteY3" fmla="*/ 1855288 h 2135354"/>
                <a:gd name="connsiteX4" fmla="*/ 689581 w 1379162"/>
                <a:gd name="connsiteY4" fmla="*/ 2135354 h 2135354"/>
                <a:gd name="connsiteX5" fmla="*/ 0 w 1379162"/>
                <a:gd name="connsiteY5" fmla="*/ 1855288 h 2135354"/>
                <a:gd name="connsiteX6" fmla="*/ 559510 w 1379162"/>
                <a:gd name="connsiteY6" fmla="*/ 0 h 2135354"/>
                <a:gd name="connsiteX0" fmla="*/ 559510 w 1379162"/>
                <a:gd name="connsiteY0" fmla="*/ 3 h 2135357"/>
                <a:gd name="connsiteX1" fmla="*/ 818240 w 1379162"/>
                <a:gd name="connsiteY1" fmla="*/ 3 h 2135357"/>
                <a:gd name="connsiteX2" fmla="*/ 1375721 w 1379162"/>
                <a:gd name="connsiteY2" fmla="*/ 1841426 h 2135357"/>
                <a:gd name="connsiteX3" fmla="*/ 1379162 w 1379162"/>
                <a:gd name="connsiteY3" fmla="*/ 1855291 h 2135357"/>
                <a:gd name="connsiteX4" fmla="*/ 689581 w 1379162"/>
                <a:gd name="connsiteY4" fmla="*/ 2135357 h 2135357"/>
                <a:gd name="connsiteX5" fmla="*/ 0 w 1379162"/>
                <a:gd name="connsiteY5" fmla="*/ 1855291 h 2135357"/>
                <a:gd name="connsiteX6" fmla="*/ 559510 w 1379162"/>
                <a:gd name="connsiteY6" fmla="*/ 3 h 2135357"/>
                <a:gd name="connsiteX0" fmla="*/ 559510 w 1379162"/>
                <a:gd name="connsiteY0" fmla="*/ 40216 h 2175570"/>
                <a:gd name="connsiteX1" fmla="*/ 818240 w 1379162"/>
                <a:gd name="connsiteY1" fmla="*/ 40216 h 2175570"/>
                <a:gd name="connsiteX2" fmla="*/ 1375721 w 1379162"/>
                <a:gd name="connsiteY2" fmla="*/ 1881639 h 2175570"/>
                <a:gd name="connsiteX3" fmla="*/ 1379162 w 1379162"/>
                <a:gd name="connsiteY3" fmla="*/ 1895504 h 2175570"/>
                <a:gd name="connsiteX4" fmla="*/ 689581 w 1379162"/>
                <a:gd name="connsiteY4" fmla="*/ 2175570 h 2175570"/>
                <a:gd name="connsiteX5" fmla="*/ 0 w 1379162"/>
                <a:gd name="connsiteY5" fmla="*/ 1895504 h 2175570"/>
                <a:gd name="connsiteX6" fmla="*/ 559510 w 1379162"/>
                <a:gd name="connsiteY6" fmla="*/ 40216 h 2175570"/>
                <a:gd name="connsiteX0" fmla="*/ 559510 w 1379162"/>
                <a:gd name="connsiteY0" fmla="*/ 50079 h 2185433"/>
                <a:gd name="connsiteX1" fmla="*/ 818240 w 1379162"/>
                <a:gd name="connsiteY1" fmla="*/ 50079 h 2185433"/>
                <a:gd name="connsiteX2" fmla="*/ 1375721 w 1379162"/>
                <a:gd name="connsiteY2" fmla="*/ 1891502 h 2185433"/>
                <a:gd name="connsiteX3" fmla="*/ 1379162 w 1379162"/>
                <a:gd name="connsiteY3" fmla="*/ 1905367 h 2185433"/>
                <a:gd name="connsiteX4" fmla="*/ 689581 w 1379162"/>
                <a:gd name="connsiteY4" fmla="*/ 2185433 h 2185433"/>
                <a:gd name="connsiteX5" fmla="*/ 0 w 1379162"/>
                <a:gd name="connsiteY5" fmla="*/ 1905367 h 2185433"/>
                <a:gd name="connsiteX6" fmla="*/ 559510 w 1379162"/>
                <a:gd name="connsiteY6" fmla="*/ 50079 h 2185433"/>
                <a:gd name="connsiteX0" fmla="*/ 559510 w 1379162"/>
                <a:gd name="connsiteY0" fmla="*/ 52984 h 2188338"/>
                <a:gd name="connsiteX1" fmla="*/ 818240 w 1379162"/>
                <a:gd name="connsiteY1" fmla="*/ 52984 h 2188338"/>
                <a:gd name="connsiteX2" fmla="*/ 1375721 w 1379162"/>
                <a:gd name="connsiteY2" fmla="*/ 1894407 h 2188338"/>
                <a:gd name="connsiteX3" fmla="*/ 1379162 w 1379162"/>
                <a:gd name="connsiteY3" fmla="*/ 1908272 h 2188338"/>
                <a:gd name="connsiteX4" fmla="*/ 689581 w 1379162"/>
                <a:gd name="connsiteY4" fmla="*/ 2188338 h 2188338"/>
                <a:gd name="connsiteX5" fmla="*/ 0 w 1379162"/>
                <a:gd name="connsiteY5" fmla="*/ 1908272 h 2188338"/>
                <a:gd name="connsiteX6" fmla="*/ 559510 w 1379162"/>
                <a:gd name="connsiteY6" fmla="*/ 52984 h 21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98000">
                  <a:srgbClr val="C5134A"/>
                </a:gs>
                <a:gs pos="0">
                  <a:srgbClr val="BE1247"/>
                </a:gs>
                <a:gs pos="19000">
                  <a:srgbClr val="D2144F"/>
                </a:gs>
                <a:gs pos="54000">
                  <a:srgbClr val="F87477"/>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5" name="椭圆 10"/>
            <p:cNvSpPr/>
            <p:nvPr/>
          </p:nvSpPr>
          <p:spPr>
            <a:xfrm>
              <a:off x="569152" y="3291810"/>
              <a:ext cx="756947"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6"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grpSp>
        <p:nvGrpSpPr>
          <p:cNvPr id="27" name="组合 33"/>
          <p:cNvGrpSpPr>
            <a:grpSpLocks/>
          </p:cNvGrpSpPr>
          <p:nvPr/>
        </p:nvGrpSpPr>
        <p:grpSpPr bwMode="auto">
          <a:xfrm>
            <a:off x="9242514" y="3637736"/>
            <a:ext cx="1245991" cy="2230528"/>
            <a:chOff x="179512" y="2797966"/>
            <a:chExt cx="1513892" cy="2709936"/>
          </a:xfrm>
        </p:grpSpPr>
        <p:sp>
          <p:nvSpPr>
            <p:cNvPr id="28" name="圆角矩形 27"/>
            <p:cNvSpPr/>
            <p:nvPr/>
          </p:nvSpPr>
          <p:spPr>
            <a:xfrm>
              <a:off x="179512" y="4149080"/>
              <a:ext cx="1512168" cy="1358822"/>
            </a:xfrm>
            <a:prstGeom prst="roundRect">
              <a:avLst>
                <a:gd name="adj" fmla="val 5673"/>
              </a:avLst>
            </a:prstGeom>
            <a:solidFill>
              <a:srgbClr val="BE1247"/>
            </a:solidFill>
            <a:ln>
              <a:no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9" name="圆角矩形 28"/>
            <p:cNvSpPr/>
            <p:nvPr/>
          </p:nvSpPr>
          <p:spPr>
            <a:xfrm>
              <a:off x="181236" y="4138187"/>
              <a:ext cx="1512168" cy="1358822"/>
            </a:xfrm>
            <a:prstGeom prst="roundRect">
              <a:avLst>
                <a:gd name="adj" fmla="val 5673"/>
              </a:avLst>
            </a:prstGeom>
            <a:gradFill flip="none" rotWithShape="1">
              <a:gsLst>
                <a:gs pos="0">
                  <a:srgbClr val="BE1247"/>
                </a:gs>
                <a:gs pos="33000">
                  <a:srgbClr val="D2144F"/>
                </a:gs>
                <a:gs pos="90000">
                  <a:srgbClr val="F87477"/>
                </a:gs>
                <a:gs pos="100000">
                  <a:srgbClr val="FA9496"/>
                </a:gs>
              </a:gsLst>
              <a:lin ang="7200000" scaled="0"/>
              <a:tileRect/>
            </a:gradFill>
            <a:ln>
              <a:no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30" name="椭圆 10"/>
            <p:cNvSpPr/>
            <p:nvPr/>
          </p:nvSpPr>
          <p:spPr>
            <a:xfrm>
              <a:off x="256447"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60593 w 1457926"/>
                <a:gd name="connsiteY8" fmla="*/ 1841423 h 2135354"/>
                <a:gd name="connsiteX9" fmla="*/ 0 w 1457926"/>
                <a:gd name="connsiteY9" fmla="*/ 1731886 h 2135354"/>
                <a:gd name="connsiteX10" fmla="*/ 616661 w 1457926"/>
                <a:gd name="connsiteY10" fmla="*/ 0 h 2135354"/>
                <a:gd name="connsiteX0" fmla="*/ 689418 w 1530683"/>
                <a:gd name="connsiteY0" fmla="*/ 0 h 2135354"/>
                <a:gd name="connsiteX1" fmla="*/ 948148 w 1530683"/>
                <a:gd name="connsiteY1" fmla="*/ 0 h 2135354"/>
                <a:gd name="connsiteX2" fmla="*/ 1530683 w 1530683"/>
                <a:gd name="connsiteY2" fmla="*/ 1732147 h 2135354"/>
                <a:gd name="connsiteX3" fmla="*/ 1512420 w 1530683"/>
                <a:gd name="connsiteY3" fmla="*/ 1841423 h 2135354"/>
                <a:gd name="connsiteX4" fmla="*/ 1505629 w 1530683"/>
                <a:gd name="connsiteY4" fmla="*/ 1841423 h 2135354"/>
                <a:gd name="connsiteX5" fmla="*/ 1509070 w 1530683"/>
                <a:gd name="connsiteY5" fmla="*/ 1855288 h 2135354"/>
                <a:gd name="connsiteX6" fmla="*/ 819489 w 1530683"/>
                <a:gd name="connsiteY6" fmla="*/ 2135354 h 2135354"/>
                <a:gd name="connsiteX7" fmla="*/ 129908 w 1530683"/>
                <a:gd name="connsiteY7" fmla="*/ 1855288 h 2135354"/>
                <a:gd name="connsiteX8" fmla="*/ 0 w 1530683"/>
                <a:gd name="connsiteY8" fmla="*/ 1841423 h 2135354"/>
                <a:gd name="connsiteX9" fmla="*/ 72757 w 1530683"/>
                <a:gd name="connsiteY9" fmla="*/ 1731886 h 2135354"/>
                <a:gd name="connsiteX10" fmla="*/ 689418 w 1530683"/>
                <a:gd name="connsiteY10" fmla="*/ 0 h 2135354"/>
                <a:gd name="connsiteX0" fmla="*/ 616661 w 1457926"/>
                <a:gd name="connsiteY0" fmla="*/ 0 h 2135354"/>
                <a:gd name="connsiteX1" fmla="*/ 875391 w 1457926"/>
                <a:gd name="connsiteY1" fmla="*/ 0 h 2135354"/>
                <a:gd name="connsiteX2" fmla="*/ 1457926 w 1457926"/>
                <a:gd name="connsiteY2" fmla="*/ 1732147 h 2135354"/>
                <a:gd name="connsiteX3" fmla="*/ 1439663 w 1457926"/>
                <a:gd name="connsiteY3" fmla="*/ 1841423 h 2135354"/>
                <a:gd name="connsiteX4" fmla="*/ 1432872 w 1457926"/>
                <a:gd name="connsiteY4" fmla="*/ 1841423 h 2135354"/>
                <a:gd name="connsiteX5" fmla="*/ 1436313 w 1457926"/>
                <a:gd name="connsiteY5" fmla="*/ 1855288 h 2135354"/>
                <a:gd name="connsiteX6" fmla="*/ 746732 w 1457926"/>
                <a:gd name="connsiteY6" fmla="*/ 2135354 h 2135354"/>
                <a:gd name="connsiteX7" fmla="*/ 57151 w 1457926"/>
                <a:gd name="connsiteY7" fmla="*/ 1855288 h 2135354"/>
                <a:gd name="connsiteX8" fmla="*/ 0 w 1457926"/>
                <a:gd name="connsiteY8" fmla="*/ 1731886 h 2135354"/>
                <a:gd name="connsiteX9" fmla="*/ 616661 w 1457926"/>
                <a:gd name="connsiteY9" fmla="*/ 0 h 2135354"/>
                <a:gd name="connsiteX0" fmla="*/ 559510 w 1400775"/>
                <a:gd name="connsiteY0" fmla="*/ 0 h 2135354"/>
                <a:gd name="connsiteX1" fmla="*/ 818240 w 1400775"/>
                <a:gd name="connsiteY1" fmla="*/ 0 h 2135354"/>
                <a:gd name="connsiteX2" fmla="*/ 1400775 w 1400775"/>
                <a:gd name="connsiteY2" fmla="*/ 1732147 h 2135354"/>
                <a:gd name="connsiteX3" fmla="*/ 1382512 w 1400775"/>
                <a:gd name="connsiteY3" fmla="*/ 1841423 h 2135354"/>
                <a:gd name="connsiteX4" fmla="*/ 1375721 w 1400775"/>
                <a:gd name="connsiteY4" fmla="*/ 1841423 h 2135354"/>
                <a:gd name="connsiteX5" fmla="*/ 1379162 w 1400775"/>
                <a:gd name="connsiteY5" fmla="*/ 1855288 h 2135354"/>
                <a:gd name="connsiteX6" fmla="*/ 689581 w 1400775"/>
                <a:gd name="connsiteY6" fmla="*/ 2135354 h 2135354"/>
                <a:gd name="connsiteX7" fmla="*/ 0 w 1400775"/>
                <a:gd name="connsiteY7" fmla="*/ 1855288 h 2135354"/>
                <a:gd name="connsiteX8" fmla="*/ 559510 w 1400775"/>
                <a:gd name="connsiteY8" fmla="*/ 0 h 2135354"/>
                <a:gd name="connsiteX0" fmla="*/ 559510 w 1382512"/>
                <a:gd name="connsiteY0" fmla="*/ 0 h 2135354"/>
                <a:gd name="connsiteX1" fmla="*/ 818240 w 1382512"/>
                <a:gd name="connsiteY1" fmla="*/ 0 h 2135354"/>
                <a:gd name="connsiteX2" fmla="*/ 1382512 w 1382512"/>
                <a:gd name="connsiteY2" fmla="*/ 1841423 h 2135354"/>
                <a:gd name="connsiteX3" fmla="*/ 1375721 w 1382512"/>
                <a:gd name="connsiteY3" fmla="*/ 1841423 h 2135354"/>
                <a:gd name="connsiteX4" fmla="*/ 1379162 w 1382512"/>
                <a:gd name="connsiteY4" fmla="*/ 1855288 h 2135354"/>
                <a:gd name="connsiteX5" fmla="*/ 689581 w 1382512"/>
                <a:gd name="connsiteY5" fmla="*/ 2135354 h 2135354"/>
                <a:gd name="connsiteX6" fmla="*/ 0 w 1382512"/>
                <a:gd name="connsiteY6" fmla="*/ 1855288 h 2135354"/>
                <a:gd name="connsiteX7" fmla="*/ 559510 w 1382512"/>
                <a:gd name="connsiteY7" fmla="*/ 0 h 2135354"/>
                <a:gd name="connsiteX0" fmla="*/ 559510 w 1392037"/>
                <a:gd name="connsiteY0" fmla="*/ 0 h 2135354"/>
                <a:gd name="connsiteX1" fmla="*/ 818240 w 1392037"/>
                <a:gd name="connsiteY1" fmla="*/ 0 h 2135354"/>
                <a:gd name="connsiteX2" fmla="*/ 1392037 w 1392037"/>
                <a:gd name="connsiteY2" fmla="*/ 1727123 h 2135354"/>
                <a:gd name="connsiteX3" fmla="*/ 1375721 w 1392037"/>
                <a:gd name="connsiteY3" fmla="*/ 1841423 h 2135354"/>
                <a:gd name="connsiteX4" fmla="*/ 1379162 w 1392037"/>
                <a:gd name="connsiteY4" fmla="*/ 1855288 h 2135354"/>
                <a:gd name="connsiteX5" fmla="*/ 689581 w 1392037"/>
                <a:gd name="connsiteY5" fmla="*/ 2135354 h 2135354"/>
                <a:gd name="connsiteX6" fmla="*/ 0 w 1392037"/>
                <a:gd name="connsiteY6" fmla="*/ 1855288 h 2135354"/>
                <a:gd name="connsiteX7" fmla="*/ 559510 w 1392037"/>
                <a:gd name="connsiteY7" fmla="*/ 0 h 2135354"/>
                <a:gd name="connsiteX0" fmla="*/ 559510 w 1379162"/>
                <a:gd name="connsiteY0" fmla="*/ 0 h 2135354"/>
                <a:gd name="connsiteX1" fmla="*/ 818240 w 1379162"/>
                <a:gd name="connsiteY1" fmla="*/ 0 h 2135354"/>
                <a:gd name="connsiteX2" fmla="*/ 1375721 w 1379162"/>
                <a:gd name="connsiteY2" fmla="*/ 1841423 h 2135354"/>
                <a:gd name="connsiteX3" fmla="*/ 1379162 w 1379162"/>
                <a:gd name="connsiteY3" fmla="*/ 1855288 h 2135354"/>
                <a:gd name="connsiteX4" fmla="*/ 689581 w 1379162"/>
                <a:gd name="connsiteY4" fmla="*/ 2135354 h 2135354"/>
                <a:gd name="connsiteX5" fmla="*/ 0 w 1379162"/>
                <a:gd name="connsiteY5" fmla="*/ 1855288 h 2135354"/>
                <a:gd name="connsiteX6" fmla="*/ 559510 w 1379162"/>
                <a:gd name="connsiteY6" fmla="*/ 0 h 2135354"/>
                <a:gd name="connsiteX0" fmla="*/ 559510 w 1379162"/>
                <a:gd name="connsiteY0" fmla="*/ 3 h 2135357"/>
                <a:gd name="connsiteX1" fmla="*/ 818240 w 1379162"/>
                <a:gd name="connsiteY1" fmla="*/ 3 h 2135357"/>
                <a:gd name="connsiteX2" fmla="*/ 1375721 w 1379162"/>
                <a:gd name="connsiteY2" fmla="*/ 1841426 h 2135357"/>
                <a:gd name="connsiteX3" fmla="*/ 1379162 w 1379162"/>
                <a:gd name="connsiteY3" fmla="*/ 1855291 h 2135357"/>
                <a:gd name="connsiteX4" fmla="*/ 689581 w 1379162"/>
                <a:gd name="connsiteY4" fmla="*/ 2135357 h 2135357"/>
                <a:gd name="connsiteX5" fmla="*/ 0 w 1379162"/>
                <a:gd name="connsiteY5" fmla="*/ 1855291 h 2135357"/>
                <a:gd name="connsiteX6" fmla="*/ 559510 w 1379162"/>
                <a:gd name="connsiteY6" fmla="*/ 3 h 2135357"/>
                <a:gd name="connsiteX0" fmla="*/ 559510 w 1379162"/>
                <a:gd name="connsiteY0" fmla="*/ 40216 h 2175570"/>
                <a:gd name="connsiteX1" fmla="*/ 818240 w 1379162"/>
                <a:gd name="connsiteY1" fmla="*/ 40216 h 2175570"/>
                <a:gd name="connsiteX2" fmla="*/ 1375721 w 1379162"/>
                <a:gd name="connsiteY2" fmla="*/ 1881639 h 2175570"/>
                <a:gd name="connsiteX3" fmla="*/ 1379162 w 1379162"/>
                <a:gd name="connsiteY3" fmla="*/ 1895504 h 2175570"/>
                <a:gd name="connsiteX4" fmla="*/ 689581 w 1379162"/>
                <a:gd name="connsiteY4" fmla="*/ 2175570 h 2175570"/>
                <a:gd name="connsiteX5" fmla="*/ 0 w 1379162"/>
                <a:gd name="connsiteY5" fmla="*/ 1895504 h 2175570"/>
                <a:gd name="connsiteX6" fmla="*/ 559510 w 1379162"/>
                <a:gd name="connsiteY6" fmla="*/ 40216 h 2175570"/>
                <a:gd name="connsiteX0" fmla="*/ 559510 w 1379162"/>
                <a:gd name="connsiteY0" fmla="*/ 50079 h 2185433"/>
                <a:gd name="connsiteX1" fmla="*/ 818240 w 1379162"/>
                <a:gd name="connsiteY1" fmla="*/ 50079 h 2185433"/>
                <a:gd name="connsiteX2" fmla="*/ 1375721 w 1379162"/>
                <a:gd name="connsiteY2" fmla="*/ 1891502 h 2185433"/>
                <a:gd name="connsiteX3" fmla="*/ 1379162 w 1379162"/>
                <a:gd name="connsiteY3" fmla="*/ 1905367 h 2185433"/>
                <a:gd name="connsiteX4" fmla="*/ 689581 w 1379162"/>
                <a:gd name="connsiteY4" fmla="*/ 2185433 h 2185433"/>
                <a:gd name="connsiteX5" fmla="*/ 0 w 1379162"/>
                <a:gd name="connsiteY5" fmla="*/ 1905367 h 2185433"/>
                <a:gd name="connsiteX6" fmla="*/ 559510 w 1379162"/>
                <a:gd name="connsiteY6" fmla="*/ 50079 h 2185433"/>
                <a:gd name="connsiteX0" fmla="*/ 559510 w 1379162"/>
                <a:gd name="connsiteY0" fmla="*/ 52984 h 2188338"/>
                <a:gd name="connsiteX1" fmla="*/ 818240 w 1379162"/>
                <a:gd name="connsiteY1" fmla="*/ 52984 h 2188338"/>
                <a:gd name="connsiteX2" fmla="*/ 1375721 w 1379162"/>
                <a:gd name="connsiteY2" fmla="*/ 1894407 h 2188338"/>
                <a:gd name="connsiteX3" fmla="*/ 1379162 w 1379162"/>
                <a:gd name="connsiteY3" fmla="*/ 1908272 h 2188338"/>
                <a:gd name="connsiteX4" fmla="*/ 689581 w 1379162"/>
                <a:gd name="connsiteY4" fmla="*/ 2188338 h 2188338"/>
                <a:gd name="connsiteX5" fmla="*/ 0 w 1379162"/>
                <a:gd name="connsiteY5" fmla="*/ 1908272 h 2188338"/>
                <a:gd name="connsiteX6" fmla="*/ 559510 w 1379162"/>
                <a:gd name="connsiteY6" fmla="*/ 52984 h 21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gradFill flip="none" rotWithShape="1">
              <a:gsLst>
                <a:gs pos="98000">
                  <a:srgbClr val="C5134A"/>
                </a:gs>
                <a:gs pos="0">
                  <a:srgbClr val="BE1247"/>
                </a:gs>
                <a:gs pos="19000">
                  <a:srgbClr val="D2144F"/>
                </a:gs>
                <a:gs pos="54000">
                  <a:srgbClr val="F87477"/>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31" name="椭圆 10"/>
            <p:cNvSpPr/>
            <p:nvPr/>
          </p:nvSpPr>
          <p:spPr>
            <a:xfrm>
              <a:off x="569152" y="3291810"/>
              <a:ext cx="756947"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32"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cxnSp>
        <p:nvCxnSpPr>
          <p:cNvPr id="33" name="直接连接符 32"/>
          <p:cNvCxnSpPr/>
          <p:nvPr/>
        </p:nvCxnSpPr>
        <p:spPr>
          <a:xfrm>
            <a:off x="4605793" y="2271233"/>
            <a:ext cx="0" cy="859937"/>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832808" y="2912611"/>
            <a:ext cx="0" cy="737381"/>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442097" y="2857460"/>
            <a:ext cx="0" cy="768021"/>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121121" y="2191569"/>
            <a:ext cx="0" cy="93960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9877764" y="2886056"/>
            <a:ext cx="0" cy="75168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Text Box 13">
            <a:extLst>
              <a:ext uri="{FF2B5EF4-FFF2-40B4-BE49-F238E27FC236}">
                <a16:creationId xmlns:a16="http://schemas.microsoft.com/office/drawing/2014/main" id="{52101E8F-EB85-9341-91D7-483D9B69CC1C}"/>
              </a:ext>
            </a:extLst>
          </p:cNvPr>
          <p:cNvSpPr txBox="1">
            <a:spLocks noChangeArrowheads="1"/>
          </p:cNvSpPr>
          <p:nvPr/>
        </p:nvSpPr>
        <p:spPr bwMode="auto">
          <a:xfrm>
            <a:off x="0" y="35073"/>
            <a:ext cx="6442097" cy="750732"/>
          </a:xfrm>
          <a:prstGeom prst="rect">
            <a:avLst/>
          </a:prstGeom>
          <a:solidFill>
            <a:schemeClr val="accent6">
              <a:lumMod val="7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solidFill>
                  <a:schemeClr val="bg1"/>
                </a:solidFill>
                <a:latin typeface="Times New Roman" panose="02020603050405020304" pitchFamily="18" charset="0"/>
                <a:cs typeface="Times New Roman" panose="02020603050405020304" pitchFamily="18" charset="0"/>
              </a:rPr>
              <a:t>Vòng 1: Nhóm chuyên gia (10 phút)</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TextBox 71">
            <a:extLst>
              <a:ext uri="{FF2B5EF4-FFF2-40B4-BE49-F238E27FC236}">
                <a16:creationId xmlns:a16="http://schemas.microsoft.com/office/drawing/2014/main" id="{36252773-BE93-5C45-8404-A58BABB84EFF}"/>
              </a:ext>
            </a:extLst>
          </p:cNvPr>
          <p:cNvSpPr txBox="1">
            <a:spLocks noChangeArrowheads="1"/>
          </p:cNvSpPr>
          <p:nvPr/>
        </p:nvSpPr>
        <p:spPr bwMode="auto">
          <a:xfrm>
            <a:off x="2118636" y="2198809"/>
            <a:ext cx="164764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800" b="1" dirty="0">
                <a:solidFill>
                  <a:srgbClr val="000000"/>
                </a:solidFill>
                <a:latin typeface="Times New Roman" panose="02020603050405020304" pitchFamily="18" charset="0"/>
                <a:cs typeface="Times New Roman" panose="02020603050405020304" pitchFamily="18" charset="0"/>
              </a:rPr>
              <a:t>Bài 1a,b</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45" name="TextBox 71">
            <a:extLst>
              <a:ext uri="{FF2B5EF4-FFF2-40B4-BE49-F238E27FC236}">
                <a16:creationId xmlns:a16="http://schemas.microsoft.com/office/drawing/2014/main" id="{934B0D96-A69A-F74F-8F49-D261620EAB5D}"/>
              </a:ext>
            </a:extLst>
          </p:cNvPr>
          <p:cNvSpPr txBox="1">
            <a:spLocks noChangeArrowheads="1"/>
          </p:cNvSpPr>
          <p:nvPr/>
        </p:nvSpPr>
        <p:spPr bwMode="auto">
          <a:xfrm>
            <a:off x="3804779" y="1496467"/>
            <a:ext cx="164764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800" b="1" dirty="0">
                <a:solidFill>
                  <a:srgbClr val="000000"/>
                </a:solidFill>
                <a:latin typeface="Times New Roman" panose="02020603050405020304" pitchFamily="18" charset="0"/>
                <a:cs typeface="Times New Roman" panose="02020603050405020304" pitchFamily="18" charset="0"/>
              </a:rPr>
              <a:t>Bài 1c,d</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46" name="TextBox 71">
            <a:extLst>
              <a:ext uri="{FF2B5EF4-FFF2-40B4-BE49-F238E27FC236}">
                <a16:creationId xmlns:a16="http://schemas.microsoft.com/office/drawing/2014/main" id="{029132EB-E1E2-554A-9279-E33A8D27F4AC}"/>
              </a:ext>
            </a:extLst>
          </p:cNvPr>
          <p:cNvSpPr txBox="1">
            <a:spLocks noChangeArrowheads="1"/>
          </p:cNvSpPr>
          <p:nvPr/>
        </p:nvSpPr>
        <p:spPr bwMode="auto">
          <a:xfrm>
            <a:off x="5460994" y="2198809"/>
            <a:ext cx="164764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800" b="1" dirty="0">
                <a:solidFill>
                  <a:srgbClr val="000000"/>
                </a:solidFill>
                <a:latin typeface="Times New Roman" panose="02020603050405020304" pitchFamily="18" charset="0"/>
                <a:cs typeface="Times New Roman" panose="02020603050405020304" pitchFamily="18" charset="0"/>
              </a:rPr>
              <a:t>Bài 2</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47" name="TextBox 71">
            <a:extLst>
              <a:ext uri="{FF2B5EF4-FFF2-40B4-BE49-F238E27FC236}">
                <a16:creationId xmlns:a16="http://schemas.microsoft.com/office/drawing/2014/main" id="{C87693FE-CC16-0E4B-838B-DBF01B4D3E44}"/>
              </a:ext>
            </a:extLst>
          </p:cNvPr>
          <p:cNvSpPr txBox="1">
            <a:spLocks noChangeArrowheads="1"/>
          </p:cNvSpPr>
          <p:nvPr/>
        </p:nvSpPr>
        <p:spPr bwMode="auto">
          <a:xfrm>
            <a:off x="7138585" y="1536602"/>
            <a:ext cx="164764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800" b="1" dirty="0">
                <a:solidFill>
                  <a:srgbClr val="000000"/>
                </a:solidFill>
                <a:latin typeface="Times New Roman" panose="02020603050405020304" pitchFamily="18" charset="0"/>
                <a:cs typeface="Times New Roman" panose="02020603050405020304" pitchFamily="18" charset="0"/>
              </a:rPr>
              <a:t>Bài 3</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48" name="TextBox 71">
            <a:extLst>
              <a:ext uri="{FF2B5EF4-FFF2-40B4-BE49-F238E27FC236}">
                <a16:creationId xmlns:a16="http://schemas.microsoft.com/office/drawing/2014/main" id="{1B7EB048-4434-4342-9EDE-C1337E9F2CBB}"/>
              </a:ext>
            </a:extLst>
          </p:cNvPr>
          <p:cNvSpPr txBox="1">
            <a:spLocks noChangeArrowheads="1"/>
          </p:cNvSpPr>
          <p:nvPr/>
        </p:nvSpPr>
        <p:spPr bwMode="auto">
          <a:xfrm>
            <a:off x="8849319" y="2244702"/>
            <a:ext cx="1647646"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800" b="1" dirty="0">
                <a:solidFill>
                  <a:srgbClr val="000000"/>
                </a:solidFill>
                <a:latin typeface="Times New Roman" panose="02020603050405020304" pitchFamily="18" charset="0"/>
                <a:cs typeface="Times New Roman" panose="02020603050405020304" pitchFamily="18" charset="0"/>
              </a:rPr>
              <a:t>Bài 4</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5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675" decel="100000" fill="hold"/>
                                        <p:tgtEl>
                                          <p:spTgt spid="15"/>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675" decel="100000" fill="hold"/>
                                        <p:tgtEl>
                                          <p:spTgt spid="2"/>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675" decel="100000" fill="hold"/>
                                        <p:tgtEl>
                                          <p:spTgt spid="2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2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anim calcmode="lin" valueType="num">
                                      <p:cBhvr>
                                        <p:cTn id="26" dur="750" fill="hold"/>
                                        <p:tgtEl>
                                          <p:spTgt spid="8"/>
                                        </p:tgtEl>
                                        <p:attrNameLst>
                                          <p:attrName>ppt_x</p:attrName>
                                        </p:attrNameLst>
                                      </p:cBhvr>
                                      <p:tavLst>
                                        <p:tav tm="0">
                                          <p:val>
                                            <p:strVal val="#ppt_x"/>
                                          </p:val>
                                        </p:tav>
                                        <p:tav tm="100000">
                                          <p:val>
                                            <p:strVal val="#ppt_x"/>
                                          </p:val>
                                        </p:tav>
                                      </p:tavLst>
                                    </p:anim>
                                    <p:anim calcmode="lin" valueType="num">
                                      <p:cBhvr>
                                        <p:cTn id="27" dur="675" decel="100000" fill="hold"/>
                                        <p:tgtEl>
                                          <p:spTgt spid="8"/>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2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750"/>
                                        <p:tgtEl>
                                          <p:spTgt spid="27"/>
                                        </p:tgtEl>
                                      </p:cBhvr>
                                    </p:animEffect>
                                    <p:anim calcmode="lin" valueType="num">
                                      <p:cBhvr>
                                        <p:cTn id="32" dur="750" fill="hold"/>
                                        <p:tgtEl>
                                          <p:spTgt spid="27"/>
                                        </p:tgtEl>
                                        <p:attrNameLst>
                                          <p:attrName>ppt_x</p:attrName>
                                        </p:attrNameLst>
                                      </p:cBhvr>
                                      <p:tavLst>
                                        <p:tav tm="0">
                                          <p:val>
                                            <p:strVal val="#ppt_x"/>
                                          </p:val>
                                        </p:tav>
                                        <p:tav tm="100000">
                                          <p:val>
                                            <p:strVal val="#ppt_x"/>
                                          </p:val>
                                        </p:tav>
                                      </p:tavLst>
                                    </p:anim>
                                    <p:anim calcmode="lin" valueType="num">
                                      <p:cBhvr>
                                        <p:cTn id="33" dur="675" decel="100000" fill="hold"/>
                                        <p:tgtEl>
                                          <p:spTgt spid="27"/>
                                        </p:tgtEl>
                                        <p:attrNameLst>
                                          <p:attrName>ppt_y</p:attrName>
                                        </p:attrNameLst>
                                      </p:cBhvr>
                                      <p:tavLst>
                                        <p:tav tm="0">
                                          <p:val>
                                            <p:strVal val="#ppt_y+1"/>
                                          </p:val>
                                        </p:tav>
                                        <p:tav tm="100000">
                                          <p:val>
                                            <p:strVal val="#ppt_y-.03"/>
                                          </p:val>
                                        </p:tav>
                                      </p:tavLst>
                                    </p:anim>
                                    <p:anim calcmode="lin" valueType="num">
                                      <p:cBhvr>
                                        <p:cTn id="34" dur="75" accel="100000" fill="hold">
                                          <p:stCondLst>
                                            <p:cond delay="675"/>
                                          </p:stCondLst>
                                        </p:cTn>
                                        <p:tgtEl>
                                          <p:spTgt spid="27"/>
                                        </p:tgtEl>
                                        <p:attrNameLst>
                                          <p:attrName>ppt_y</p:attrName>
                                        </p:attrNameLst>
                                      </p:cBhvr>
                                      <p:tavLst>
                                        <p:tav tm="0">
                                          <p:val>
                                            <p:strVal val="#ppt_y-.03"/>
                                          </p:val>
                                        </p:tav>
                                        <p:tav tm="100000">
                                          <p:val>
                                            <p:strVal val="#ppt_y"/>
                                          </p:val>
                                        </p:tav>
                                      </p:tavLst>
                                    </p:anim>
                                  </p:childTnLst>
                                </p:cTn>
                              </p:par>
                              <p:par>
                                <p:cTn id="35" presetID="22" presetClass="entr" presetSubtype="8" fill="hold" grpId="0" nodeType="withEffect">
                                  <p:stCondLst>
                                    <p:cond delay="20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par>
                          <p:cTn id="46" fill="hold">
                            <p:stCondLst>
                              <p:cond delay="4000"/>
                            </p:stCondLst>
                            <p:childTnLst>
                              <p:par>
                                <p:cTn id="47" presetID="22" presetClass="entr" presetSubtype="4"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par>
                          <p:cTn id="50" fill="hold">
                            <p:stCondLst>
                              <p:cond delay="4500"/>
                            </p:stCondLst>
                            <p:childTnLst>
                              <p:par>
                                <p:cTn id="51" presetID="22" presetClass="entr" presetSubtype="4"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childTnLst>
                          </p:cTn>
                        </p:par>
                        <p:par>
                          <p:cTn id="58" fill="hold">
                            <p:stCondLst>
                              <p:cond delay="5500"/>
                            </p:stCondLst>
                            <p:childTnLst>
                              <p:par>
                                <p:cTn id="59" presetID="27" presetClass="entr" presetSubtype="0" fill="hold" grpId="0" nodeType="afterEffect">
                                  <p:stCondLst>
                                    <p:cond delay="0"/>
                                  </p:stCondLst>
                                  <p:iterate type="lt">
                                    <p:tmPct val="50000"/>
                                  </p:iterate>
                                  <p:childTnLst>
                                    <p:set>
                                      <p:cBhvr>
                                        <p:cTn id="60" dur="1" fill="hold">
                                          <p:stCondLst>
                                            <p:cond delay="0"/>
                                          </p:stCondLst>
                                        </p:cTn>
                                        <p:tgtEl>
                                          <p:spTgt spid="44"/>
                                        </p:tgtEl>
                                        <p:attrNameLst>
                                          <p:attrName>style.visibility</p:attrName>
                                        </p:attrNameLst>
                                      </p:cBhvr>
                                      <p:to>
                                        <p:strVal val="visible"/>
                                      </p:to>
                                    </p:set>
                                    <p:anim calcmode="discrete" valueType="clr">
                                      <p:cBhvr override="childStyle">
                                        <p:cTn id="61"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44"/>
                                        </p:tgtEl>
                                        <p:attrNameLst>
                                          <p:attrName>fillcolor</p:attrName>
                                        </p:attrNameLst>
                                      </p:cBhvr>
                                      <p:tavLst>
                                        <p:tav tm="0">
                                          <p:val>
                                            <p:clrVal>
                                              <a:schemeClr val="accent2"/>
                                            </p:clrVal>
                                          </p:val>
                                        </p:tav>
                                        <p:tav tm="50000">
                                          <p:val>
                                            <p:clrVal>
                                              <a:schemeClr val="hlink"/>
                                            </p:clrVal>
                                          </p:val>
                                        </p:tav>
                                      </p:tavLst>
                                    </p:anim>
                                    <p:set>
                                      <p:cBhvr>
                                        <p:cTn id="63" dur="80"/>
                                        <p:tgtEl>
                                          <p:spTgt spid="44"/>
                                        </p:tgtEl>
                                        <p:attrNameLst>
                                          <p:attrName>fill.type</p:attrName>
                                        </p:attrNameLst>
                                      </p:cBhvr>
                                      <p:to>
                                        <p:strVal val="solid"/>
                                      </p:to>
                                    </p:set>
                                  </p:childTnLst>
                                </p:cTn>
                              </p:par>
                            </p:childTnLst>
                          </p:cTn>
                        </p:par>
                        <p:par>
                          <p:cTn id="64" fill="hold">
                            <p:stCondLst>
                              <p:cond delay="5820"/>
                            </p:stCondLst>
                            <p:childTnLst>
                              <p:par>
                                <p:cTn id="65" presetID="27" presetClass="entr" presetSubtype="0" fill="hold" grpId="0" nodeType="afterEffect">
                                  <p:stCondLst>
                                    <p:cond delay="0"/>
                                  </p:stCondLst>
                                  <p:iterate type="lt">
                                    <p:tmPct val="50000"/>
                                  </p:iterate>
                                  <p:childTnLst>
                                    <p:set>
                                      <p:cBhvr>
                                        <p:cTn id="66" dur="1" fill="hold">
                                          <p:stCondLst>
                                            <p:cond delay="0"/>
                                          </p:stCondLst>
                                        </p:cTn>
                                        <p:tgtEl>
                                          <p:spTgt spid="45"/>
                                        </p:tgtEl>
                                        <p:attrNameLst>
                                          <p:attrName>style.visibility</p:attrName>
                                        </p:attrNameLst>
                                      </p:cBhvr>
                                      <p:to>
                                        <p:strVal val="visible"/>
                                      </p:to>
                                    </p:set>
                                    <p:anim calcmode="discrete" valueType="clr">
                                      <p:cBhvr override="childStyle">
                                        <p:cTn id="67"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45"/>
                                        </p:tgtEl>
                                        <p:attrNameLst>
                                          <p:attrName>fillcolor</p:attrName>
                                        </p:attrNameLst>
                                      </p:cBhvr>
                                      <p:tavLst>
                                        <p:tav tm="0">
                                          <p:val>
                                            <p:clrVal>
                                              <a:schemeClr val="accent2"/>
                                            </p:clrVal>
                                          </p:val>
                                        </p:tav>
                                        <p:tav tm="50000">
                                          <p:val>
                                            <p:clrVal>
                                              <a:schemeClr val="hlink"/>
                                            </p:clrVal>
                                          </p:val>
                                        </p:tav>
                                      </p:tavLst>
                                    </p:anim>
                                    <p:set>
                                      <p:cBhvr>
                                        <p:cTn id="69" dur="80"/>
                                        <p:tgtEl>
                                          <p:spTgt spid="45"/>
                                        </p:tgtEl>
                                        <p:attrNameLst>
                                          <p:attrName>fill.type</p:attrName>
                                        </p:attrNameLst>
                                      </p:cBhvr>
                                      <p:to>
                                        <p:strVal val="solid"/>
                                      </p:to>
                                    </p:set>
                                  </p:childTnLst>
                                </p:cTn>
                              </p:par>
                            </p:childTnLst>
                          </p:cTn>
                        </p:par>
                        <p:par>
                          <p:cTn id="70" fill="hold">
                            <p:stCondLst>
                              <p:cond delay="6140"/>
                            </p:stCondLst>
                            <p:childTnLst>
                              <p:par>
                                <p:cTn id="71" presetID="27" presetClass="entr" presetSubtype="0" fill="hold" grpId="0" nodeType="afterEffect">
                                  <p:stCondLst>
                                    <p:cond delay="0"/>
                                  </p:stCondLst>
                                  <p:iterate type="lt">
                                    <p:tmPct val="50000"/>
                                  </p:iterate>
                                  <p:childTnLst>
                                    <p:set>
                                      <p:cBhvr>
                                        <p:cTn id="72" dur="1" fill="hold">
                                          <p:stCondLst>
                                            <p:cond delay="0"/>
                                          </p:stCondLst>
                                        </p:cTn>
                                        <p:tgtEl>
                                          <p:spTgt spid="46"/>
                                        </p:tgtEl>
                                        <p:attrNameLst>
                                          <p:attrName>style.visibility</p:attrName>
                                        </p:attrNameLst>
                                      </p:cBhvr>
                                      <p:to>
                                        <p:strVal val="visible"/>
                                      </p:to>
                                    </p:set>
                                    <p:anim calcmode="discrete" valueType="clr">
                                      <p:cBhvr override="childStyle">
                                        <p:cTn id="73"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46"/>
                                        </p:tgtEl>
                                        <p:attrNameLst>
                                          <p:attrName>fillcolor</p:attrName>
                                        </p:attrNameLst>
                                      </p:cBhvr>
                                      <p:tavLst>
                                        <p:tav tm="0">
                                          <p:val>
                                            <p:clrVal>
                                              <a:schemeClr val="accent2"/>
                                            </p:clrVal>
                                          </p:val>
                                        </p:tav>
                                        <p:tav tm="50000">
                                          <p:val>
                                            <p:clrVal>
                                              <a:schemeClr val="hlink"/>
                                            </p:clrVal>
                                          </p:val>
                                        </p:tav>
                                      </p:tavLst>
                                    </p:anim>
                                    <p:set>
                                      <p:cBhvr>
                                        <p:cTn id="75" dur="80"/>
                                        <p:tgtEl>
                                          <p:spTgt spid="46"/>
                                        </p:tgtEl>
                                        <p:attrNameLst>
                                          <p:attrName>fill.type</p:attrName>
                                        </p:attrNameLst>
                                      </p:cBhvr>
                                      <p:to>
                                        <p:strVal val="solid"/>
                                      </p:to>
                                    </p:set>
                                  </p:childTnLst>
                                </p:cTn>
                              </p:par>
                            </p:childTnLst>
                          </p:cTn>
                        </p:par>
                        <p:par>
                          <p:cTn id="76" fill="hold">
                            <p:stCondLst>
                              <p:cond delay="634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47"/>
                                        </p:tgtEl>
                                        <p:attrNameLst>
                                          <p:attrName>style.visibility</p:attrName>
                                        </p:attrNameLst>
                                      </p:cBhvr>
                                      <p:to>
                                        <p:strVal val="visible"/>
                                      </p:to>
                                    </p:set>
                                    <p:anim calcmode="discrete" valueType="clr">
                                      <p:cBhvr override="childStyle">
                                        <p:cTn id="79"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47"/>
                                        </p:tgtEl>
                                        <p:attrNameLst>
                                          <p:attrName>fillcolor</p:attrName>
                                        </p:attrNameLst>
                                      </p:cBhvr>
                                      <p:tavLst>
                                        <p:tav tm="0">
                                          <p:val>
                                            <p:clrVal>
                                              <a:schemeClr val="accent2"/>
                                            </p:clrVal>
                                          </p:val>
                                        </p:tav>
                                        <p:tav tm="50000">
                                          <p:val>
                                            <p:clrVal>
                                              <a:schemeClr val="hlink"/>
                                            </p:clrVal>
                                          </p:val>
                                        </p:tav>
                                      </p:tavLst>
                                    </p:anim>
                                    <p:set>
                                      <p:cBhvr>
                                        <p:cTn id="81" dur="80"/>
                                        <p:tgtEl>
                                          <p:spTgt spid="47"/>
                                        </p:tgtEl>
                                        <p:attrNameLst>
                                          <p:attrName>fill.type</p:attrName>
                                        </p:attrNameLst>
                                      </p:cBhvr>
                                      <p:to>
                                        <p:strVal val="solid"/>
                                      </p:to>
                                    </p:set>
                                  </p:childTnLst>
                                </p:cTn>
                              </p:par>
                            </p:childTnLst>
                          </p:cTn>
                        </p:par>
                        <p:par>
                          <p:cTn id="82" fill="hold">
                            <p:stCondLst>
                              <p:cond delay="6540"/>
                            </p:stCondLst>
                            <p:childTnLst>
                              <p:par>
                                <p:cTn id="83" presetID="27" presetClass="entr" presetSubtype="0" fill="hold" grpId="0" nodeType="afterEffect">
                                  <p:stCondLst>
                                    <p:cond delay="0"/>
                                  </p:stCondLst>
                                  <p:iterate type="lt">
                                    <p:tmPct val="50000"/>
                                  </p:iterate>
                                  <p:childTnLst>
                                    <p:set>
                                      <p:cBhvr>
                                        <p:cTn id="84" dur="1" fill="hold">
                                          <p:stCondLst>
                                            <p:cond delay="0"/>
                                          </p:stCondLst>
                                        </p:cTn>
                                        <p:tgtEl>
                                          <p:spTgt spid="48"/>
                                        </p:tgtEl>
                                        <p:attrNameLst>
                                          <p:attrName>style.visibility</p:attrName>
                                        </p:attrNameLst>
                                      </p:cBhvr>
                                      <p:to>
                                        <p:strVal val="visible"/>
                                      </p:to>
                                    </p:set>
                                    <p:anim calcmode="discrete" valueType="clr">
                                      <p:cBhvr override="childStyle">
                                        <p:cTn id="85"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48"/>
                                        </p:tgtEl>
                                        <p:attrNameLst>
                                          <p:attrName>fillcolor</p:attrName>
                                        </p:attrNameLst>
                                      </p:cBhvr>
                                      <p:tavLst>
                                        <p:tav tm="0">
                                          <p:val>
                                            <p:clrVal>
                                              <a:schemeClr val="accent2"/>
                                            </p:clrVal>
                                          </p:val>
                                        </p:tav>
                                        <p:tav tm="50000">
                                          <p:val>
                                            <p:clrVal>
                                              <a:schemeClr val="hlink"/>
                                            </p:clrVal>
                                          </p:val>
                                        </p:tav>
                                      </p:tavLst>
                                    </p:anim>
                                    <p:set>
                                      <p:cBhvr>
                                        <p:cTn id="87" dur="80"/>
                                        <p:tgtEl>
                                          <p:spTgt spid="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animBg="1"/>
      <p:bldP spid="45" grpId="0" animBg="1"/>
      <p:bldP spid="46"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9" descr="彩色团结小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879" y="4165818"/>
            <a:ext cx="3489879" cy="26174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50"/>
          <p:cNvGrpSpPr>
            <a:grpSpLocks/>
          </p:cNvGrpSpPr>
          <p:nvPr/>
        </p:nvGrpSpPr>
        <p:grpSpPr bwMode="auto">
          <a:xfrm>
            <a:off x="662819" y="1659467"/>
            <a:ext cx="3702051" cy="3702051"/>
            <a:chOff x="240" y="1104"/>
            <a:chExt cx="1749" cy="1749"/>
          </a:xfrm>
        </p:grpSpPr>
        <p:pic>
          <p:nvPicPr>
            <p:cNvPr id="4" name="Picture 51" descr="X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104"/>
              <a:ext cx="1749" cy="1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2"/>
            <p:cNvSpPr txBox="1">
              <a:spLocks noChangeArrowheads="1"/>
            </p:cNvSpPr>
            <p:nvPr/>
          </p:nvSpPr>
          <p:spPr bwMode="gray">
            <a:xfrm>
              <a:off x="394" y="1420"/>
              <a:ext cx="1344" cy="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ctr">
                <a:spcBef>
                  <a:spcPct val="50000"/>
                </a:spcBef>
              </a:pPr>
              <a:r>
                <a:rPr lang="en-US" altLang="zh-CN" sz="2800" dirty="0" err="1">
                  <a:solidFill>
                    <a:srgbClr val="000000"/>
                  </a:solidFill>
                  <a:latin typeface="Times New Roman" panose="02020603050405020304" pitchFamily="18" charset="0"/>
                  <a:cs typeface="Times New Roman" panose="02020603050405020304" pitchFamily="18" charset="0"/>
                </a:rPr>
                <a:t>Hình</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thành</a:t>
              </a:r>
              <a:r>
                <a:rPr lang="en-US" altLang="zh-CN" sz="2800" dirty="0">
                  <a:solidFill>
                    <a:srgbClr val="000000"/>
                  </a:solidFill>
                  <a:latin typeface="Times New Roman" panose="02020603050405020304" pitchFamily="18" charset="0"/>
                  <a:cs typeface="Times New Roman" panose="02020603050405020304" pitchFamily="18" charset="0"/>
                </a:rPr>
                <a:t> 5 </a:t>
              </a:r>
              <a:r>
                <a:rPr lang="en-US" altLang="zh-CN" sz="2800" dirty="0" err="1">
                  <a:solidFill>
                    <a:srgbClr val="000000"/>
                  </a:solidFill>
                  <a:latin typeface="Times New Roman" panose="02020603050405020304" pitchFamily="18" charset="0"/>
                  <a:cs typeface="Times New Roman" panose="02020603050405020304" pitchFamily="18" charset="0"/>
                </a:rPr>
                <a:t>nhóm</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mới</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mỗi</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nhóm</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sẽ</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có</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đủ</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thành</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viên</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chuyên</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gia</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của</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các</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nhóm</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cũ</a:t>
              </a:r>
              <a:endParaRPr lang="en-US" altLang="zh-CN" sz="2800" dirty="0">
                <a:solidFill>
                  <a:srgbClr val="000000"/>
                </a:solidFill>
                <a:latin typeface="Times New Roman" panose="02020603050405020304" pitchFamily="18" charset="0"/>
                <a:cs typeface="Times New Roman" panose="02020603050405020304" pitchFamily="18" charset="0"/>
              </a:endParaRPr>
            </a:p>
          </p:txBody>
        </p:sp>
      </p:grpSp>
      <p:grpSp>
        <p:nvGrpSpPr>
          <p:cNvPr id="6" name="Group 53"/>
          <p:cNvGrpSpPr>
            <a:grpSpLocks/>
          </p:cNvGrpSpPr>
          <p:nvPr/>
        </p:nvGrpSpPr>
        <p:grpSpPr bwMode="auto">
          <a:xfrm>
            <a:off x="4320419" y="1771651"/>
            <a:ext cx="3860800" cy="2580216"/>
            <a:chOff x="1968" y="1157"/>
            <a:chExt cx="1824" cy="1219"/>
          </a:xfrm>
        </p:grpSpPr>
        <p:grpSp>
          <p:nvGrpSpPr>
            <p:cNvPr id="7" name="Group 28"/>
            <p:cNvGrpSpPr>
              <a:grpSpLocks/>
            </p:cNvGrpSpPr>
            <p:nvPr/>
          </p:nvGrpSpPr>
          <p:grpSpPr bwMode="auto">
            <a:xfrm>
              <a:off x="1968" y="1541"/>
              <a:ext cx="1824" cy="835"/>
              <a:chOff x="1973" y="1027"/>
              <a:chExt cx="1926" cy="937"/>
            </a:xfrm>
          </p:grpSpPr>
          <p:sp>
            <p:nvSpPr>
              <p:cNvPr id="14" name="Oval 29"/>
              <p:cNvSpPr>
                <a:spLocks noChangeArrowheads="1"/>
              </p:cNvSpPr>
              <p:nvPr/>
            </p:nvSpPr>
            <p:spPr bwMode="gray">
              <a:xfrm>
                <a:off x="1994" y="1057"/>
                <a:ext cx="1905" cy="907"/>
              </a:xfrm>
              <a:prstGeom prst="ellipse">
                <a:avLst/>
              </a:prstGeom>
              <a:gradFill rotWithShape="1">
                <a:gsLst>
                  <a:gs pos="0">
                    <a:srgbClr val="0066CC">
                      <a:gamma/>
                      <a:shade val="63529"/>
                      <a:invGamma/>
                    </a:srgbClr>
                  </a:gs>
                  <a:gs pos="100000">
                    <a:srgbClr val="0066CC"/>
                  </a:gs>
                </a:gsLst>
                <a:lin ang="2700000" scaled="1"/>
              </a:gradFill>
              <a:ln w="9525">
                <a:noFill/>
                <a:round/>
                <a:headEnd/>
                <a:tailEnd/>
              </a:ln>
              <a:effectLst>
                <a:outerShdw dist="35921" dir="2700000" algn="ctr" rotWithShape="0">
                  <a:srgbClr val="000000"/>
                </a:outerShdw>
              </a:effectLst>
            </p:spPr>
            <p:txBody>
              <a:bodyPr wrap="none" anchor="ctr"/>
              <a:lstStyle/>
              <a:p>
                <a:pPr algn="l">
                  <a:defRPr/>
                </a:pPr>
                <a:endParaRPr lang="zh-CN" altLang="en-US" sz="2400"/>
              </a:p>
            </p:txBody>
          </p:sp>
          <p:sp>
            <p:nvSpPr>
              <p:cNvPr id="15" name="Oval 30"/>
              <p:cNvSpPr>
                <a:spLocks noChangeArrowheads="1"/>
              </p:cNvSpPr>
              <p:nvPr/>
            </p:nvSpPr>
            <p:spPr bwMode="gray">
              <a:xfrm>
                <a:off x="1973" y="1027"/>
                <a:ext cx="1905" cy="907"/>
              </a:xfrm>
              <a:prstGeom prst="ellipse">
                <a:avLst/>
              </a:prstGeom>
              <a:gradFill rotWithShape="1">
                <a:gsLst>
                  <a:gs pos="0">
                    <a:srgbClr val="9BC7F3"/>
                  </a:gs>
                  <a:gs pos="100000">
                    <a:srgbClr val="1D80E3"/>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zh-CN" altLang="en-US" sz="2400"/>
              </a:p>
            </p:txBody>
          </p:sp>
        </p:grpSp>
        <p:sp>
          <p:nvSpPr>
            <p:cNvPr id="8" name="WordArt 23"/>
            <p:cNvSpPr>
              <a:spLocks noChangeArrowheads="1" noChangeShapeType="1" noTextEdit="1"/>
            </p:cNvSpPr>
            <p:nvPr/>
          </p:nvSpPr>
          <p:spPr bwMode="gray">
            <a:xfrm>
              <a:off x="2112" y="1157"/>
              <a:ext cx="1536" cy="384"/>
            </a:xfrm>
            <a:prstGeom prst="rect">
              <a:avLst/>
            </a:prstGeom>
            <a:extLst>
              <a:ext uri="{91240B29-F687-4F45-9708-019B960494DF}">
                <a14:hiddenLine xmlns:a14="http://schemas.microsoft.com/office/drawing/2010/main" w="6350">
                  <a:solidFill>
                    <a:srgbClr val="000000"/>
                  </a:solidFill>
                  <a:round/>
                  <a:headEnd/>
                  <a:tailEnd/>
                </a14:hiddenLine>
              </a:ext>
            </a:extLst>
          </p:spPr>
          <p:txBody>
            <a:bodyPr spcFirstLastPara="1" wrap="none" fromWordArt="1">
              <a:prstTxWarp prst="textArchUp">
                <a:avLst>
                  <a:gd name="adj" fmla="val 10907292"/>
                </a:avLst>
              </a:prstTxWarp>
            </a:bodyPr>
            <a:lstStyle/>
            <a:p>
              <a:r>
                <a:rPr lang="en-US" altLang="zh-CN" sz="2400" kern="10" dirty="0" err="1">
                  <a:solidFill>
                    <a:srgbClr val="1C1C1C"/>
                  </a:solidFill>
                  <a:latin typeface="Verdana" panose="020B0604030504040204" pitchFamily="34" charset="0"/>
                </a:rPr>
                <a:t>Vòng</a:t>
              </a:r>
              <a:r>
                <a:rPr lang="en-US" altLang="zh-CN" sz="2400" kern="10" dirty="0">
                  <a:solidFill>
                    <a:srgbClr val="1C1C1C"/>
                  </a:solidFill>
                  <a:latin typeface="Verdana" panose="020B0604030504040204" pitchFamily="34" charset="0"/>
                </a:rPr>
                <a:t> 2</a:t>
              </a:r>
              <a:endParaRPr lang="zh-CN" altLang="en-US" sz="2400" kern="10" dirty="0">
                <a:solidFill>
                  <a:srgbClr val="1C1C1C"/>
                </a:solidFill>
                <a:latin typeface="Verdana" panose="020B0604030504040204" pitchFamily="34" charset="0"/>
              </a:endParaRPr>
            </a:p>
          </p:txBody>
        </p:sp>
        <p:sp>
          <p:nvSpPr>
            <p:cNvPr id="9" name="Oval 31"/>
            <p:cNvSpPr>
              <a:spLocks noChangeArrowheads="1"/>
            </p:cNvSpPr>
            <p:nvPr/>
          </p:nvSpPr>
          <p:spPr bwMode="gray">
            <a:xfrm>
              <a:off x="2054" y="1493"/>
              <a:ext cx="1633" cy="724"/>
            </a:xfrm>
            <a:prstGeom prst="ellipse">
              <a:avLst/>
            </a:prstGeom>
            <a:gradFill rotWithShape="1">
              <a:gsLst>
                <a:gs pos="0">
                  <a:srgbClr val="765E00"/>
                </a:gs>
                <a:gs pos="100000">
                  <a:srgbClr val="FFCC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zh-CN" altLang="en-US" sz="2400"/>
            </a:p>
          </p:txBody>
        </p:sp>
        <p:sp>
          <p:nvSpPr>
            <p:cNvPr id="10" name="Oval 32"/>
            <p:cNvSpPr>
              <a:spLocks noChangeArrowheads="1"/>
            </p:cNvSpPr>
            <p:nvPr/>
          </p:nvSpPr>
          <p:spPr bwMode="gray">
            <a:xfrm>
              <a:off x="2075" y="1497"/>
              <a:ext cx="1593" cy="706"/>
            </a:xfrm>
            <a:prstGeom prst="ellipse">
              <a:avLst/>
            </a:prstGeom>
            <a:gradFill rotWithShape="1">
              <a:gsLst>
                <a:gs pos="0">
                  <a:srgbClr val="FFCC00">
                    <a:alpha val="0"/>
                  </a:srgbClr>
                </a:gs>
                <a:gs pos="100000">
                  <a:srgbClr val="FFEDA6"/>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zh-CN" altLang="en-US" sz="2400"/>
            </a:p>
          </p:txBody>
        </p:sp>
        <p:sp>
          <p:nvSpPr>
            <p:cNvPr id="11" name="Oval 33"/>
            <p:cNvSpPr>
              <a:spLocks noChangeArrowheads="1"/>
            </p:cNvSpPr>
            <p:nvPr/>
          </p:nvSpPr>
          <p:spPr bwMode="gray">
            <a:xfrm>
              <a:off x="2092" y="1504"/>
              <a:ext cx="1516" cy="659"/>
            </a:xfrm>
            <a:prstGeom prst="ellipse">
              <a:avLst/>
            </a:prstGeom>
            <a:gradFill rotWithShape="1">
              <a:gsLst>
                <a:gs pos="0">
                  <a:srgbClr val="CAA200"/>
                </a:gs>
                <a:gs pos="100000">
                  <a:srgbClr val="FFCC00">
                    <a:alpha val="48000"/>
                  </a:srgbClr>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zh-CN" altLang="en-US" sz="2400"/>
            </a:p>
          </p:txBody>
        </p:sp>
        <p:sp>
          <p:nvSpPr>
            <p:cNvPr id="12" name="Oval 34"/>
            <p:cNvSpPr>
              <a:spLocks noChangeArrowheads="1"/>
            </p:cNvSpPr>
            <p:nvPr/>
          </p:nvSpPr>
          <p:spPr bwMode="gray">
            <a:xfrm>
              <a:off x="2172" y="1519"/>
              <a:ext cx="1334" cy="534"/>
            </a:xfrm>
            <a:prstGeom prst="ellipse">
              <a:avLst/>
            </a:prstGeom>
            <a:gradFill rotWithShape="1">
              <a:gsLst>
                <a:gs pos="0">
                  <a:srgbClr val="FFFFFF"/>
                </a:gs>
                <a:gs pos="100000">
                  <a:srgbClr val="FFCC00">
                    <a:alpha val="37999"/>
                  </a:srgbClr>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zh-CN" altLang="en-US" sz="2400"/>
            </a:p>
          </p:txBody>
        </p:sp>
        <p:sp>
          <p:nvSpPr>
            <p:cNvPr id="13" name="Text Box 35"/>
            <p:cNvSpPr txBox="1">
              <a:spLocks noChangeArrowheads="1"/>
            </p:cNvSpPr>
            <p:nvPr/>
          </p:nvSpPr>
          <p:spPr bwMode="gray">
            <a:xfrm>
              <a:off x="2430" y="1689"/>
              <a:ext cx="87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zh-CN" sz="2133" b="1" dirty="0">
                  <a:solidFill>
                    <a:srgbClr val="000000"/>
                  </a:solidFill>
                </a:rPr>
                <a:t>MẢNH GHÉP</a:t>
              </a:r>
              <a:endParaRPr lang="zh-CN" altLang="en-US" sz="2133" dirty="0">
                <a:solidFill>
                  <a:srgbClr val="000000"/>
                </a:solidFill>
              </a:endParaRPr>
            </a:p>
          </p:txBody>
        </p:sp>
      </p:grpSp>
      <p:grpSp>
        <p:nvGrpSpPr>
          <p:cNvPr id="16" name="Group 63"/>
          <p:cNvGrpSpPr>
            <a:grpSpLocks/>
          </p:cNvGrpSpPr>
          <p:nvPr/>
        </p:nvGrpSpPr>
        <p:grpSpPr bwMode="auto">
          <a:xfrm>
            <a:off x="8079619" y="1659467"/>
            <a:ext cx="3657600" cy="3657601"/>
            <a:chOff x="3744" y="1104"/>
            <a:chExt cx="1728" cy="1728"/>
          </a:xfrm>
        </p:grpSpPr>
        <p:pic>
          <p:nvPicPr>
            <p:cNvPr id="17" name="Picture 64" descr="X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104"/>
              <a:ext cx="1728" cy="17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2"/>
            <p:cNvSpPr txBox="1">
              <a:spLocks noChangeArrowheads="1"/>
            </p:cNvSpPr>
            <p:nvPr/>
          </p:nvSpPr>
          <p:spPr bwMode="gray">
            <a:xfrm>
              <a:off x="3984" y="1349"/>
              <a:ext cx="1344" cy="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ctr">
                <a:spcBef>
                  <a:spcPct val="50000"/>
                </a:spcBef>
              </a:pPr>
              <a:r>
                <a:rPr lang="en-US" altLang="zh-CN" sz="2800" dirty="0" err="1">
                  <a:solidFill>
                    <a:srgbClr val="000000"/>
                  </a:solidFill>
                  <a:latin typeface="Times New Roman" panose="02020603050405020304" pitchFamily="18" charset="0"/>
                  <a:cs typeface="Times New Roman" panose="02020603050405020304" pitchFamily="18" charset="0"/>
                </a:rPr>
                <a:t>Các</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chuyên</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gia</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sẽ</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lần</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lượt</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trao</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đổi</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câu</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trả</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lời</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và</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thông</a:t>
              </a:r>
              <a:r>
                <a:rPr lang="en-US" altLang="zh-CN" sz="2800" dirty="0">
                  <a:solidFill>
                    <a:srgbClr val="000000"/>
                  </a:solidFill>
                  <a:latin typeface="Times New Roman" panose="02020603050405020304" pitchFamily="18" charset="0"/>
                  <a:cs typeface="Times New Roman" panose="02020603050405020304" pitchFamily="18" charset="0"/>
                </a:rPr>
                <a:t> tin </a:t>
              </a:r>
              <a:r>
                <a:rPr lang="en-US" altLang="zh-CN" sz="2800" dirty="0" err="1">
                  <a:solidFill>
                    <a:srgbClr val="000000"/>
                  </a:solidFill>
                  <a:latin typeface="Times New Roman" panose="02020603050405020304" pitchFamily="18" charset="0"/>
                  <a:cs typeface="Times New Roman" panose="02020603050405020304" pitchFamily="18" charset="0"/>
                </a:rPr>
                <a:t>ở</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vòng</a:t>
              </a:r>
              <a:r>
                <a:rPr lang="en-US" altLang="zh-CN" sz="2800" dirty="0">
                  <a:solidFill>
                    <a:srgbClr val="000000"/>
                  </a:solidFill>
                  <a:latin typeface="Times New Roman" panose="02020603050405020304" pitchFamily="18" charset="0"/>
                  <a:cs typeface="Times New Roman" panose="02020603050405020304" pitchFamily="18" charset="0"/>
                </a:rPr>
                <a:t> 1 </a:t>
              </a:r>
              <a:r>
                <a:rPr lang="en-US" altLang="zh-CN" sz="2800" dirty="0" err="1">
                  <a:solidFill>
                    <a:srgbClr val="000000"/>
                  </a:solidFill>
                  <a:latin typeface="Times New Roman" panose="02020603050405020304" pitchFamily="18" charset="0"/>
                  <a:cs typeface="Times New Roman" panose="02020603050405020304" pitchFamily="18" charset="0"/>
                </a:rPr>
                <a:t>cho</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các</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thành</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viên</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trong</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nhóm</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err="1">
                  <a:solidFill>
                    <a:srgbClr val="000000"/>
                  </a:solidFill>
                  <a:latin typeface="Times New Roman" panose="02020603050405020304" pitchFamily="18" charset="0"/>
                  <a:cs typeface="Times New Roman" panose="02020603050405020304" pitchFamily="18" charset="0"/>
                </a:rPr>
                <a:t>mới</a:t>
              </a:r>
              <a:endParaRPr lang="en-US" altLang="zh-CN" sz="2800" dirty="0">
                <a:solidFill>
                  <a:srgbClr val="000000"/>
                </a:solidFill>
                <a:latin typeface="Times New Roman" panose="02020603050405020304" pitchFamily="18" charset="0"/>
                <a:cs typeface="Times New Roman" panose="02020603050405020304" pitchFamily="18" charset="0"/>
              </a:endParaRPr>
            </a:p>
          </p:txBody>
        </p:sp>
      </p:grpSp>
      <p:sp>
        <p:nvSpPr>
          <p:cNvPr id="19" name="Text Box 13">
            <a:extLst>
              <a:ext uri="{FF2B5EF4-FFF2-40B4-BE49-F238E27FC236}">
                <a16:creationId xmlns:a16="http://schemas.microsoft.com/office/drawing/2014/main" id="{331427D4-D33A-8346-92CD-BBE1C084420B}"/>
              </a:ext>
            </a:extLst>
          </p:cNvPr>
          <p:cNvSpPr txBox="1">
            <a:spLocks noChangeArrowheads="1"/>
          </p:cNvSpPr>
          <p:nvPr/>
        </p:nvSpPr>
        <p:spPr bwMode="auto">
          <a:xfrm>
            <a:off x="0" y="35073"/>
            <a:ext cx="6442097" cy="750732"/>
          </a:xfrm>
          <a:prstGeom prst="rect">
            <a:avLst/>
          </a:prstGeom>
          <a:solidFill>
            <a:schemeClr val="accent6">
              <a:lumMod val="7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solidFill>
                  <a:schemeClr val="bg1"/>
                </a:solidFill>
                <a:latin typeface="Times New Roman" panose="02020603050405020304" pitchFamily="18" charset="0"/>
                <a:cs typeface="Times New Roman" panose="02020603050405020304" pitchFamily="18" charset="0"/>
              </a:rPr>
              <a:t>Vòng 2: Nhóm mảnh ghép (15 phút)</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06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 Box 13">
            <a:extLst>
              <a:ext uri="{FF2B5EF4-FFF2-40B4-BE49-F238E27FC236}">
                <a16:creationId xmlns:a16="http://schemas.microsoft.com/office/drawing/2014/main" id="{AED1BDF4-B2B7-7F44-8F0D-0CD05DD59806}"/>
              </a:ext>
            </a:extLst>
          </p:cNvPr>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1:</a:t>
            </a:r>
            <a:endParaRPr lang="zh-CN" altLang="en-US" sz="3200" b="1" dirty="0">
              <a:latin typeface="Times New Roman" panose="02020603050405020304" pitchFamily="18" charset="0"/>
              <a:cs typeface="Times New Roman" panose="02020603050405020304" pitchFamily="18" charset="0"/>
            </a:endParaRPr>
          </a:p>
        </p:txBody>
      </p:sp>
      <p:grpSp>
        <p:nvGrpSpPr>
          <p:cNvPr id="14" name="组合 34">
            <a:extLst>
              <a:ext uri="{FF2B5EF4-FFF2-40B4-BE49-F238E27FC236}">
                <a16:creationId xmlns:a16="http://schemas.microsoft.com/office/drawing/2014/main" id="{4A4F9667-2529-7641-A753-1B39DDDB8484}"/>
              </a:ext>
            </a:extLst>
          </p:cNvPr>
          <p:cNvGrpSpPr/>
          <p:nvPr/>
        </p:nvGrpSpPr>
        <p:grpSpPr>
          <a:xfrm>
            <a:off x="3687536" y="1625098"/>
            <a:ext cx="1803901" cy="1803901"/>
            <a:chOff x="1003844" y="1472285"/>
            <a:chExt cx="1352926" cy="1352926"/>
          </a:xfrm>
        </p:grpSpPr>
        <p:sp>
          <p:nvSpPr>
            <p:cNvPr id="15" name="泪滴形 24">
              <a:extLst>
                <a:ext uri="{FF2B5EF4-FFF2-40B4-BE49-F238E27FC236}">
                  <a16:creationId xmlns:a16="http://schemas.microsoft.com/office/drawing/2014/main" id="{C1B8AF55-F1EE-2C47-8C46-F28DFE69067D}"/>
                </a:ext>
              </a:extLst>
            </p:cNvPr>
            <p:cNvSpPr>
              <a:spLocks/>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rgbClr val="E6325C"/>
            </a:solidFill>
            <a:ln>
              <a:noFill/>
            </a:ln>
          </p:spPr>
          <p:txBody>
            <a:bodyPr anchor="ctr"/>
            <a:lstStyle/>
            <a:p>
              <a:pPr defTabSz="1219170">
                <a:defRPr/>
              </a:pPr>
              <a:endParaRPr lang="zh-CN" altLang="en-US" sz="2400" kern="0">
                <a:solidFill>
                  <a:sysClr val="windowText" lastClr="000000"/>
                </a:solidFill>
                <a:ea typeface="宋体" panose="02010600030101010101" pitchFamily="2" charset="-122"/>
              </a:endParaRPr>
            </a:p>
          </p:txBody>
        </p:sp>
        <p:sp>
          <p:nvSpPr>
            <p:cNvPr id="16" name="TextBox 47">
              <a:extLst>
                <a:ext uri="{FF2B5EF4-FFF2-40B4-BE49-F238E27FC236}">
                  <a16:creationId xmlns:a16="http://schemas.microsoft.com/office/drawing/2014/main" id="{37852836-5860-2C4B-BC03-1F0AC2DF41C2}"/>
                </a:ext>
              </a:extLst>
            </p:cNvPr>
            <p:cNvSpPr txBox="1"/>
            <p:nvPr/>
          </p:nvSpPr>
          <p:spPr>
            <a:xfrm>
              <a:off x="1309771" y="1666435"/>
              <a:ext cx="370535" cy="588623"/>
            </a:xfrm>
            <a:prstGeom prst="rect">
              <a:avLst/>
            </a:prstGeom>
            <a:noFill/>
          </p:spPr>
          <p:txBody>
            <a:bodyPr wrap="none" rtlCol="0">
              <a:spAutoFit/>
            </a:bodyPr>
            <a:lstStyle/>
            <a:p>
              <a:pPr defTabSz="1219170">
                <a:defRPr/>
              </a:pPr>
              <a:r>
                <a:rPr lang="en-US" altLang="zh-CN" sz="4500" b="1" kern="0" dirty="0">
                  <a:solidFill>
                    <a:sysClr val="windowText" lastClr="000000"/>
                  </a:solidFill>
                  <a:latin typeface="Charlemagne Std" pitchFamily="82" charset="0"/>
                  <a:ea typeface="微软雅黑" pitchFamily="34" charset="-122"/>
                </a:rPr>
                <a:t>d</a:t>
              </a:r>
              <a:endParaRPr lang="zh-CN" altLang="en-US" sz="4500" b="1" kern="0" dirty="0">
                <a:solidFill>
                  <a:sysClr val="windowText" lastClr="000000"/>
                </a:solidFill>
                <a:latin typeface="Charlemagne Std" pitchFamily="82" charset="0"/>
                <a:ea typeface="微软雅黑" pitchFamily="34" charset="-122"/>
              </a:endParaRPr>
            </a:p>
          </p:txBody>
        </p:sp>
      </p:grpSp>
      <p:grpSp>
        <p:nvGrpSpPr>
          <p:cNvPr id="17" name="组合 37">
            <a:extLst>
              <a:ext uri="{FF2B5EF4-FFF2-40B4-BE49-F238E27FC236}">
                <a16:creationId xmlns:a16="http://schemas.microsoft.com/office/drawing/2014/main" id="{0797F34B-EBE3-C346-819B-589DAE4C4DCD}"/>
              </a:ext>
            </a:extLst>
          </p:cNvPr>
          <p:cNvGrpSpPr/>
          <p:nvPr/>
        </p:nvGrpSpPr>
        <p:grpSpPr>
          <a:xfrm>
            <a:off x="3452523" y="3476353"/>
            <a:ext cx="2016827" cy="2018531"/>
            <a:chOff x="827584" y="2860726"/>
            <a:chExt cx="1512620" cy="1513898"/>
          </a:xfrm>
        </p:grpSpPr>
        <p:sp>
          <p:nvSpPr>
            <p:cNvPr id="18" name="泪滴形 38">
              <a:extLst>
                <a:ext uri="{FF2B5EF4-FFF2-40B4-BE49-F238E27FC236}">
                  <a16:creationId xmlns:a16="http://schemas.microsoft.com/office/drawing/2014/main" id="{498886B1-3403-4140-933F-D21071186302}"/>
                </a:ext>
              </a:extLst>
            </p:cNvPr>
            <p:cNvSpPr>
              <a:spLocks/>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rgbClr val="E4BE33"/>
            </a:solidFill>
            <a:ln>
              <a:noFill/>
            </a:ln>
          </p:spPr>
          <p:txBody>
            <a:bodyPr anchor="ctr"/>
            <a:lstStyle/>
            <a:p>
              <a:pPr defTabSz="1219170">
                <a:defRPr/>
              </a:pPr>
              <a:endParaRPr lang="zh-CN" altLang="en-US" sz="2400" kern="0">
                <a:solidFill>
                  <a:sysClr val="windowText" lastClr="000000"/>
                </a:solidFill>
                <a:ea typeface="宋体" panose="02010600030101010101" pitchFamily="2" charset="-122"/>
              </a:endParaRPr>
            </a:p>
          </p:txBody>
        </p:sp>
        <p:sp>
          <p:nvSpPr>
            <p:cNvPr id="19" name="TextBox 50">
              <a:extLst>
                <a:ext uri="{FF2B5EF4-FFF2-40B4-BE49-F238E27FC236}">
                  <a16:creationId xmlns:a16="http://schemas.microsoft.com/office/drawing/2014/main" id="{2624390A-804C-024E-ABCA-A45985DE09DC}"/>
                </a:ext>
              </a:extLst>
            </p:cNvPr>
            <p:cNvSpPr txBox="1"/>
            <p:nvPr/>
          </p:nvSpPr>
          <p:spPr>
            <a:xfrm>
              <a:off x="1295773" y="3372042"/>
              <a:ext cx="320040" cy="588622"/>
            </a:xfrm>
            <a:prstGeom prst="rect">
              <a:avLst/>
            </a:prstGeom>
            <a:noFill/>
          </p:spPr>
          <p:txBody>
            <a:bodyPr wrap="none" rtlCol="0">
              <a:spAutoFit/>
            </a:bodyPr>
            <a:lstStyle/>
            <a:p>
              <a:pPr defTabSz="1219170">
                <a:defRPr/>
              </a:pPr>
              <a:r>
                <a:rPr lang="en-US" altLang="zh-CN" sz="4500" b="1" kern="0" dirty="0">
                  <a:solidFill>
                    <a:sysClr val="windowText" lastClr="000000"/>
                  </a:solidFill>
                  <a:latin typeface="Charlemagne Std" pitchFamily="82" charset="0"/>
                  <a:ea typeface="微软雅黑" pitchFamily="34" charset="-122"/>
                </a:rPr>
                <a:t>c</a:t>
              </a:r>
              <a:endParaRPr lang="zh-CN" altLang="en-US" sz="4500" b="1" kern="0" dirty="0">
                <a:solidFill>
                  <a:sysClr val="windowText" lastClr="000000"/>
                </a:solidFill>
                <a:latin typeface="Charlemagne Std" pitchFamily="82" charset="0"/>
                <a:ea typeface="微软雅黑" pitchFamily="34" charset="-122"/>
              </a:endParaRPr>
            </a:p>
          </p:txBody>
        </p:sp>
      </p:grpSp>
      <p:grpSp>
        <p:nvGrpSpPr>
          <p:cNvPr id="20" name="组合 40">
            <a:extLst>
              <a:ext uri="{FF2B5EF4-FFF2-40B4-BE49-F238E27FC236}">
                <a16:creationId xmlns:a16="http://schemas.microsoft.com/office/drawing/2014/main" id="{660A69DB-E4C1-3C43-AD32-CBB935A370F3}"/>
              </a:ext>
            </a:extLst>
          </p:cNvPr>
          <p:cNvGrpSpPr/>
          <p:nvPr/>
        </p:nvGrpSpPr>
        <p:grpSpPr>
          <a:xfrm>
            <a:off x="5515909" y="1340631"/>
            <a:ext cx="2090073" cy="2088369"/>
            <a:chOff x="2375123" y="1258934"/>
            <a:chExt cx="1567555" cy="1566277"/>
          </a:xfrm>
        </p:grpSpPr>
        <p:sp>
          <p:nvSpPr>
            <p:cNvPr id="21" name="泪滴形 34">
              <a:extLst>
                <a:ext uri="{FF2B5EF4-FFF2-40B4-BE49-F238E27FC236}">
                  <a16:creationId xmlns:a16="http://schemas.microsoft.com/office/drawing/2014/main" id="{5BC02410-BFC9-AE4B-B496-17ACCEF4576F}"/>
                </a:ext>
              </a:extLst>
            </p:cNvPr>
            <p:cNvSpPr>
              <a:spLocks/>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rgbClr val="A3CD39"/>
            </a:solidFill>
            <a:ln>
              <a:noFill/>
            </a:ln>
          </p:spPr>
          <p:txBody>
            <a:bodyPr anchor="ctr"/>
            <a:lstStyle/>
            <a:p>
              <a:pPr defTabSz="1219170">
                <a:defRPr/>
              </a:pPr>
              <a:endParaRPr lang="zh-CN" altLang="en-US" sz="2400" kern="0">
                <a:solidFill>
                  <a:sysClr val="windowText" lastClr="000000"/>
                </a:solidFill>
                <a:ea typeface="宋体" panose="02010600030101010101" pitchFamily="2" charset="-122"/>
              </a:endParaRPr>
            </a:p>
          </p:txBody>
        </p:sp>
        <p:sp>
          <p:nvSpPr>
            <p:cNvPr id="22" name="TextBox 53">
              <a:extLst>
                <a:ext uri="{FF2B5EF4-FFF2-40B4-BE49-F238E27FC236}">
                  <a16:creationId xmlns:a16="http://schemas.microsoft.com/office/drawing/2014/main" id="{6346AFB7-9BEF-0247-9AC0-39E6C6195914}"/>
                </a:ext>
              </a:extLst>
            </p:cNvPr>
            <p:cNvSpPr txBox="1"/>
            <p:nvPr/>
          </p:nvSpPr>
          <p:spPr>
            <a:xfrm>
              <a:off x="3113663" y="1582218"/>
              <a:ext cx="352500" cy="588623"/>
            </a:xfrm>
            <a:prstGeom prst="rect">
              <a:avLst/>
            </a:prstGeom>
            <a:noFill/>
          </p:spPr>
          <p:txBody>
            <a:bodyPr wrap="none" rtlCol="0">
              <a:spAutoFit/>
            </a:bodyPr>
            <a:lstStyle/>
            <a:p>
              <a:pPr defTabSz="1219170">
                <a:defRPr/>
              </a:pPr>
              <a:r>
                <a:rPr lang="en-US" altLang="zh-CN" sz="4500" b="1" kern="0" dirty="0">
                  <a:solidFill>
                    <a:sysClr val="windowText" lastClr="000000"/>
                  </a:solidFill>
                  <a:latin typeface="Charlemagne Std" pitchFamily="82" charset="0"/>
                  <a:ea typeface="微软雅黑" pitchFamily="34" charset="-122"/>
                </a:rPr>
                <a:t>a</a:t>
              </a:r>
              <a:endParaRPr lang="zh-CN" altLang="en-US" sz="4500" b="1" kern="0" dirty="0">
                <a:solidFill>
                  <a:sysClr val="windowText" lastClr="000000"/>
                </a:solidFill>
                <a:latin typeface="Charlemagne Std" pitchFamily="82" charset="0"/>
                <a:ea typeface="微软雅黑" pitchFamily="34" charset="-122"/>
              </a:endParaRPr>
            </a:p>
          </p:txBody>
        </p:sp>
      </p:grpSp>
      <p:grpSp>
        <p:nvGrpSpPr>
          <p:cNvPr id="23" name="组合 43">
            <a:extLst>
              <a:ext uri="{FF2B5EF4-FFF2-40B4-BE49-F238E27FC236}">
                <a16:creationId xmlns:a16="http://schemas.microsoft.com/office/drawing/2014/main" id="{B3BCBFDB-6234-5D49-89FA-F7E895F38D43}"/>
              </a:ext>
            </a:extLst>
          </p:cNvPr>
          <p:cNvGrpSpPr/>
          <p:nvPr/>
        </p:nvGrpSpPr>
        <p:grpSpPr>
          <a:xfrm>
            <a:off x="5517167" y="3476352"/>
            <a:ext cx="2302997" cy="2302997"/>
            <a:chOff x="2376067" y="2860726"/>
            <a:chExt cx="1727248" cy="1727248"/>
          </a:xfrm>
        </p:grpSpPr>
        <p:sp>
          <p:nvSpPr>
            <p:cNvPr id="24" name="泪滴形 36">
              <a:extLst>
                <a:ext uri="{FF2B5EF4-FFF2-40B4-BE49-F238E27FC236}">
                  <a16:creationId xmlns:a16="http://schemas.microsoft.com/office/drawing/2014/main" id="{E3A33BA7-3983-1C42-9CDB-84BBBF9FC5D2}"/>
                </a:ext>
              </a:extLst>
            </p:cNvPr>
            <p:cNvSpPr>
              <a:spLocks/>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rgbClr val="4EC0A5"/>
            </a:solidFill>
            <a:ln>
              <a:noFill/>
            </a:ln>
          </p:spPr>
          <p:txBody>
            <a:bodyPr anchor="ctr"/>
            <a:lstStyle/>
            <a:p>
              <a:pPr defTabSz="1219170">
                <a:defRPr/>
              </a:pPr>
              <a:endParaRPr lang="zh-CN" altLang="en-US" sz="2400" kern="0">
                <a:solidFill>
                  <a:sysClr val="windowText" lastClr="000000"/>
                </a:solidFill>
                <a:ea typeface="宋体" panose="02010600030101010101" pitchFamily="2" charset="-122"/>
              </a:endParaRPr>
            </a:p>
          </p:txBody>
        </p:sp>
        <p:sp>
          <p:nvSpPr>
            <p:cNvPr id="25" name="TextBox 56">
              <a:extLst>
                <a:ext uri="{FF2B5EF4-FFF2-40B4-BE49-F238E27FC236}">
                  <a16:creationId xmlns:a16="http://schemas.microsoft.com/office/drawing/2014/main" id="{D58E68F8-8E73-8348-A12F-196AF39536DA}"/>
                </a:ext>
              </a:extLst>
            </p:cNvPr>
            <p:cNvSpPr txBox="1"/>
            <p:nvPr/>
          </p:nvSpPr>
          <p:spPr>
            <a:xfrm>
              <a:off x="3239691" y="3666354"/>
              <a:ext cx="370535" cy="588623"/>
            </a:xfrm>
            <a:prstGeom prst="rect">
              <a:avLst/>
            </a:prstGeom>
            <a:noFill/>
          </p:spPr>
          <p:txBody>
            <a:bodyPr wrap="none" rtlCol="0">
              <a:spAutoFit/>
            </a:bodyPr>
            <a:lstStyle/>
            <a:p>
              <a:pPr defTabSz="1219170">
                <a:defRPr/>
              </a:pPr>
              <a:r>
                <a:rPr lang="en-US" altLang="zh-CN" sz="4500" b="1" kern="0" dirty="0">
                  <a:solidFill>
                    <a:sysClr val="windowText" lastClr="000000"/>
                  </a:solidFill>
                  <a:latin typeface="Charlemagne Std" pitchFamily="82" charset="0"/>
                  <a:ea typeface="微软雅黑" pitchFamily="34" charset="-122"/>
                </a:rPr>
                <a:t>b</a:t>
              </a:r>
              <a:endParaRPr lang="zh-CN" altLang="en-US" sz="4500" b="1" kern="0" dirty="0">
                <a:solidFill>
                  <a:sysClr val="windowText" lastClr="000000"/>
                </a:solidFill>
                <a:latin typeface="Charlemagne Std" pitchFamily="82" charset="0"/>
                <a:ea typeface="微软雅黑" pitchFamily="34" charset="-122"/>
              </a:endParaRPr>
            </a:p>
          </p:txBody>
        </p:sp>
      </p:grpSp>
      <p:sp>
        <p:nvSpPr>
          <p:cNvPr id="26" name="Text Box 22">
            <a:extLst>
              <a:ext uri="{FF2B5EF4-FFF2-40B4-BE49-F238E27FC236}">
                <a16:creationId xmlns:a16="http://schemas.microsoft.com/office/drawing/2014/main" id="{1BB86D30-3962-F844-BDC8-61D19F57AAB7}"/>
              </a:ext>
            </a:extLst>
          </p:cNvPr>
          <p:cNvSpPr txBox="1">
            <a:spLocks noChangeArrowheads="1"/>
          </p:cNvSpPr>
          <p:nvPr/>
        </p:nvSpPr>
        <p:spPr bwMode="gray">
          <a:xfrm>
            <a:off x="7605743" y="908492"/>
            <a:ext cx="42775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fontAlgn="base">
              <a:buFont typeface="Wingdings" pitchFamily="2" charset="2"/>
              <a:buChar cha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vượng</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nên</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dùng</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từ</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phồn</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hoa</a:t>
            </a:r>
            <a:r>
              <a:rPr lang="en-US" sz="2400" u="sng"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sp>
        <p:nvSpPr>
          <p:cNvPr id="27" name="Text Box 22">
            <a:extLst>
              <a:ext uri="{FF2B5EF4-FFF2-40B4-BE49-F238E27FC236}">
                <a16:creationId xmlns:a16="http://schemas.microsoft.com/office/drawing/2014/main" id="{59AE4B0B-937E-3448-B2E0-7BCEE1E6945A}"/>
              </a:ext>
            </a:extLst>
          </p:cNvPr>
          <p:cNvSpPr txBox="1">
            <a:spLocks noChangeArrowheads="1"/>
          </p:cNvSpPr>
          <p:nvPr/>
        </p:nvSpPr>
        <p:spPr bwMode="gray">
          <a:xfrm>
            <a:off x="7867981" y="4424758"/>
            <a:ext cx="45066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28" name="Text Box 22">
            <a:extLst>
              <a:ext uri="{FF2B5EF4-FFF2-40B4-BE49-F238E27FC236}">
                <a16:creationId xmlns:a16="http://schemas.microsoft.com/office/drawing/2014/main" id="{D9D447B2-BD3A-134A-9C46-278E4DA1CD98}"/>
              </a:ext>
            </a:extLst>
          </p:cNvPr>
          <p:cNvSpPr txBox="1">
            <a:spLocks noChangeArrowheads="1"/>
          </p:cNvSpPr>
          <p:nvPr/>
        </p:nvSpPr>
        <p:spPr bwMode="gray">
          <a:xfrm>
            <a:off x="-226542" y="3950670"/>
            <a:ext cx="371636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285750" indent="-28575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phường</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29" name="Text Box 22">
            <a:extLst>
              <a:ext uri="{FF2B5EF4-FFF2-40B4-BE49-F238E27FC236}">
                <a16:creationId xmlns:a16="http://schemas.microsoft.com/office/drawing/2014/main" id="{00D718AC-BA68-6946-8337-42F285CD40B4}"/>
              </a:ext>
            </a:extLst>
          </p:cNvPr>
          <p:cNvSpPr txBox="1">
            <a:spLocks noChangeArrowheads="1"/>
          </p:cNvSpPr>
          <p:nvPr/>
        </p:nvSpPr>
        <p:spPr bwMode="gray">
          <a:xfrm>
            <a:off x="126262" y="904588"/>
            <a:ext cx="35066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285750" indent="-285750" algn="ct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p>
            <a:pPr marL="0" indent="0" algn="ct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4680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6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12" decel="66667"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300" fill="hold"/>
                                        <p:tgtEl>
                                          <p:spTgt spid="17"/>
                                        </p:tgtEl>
                                        <p:attrNameLst>
                                          <p:attrName>ppt_x</p:attrName>
                                        </p:attrNameLst>
                                      </p:cBhvr>
                                      <p:tavLst>
                                        <p:tav tm="0">
                                          <p:val>
                                            <p:strVal val="0-#ppt_w/2"/>
                                          </p:val>
                                        </p:tav>
                                        <p:tav tm="100000">
                                          <p:val>
                                            <p:strVal val="#ppt_x"/>
                                          </p:val>
                                        </p:tav>
                                      </p:tavLst>
                                    </p:anim>
                                    <p:anim calcmode="lin" valueType="num">
                                      <p:cBhvr additive="base">
                                        <p:cTn id="13" dur="3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600"/>
                            </p:stCondLst>
                            <p:childTnLst>
                              <p:par>
                                <p:cTn id="15" presetID="2" presetClass="entr" presetSubtype="3" decel="66667"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300" fill="hold"/>
                                        <p:tgtEl>
                                          <p:spTgt spid="20"/>
                                        </p:tgtEl>
                                        <p:attrNameLst>
                                          <p:attrName>ppt_x</p:attrName>
                                        </p:attrNameLst>
                                      </p:cBhvr>
                                      <p:tavLst>
                                        <p:tav tm="0">
                                          <p:val>
                                            <p:strVal val="1+#ppt_w/2"/>
                                          </p:val>
                                        </p:tav>
                                        <p:tav tm="100000">
                                          <p:val>
                                            <p:strVal val="#ppt_x"/>
                                          </p:val>
                                        </p:tav>
                                      </p:tavLst>
                                    </p:anim>
                                    <p:anim calcmode="lin" valueType="num">
                                      <p:cBhvr additive="base">
                                        <p:cTn id="18" dur="3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900"/>
                            </p:stCondLst>
                            <p:childTnLst>
                              <p:par>
                                <p:cTn id="20" presetID="2" presetClass="entr" presetSubtype="6" decel="66667"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300" fill="hold"/>
                                        <p:tgtEl>
                                          <p:spTgt spid="23"/>
                                        </p:tgtEl>
                                        <p:attrNameLst>
                                          <p:attrName>ppt_x</p:attrName>
                                        </p:attrNameLst>
                                      </p:cBhvr>
                                      <p:tavLst>
                                        <p:tav tm="0">
                                          <p:val>
                                            <p:strVal val="1+#ppt_w/2"/>
                                          </p:val>
                                        </p:tav>
                                        <p:tav tm="100000">
                                          <p:val>
                                            <p:strVal val="#ppt_x"/>
                                          </p:val>
                                        </p:tav>
                                      </p:tavLst>
                                    </p:anim>
                                    <p:anim calcmode="lin" valueType="num">
                                      <p:cBhvr additive="base">
                                        <p:cTn id="23" dur="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dissolve">
                                      <p:cBhvr>
                                        <p:cTn id="33" dur="500"/>
                                        <p:tgtEl>
                                          <p:spTgt spid="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checkerboard(across)">
                                      <p:cBhvr>
                                        <p:cTn id="38" dur="500"/>
                                        <p:tgtEl>
                                          <p:spTgt spid="2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Effect transition="in" filter="checkerboard(across)">
                                      <p:cBhvr>
                                        <p:cTn id="4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811834" y="1279843"/>
            <a:ext cx="668867" cy="675216"/>
            <a:chOff x="4929188" y="1303338"/>
            <a:chExt cx="501650" cy="506412"/>
          </a:xfrm>
        </p:grpSpPr>
        <p:sp>
          <p:nvSpPr>
            <p:cNvPr id="48" name="Freeform 6"/>
            <p:cNvSpPr>
              <a:spLocks/>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E63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49" name="Freeform 7"/>
            <p:cNvSpPr>
              <a:spLocks/>
            </p:cNvSpPr>
            <p:nvPr/>
          </p:nvSpPr>
          <p:spPr bwMode="auto">
            <a:xfrm>
              <a:off x="4995863" y="1358900"/>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0" name="Freeform 8"/>
            <p:cNvSpPr>
              <a:spLocks/>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51" name="组合 50"/>
          <p:cNvGrpSpPr/>
          <p:nvPr/>
        </p:nvGrpSpPr>
        <p:grpSpPr>
          <a:xfrm>
            <a:off x="758917" y="4213789"/>
            <a:ext cx="675217" cy="675216"/>
            <a:chOff x="1339850" y="2163763"/>
            <a:chExt cx="506413" cy="506412"/>
          </a:xfrm>
        </p:grpSpPr>
        <p:sp>
          <p:nvSpPr>
            <p:cNvPr id="52" name="Freeform 13"/>
            <p:cNvSpPr>
              <a:spLocks/>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A3CD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3" name="Freeform 14"/>
            <p:cNvSpPr>
              <a:spLocks/>
            </p:cNvSpPr>
            <p:nvPr/>
          </p:nvSpPr>
          <p:spPr bwMode="auto">
            <a:xfrm>
              <a:off x="1500188" y="2276475"/>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4" name="Freeform 15"/>
            <p:cNvSpPr>
              <a:spLocks noEditPoints="1"/>
            </p:cNvSpPr>
            <p:nvPr/>
          </p:nvSpPr>
          <p:spPr bwMode="auto">
            <a:xfrm>
              <a:off x="1447800" y="2276475"/>
              <a:ext cx="288925" cy="277812"/>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5" name="Oval 16"/>
            <p:cNvSpPr>
              <a:spLocks noChangeArrowheads="1"/>
            </p:cNvSpPr>
            <p:nvPr/>
          </p:nvSpPr>
          <p:spPr bwMode="auto">
            <a:xfrm>
              <a:off x="1549400" y="2419350"/>
              <a:ext cx="82550" cy="82550"/>
            </a:xfrm>
            <a:prstGeom prst="ellipse">
              <a:avLst/>
            </a:pr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56" name="组合 55"/>
          <p:cNvGrpSpPr/>
          <p:nvPr/>
        </p:nvGrpSpPr>
        <p:grpSpPr>
          <a:xfrm>
            <a:off x="286897" y="7298519"/>
            <a:ext cx="668867" cy="675217"/>
            <a:chOff x="5093055" y="2766720"/>
            <a:chExt cx="501650" cy="506413"/>
          </a:xfrm>
        </p:grpSpPr>
        <p:sp>
          <p:nvSpPr>
            <p:cNvPr id="57" name="Freeform 21"/>
            <p:cNvSpPr>
              <a:spLocks/>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4EC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8" name="Oval 22"/>
            <p:cNvSpPr>
              <a:spLocks noChangeArrowheads="1"/>
            </p:cNvSpPr>
            <p:nvPr/>
          </p:nvSpPr>
          <p:spPr bwMode="auto">
            <a:xfrm>
              <a:off x="5201005" y="3069933"/>
              <a:ext cx="98425" cy="98425"/>
            </a:xfrm>
            <a:prstGeom prst="ellipse">
              <a:avLst/>
            </a:pr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9" name="Freeform 23"/>
            <p:cNvSpPr>
              <a:spLocks/>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0" name="Freeform 24"/>
            <p:cNvSpPr>
              <a:spLocks/>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61" name="组合 60"/>
          <p:cNvGrpSpPr/>
          <p:nvPr/>
        </p:nvGrpSpPr>
        <p:grpSpPr>
          <a:xfrm>
            <a:off x="280550" y="8302411"/>
            <a:ext cx="675217" cy="675216"/>
            <a:chOff x="6137274" y="1900165"/>
            <a:chExt cx="506413" cy="506412"/>
          </a:xfrm>
        </p:grpSpPr>
        <p:sp>
          <p:nvSpPr>
            <p:cNvPr id="62" name="Freeform 29"/>
            <p:cNvSpPr>
              <a:spLocks/>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E4B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3"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sp>
        <p:nvSpPr>
          <p:cNvPr id="68" name="Text Box 13">
            <a:extLst>
              <a:ext uri="{FF2B5EF4-FFF2-40B4-BE49-F238E27FC236}">
                <a16:creationId xmlns:a16="http://schemas.microsoft.com/office/drawing/2014/main" id="{7B1C1C97-233C-494C-B0F0-72C3FDD10332}"/>
              </a:ext>
            </a:extLst>
          </p:cNvPr>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2:</a:t>
            </a:r>
            <a:endParaRPr lang="zh-CN" alt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86074B-E3F6-534E-AE1F-8F2B4BEB5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94418" y="2239808"/>
            <a:ext cx="5133109" cy="4618192"/>
          </a:xfrm>
          <a:prstGeom prst="rect">
            <a:avLst/>
          </a:prstGeom>
        </p:spPr>
      </p:pic>
      <p:sp>
        <p:nvSpPr>
          <p:cNvPr id="69" name="Text Box 22">
            <a:extLst>
              <a:ext uri="{FF2B5EF4-FFF2-40B4-BE49-F238E27FC236}">
                <a16:creationId xmlns:a16="http://schemas.microsoft.com/office/drawing/2014/main" id="{7BDA757D-70E7-1143-BBA0-DEE7C78438BD}"/>
              </a:ext>
            </a:extLst>
          </p:cNvPr>
          <p:cNvSpPr txBox="1">
            <a:spLocks noChangeArrowheads="1"/>
          </p:cNvSpPr>
          <p:nvPr/>
        </p:nvSpPr>
        <p:spPr bwMode="gray">
          <a:xfrm>
            <a:off x="1569601" y="1209775"/>
            <a:ext cx="64313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VN" sz="2800" dirty="0">
              <a:latin typeface="Times New Roman" panose="02020603050405020304" pitchFamily="18" charset="0"/>
              <a:cs typeface="Times New Roman" panose="02020603050405020304" pitchFamily="18" charset="0"/>
            </a:endParaRPr>
          </a:p>
        </p:txBody>
      </p:sp>
      <p:sp>
        <p:nvSpPr>
          <p:cNvPr id="70" name="Text Box 22">
            <a:extLst>
              <a:ext uri="{FF2B5EF4-FFF2-40B4-BE49-F238E27FC236}">
                <a16:creationId xmlns:a16="http://schemas.microsoft.com/office/drawing/2014/main" id="{AB6E651B-3576-484F-8FAD-E101996A5202}"/>
              </a:ext>
            </a:extLst>
          </p:cNvPr>
          <p:cNvSpPr txBox="1">
            <a:spLocks noChangeArrowheads="1"/>
          </p:cNvSpPr>
          <p:nvPr/>
        </p:nvSpPr>
        <p:spPr bwMode="gray">
          <a:xfrm>
            <a:off x="1569601" y="4193162"/>
            <a:ext cx="60251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4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ppt_w</p:attrName>
                                        </p:attrNameLst>
                                      </p:cBhvr>
                                      <p:tavLst>
                                        <p:tav tm="0">
                                          <p:val>
                                            <p:fltVal val="0"/>
                                          </p:val>
                                        </p:tav>
                                        <p:tav tm="100000">
                                          <p:val>
                                            <p:strVal val="#ppt_w"/>
                                          </p:val>
                                        </p:tav>
                                      </p:tavLst>
                                    </p:anim>
                                    <p:anim calcmode="lin" valueType="num">
                                      <p:cBhvr>
                                        <p:cTn id="23" dur="500" fill="hold"/>
                                        <p:tgtEl>
                                          <p:spTgt spid="61"/>
                                        </p:tgtEl>
                                        <p:attrNameLst>
                                          <p:attrName>ppt_h</p:attrName>
                                        </p:attrNameLst>
                                      </p:cBhvr>
                                      <p:tavLst>
                                        <p:tav tm="0">
                                          <p:val>
                                            <p:fltVal val="0"/>
                                          </p:val>
                                        </p:tav>
                                        <p:tav tm="100000">
                                          <p:val>
                                            <p:strVal val="#ppt_h"/>
                                          </p:val>
                                        </p:tav>
                                      </p:tavLst>
                                    </p:anim>
                                    <p:animEffect transition="in" filter="fad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checkerboard(across)">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70">
                                            <p:txEl>
                                              <p:pRg st="1" end="1"/>
                                            </p:txEl>
                                          </p:spTgt>
                                        </p:tgtEl>
                                        <p:attrNameLst>
                                          <p:attrName>style.visibility</p:attrName>
                                        </p:attrNameLst>
                                      </p:cBhvr>
                                      <p:to>
                                        <p:strVal val="visible"/>
                                      </p:to>
                                    </p:set>
                                    <p:animEffect transition="in" filter="checkerboard(across)">
                                      <p:cBhvr>
                                        <p:cTn id="34" dur="500"/>
                                        <p:tgtEl>
                                          <p:spTgt spid="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86897" y="7298519"/>
            <a:ext cx="668867" cy="675217"/>
            <a:chOff x="5093055" y="2766720"/>
            <a:chExt cx="501650" cy="506413"/>
          </a:xfrm>
        </p:grpSpPr>
        <p:sp>
          <p:nvSpPr>
            <p:cNvPr id="57" name="Freeform 21"/>
            <p:cNvSpPr>
              <a:spLocks/>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4EC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8" name="Oval 22"/>
            <p:cNvSpPr>
              <a:spLocks noChangeArrowheads="1"/>
            </p:cNvSpPr>
            <p:nvPr/>
          </p:nvSpPr>
          <p:spPr bwMode="auto">
            <a:xfrm>
              <a:off x="5201005" y="3069933"/>
              <a:ext cx="98425" cy="98425"/>
            </a:xfrm>
            <a:prstGeom prst="ellipse">
              <a:avLst/>
            </a:pr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9" name="Freeform 23"/>
            <p:cNvSpPr>
              <a:spLocks/>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0" name="Freeform 24"/>
            <p:cNvSpPr>
              <a:spLocks/>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61" name="组合 60"/>
          <p:cNvGrpSpPr/>
          <p:nvPr/>
        </p:nvGrpSpPr>
        <p:grpSpPr>
          <a:xfrm>
            <a:off x="280550" y="8302411"/>
            <a:ext cx="675217" cy="675216"/>
            <a:chOff x="6137274" y="1900165"/>
            <a:chExt cx="506413" cy="506412"/>
          </a:xfrm>
        </p:grpSpPr>
        <p:sp>
          <p:nvSpPr>
            <p:cNvPr id="62" name="Freeform 29"/>
            <p:cNvSpPr>
              <a:spLocks/>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E4B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3"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sp>
        <p:nvSpPr>
          <p:cNvPr id="68" name="Text Box 13">
            <a:extLst>
              <a:ext uri="{FF2B5EF4-FFF2-40B4-BE49-F238E27FC236}">
                <a16:creationId xmlns:a16="http://schemas.microsoft.com/office/drawing/2014/main" id="{7B1C1C97-233C-494C-B0F0-72C3FDD10332}"/>
              </a:ext>
            </a:extLst>
          </p:cNvPr>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3:</a:t>
            </a:r>
            <a:endParaRPr lang="zh-CN" altLang="en-US" sz="3200" b="1" dirty="0">
              <a:latin typeface="Times New Roman" panose="02020603050405020304" pitchFamily="18" charset="0"/>
              <a:cs typeface="Times New Roman" panose="02020603050405020304" pitchFamily="18" charset="0"/>
            </a:endParaRPr>
          </a:p>
        </p:txBody>
      </p:sp>
      <p:pic>
        <p:nvPicPr>
          <p:cNvPr id="24" name="Picture 269" descr="69">
            <a:extLst>
              <a:ext uri="{FF2B5EF4-FFF2-40B4-BE49-F238E27FC236}">
                <a16:creationId xmlns:a16="http://schemas.microsoft.com/office/drawing/2014/main" id="{796E6B61-192F-7844-A1EF-BA876F5C5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53" y="1151138"/>
            <a:ext cx="5200651" cy="49000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2">
            <a:extLst>
              <a:ext uri="{FF2B5EF4-FFF2-40B4-BE49-F238E27FC236}">
                <a16:creationId xmlns:a16="http://schemas.microsoft.com/office/drawing/2014/main" id="{8CF3851C-B6A7-7A42-A6F5-080C9EDF1E42}"/>
              </a:ext>
            </a:extLst>
          </p:cNvPr>
          <p:cNvSpPr txBox="1">
            <a:spLocks noChangeArrowheads="1"/>
          </p:cNvSpPr>
          <p:nvPr/>
        </p:nvSpPr>
        <p:spPr bwMode="gray">
          <a:xfrm>
            <a:off x="1238439" y="1604630"/>
            <a:ext cx="1748497"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4500" dirty="0">
                <a:latin typeface="Times New Roman" panose="02020603050405020304" pitchFamily="18" charset="0"/>
                <a:cs typeface="Times New Roman" panose="02020603050405020304" pitchFamily="18" charset="0"/>
              </a:rPr>
              <a:t>1-e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2-g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3-h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4-k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5-i</a:t>
            </a:r>
            <a:endParaRPr lang="en-VN" sz="4500" dirty="0">
              <a:latin typeface="Times New Roman" panose="02020603050405020304" pitchFamily="18" charset="0"/>
              <a:cs typeface="Times New Roman" panose="02020603050405020304" pitchFamily="18" charset="0"/>
            </a:endParaRPr>
          </a:p>
        </p:txBody>
      </p:sp>
      <p:sp>
        <p:nvSpPr>
          <p:cNvPr id="26" name="Text Box 22">
            <a:extLst>
              <a:ext uri="{FF2B5EF4-FFF2-40B4-BE49-F238E27FC236}">
                <a16:creationId xmlns:a16="http://schemas.microsoft.com/office/drawing/2014/main" id="{800F2B3B-1C36-AF4A-BF9D-4D08DA53C6EE}"/>
              </a:ext>
            </a:extLst>
          </p:cNvPr>
          <p:cNvSpPr txBox="1">
            <a:spLocks noChangeArrowheads="1"/>
          </p:cNvSpPr>
          <p:nvPr/>
        </p:nvSpPr>
        <p:spPr bwMode="gray">
          <a:xfrm>
            <a:off x="3825363" y="1604630"/>
            <a:ext cx="1748498"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4500" dirty="0">
                <a:latin typeface="Times New Roman" panose="02020603050405020304" pitchFamily="18" charset="0"/>
                <a:cs typeface="Times New Roman" panose="02020603050405020304" pitchFamily="18" charset="0"/>
              </a:rPr>
              <a:t>6-a</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7-b</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8-c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9-đ </a:t>
            </a:r>
            <a:endParaRPr lang="en-VN" sz="4500" dirty="0">
              <a:latin typeface="Times New Roman" panose="02020603050405020304" pitchFamily="18" charset="0"/>
              <a:cs typeface="Times New Roman" panose="02020603050405020304" pitchFamily="18" charset="0"/>
            </a:endParaRPr>
          </a:p>
          <a:p>
            <a:r>
              <a:rPr lang="en-US" sz="4500" dirty="0">
                <a:latin typeface="Times New Roman" panose="02020603050405020304" pitchFamily="18" charset="0"/>
                <a:cs typeface="Times New Roman" panose="02020603050405020304" pitchFamily="18" charset="0"/>
              </a:rPr>
              <a:t>10-d</a:t>
            </a:r>
            <a:endParaRPr lang="en-VN"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58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heckerboard(across)">
                                      <p:cBhvr>
                                        <p:cTn id="25" dur="500"/>
                                        <p:tgtEl>
                                          <p:spTgt spid="2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86897" y="7298519"/>
            <a:ext cx="668867" cy="675217"/>
            <a:chOff x="5093055" y="2766720"/>
            <a:chExt cx="501650" cy="506413"/>
          </a:xfrm>
        </p:grpSpPr>
        <p:sp>
          <p:nvSpPr>
            <p:cNvPr id="57" name="Freeform 21"/>
            <p:cNvSpPr>
              <a:spLocks/>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4EC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8" name="Oval 22"/>
            <p:cNvSpPr>
              <a:spLocks noChangeArrowheads="1"/>
            </p:cNvSpPr>
            <p:nvPr/>
          </p:nvSpPr>
          <p:spPr bwMode="auto">
            <a:xfrm>
              <a:off x="5201005" y="3069933"/>
              <a:ext cx="98425" cy="98425"/>
            </a:xfrm>
            <a:prstGeom prst="ellipse">
              <a:avLst/>
            </a:pr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9" name="Freeform 23"/>
            <p:cNvSpPr>
              <a:spLocks/>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0" name="Freeform 24"/>
            <p:cNvSpPr>
              <a:spLocks/>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61" name="组合 60"/>
          <p:cNvGrpSpPr/>
          <p:nvPr/>
        </p:nvGrpSpPr>
        <p:grpSpPr>
          <a:xfrm>
            <a:off x="280550" y="8302411"/>
            <a:ext cx="675217" cy="675216"/>
            <a:chOff x="6137274" y="1900165"/>
            <a:chExt cx="506413" cy="506412"/>
          </a:xfrm>
        </p:grpSpPr>
        <p:sp>
          <p:nvSpPr>
            <p:cNvPr id="62" name="Freeform 29"/>
            <p:cNvSpPr>
              <a:spLocks/>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E4B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3"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sp>
        <p:nvSpPr>
          <p:cNvPr id="68" name="Text Box 13">
            <a:extLst>
              <a:ext uri="{FF2B5EF4-FFF2-40B4-BE49-F238E27FC236}">
                <a16:creationId xmlns:a16="http://schemas.microsoft.com/office/drawing/2014/main" id="{7B1C1C97-233C-494C-B0F0-72C3FDD10332}"/>
              </a:ext>
            </a:extLst>
          </p:cNvPr>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4:</a:t>
            </a:r>
            <a:endParaRPr lang="zh-CN" altLang="en-US" sz="3200" b="1" dirty="0">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B9F6DDB1-95FF-6745-B550-D236938F998A}"/>
              </a:ext>
            </a:extLst>
          </p:cNvPr>
          <p:cNvGraphicFramePr>
            <a:graphicFrameLocks noGrp="1"/>
          </p:cNvGraphicFramePr>
          <p:nvPr>
            <p:extLst>
              <p:ext uri="{D42A27DB-BD31-4B8C-83A1-F6EECF244321}">
                <p14:modId xmlns:p14="http://schemas.microsoft.com/office/powerpoint/2010/main" val="3538164245"/>
              </p:ext>
            </p:extLst>
          </p:nvPr>
        </p:nvGraphicFramePr>
        <p:xfrm>
          <a:off x="811834" y="1193703"/>
          <a:ext cx="7812622" cy="5082405"/>
        </p:xfrm>
        <a:graphic>
          <a:graphicData uri="http://schemas.openxmlformats.org/drawingml/2006/table">
            <a:tbl>
              <a:tblPr firstRow="1" bandRow="1">
                <a:tableStyleId>{10A1B5D5-9B99-4C35-A422-299274C87663}</a:tableStyleId>
              </a:tblPr>
              <a:tblGrid>
                <a:gridCol w="3906311">
                  <a:extLst>
                    <a:ext uri="{9D8B030D-6E8A-4147-A177-3AD203B41FA5}">
                      <a16:colId xmlns:a16="http://schemas.microsoft.com/office/drawing/2014/main" val="4200844592"/>
                    </a:ext>
                  </a:extLst>
                </a:gridCol>
                <a:gridCol w="3906311">
                  <a:extLst>
                    <a:ext uri="{9D8B030D-6E8A-4147-A177-3AD203B41FA5}">
                      <a16:colId xmlns:a16="http://schemas.microsoft.com/office/drawing/2014/main" val="2784887967"/>
                    </a:ext>
                  </a:extLst>
                </a:gridCol>
              </a:tblGrid>
              <a:tr h="1016481">
                <a:tc>
                  <a:txBody>
                    <a:bodyPr/>
                    <a:lstStyle/>
                    <a:p>
                      <a:pPr algn="ctr"/>
                      <a:r>
                        <a:rPr lang="en-VN" sz="2800" dirty="0">
                          <a:latin typeface="Times New Roman" panose="02020603050405020304" pitchFamily="18" charset="0"/>
                          <a:cs typeface="Times New Roman" panose="02020603050405020304" pitchFamily="18" charset="0"/>
                        </a:rPr>
                        <a:t>Từ láy</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Ý nghĩa</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20111291"/>
                  </a:ext>
                </a:extLst>
              </a:tr>
              <a:tr h="1016481">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04136926"/>
                  </a:ext>
                </a:extLst>
              </a:tr>
              <a:tr h="1016481">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32188930"/>
                  </a:ext>
                </a:extLst>
              </a:tr>
              <a:tr h="1016481">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687700265"/>
                  </a:ext>
                </a:extLst>
              </a:tr>
              <a:tr h="1016481">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752849181"/>
                  </a:ext>
                </a:extLst>
              </a:tr>
            </a:tbl>
          </a:graphicData>
        </a:graphic>
      </p:graphicFrame>
      <p:pic>
        <p:nvPicPr>
          <p:cNvPr id="4" name="Picture 3" descr="A child holding a stack of books&#10;&#10;Description automatically generated with medium confidence">
            <a:extLst>
              <a:ext uri="{FF2B5EF4-FFF2-40B4-BE49-F238E27FC236}">
                <a16:creationId xmlns:a16="http://schemas.microsoft.com/office/drawing/2014/main" id="{4AB0115B-DDD9-824B-B4C6-42F44420C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931" y="1353655"/>
            <a:ext cx="4762500" cy="4762500"/>
          </a:xfrm>
          <a:prstGeom prst="rect">
            <a:avLst/>
          </a:prstGeom>
        </p:spPr>
      </p:pic>
    </p:spTree>
    <p:extLst>
      <p:ext uri="{BB962C8B-B14F-4D97-AF65-F5344CB8AC3E}">
        <p14:creationId xmlns:p14="http://schemas.microsoft.com/office/powerpoint/2010/main" val="2792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86897" y="7298519"/>
            <a:ext cx="668867" cy="675217"/>
            <a:chOff x="5093055" y="2766720"/>
            <a:chExt cx="501650" cy="506413"/>
          </a:xfrm>
        </p:grpSpPr>
        <p:sp>
          <p:nvSpPr>
            <p:cNvPr id="57" name="Freeform 21"/>
            <p:cNvSpPr>
              <a:spLocks/>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4EC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8" name="Oval 22"/>
            <p:cNvSpPr>
              <a:spLocks noChangeArrowheads="1"/>
            </p:cNvSpPr>
            <p:nvPr/>
          </p:nvSpPr>
          <p:spPr bwMode="auto">
            <a:xfrm>
              <a:off x="5201005" y="3069933"/>
              <a:ext cx="98425" cy="98425"/>
            </a:xfrm>
            <a:prstGeom prst="ellipse">
              <a:avLst/>
            </a:pr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59" name="Freeform 23"/>
            <p:cNvSpPr>
              <a:spLocks/>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0" name="Freeform 24"/>
            <p:cNvSpPr>
              <a:spLocks/>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grpSp>
        <p:nvGrpSpPr>
          <p:cNvPr id="61" name="组合 60"/>
          <p:cNvGrpSpPr/>
          <p:nvPr/>
        </p:nvGrpSpPr>
        <p:grpSpPr>
          <a:xfrm>
            <a:off x="280550" y="8302411"/>
            <a:ext cx="675217" cy="675216"/>
            <a:chOff x="6137274" y="1900165"/>
            <a:chExt cx="506413" cy="506412"/>
          </a:xfrm>
        </p:grpSpPr>
        <p:sp>
          <p:nvSpPr>
            <p:cNvPr id="62" name="Freeform 29"/>
            <p:cNvSpPr>
              <a:spLocks/>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E4B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sp>
          <p:nvSpPr>
            <p:cNvPr id="63"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zh-CN" altLang="en-US" sz="2400" kern="0">
                <a:solidFill>
                  <a:sysClr val="windowText" lastClr="000000"/>
                </a:solidFill>
                <a:ea typeface="宋体" panose="02010600030101010101" pitchFamily="2" charset="-122"/>
              </a:endParaRPr>
            </a:p>
          </p:txBody>
        </p:sp>
      </p:grpSp>
      <p:sp>
        <p:nvSpPr>
          <p:cNvPr id="68" name="Text Box 13">
            <a:extLst>
              <a:ext uri="{FF2B5EF4-FFF2-40B4-BE49-F238E27FC236}">
                <a16:creationId xmlns:a16="http://schemas.microsoft.com/office/drawing/2014/main" id="{7B1C1C97-233C-494C-B0F0-72C3FDD10332}"/>
              </a:ext>
            </a:extLst>
          </p:cNvPr>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4:</a:t>
            </a:r>
            <a:endParaRPr lang="zh-CN" altLang="en-US" sz="3200" b="1" dirty="0">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B9F6DDB1-95FF-6745-B550-D236938F998A}"/>
              </a:ext>
            </a:extLst>
          </p:cNvPr>
          <p:cNvGraphicFramePr>
            <a:graphicFrameLocks noGrp="1"/>
          </p:cNvGraphicFramePr>
          <p:nvPr>
            <p:extLst>
              <p:ext uri="{D42A27DB-BD31-4B8C-83A1-F6EECF244321}">
                <p14:modId xmlns:p14="http://schemas.microsoft.com/office/powerpoint/2010/main" val="3787056835"/>
              </p:ext>
            </p:extLst>
          </p:nvPr>
        </p:nvGraphicFramePr>
        <p:xfrm>
          <a:off x="263166" y="961154"/>
          <a:ext cx="11665597" cy="5437524"/>
        </p:xfrm>
        <a:graphic>
          <a:graphicData uri="http://schemas.openxmlformats.org/drawingml/2006/table">
            <a:tbl>
              <a:tblPr firstRow="1" bandRow="1">
                <a:tableStyleId>{10A1B5D5-9B99-4C35-A422-299274C87663}</a:tableStyleId>
              </a:tblPr>
              <a:tblGrid>
                <a:gridCol w="3123419">
                  <a:extLst>
                    <a:ext uri="{9D8B030D-6E8A-4147-A177-3AD203B41FA5}">
                      <a16:colId xmlns:a16="http://schemas.microsoft.com/office/drawing/2014/main" val="4200844592"/>
                    </a:ext>
                  </a:extLst>
                </a:gridCol>
                <a:gridCol w="8542178">
                  <a:extLst>
                    <a:ext uri="{9D8B030D-6E8A-4147-A177-3AD203B41FA5}">
                      <a16:colId xmlns:a16="http://schemas.microsoft.com/office/drawing/2014/main" val="2784887967"/>
                    </a:ext>
                  </a:extLst>
                </a:gridCol>
              </a:tblGrid>
              <a:tr h="1016481">
                <a:tc>
                  <a:txBody>
                    <a:bodyPr/>
                    <a:lstStyle/>
                    <a:p>
                      <a:pPr algn="ctr"/>
                      <a:r>
                        <a:rPr lang="en-VN" sz="2800" dirty="0">
                          <a:latin typeface="Times New Roman" panose="02020603050405020304" pitchFamily="18" charset="0"/>
                          <a:cs typeface="Times New Roman" panose="02020603050405020304" pitchFamily="18" charset="0"/>
                        </a:rPr>
                        <a:t>Từ láy</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Ý nghĩa</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20111291"/>
                  </a:ext>
                </a:extLst>
              </a:tr>
              <a:tr h="1016481">
                <a:tc>
                  <a:txBody>
                    <a:bodyPr/>
                    <a:lstStyle/>
                    <a:p>
                      <a:pPr algn="ctr"/>
                      <a:r>
                        <a:rPr lang="en-VN" sz="2800" dirty="0">
                          <a:latin typeface="Times New Roman" panose="02020603050405020304" pitchFamily="18" charset="0"/>
                          <a:cs typeface="Times New Roman" panose="02020603050405020304" pitchFamily="18" charset="0"/>
                        </a:rPr>
                        <a:t>Ngắn ngủi</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Diễn tả bài ca dao rất ngắn, từ đó nhấn mạnh vào đặc điểm hình thức nổi bật của bài ca dao và giúp người dân liên tưởng rõ nét hơn.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04136926"/>
                  </a:ext>
                </a:extLst>
              </a:tr>
              <a:tr h="1016481">
                <a:tc>
                  <a:txBody>
                    <a:bodyPr/>
                    <a:lstStyle/>
                    <a:p>
                      <a:pPr algn="ctr"/>
                      <a:r>
                        <a:rPr lang="en-VN" sz="2800" dirty="0">
                          <a:latin typeface="Times New Roman" panose="02020603050405020304" pitchFamily="18" charset="0"/>
                          <a:cs typeface="Times New Roman" panose="02020603050405020304" pitchFamily="18" charset="0"/>
                        </a:rPr>
                        <a:t>Dân dã, mộc mạc</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Nhấn mạnh vào sự chất phác, bình dị, mộc mạc của người dân quê, nơi thôn dã.</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32188930"/>
                  </a:ext>
                </a:extLst>
              </a:tr>
              <a:tr h="1016481">
                <a:tc>
                  <a:txBody>
                    <a:bodyPr/>
                    <a:lstStyle/>
                    <a:p>
                      <a:pPr algn="ctr"/>
                      <a:r>
                        <a:rPr lang="en-VN" sz="2800" dirty="0">
                          <a:latin typeface="Times New Roman" panose="02020603050405020304" pitchFamily="18" charset="0"/>
                          <a:cs typeface="Times New Roman" panose="02020603050405020304" pitchFamily="18" charset="0"/>
                        </a:rPr>
                        <a:t>Tha thiết, ngọt ngào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Giúp người đọc hình dung rõ nét hơn về âm điệu của bài ca dao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687700265"/>
                  </a:ext>
                </a:extLst>
              </a:tr>
              <a:tr h="1016481">
                <a:tc>
                  <a:txBody>
                    <a:bodyPr/>
                    <a:lstStyle/>
                    <a:p>
                      <a:pPr algn="ctr"/>
                      <a:r>
                        <a:rPr lang="en-VN" sz="2800" dirty="0">
                          <a:latin typeface="Times New Roman" panose="02020603050405020304" pitchFamily="18" charset="0"/>
                          <a:cs typeface="Times New Roman" panose="02020603050405020304" pitchFamily="18" charset="0"/>
                        </a:rPr>
                        <a:t>Thiết tha, bâng khuâng, xao xuyến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VN" sz="2800" dirty="0">
                          <a:latin typeface="Times New Roman" panose="02020603050405020304" pitchFamily="18" charset="0"/>
                          <a:cs typeface="Times New Roman" panose="02020603050405020304" pitchFamily="18" charset="0"/>
                        </a:rPr>
                        <a:t>Giúp người đọc hình dung rõ nét hơn về cảm xúc của người viết đối với bài ca dao.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752849181"/>
                  </a:ext>
                </a:extLst>
              </a:tr>
            </a:tbl>
          </a:graphicData>
        </a:graphic>
      </p:graphicFrame>
    </p:spTree>
    <p:extLst>
      <p:ext uri="{BB962C8B-B14F-4D97-AF65-F5344CB8AC3E}">
        <p14:creationId xmlns:p14="http://schemas.microsoft.com/office/powerpoint/2010/main" val="104198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778537"/>
            <a:chOff x="2169951" y="965687"/>
            <a:chExt cx="4147799" cy="583903"/>
          </a:xfrm>
        </p:grpSpPr>
        <p:grpSp>
          <p:nvGrpSpPr>
            <p:cNvPr id="21" name="Group 11"/>
            <p:cNvGrpSpPr>
              <a:grpSpLocks/>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180377" y="998434"/>
              <a:ext cx="4082529" cy="4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ea typeface="黑体" panose="02010609060101010101" pitchFamily="49" charset="-122"/>
                </a:rPr>
                <a:t>VẬN DỤNG</a:t>
              </a:r>
              <a:endParaRPr lang="zh-CN" altLang="en-US" sz="2667" b="1" dirty="0">
                <a:ea typeface="黑体" panose="02010609060101010101" pitchFamily="49" charset="-122"/>
              </a:endParaRPr>
            </a:p>
          </p:txBody>
        </p:sp>
      </p:grpSp>
      <p:grpSp>
        <p:nvGrpSpPr>
          <p:cNvPr id="44" name="组合 43"/>
          <p:cNvGrpSpPr/>
          <p:nvPr/>
        </p:nvGrpSpPr>
        <p:grpSpPr>
          <a:xfrm>
            <a:off x="4855205" y="1514889"/>
            <a:ext cx="1794015" cy="1604558"/>
            <a:chOff x="2370146" y="833266"/>
            <a:chExt cx="483806" cy="432714"/>
          </a:xfrm>
        </p:grpSpPr>
        <p:grpSp>
          <p:nvGrpSpPr>
            <p:cNvPr id="24" name="Group 14"/>
            <p:cNvGrpSpPr>
              <a:grpSpLocks/>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458029" y="865159"/>
              <a:ext cx="308039" cy="39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800" b="1" dirty="0">
                  <a:solidFill>
                    <a:schemeClr val="bg1"/>
                  </a:solidFill>
                </a:rPr>
                <a:t>III</a:t>
              </a:r>
              <a:endParaRPr lang="zh-CN" altLang="en-US" sz="8800" b="1" dirty="0">
                <a:solidFill>
                  <a:schemeClr val="bg1"/>
                </a:solidFill>
              </a:endParaRPr>
            </a:p>
          </p:txBody>
        </p:sp>
      </p:grpSp>
    </p:spTree>
    <p:extLst>
      <p:ext uri="{BB962C8B-B14F-4D97-AF65-F5344CB8AC3E}">
        <p14:creationId xmlns:p14="http://schemas.microsoft.com/office/powerpoint/2010/main" val="260375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111" y="51649"/>
            <a:ext cx="1335300" cy="1335300"/>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972" y="1783004"/>
            <a:ext cx="460581" cy="3736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575" y="3652838"/>
            <a:ext cx="485341" cy="1377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sp>
        <p:nvSpPr>
          <p:cNvPr id="2" name="Rectangular Callout 1"/>
          <p:cNvSpPr/>
          <p:nvPr/>
        </p:nvSpPr>
        <p:spPr>
          <a:xfrm>
            <a:off x="4953977" y="3790570"/>
            <a:ext cx="5808987" cy="1861159"/>
          </a:xfrm>
          <a:prstGeom prst="wedgeRectCallout">
            <a:avLst>
              <a:gd name="adj1" fmla="val -71619"/>
              <a:gd name="adj2" fmla="val -48531"/>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66"/>
                </a:solidFill>
                <a:effectLst/>
                <a:uLnTx/>
                <a:uFillTx/>
                <a:latin typeface="Calibri" panose="020F0502020204030204"/>
                <a:ea typeface="+mn-ea"/>
                <a:cs typeface="+mn-cs"/>
              </a:rPr>
              <a:t>Ăn một quả khế trả một cục vàng, may túi ba gang mang theo mà đựng.</a:t>
            </a:r>
          </a:p>
        </p:txBody>
      </p:sp>
      <p:sp>
        <p:nvSpPr>
          <p:cNvPr id="37" name="Rectangular Callout 36"/>
          <p:cNvSpPr/>
          <p:nvPr/>
        </p:nvSpPr>
        <p:spPr>
          <a:xfrm>
            <a:off x="6237969" y="156377"/>
            <a:ext cx="5782580" cy="1861159"/>
          </a:xfrm>
          <a:prstGeom prst="wedgeRectCallout">
            <a:avLst>
              <a:gd name="adj1" fmla="val -101261"/>
              <a:gd name="adj2" fmla="val 57470"/>
            </a:avLst>
          </a:prstGeom>
          <a:solidFill>
            <a:srgbClr val="FF006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solidFill>
                  <a:schemeClr val="bg1"/>
                </a:solidFill>
              </a:rPr>
              <a:t>Xưa rồi diễm. Những quả khế ngon ngọt này bây giờ là của ta. Muốn ăn khế thì phải trả lời đúng những câu hỏi mà ta đưa ra.</a:t>
            </a: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950" y="1061908"/>
            <a:ext cx="850900" cy="850900"/>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6250" y="928710"/>
            <a:ext cx="850900" cy="850900"/>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8230" y="793421"/>
            <a:ext cx="850900" cy="850900"/>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077" y="2478300"/>
            <a:ext cx="850900" cy="850900"/>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2653" y="2949034"/>
            <a:ext cx="850900" cy="85090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4806" y="4990585"/>
            <a:ext cx="730250" cy="1020202"/>
          </a:xfrm>
          <a:prstGeom prst="rect">
            <a:avLst/>
          </a:prstGeom>
        </p:spPr>
      </p:pic>
    </p:spTree>
    <p:extLst>
      <p:ext uri="{BB962C8B-B14F-4D97-AF65-F5344CB8AC3E}">
        <p14:creationId xmlns:p14="http://schemas.microsoft.com/office/powerpoint/2010/main" val="756824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withEffect">
                                  <p:stCondLst>
                                    <p:cond delay="100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50" presetClass="entr" presetSubtype="0" decel="100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subTnLst>
                                    <p:audio>
                                      <p:cMediaNode>
                                        <p:cTn display="0" masterRel="sameClick">
                                          <p:stCondLst>
                                            <p:cond evt="begin" delay="0">
                                              <p:tn val="7"/>
                                            </p:cond>
                                          </p:stCondLst>
                                          <p:endCondLst>
                                            <p:cond evt="onStopAudio" delay="0">
                                              <p:tgtEl>
                                                <p:sldTgt/>
                                              </p:tgtEl>
                                            </p:cond>
                                          </p:endCondLst>
                                        </p:cTn>
                                        <p:tgtEl>
                                          <p:sndTgt r:embed="rId2" name="chuyen canh.wav"/>
                                        </p:tgtEl>
                                      </p:cMediaNode>
                                    </p:audio>
                                  </p:subTnLst>
                                </p:cTn>
                              </p:par>
                              <p:par>
                                <p:cTn id="12" presetID="50" presetClass="entr" presetSubtype="0" decel="100000" fill="hold" grpId="0" nodeType="withEffect">
                                  <p:stCondLst>
                                    <p:cond delay="600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strVal val="#ppt_w+.3"/>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Effect transition="in" filter="fade">
                                      <p:cBhvr>
                                        <p:cTn id="16" dur="10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2" name="chuyen ca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PPT背景\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9" y="1844128"/>
            <a:ext cx="12192000" cy="4868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7347">
            <a:off x="935812" y="1526361"/>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8681">
            <a:off x="4550874" y="1526360"/>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41888">
            <a:off x="8201874" y="1271439"/>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6F51081-0D61-9148-AF2F-CE9E00DF864B}"/>
              </a:ext>
            </a:extLst>
          </p:cNvPr>
          <p:cNvSpPr/>
          <p:nvPr/>
        </p:nvSpPr>
        <p:spPr>
          <a:xfrm>
            <a:off x="0" y="232900"/>
            <a:ext cx="12237169" cy="60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 Box 22">
            <a:extLst>
              <a:ext uri="{FF2B5EF4-FFF2-40B4-BE49-F238E27FC236}">
                <a16:creationId xmlns:a16="http://schemas.microsoft.com/office/drawing/2014/main" id="{552424DC-ECB6-3D43-9BF6-DDF6AAF59D2F}"/>
              </a:ext>
            </a:extLst>
          </p:cNvPr>
          <p:cNvSpPr txBox="1">
            <a:spLocks noChangeArrowheads="1"/>
          </p:cNvSpPr>
          <p:nvPr/>
        </p:nvSpPr>
        <p:spPr bwMode="gray">
          <a:xfrm rot="1631453">
            <a:off x="1077426" y="2809725"/>
            <a:ext cx="2534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Tìm 5-6 hình ảnh về quê hương Việt Nam</a:t>
            </a:r>
            <a:endParaRPr lang="en-VN" sz="2800" b="1" dirty="0">
              <a:solidFill>
                <a:schemeClr val="bg1"/>
              </a:solidFill>
              <a:latin typeface="Times New Roman" panose="02020603050405020304" pitchFamily="18" charset="0"/>
              <a:cs typeface="Times New Roman" panose="02020603050405020304" pitchFamily="18" charset="0"/>
            </a:endParaRPr>
          </a:p>
        </p:txBody>
      </p:sp>
      <p:sp>
        <p:nvSpPr>
          <p:cNvPr id="14" name="Text Box 22">
            <a:extLst>
              <a:ext uri="{FF2B5EF4-FFF2-40B4-BE49-F238E27FC236}">
                <a16:creationId xmlns:a16="http://schemas.microsoft.com/office/drawing/2014/main" id="{D87FDD70-0486-4C46-9A8C-81B82714679F}"/>
              </a:ext>
            </a:extLst>
          </p:cNvPr>
          <p:cNvSpPr txBox="1">
            <a:spLocks noChangeArrowheads="1"/>
          </p:cNvSpPr>
          <p:nvPr/>
        </p:nvSpPr>
        <p:spPr bwMode="gray">
          <a:xfrm rot="21103237">
            <a:off x="4744338" y="2567845"/>
            <a:ext cx="25346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Làm một tập ảnh về quê hương, đất nước, nơi em sống</a:t>
            </a:r>
            <a:endParaRPr lang="en-VN" sz="2800" b="1" dirty="0">
              <a:solidFill>
                <a:schemeClr val="bg1"/>
              </a:solidFill>
              <a:latin typeface="Times New Roman" panose="02020603050405020304" pitchFamily="18" charset="0"/>
              <a:cs typeface="Times New Roman" panose="02020603050405020304" pitchFamily="18" charset="0"/>
            </a:endParaRPr>
          </a:p>
        </p:txBody>
      </p:sp>
      <p:sp>
        <p:nvSpPr>
          <p:cNvPr id="15" name="Text Box 22">
            <a:extLst>
              <a:ext uri="{FF2B5EF4-FFF2-40B4-BE49-F238E27FC236}">
                <a16:creationId xmlns:a16="http://schemas.microsoft.com/office/drawing/2014/main" id="{F938D34D-4325-D440-BA61-D217CAC609F3}"/>
              </a:ext>
            </a:extLst>
          </p:cNvPr>
          <p:cNvSpPr txBox="1">
            <a:spLocks noChangeArrowheads="1"/>
          </p:cNvSpPr>
          <p:nvPr/>
        </p:nvSpPr>
        <p:spPr bwMode="gray">
          <a:xfrm rot="998960">
            <a:off x="8411250" y="2541409"/>
            <a:ext cx="2534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Viết đoạn văn giới thiệu tập ảnh đó (150-200 chữ)</a:t>
            </a:r>
            <a:endParaRPr lang="en-VN"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0"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5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Scale>
                                      <p:cBhvr>
                                        <p:cTn id="2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4"/>
                                        </p:tgtEl>
                                        <p:attrNameLst>
                                          <p:attrName>ppt_x</p:attrName>
                                          <p:attrName>ppt_y</p:attrName>
                                        </p:attrNameLst>
                                      </p:cBhvr>
                                    </p:animMotion>
                                    <p:animEffect transition="in" filter="fade">
                                      <p:cBhvr>
                                        <p:cTn id="22" dur="1000"/>
                                        <p:tgtEl>
                                          <p:spTgt spid="4"/>
                                        </p:tgtEl>
                                      </p:cBhvr>
                                    </p:animEffect>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97" y="193631"/>
            <a:ext cx="1675640" cy="202463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59734"/>
            <a:ext cx="12192000" cy="224404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 y="4007024"/>
            <a:ext cx="4030136" cy="2896755"/>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0849" y="2878667"/>
            <a:ext cx="3700988" cy="4045736"/>
          </a:xfrm>
          <a:prstGeom prst="rect">
            <a:avLst/>
          </a:prstGeom>
        </p:spPr>
      </p:pic>
      <p:sp>
        <p:nvSpPr>
          <p:cNvPr id="9" name="文本框 8"/>
          <p:cNvSpPr txBox="1"/>
          <p:nvPr/>
        </p:nvSpPr>
        <p:spPr>
          <a:xfrm>
            <a:off x="661717" y="2111009"/>
            <a:ext cx="8538281" cy="1569660"/>
          </a:xfrm>
          <a:prstGeom prst="rect">
            <a:avLst/>
          </a:prstGeom>
          <a:noFill/>
        </p:spPr>
        <p:txBody>
          <a:bodyPr wrap="square" rtlCol="0">
            <a:spAutoFit/>
          </a:bodyPr>
          <a:lstStyle/>
          <a:p>
            <a:pPr algn="ctr"/>
            <a:r>
              <a:rPr lang="vi-VN" altLang="zh-CN" sz="4800" b="1" dirty="0">
                <a:solidFill>
                  <a:srgbClr val="CC0099"/>
                </a:solidFill>
                <a:latin typeface="Times New Roman" panose="02020603050405020304" pitchFamily="18" charset="0"/>
                <a:ea typeface="微软雅黑" panose="020B0503020204020204" pitchFamily="34" charset="-122"/>
                <a:cs typeface="Times New Roman" panose="02020603050405020304" pitchFamily="18" charset="0"/>
              </a:rPr>
              <a:t>CẢM ƠN CÁC EM </a:t>
            </a:r>
          </a:p>
          <a:p>
            <a:pPr algn="ctr"/>
            <a:r>
              <a:rPr lang="vi-VN" altLang="zh-CN" sz="4800" b="1" dirty="0">
                <a:solidFill>
                  <a:srgbClr val="CC0099"/>
                </a:solidFill>
                <a:latin typeface="Times New Roman" panose="02020603050405020304" pitchFamily="18" charset="0"/>
                <a:ea typeface="微软雅黑" panose="020B0503020204020204" pitchFamily="34" charset="-122"/>
                <a:cs typeface="Times New Roman" panose="02020603050405020304" pitchFamily="18" charset="0"/>
              </a:rPr>
              <a:t>ĐÃ CHÚ Ý VÀO BUỔI HỌC!</a:t>
            </a:r>
            <a:endParaRPr lang="zh-CN" altLang="en-US" sz="4800" b="1" dirty="0">
              <a:solidFill>
                <a:srgbClr val="CC0099"/>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纯音乐 - 倾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1717" y="-1309244"/>
            <a:ext cx="812800" cy="812800"/>
          </a:xfrm>
          <a:prstGeom prst="rect">
            <a:avLst/>
          </a:prstGeom>
        </p:spPr>
      </p:pic>
    </p:spTree>
    <p:extLst>
      <p:ext uri="{BB962C8B-B14F-4D97-AF65-F5344CB8AC3E}">
        <p14:creationId xmlns:p14="http://schemas.microsoft.com/office/powerpoint/2010/main" val="34023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4" decel="20000" fill="hold" grpId="0" nodeType="afterEffect">
                                  <p:stCondLst>
                                    <p:cond delay="0"/>
                                  </p:stCondLst>
                                  <p:iterate type="lt">
                                    <p:tmPct val="14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2111" y="51649"/>
            <a:ext cx="1335300" cy="1335300"/>
          </a:xfrm>
          <a:prstGeom prst="rect">
            <a:avLst/>
          </a:prstGeom>
        </p:spPr>
      </p:pic>
      <p:sp>
        <p:nvSpPr>
          <p:cNvPr id="9" name="Rounded Rectangle 8"/>
          <p:cNvSpPr/>
          <p:nvPr/>
        </p:nvSpPr>
        <p:spPr>
          <a:xfrm>
            <a:off x="8684941" y="4387913"/>
            <a:ext cx="1750710" cy="336094"/>
          </a:xfrm>
          <a:prstGeom prst="round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4806" y="4990585"/>
            <a:ext cx="730250" cy="102020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22972" y="1783004"/>
            <a:ext cx="460581" cy="37364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950" y="1061908"/>
            <a:ext cx="850900" cy="85090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6250" y="928710"/>
            <a:ext cx="850900" cy="85090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8230" y="793421"/>
            <a:ext cx="850900" cy="85090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3077" y="2478300"/>
            <a:ext cx="850900" cy="8509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2653" y="2949034"/>
            <a:ext cx="850900" cy="8509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9575" y="3652838"/>
            <a:ext cx="485341" cy="137732"/>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sp>
        <p:nvSpPr>
          <p:cNvPr id="4" name="Rectangle 3"/>
          <p:cNvSpPr/>
          <p:nvPr/>
        </p:nvSpPr>
        <p:spPr>
          <a:xfrm>
            <a:off x="7273306" y="377922"/>
            <a:ext cx="2733825"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TRÒ CHƠI</a:t>
            </a:r>
          </a:p>
        </p:txBody>
      </p:sp>
      <p:pic>
        <p:nvPicPr>
          <p:cNvPr id="11" name="nhacankhetravang">
            <a:hlinkClick r:id="" action="ppaction://media"/>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14"/>
          <a:stretch>
            <a:fillRect/>
          </a:stretch>
        </p:blipFill>
        <p:spPr>
          <a:xfrm>
            <a:off x="0" y="-645037"/>
            <a:ext cx="609600" cy="609600"/>
          </a:xfrm>
          <a:prstGeom prst="rect">
            <a:avLst/>
          </a:prstGeom>
        </p:spPr>
      </p:pic>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b="-317"/>
          <a:stretch/>
        </p:blipFill>
        <p:spPr>
          <a:xfrm>
            <a:off x="7404444" y="1310094"/>
            <a:ext cx="3981033" cy="3797934"/>
          </a:xfrm>
          <a:prstGeom prst="rect">
            <a:avLst/>
          </a:prstGeom>
        </p:spPr>
      </p:pic>
      <p:sp>
        <p:nvSpPr>
          <p:cNvPr id="19" name="TextBox 18"/>
          <p:cNvSpPr txBox="1"/>
          <p:nvPr/>
        </p:nvSpPr>
        <p:spPr>
          <a:xfrm>
            <a:off x="8894925" y="4380774"/>
            <a:ext cx="1330741" cy="369332"/>
          </a:xfrm>
          <a:prstGeom prst="rect">
            <a:avLst/>
          </a:prstGeom>
          <a:noFill/>
        </p:spPr>
        <p:txBody>
          <a:bodyPr wrap="square" rtlCol="0">
            <a:spAutoFit/>
          </a:bodyPr>
          <a:lstStyle/>
          <a:p>
            <a:r>
              <a:rPr lang="en-US" dirty="0"/>
              <a:t>TRỢ GIẢNG</a:t>
            </a:r>
          </a:p>
        </p:txBody>
      </p:sp>
      <p:sp>
        <p:nvSpPr>
          <p:cNvPr id="26" name="Rounded Rectangle 25"/>
          <p:cNvSpPr/>
          <p:nvPr/>
        </p:nvSpPr>
        <p:spPr>
          <a:xfrm>
            <a:off x="10486039" y="4390329"/>
            <a:ext cx="560203" cy="336094"/>
          </a:xfrm>
          <a:prstGeom prst="round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86814" y="4376636"/>
            <a:ext cx="358651" cy="358651"/>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0739" y="4364112"/>
            <a:ext cx="923814" cy="383695"/>
          </a:xfrm>
          <a:prstGeom prst="rect">
            <a:avLst/>
          </a:prstGeom>
        </p:spPr>
      </p:pic>
    </p:spTree>
    <p:extLst>
      <p:ext uri="{BB962C8B-B14F-4D97-AF65-F5344CB8AC3E}">
        <p14:creationId xmlns:p14="http://schemas.microsoft.com/office/powerpoint/2010/main" val="25574786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1" presetClass="mediacall" presetSubtype="0" fill="hold" nodeType="withEffect">
                                  <p:stCondLst>
                                    <p:cond delay="0"/>
                                  </p:stCondLst>
                                  <p:childTnLst>
                                    <p:cmd type="call" cmd="playFrom(0.0)">
                                      <p:cBhvr>
                                        <p:cTn id="14" dur="28023" fill="hold"/>
                                        <p:tgtEl>
                                          <p:spTgt spid="11"/>
                                        </p:tgtEl>
                                      </p:cBhvr>
                                    </p:cmd>
                                  </p:childTnLst>
                                </p:cTn>
                              </p:par>
                              <p:par>
                                <p:cTn id="15" presetID="26" presetClass="emph" presetSubtype="0" repeatCount="54000" fill="hold"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par>
                                <p:cTn id="18" presetID="12" presetClass="entr" presetSubtype="8" fill="hold" nodeType="withEffect">
                                  <p:stCondLst>
                                    <p:cond delay="275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ppt_x</p:attrName>
                                        </p:attrNameLst>
                                      </p:cBhvr>
                                      <p:tavLst>
                                        <p:tav tm="0">
                                          <p:val>
                                            <p:strVal val="#ppt_x-#ppt_w*1.125000"/>
                                          </p:val>
                                        </p:tav>
                                        <p:tav tm="100000">
                                          <p:val>
                                            <p:strVal val="#ppt_x"/>
                                          </p:val>
                                        </p:tav>
                                      </p:tavLst>
                                    </p:anim>
                                    <p:animEffect transition="in" filter="wipe(right)">
                                      <p:cBhvr>
                                        <p:cTn id="21"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uyen canh.wav"/>
                                        </p:tgtEl>
                                      </p:cMediaNode>
                                    </p:audio>
                                  </p:subTnLst>
                                </p:cTn>
                              </p:par>
                              <p:par>
                                <p:cTn id="22" presetID="12" presetClass="entr" presetSubtype="8" fill="hold" grpId="0" nodeType="withEffect">
                                  <p:stCondLst>
                                    <p:cond delay="37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chuyen canh.wav"/>
                                        </p:tgtEl>
                                      </p:cMediaNode>
                                    </p:audio>
                                  </p:subTnLst>
                                </p:cTn>
                              </p:par>
                              <p:par>
                                <p:cTn id="26" presetID="22" presetClass="entr" presetSubtype="8" fill="hold" grpId="0" nodeType="withEffect">
                                  <p:stCondLst>
                                    <p:cond delay="475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30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typing.wav"/>
                                        </p:tgtEl>
                                      </p:cMediaNode>
                                    </p:audio>
                                  </p:subTnLst>
                                </p:cTn>
                              </p:par>
                              <p:par>
                                <p:cTn id="29" presetID="12" presetClass="entr" presetSubtype="8" fill="hold" grpId="0" nodeType="withEffect">
                                  <p:stCondLst>
                                    <p:cond delay="775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ppt_x</p:attrName>
                                        </p:attrNameLst>
                                      </p:cBhvr>
                                      <p:tavLst>
                                        <p:tav tm="0">
                                          <p:val>
                                            <p:strVal val="#ppt_x-#ppt_w*1.125000"/>
                                          </p:val>
                                        </p:tav>
                                        <p:tav tm="100000">
                                          <p:val>
                                            <p:strVal val="#ppt_x"/>
                                          </p:val>
                                        </p:tav>
                                      </p:tavLst>
                                    </p:anim>
                                    <p:animEffect transition="in" filter="wipe(right)">
                                      <p:cBhvr>
                                        <p:cTn id="32"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4" name="chuyen canh.wav"/>
                                        </p:tgtEl>
                                      </p:cMediaNode>
                                    </p:audio>
                                  </p:subTnLst>
                                </p:cTn>
                              </p:par>
                              <p:par>
                                <p:cTn id="33" presetID="23" presetClass="entr" presetSubtype="32" fill="hold" nodeType="withEffect">
                                  <p:stCondLst>
                                    <p:cond delay="825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4*#ppt_w"/>
                                          </p:val>
                                        </p:tav>
                                        <p:tav tm="100000">
                                          <p:val>
                                            <p:strVal val="#ppt_w"/>
                                          </p:val>
                                        </p:tav>
                                      </p:tavLst>
                                    </p:anim>
                                    <p:anim calcmode="lin" valueType="num">
                                      <p:cBhvr>
                                        <p:cTn id="36" dur="50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Check mark.wav"/>
                                        </p:tgtEl>
                                      </p:cMediaNode>
                                    </p:audio>
                                  </p:subTnLst>
                                </p:cTn>
                              </p:par>
                              <p:par>
                                <p:cTn id="37" presetID="27" presetClass="emph" presetSubtype="0" repeatCount="indefinite" fill="remove" grpId="1" nodeType="withEffect">
                                  <p:stCondLst>
                                    <p:cond delay="8250"/>
                                  </p:stCondLst>
                                  <p:childTnLst>
                                    <p:animClr clrSpc="rgb" dir="cw">
                                      <p:cBhvr override="childStyle">
                                        <p:cTn id="38" dur="250" autoRev="1" fill="remove"/>
                                        <p:tgtEl>
                                          <p:spTgt spid="26"/>
                                        </p:tgtEl>
                                        <p:attrNameLst>
                                          <p:attrName>style.color</p:attrName>
                                        </p:attrNameLst>
                                      </p:cBhvr>
                                      <p:to>
                                        <a:srgbClr val="FFFFFF"/>
                                      </p:to>
                                    </p:animClr>
                                    <p:animClr clrSpc="rgb" dir="cw">
                                      <p:cBhvr>
                                        <p:cTn id="39" dur="250" autoRev="1" fill="remove"/>
                                        <p:tgtEl>
                                          <p:spTgt spid="26"/>
                                        </p:tgtEl>
                                        <p:attrNameLst>
                                          <p:attrName>fillcolor</p:attrName>
                                        </p:attrNameLst>
                                      </p:cBhvr>
                                      <p:to>
                                        <a:srgbClr val="FFFFFF"/>
                                      </p:to>
                                    </p:animClr>
                                    <p:set>
                                      <p:cBhvr>
                                        <p:cTn id="40" dur="250" autoRev="1" fill="remove"/>
                                        <p:tgtEl>
                                          <p:spTgt spid="26"/>
                                        </p:tgtEl>
                                        <p:attrNameLst>
                                          <p:attrName>fill.type</p:attrName>
                                        </p:attrNameLst>
                                      </p:cBhvr>
                                      <p:to>
                                        <p:strVal val="solid"/>
                                      </p:to>
                                    </p:set>
                                    <p:set>
                                      <p:cBhvr>
                                        <p:cTn id="41" dur="250" autoRev="1" fill="remove"/>
                                        <p:tgtEl>
                                          <p:spTgt spid="26"/>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3" presetClass="mediacall" presetSubtype="0" fill="hold" nodeType="clickEffect">
                                  <p:stCondLst>
                                    <p:cond delay="0"/>
                                  </p:stCondLst>
                                  <p:childTnLst>
                                    <p:cmd type="call" cmd="stop">
                                      <p:cBhvr>
                                        <p:cTn id="45"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1"/>
                </p:tgtEl>
              </p:cMediaNode>
            </p:audio>
          </p:childTnLst>
        </p:cTn>
      </p:par>
    </p:tnLst>
    <p:bldLst>
      <p:bldP spid="9" grpId="0" animBg="1"/>
      <p:bldP spid="4" grpId="0"/>
      <p:bldP spid="19" grpId="0"/>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2a"/>
          <p:cNvSpPr/>
          <p:nvPr/>
        </p:nvSpPr>
        <p:spPr>
          <a:xfrm>
            <a:off x="6694806" y="166680"/>
            <a:ext cx="5289452" cy="2271332"/>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Calibri" panose="020F0502020204030204"/>
              </a:rPr>
              <a:t>Nhớ</a:t>
            </a:r>
            <a:r>
              <a:rPr kumimoji="0" lang="en-US" sz="2600" b="0" i="0" u="none" strike="noStrike" kern="1200" cap="none" spc="0" normalizeH="0" baseline="0" noProof="0" dirty="0">
                <a:ln>
                  <a:noFill/>
                </a:ln>
                <a:solidFill>
                  <a:prstClr val="white"/>
                </a:solidFill>
                <a:effectLst/>
                <a:uLnTx/>
                <a:uFillTx/>
                <a:latin typeface="Calibri" panose="020F0502020204030204"/>
              </a:rPr>
              <a:t> ai qua </a:t>
            </a:r>
            <a:r>
              <a:rPr kumimoji="0" lang="en-US" sz="2600" b="0" i="0" u="none" strike="noStrike" kern="1200" cap="none" spc="0" normalizeH="0" baseline="0" noProof="0" dirty="0" err="1">
                <a:ln>
                  <a:noFill/>
                </a:ln>
                <a:solidFill>
                  <a:prstClr val="white"/>
                </a:solidFill>
                <a:effectLst/>
                <a:uLnTx/>
                <a:uFillTx/>
                <a:latin typeface="Calibri" panose="020F0502020204030204"/>
              </a:rPr>
              <a:t>phố</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Hội</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chùa</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Cầu</a:t>
            </a:r>
            <a:endParaRPr kumimoji="0" lang="en-US" sz="2600" b="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Calibri" panose="020F0502020204030204"/>
              </a:rPr>
              <a:t>Đẻ</a:t>
            </a:r>
            <a:r>
              <a:rPr lang="en-US" sz="2600" dirty="0">
                <a:solidFill>
                  <a:prstClr val="white"/>
                </a:solidFill>
                <a:latin typeface="Calibri" panose="020F0502020204030204"/>
              </a:rPr>
              <a:t> </a:t>
            </a:r>
            <a:r>
              <a:rPr lang="en-US" sz="2600" dirty="0" err="1">
                <a:solidFill>
                  <a:prstClr val="white"/>
                </a:solidFill>
                <a:latin typeface="Calibri" panose="020F0502020204030204"/>
              </a:rPr>
              <a:t>thương</a:t>
            </a:r>
            <a:r>
              <a:rPr lang="en-US" sz="2600" dirty="0">
                <a:solidFill>
                  <a:prstClr val="white"/>
                </a:solidFill>
                <a:latin typeface="Calibri" panose="020F0502020204030204"/>
              </a:rPr>
              <a:t> </a:t>
            </a:r>
            <a:r>
              <a:rPr lang="en-US" sz="2600" dirty="0" err="1">
                <a:solidFill>
                  <a:prstClr val="white"/>
                </a:solidFill>
                <a:latin typeface="Calibri" panose="020F0502020204030204"/>
              </a:rPr>
              <a:t>để</a:t>
            </a:r>
            <a:r>
              <a:rPr lang="en-US" sz="2600" dirty="0">
                <a:solidFill>
                  <a:prstClr val="white"/>
                </a:solidFill>
                <a:latin typeface="Calibri" panose="020F0502020204030204"/>
              </a:rPr>
              <a:t> </a:t>
            </a:r>
            <a:r>
              <a:rPr lang="en-US" sz="2600" dirty="0" err="1">
                <a:solidFill>
                  <a:prstClr val="white"/>
                </a:solidFill>
                <a:latin typeface="Calibri" panose="020F0502020204030204"/>
              </a:rPr>
              <a:t>nhớ</a:t>
            </a:r>
            <a:r>
              <a:rPr lang="en-US" sz="2600" dirty="0">
                <a:solidFill>
                  <a:prstClr val="white"/>
                </a:solidFill>
                <a:latin typeface="Calibri" panose="020F0502020204030204"/>
              </a:rPr>
              <a:t> </a:t>
            </a:r>
            <a:r>
              <a:rPr lang="en-US" sz="2600" dirty="0" err="1">
                <a:solidFill>
                  <a:prstClr val="white"/>
                </a:solidFill>
                <a:latin typeface="Calibri" panose="020F0502020204030204"/>
              </a:rPr>
              <a:t>để</a:t>
            </a:r>
            <a:r>
              <a:rPr lang="en-US" sz="2600" dirty="0">
                <a:solidFill>
                  <a:prstClr val="white"/>
                </a:solidFill>
                <a:latin typeface="Calibri" panose="020F0502020204030204"/>
              </a:rPr>
              <a:t>… </a:t>
            </a:r>
            <a:r>
              <a:rPr lang="en-US" sz="2600" dirty="0" err="1">
                <a:solidFill>
                  <a:prstClr val="white"/>
                </a:solidFill>
                <a:latin typeface="Calibri" panose="020F0502020204030204"/>
              </a:rPr>
              <a:t>cho</a:t>
            </a:r>
            <a:r>
              <a:rPr lang="en-US" sz="2600" dirty="0">
                <a:solidFill>
                  <a:prstClr val="white"/>
                </a:solidFill>
                <a:latin typeface="Calibri" panose="020F0502020204030204"/>
              </a:rPr>
              <a:t> ai</a:t>
            </a:r>
            <a:endParaRPr kumimoji="0" lang="en-US" sz="2600" b="0" i="0" u="none" strike="noStrike" kern="1200" cap="none" spc="0" normalizeH="0" baseline="0" noProof="0" dirty="0">
              <a:ln>
                <a:noFill/>
              </a:ln>
              <a:solidFill>
                <a:prstClr val="white"/>
              </a:solidFill>
              <a:effectLst/>
              <a:uLnTx/>
              <a:uFillTx/>
              <a:latin typeface="Calibri" panose="020F0502020204030204"/>
            </a:endParaRPr>
          </a:p>
        </p:txBody>
      </p:sp>
      <p:sp>
        <p:nvSpPr>
          <p:cNvPr id="83" name="2b"/>
          <p:cNvSpPr/>
          <p:nvPr/>
        </p:nvSpPr>
        <p:spPr>
          <a:xfrm>
            <a:off x="6667741" y="2654904"/>
            <a:ext cx="5289452" cy="2271332"/>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Sầu</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3a"/>
          <p:cNvSpPr/>
          <p:nvPr/>
        </p:nvSpPr>
        <p:spPr>
          <a:xfrm>
            <a:off x="6694806" y="166680"/>
            <a:ext cx="5289452" cy="22713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rPr>
              <a:t>“</a:t>
            </a:r>
            <a:r>
              <a:rPr kumimoji="0" lang="en-US" sz="2600" b="0" i="0" u="none" strike="noStrike" kern="1200" cap="none" spc="0" normalizeH="0" baseline="0" noProof="0" dirty="0" err="1">
                <a:ln>
                  <a:noFill/>
                </a:ln>
                <a:solidFill>
                  <a:prstClr val="white"/>
                </a:solidFill>
                <a:effectLst/>
                <a:uLnTx/>
                <a:uFillTx/>
                <a:latin typeface="Calibri" panose="020F0502020204030204"/>
              </a:rPr>
              <a:t>Cổ</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tay</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em</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trắng</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như</a:t>
            </a:r>
            <a:r>
              <a:rPr kumimoji="0" lang="en-US" sz="2600" b="0" i="0" u="none" strike="noStrike" kern="1200" cap="none" spc="0" normalizeH="0" noProof="0" dirty="0">
                <a:ln>
                  <a:noFill/>
                </a:ln>
                <a:solidFill>
                  <a:prstClr val="white"/>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noProof="0" dirty="0">
                <a:solidFill>
                  <a:prstClr val="white"/>
                </a:solidFill>
                <a:latin typeface="Calibri" panose="020F0502020204030204"/>
              </a:rPr>
              <a:t>Con </a:t>
            </a:r>
            <a:r>
              <a:rPr lang="en-US" sz="2600" noProof="0" dirty="0" err="1">
                <a:solidFill>
                  <a:prstClr val="white"/>
                </a:solidFill>
                <a:latin typeface="Calibri" panose="020F0502020204030204"/>
              </a:rPr>
              <a:t>mắt</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em</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liếc</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như</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là</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dao</a:t>
            </a:r>
            <a:r>
              <a:rPr lang="en-US" sz="2600" noProof="0" dirty="0">
                <a:solidFill>
                  <a:prstClr val="white"/>
                </a:solidFill>
                <a:latin typeface="Calibri" panose="020F0502020204030204"/>
              </a:rPr>
              <a:t> </a:t>
            </a:r>
            <a:r>
              <a:rPr lang="en-US" sz="2600" noProof="0" dirty="0" err="1">
                <a:solidFill>
                  <a:prstClr val="white"/>
                </a:solidFill>
                <a:latin typeface="Calibri" panose="020F0502020204030204"/>
              </a:rPr>
              <a:t>cau</a:t>
            </a:r>
            <a:r>
              <a:rPr lang="en-US" sz="2600" noProof="0" dirty="0">
                <a:solidFill>
                  <a:prstClr val="white"/>
                </a:solidFill>
                <a:latin typeface="Calibri" panose="020F0502020204030204"/>
              </a:rPr>
              <a:t>”</a:t>
            </a:r>
            <a:endParaRPr kumimoji="0" lang="en-US" sz="2600" b="0" i="0" u="none" strike="noStrike" kern="1200" cap="none" spc="0" normalizeH="0" noProof="0" dirty="0">
              <a:ln>
                <a:noFill/>
              </a:ln>
              <a:solidFill>
                <a:prstClr val="white"/>
              </a:solidFill>
              <a:effectLst/>
              <a:uLnTx/>
              <a:uFillTx/>
              <a:latin typeface="Calibri" panose="020F0502020204030204"/>
            </a:endParaRPr>
          </a:p>
        </p:txBody>
      </p:sp>
      <p:sp>
        <p:nvSpPr>
          <p:cNvPr id="94" name="3b"/>
          <p:cNvSpPr/>
          <p:nvPr/>
        </p:nvSpPr>
        <p:spPr>
          <a:xfrm>
            <a:off x="6667741" y="2654904"/>
            <a:ext cx="5289452" cy="22713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Ngà</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4a"/>
          <p:cNvSpPr/>
          <p:nvPr/>
        </p:nvSpPr>
        <p:spPr>
          <a:xfrm>
            <a:off x="6694806" y="166680"/>
            <a:ext cx="5289452" cy="2271332"/>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rPr>
              <a:t>“</a:t>
            </a:r>
            <a:r>
              <a:rPr kumimoji="0" lang="en-US" sz="2600" b="0" i="0" u="none" strike="noStrike" kern="1200" cap="none" spc="0" normalizeH="0" baseline="0" noProof="0" dirty="0" err="1">
                <a:ln>
                  <a:noFill/>
                </a:ln>
                <a:solidFill>
                  <a:prstClr val="white"/>
                </a:solidFill>
                <a:effectLst/>
                <a:uLnTx/>
                <a:uFillTx/>
                <a:latin typeface="Calibri" panose="020F0502020204030204"/>
              </a:rPr>
              <a:t>Bạc</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Liêu</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nước</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chảy</a:t>
            </a:r>
            <a:r>
              <a:rPr kumimoji="0" lang="en-US" sz="2600" b="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Calibri" panose="020F0502020204030204"/>
              </a:rPr>
              <a:t>Dưới</a:t>
            </a:r>
            <a:r>
              <a:rPr lang="en-US" sz="2600" dirty="0">
                <a:solidFill>
                  <a:prstClr val="white"/>
                </a:solidFill>
                <a:latin typeface="Calibri" panose="020F0502020204030204"/>
              </a:rPr>
              <a:t> </a:t>
            </a:r>
            <a:r>
              <a:rPr lang="en-US" sz="2600" dirty="0" err="1">
                <a:solidFill>
                  <a:prstClr val="white"/>
                </a:solidFill>
                <a:latin typeface="Calibri" panose="020F0502020204030204"/>
              </a:rPr>
              <a:t>sông</a:t>
            </a:r>
            <a:r>
              <a:rPr lang="en-US" sz="2600" dirty="0">
                <a:solidFill>
                  <a:prstClr val="white"/>
                </a:solidFill>
                <a:latin typeface="Calibri" panose="020F0502020204030204"/>
              </a:rPr>
              <a:t> </a:t>
            </a:r>
            <a:r>
              <a:rPr lang="en-US" sz="2600" dirty="0" err="1">
                <a:solidFill>
                  <a:prstClr val="white"/>
                </a:solidFill>
                <a:latin typeface="Calibri" panose="020F0502020204030204"/>
              </a:rPr>
              <a:t>cá</a:t>
            </a:r>
            <a:r>
              <a:rPr lang="en-US" sz="2600" dirty="0">
                <a:solidFill>
                  <a:prstClr val="white"/>
                </a:solidFill>
                <a:latin typeface="Calibri" panose="020F0502020204030204"/>
              </a:rPr>
              <a:t> </a:t>
            </a:r>
            <a:r>
              <a:rPr lang="en-US" sz="2600" dirty="0" err="1">
                <a:solidFill>
                  <a:prstClr val="white"/>
                </a:solidFill>
                <a:latin typeface="Calibri" panose="020F0502020204030204"/>
              </a:rPr>
              <a:t>chốt</a:t>
            </a:r>
            <a:r>
              <a:rPr lang="en-US" sz="2600" dirty="0">
                <a:solidFill>
                  <a:prstClr val="white"/>
                </a:solidFill>
                <a:latin typeface="Calibri" panose="020F0502020204030204"/>
              </a:rPr>
              <a:t> </a:t>
            </a:r>
            <a:r>
              <a:rPr lang="en-US" sz="2600" dirty="0" err="1">
                <a:solidFill>
                  <a:prstClr val="white"/>
                </a:solidFill>
                <a:latin typeface="Calibri" panose="020F0502020204030204"/>
              </a:rPr>
              <a:t>trên</a:t>
            </a:r>
            <a:r>
              <a:rPr lang="en-US" sz="2600" dirty="0">
                <a:solidFill>
                  <a:prstClr val="white"/>
                </a:solidFill>
                <a:latin typeface="Calibri" panose="020F0502020204030204"/>
              </a:rPr>
              <a:t> </a:t>
            </a:r>
            <a:r>
              <a:rPr lang="en-US" sz="2600" dirty="0" err="1">
                <a:solidFill>
                  <a:prstClr val="white"/>
                </a:solidFill>
                <a:latin typeface="Calibri" panose="020F0502020204030204"/>
              </a:rPr>
              <a:t>bờ</a:t>
            </a:r>
            <a:r>
              <a:rPr lang="en-US" sz="2600" dirty="0">
                <a:solidFill>
                  <a:prstClr val="white"/>
                </a:solidFill>
                <a:latin typeface="Calibri" panose="020F0502020204030204"/>
              </a:rPr>
              <a:t> </a:t>
            </a:r>
            <a:r>
              <a:rPr lang="en-US" sz="2600" dirty="0" err="1">
                <a:solidFill>
                  <a:prstClr val="white"/>
                </a:solidFill>
                <a:latin typeface="Calibri" panose="020F0502020204030204"/>
              </a:rPr>
              <a:t>Triền</a:t>
            </a:r>
            <a:r>
              <a:rPr lang="en-US" sz="2600" dirty="0">
                <a:solidFill>
                  <a:prstClr val="white"/>
                </a:solidFill>
                <a:latin typeface="Calibri" panose="020F0502020204030204"/>
              </a:rPr>
              <a:t> </a:t>
            </a:r>
            <a:r>
              <a:rPr lang="en-US" sz="2600" dirty="0" err="1">
                <a:solidFill>
                  <a:prstClr val="white"/>
                </a:solidFill>
                <a:latin typeface="Calibri" panose="020F0502020204030204"/>
              </a:rPr>
              <a:t>Chiêu</a:t>
            </a:r>
            <a:r>
              <a:rPr lang="en-US" sz="2600" dirty="0">
                <a:solidFill>
                  <a:prstClr val="white"/>
                </a:solidFill>
                <a:latin typeface="Calibri" panose="020F0502020204030204"/>
              </a:rPr>
              <a:t>”</a:t>
            </a:r>
            <a:endParaRPr kumimoji="0" lang="en-US" sz="2600" b="0" i="0" u="none" strike="noStrike" kern="1200" cap="none" spc="0" normalizeH="0" baseline="0" noProof="0" dirty="0">
              <a:ln>
                <a:noFill/>
              </a:ln>
              <a:solidFill>
                <a:prstClr val="white"/>
              </a:solidFill>
              <a:effectLst/>
              <a:uLnTx/>
              <a:uFillTx/>
              <a:latin typeface="Calibri" panose="020F0502020204030204"/>
            </a:endParaRPr>
          </a:p>
        </p:txBody>
      </p:sp>
      <p:sp>
        <p:nvSpPr>
          <p:cNvPr id="100" name="4b"/>
          <p:cNvSpPr/>
          <p:nvPr/>
        </p:nvSpPr>
        <p:spPr>
          <a:xfrm>
            <a:off x="6667741" y="2654904"/>
            <a:ext cx="5289452" cy="2271332"/>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Lờ</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đờ</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5a"/>
          <p:cNvSpPr/>
          <p:nvPr/>
        </p:nvSpPr>
        <p:spPr>
          <a:xfrm>
            <a:off x="6694806" y="166680"/>
            <a:ext cx="5289452" cy="2271332"/>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rPr>
              <a:t>“</a:t>
            </a:r>
            <a:r>
              <a:rPr kumimoji="0" lang="en-US" sz="2600" b="0" i="0" u="none" strike="noStrike" kern="1200" cap="none" spc="0" normalizeH="0" baseline="0" noProof="0" dirty="0" err="1">
                <a:ln>
                  <a:noFill/>
                </a:ln>
                <a:solidFill>
                  <a:prstClr val="white"/>
                </a:solidFill>
                <a:effectLst/>
                <a:uLnTx/>
                <a:uFillTx/>
                <a:latin typeface="Calibri" panose="020F0502020204030204"/>
              </a:rPr>
              <a:t>Đường</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vô</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xứ</a:t>
            </a:r>
            <a:r>
              <a:rPr kumimoji="0" lang="en-US" sz="2600" b="0" i="0" u="none" strike="noStrike" kern="1200" cap="none" spc="0" normalizeH="0" baseline="0" noProof="0" dirty="0">
                <a:ln>
                  <a:noFill/>
                </a:ln>
                <a:solidFill>
                  <a:prstClr val="white"/>
                </a:solidFill>
                <a:effectLst/>
                <a:uLnTx/>
                <a:uFillTx/>
                <a:latin typeface="Calibri" panose="020F0502020204030204"/>
              </a:rPr>
              <a:t> </a:t>
            </a:r>
            <a:r>
              <a:rPr kumimoji="0" lang="en-US" sz="2600" b="0" i="0" u="none" strike="noStrike" kern="1200" cap="none" spc="0" normalizeH="0" baseline="0" noProof="0" dirty="0" err="1">
                <a:ln>
                  <a:noFill/>
                </a:ln>
                <a:solidFill>
                  <a:prstClr val="white"/>
                </a:solidFill>
                <a:effectLst/>
                <a:uLnTx/>
                <a:uFillTx/>
                <a:latin typeface="Calibri" panose="020F0502020204030204"/>
              </a:rPr>
              <a:t>Nghệ</a:t>
            </a:r>
            <a:r>
              <a:rPr kumimoji="0" lang="en-US" sz="2600" b="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Calibri" panose="020F0502020204030204"/>
              </a:rPr>
              <a:t>Non </a:t>
            </a:r>
            <a:r>
              <a:rPr lang="en-US" sz="2600" dirty="0" err="1">
                <a:solidFill>
                  <a:prstClr val="white"/>
                </a:solidFill>
                <a:latin typeface="Calibri" panose="020F0502020204030204"/>
              </a:rPr>
              <a:t>xanh</a:t>
            </a:r>
            <a:r>
              <a:rPr lang="en-US" sz="2600" dirty="0">
                <a:solidFill>
                  <a:prstClr val="white"/>
                </a:solidFill>
                <a:latin typeface="Calibri" panose="020F0502020204030204"/>
              </a:rPr>
              <a:t> </a:t>
            </a:r>
            <a:r>
              <a:rPr lang="en-US" sz="2600" dirty="0" err="1">
                <a:solidFill>
                  <a:prstClr val="white"/>
                </a:solidFill>
                <a:latin typeface="Calibri" panose="020F0502020204030204"/>
              </a:rPr>
              <a:t>nước</a:t>
            </a:r>
            <a:r>
              <a:rPr lang="en-US" sz="2600" dirty="0">
                <a:solidFill>
                  <a:prstClr val="white"/>
                </a:solidFill>
                <a:latin typeface="Calibri" panose="020F0502020204030204"/>
              </a:rPr>
              <a:t> </a:t>
            </a:r>
            <a:r>
              <a:rPr lang="en-US" sz="2600" dirty="0" err="1">
                <a:solidFill>
                  <a:prstClr val="white"/>
                </a:solidFill>
                <a:latin typeface="Calibri" panose="020F0502020204030204"/>
              </a:rPr>
              <a:t>biếc</a:t>
            </a:r>
            <a:r>
              <a:rPr lang="en-US" sz="2600" dirty="0">
                <a:solidFill>
                  <a:prstClr val="white"/>
                </a:solidFill>
                <a:latin typeface="Calibri" panose="020F0502020204030204"/>
              </a:rPr>
              <a:t> </a:t>
            </a:r>
            <a:r>
              <a:rPr lang="en-US" sz="2600" dirty="0" err="1">
                <a:solidFill>
                  <a:prstClr val="white"/>
                </a:solidFill>
                <a:latin typeface="Calibri" panose="020F0502020204030204"/>
              </a:rPr>
              <a:t>như</a:t>
            </a:r>
            <a:r>
              <a:rPr lang="en-US" sz="2600" dirty="0">
                <a:solidFill>
                  <a:prstClr val="white"/>
                </a:solidFill>
                <a:latin typeface="Calibri" panose="020F0502020204030204"/>
              </a:rPr>
              <a:t> </a:t>
            </a:r>
            <a:r>
              <a:rPr lang="en-US" sz="2600" dirty="0" err="1">
                <a:solidFill>
                  <a:prstClr val="white"/>
                </a:solidFill>
                <a:latin typeface="Calibri" panose="020F0502020204030204"/>
              </a:rPr>
              <a:t>tranh</a:t>
            </a:r>
            <a:r>
              <a:rPr lang="en-US" sz="2600" dirty="0">
                <a:solidFill>
                  <a:prstClr val="white"/>
                </a:solidFill>
                <a:latin typeface="Calibri" panose="020F0502020204030204"/>
              </a:rPr>
              <a:t> </a:t>
            </a:r>
            <a:r>
              <a:rPr lang="en-US" sz="2600" dirty="0" err="1">
                <a:solidFill>
                  <a:prstClr val="white"/>
                </a:solidFill>
                <a:latin typeface="Calibri" panose="020F0502020204030204"/>
              </a:rPr>
              <a:t>hoạ</a:t>
            </a:r>
            <a:r>
              <a:rPr lang="en-US" sz="2600" dirty="0">
                <a:solidFill>
                  <a:prstClr val="white"/>
                </a:solidFill>
                <a:latin typeface="Calibri" panose="020F0502020204030204"/>
              </a:rPr>
              <a:t> </a:t>
            </a:r>
            <a:r>
              <a:rPr lang="en-US" sz="2600" dirty="0" err="1">
                <a:solidFill>
                  <a:prstClr val="white"/>
                </a:solidFill>
                <a:latin typeface="Calibri" panose="020F0502020204030204"/>
              </a:rPr>
              <a:t>đồ</a:t>
            </a:r>
            <a:r>
              <a:rPr lang="en-US" sz="2600" dirty="0">
                <a:solidFill>
                  <a:prstClr val="white"/>
                </a:solidFill>
                <a:latin typeface="Calibri" panose="020F0502020204030204"/>
              </a:rPr>
              <a:t>”</a:t>
            </a:r>
            <a:endParaRPr kumimoji="0" lang="en-US" sz="2600" b="0" i="0" u="none" strike="noStrike" kern="1200" cap="none" spc="0" normalizeH="0" baseline="0" noProof="0" dirty="0">
              <a:ln>
                <a:noFill/>
              </a:ln>
              <a:solidFill>
                <a:prstClr val="white"/>
              </a:solidFill>
              <a:effectLst/>
              <a:uLnTx/>
              <a:uFillTx/>
              <a:latin typeface="Calibri" panose="020F0502020204030204"/>
            </a:endParaRPr>
          </a:p>
        </p:txBody>
      </p:sp>
      <p:sp>
        <p:nvSpPr>
          <p:cNvPr id="106" name="5b"/>
          <p:cNvSpPr/>
          <p:nvPr/>
        </p:nvSpPr>
        <p:spPr>
          <a:xfrm>
            <a:off x="6667741" y="2654904"/>
            <a:ext cx="5289452" cy="2271332"/>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Loanh</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quanh</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2111" y="51649"/>
            <a:ext cx="1335300" cy="13353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4806" y="4990585"/>
            <a:ext cx="730250" cy="1020202"/>
          </a:xfrm>
          <a:prstGeom prst="rect">
            <a:avLst/>
          </a:prstGeom>
        </p:spPr>
      </p:pic>
      <p:pic>
        <p:nvPicPr>
          <p:cNvPr id="111" name="Picture 1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2972" y="1783004"/>
            <a:ext cx="460581" cy="373644"/>
          </a:xfrm>
          <a:prstGeom prst="rect">
            <a:avLst/>
          </a:prstGeom>
        </p:spPr>
      </p:pic>
      <p:sp>
        <p:nvSpPr>
          <p:cNvPr id="6" name="1a"/>
          <p:cNvSpPr/>
          <p:nvPr/>
        </p:nvSpPr>
        <p:spPr>
          <a:xfrm>
            <a:off x="6694806" y="166680"/>
            <a:ext cx="5289452" cy="22713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00"/>
                </a:solidFill>
                <a:effectLst/>
                <a:uLnTx/>
                <a:uFillTx/>
                <a:latin typeface="Calibri" panose="020F0502020204030204"/>
              </a:rPr>
              <a:t>An</a:t>
            </a:r>
            <a:r>
              <a:rPr kumimoji="0" lang="en-US" sz="2600" b="0" i="0" u="none" strike="noStrike" kern="1200" cap="none" spc="0" normalizeH="0" noProof="0" dirty="0">
                <a:ln>
                  <a:noFill/>
                </a:ln>
                <a:solidFill>
                  <a:srgbClr val="FFFF00"/>
                </a:solidFill>
                <a:effectLst/>
                <a:uLnTx/>
                <a:uFillTx/>
                <a:latin typeface="Calibri" panose="020F0502020204030204"/>
              </a:rPr>
              <a:t> </a:t>
            </a:r>
            <a:r>
              <a:rPr kumimoji="0" lang="en-US" sz="2600" b="0" i="0" u="none" strike="noStrike" kern="1200" cap="none" spc="0" normalizeH="0" noProof="0" dirty="0" err="1">
                <a:ln>
                  <a:noFill/>
                </a:ln>
                <a:solidFill>
                  <a:srgbClr val="FFFF00"/>
                </a:solidFill>
                <a:effectLst/>
                <a:uLnTx/>
                <a:uFillTx/>
                <a:latin typeface="Calibri" panose="020F0502020204030204"/>
              </a:rPr>
              <a:t>Giang</a:t>
            </a:r>
            <a:r>
              <a:rPr kumimoji="0" lang="en-US" sz="2600" b="0" i="0" u="none" strike="noStrike" kern="1200" cap="none" spc="0" normalizeH="0" noProof="0" dirty="0">
                <a:ln>
                  <a:noFill/>
                </a:ln>
                <a:solidFill>
                  <a:srgbClr val="FFFF00"/>
                </a:solidFill>
                <a:effectLst/>
                <a:uLnTx/>
                <a:uFillTx/>
                <a:latin typeface="Calibri" panose="020F0502020204030204"/>
              </a:rPr>
              <a:t> </a:t>
            </a:r>
            <a:r>
              <a:rPr kumimoji="0" lang="en-US" sz="2600" b="0" i="0" u="none" strike="noStrike" kern="1200" cap="none" spc="0" normalizeH="0" noProof="0" dirty="0" err="1">
                <a:ln>
                  <a:noFill/>
                </a:ln>
                <a:solidFill>
                  <a:srgbClr val="FFFF00"/>
                </a:solidFill>
                <a:effectLst/>
                <a:uLnTx/>
                <a:uFillTx/>
                <a:latin typeface="Calibri" panose="020F0502020204030204"/>
              </a:rPr>
              <a:t>cảnh</a:t>
            </a:r>
            <a:r>
              <a:rPr kumimoji="0" lang="en-US" sz="2600" b="0" i="0" u="none" strike="noStrike" kern="1200" cap="none" spc="0" normalizeH="0" noProof="0" dirty="0">
                <a:ln>
                  <a:noFill/>
                </a:ln>
                <a:solidFill>
                  <a:srgbClr val="FFFF00"/>
                </a:solidFill>
                <a:effectLst/>
                <a:uLnTx/>
                <a:uFillTx/>
                <a:latin typeface="Calibri" panose="020F0502020204030204"/>
              </a:rPr>
              <a:t> </a:t>
            </a:r>
            <a:r>
              <a:rPr kumimoji="0" lang="en-US" sz="2600" b="0" i="0" u="none" strike="noStrike" kern="1200" cap="none" spc="0" normalizeH="0" noProof="0" dirty="0" err="1">
                <a:ln>
                  <a:noFill/>
                </a:ln>
                <a:solidFill>
                  <a:srgbClr val="FFFF00"/>
                </a:solidFill>
                <a:effectLst/>
                <a:uLnTx/>
                <a:uFillTx/>
                <a:latin typeface="Calibri" panose="020F0502020204030204"/>
              </a:rPr>
              <a:t>trí</a:t>
            </a:r>
            <a:r>
              <a:rPr kumimoji="0" lang="en-US" sz="2600" b="0" i="0" u="none" strike="noStrike" kern="1200" cap="none" spc="0" normalizeH="0" noProof="0" dirty="0">
                <a:ln>
                  <a:noFill/>
                </a:ln>
                <a:solidFill>
                  <a:srgbClr val="FFFF00"/>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aseline="0" dirty="0">
                <a:solidFill>
                  <a:srgbClr val="FFFF00"/>
                </a:solidFill>
                <a:latin typeface="Calibri" panose="020F0502020204030204"/>
              </a:rPr>
              <a:t>Ta </a:t>
            </a:r>
            <a:r>
              <a:rPr lang="en-US" sz="2600" baseline="0" dirty="0" err="1">
                <a:solidFill>
                  <a:srgbClr val="FFFF00"/>
                </a:solidFill>
                <a:latin typeface="Calibri" panose="020F0502020204030204"/>
              </a:rPr>
              <a:t>thương</a:t>
            </a:r>
            <a:r>
              <a:rPr lang="en-US" sz="2600" baseline="0" dirty="0">
                <a:solidFill>
                  <a:srgbClr val="FFFF00"/>
                </a:solidFill>
                <a:latin typeface="Calibri" panose="020F0502020204030204"/>
              </a:rPr>
              <a:t>, ta </a:t>
            </a:r>
            <a:r>
              <a:rPr lang="en-US" sz="2600" baseline="0" dirty="0" err="1">
                <a:solidFill>
                  <a:srgbClr val="FFFF00"/>
                </a:solidFill>
                <a:latin typeface="Calibri" panose="020F0502020204030204"/>
              </a:rPr>
              <a:t>nhớ</a:t>
            </a:r>
            <a:r>
              <a:rPr lang="en-US" sz="2600" baseline="0" dirty="0">
                <a:solidFill>
                  <a:srgbClr val="FFFF00"/>
                </a:solidFill>
                <a:latin typeface="Calibri" panose="020F0502020204030204"/>
              </a:rPr>
              <a:t>, ta lieu ta </a:t>
            </a:r>
            <a:r>
              <a:rPr lang="en-US" sz="2600" baseline="0" dirty="0" err="1">
                <a:solidFill>
                  <a:srgbClr val="FFFF00"/>
                </a:solidFill>
                <a:latin typeface="Calibri" panose="020F0502020204030204"/>
              </a:rPr>
              <a:t>đi</a:t>
            </a:r>
            <a:endParaRPr kumimoji="0" lang="en-US" sz="2600" b="0" i="0" u="none" strike="noStrike" kern="1200" cap="none" spc="0" normalizeH="0" baseline="0" noProof="0" dirty="0">
              <a:ln>
                <a:noFill/>
              </a:ln>
              <a:solidFill>
                <a:srgbClr val="FFFF00"/>
              </a:solidFill>
              <a:effectLst/>
              <a:uLnTx/>
              <a:uFillTx/>
              <a:latin typeface="Calibri" panose="020F0502020204030204"/>
            </a:endParaRPr>
          </a:p>
        </p:txBody>
      </p:sp>
      <p:sp>
        <p:nvSpPr>
          <p:cNvPr id="15" name="1b"/>
          <p:cNvSpPr/>
          <p:nvPr/>
        </p:nvSpPr>
        <p:spPr>
          <a:xfrm>
            <a:off x="6667741" y="2654904"/>
            <a:ext cx="5289452" cy="22713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FF00"/>
                </a:solidFill>
                <a:effectLst/>
                <a:uLnTx/>
                <a:uFillTx/>
                <a:latin typeface="Calibri" panose="020F0502020204030204"/>
                <a:ea typeface="+mn-ea"/>
                <a:cs typeface="+mn-cs"/>
              </a:rPr>
              <a:t>Mỹ</a:t>
            </a:r>
            <a:r>
              <a:rPr kumimoji="0" lang="en-US" sz="26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srgbClr val="FFFF00"/>
                </a:solidFill>
                <a:effectLst/>
                <a:uLnTx/>
                <a:uFillTx/>
                <a:latin typeface="Calibri" panose="020F0502020204030204"/>
                <a:ea typeface="+mn-ea"/>
                <a:cs typeface="+mn-cs"/>
              </a:rPr>
              <a:t>miều</a:t>
            </a:r>
            <a:endParaRPr kumimoji="0" lang="en-US" sz="2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dapan"/>
          <p:cNvSpPr/>
          <p:nvPr/>
        </p:nvSpPr>
        <p:spPr>
          <a:xfrm>
            <a:off x="11154366" y="5846986"/>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xoa"/>
          <p:cNvSpPr/>
          <p:nvPr/>
        </p:nvSpPr>
        <p:spPr>
          <a:xfrm flipV="1">
            <a:off x="10351539" y="5852937"/>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16631" y="6248400"/>
            <a:ext cx="609600" cy="609600"/>
          </a:xfrm>
          <a:prstGeom prst="rect">
            <a:avLst/>
          </a:prstGeom>
        </p:spPr>
      </p:pic>
      <p:sp>
        <p:nvSpPr>
          <p:cNvPr id="85" name="dapan"/>
          <p:cNvSpPr/>
          <p:nvPr/>
        </p:nvSpPr>
        <p:spPr>
          <a:xfrm>
            <a:off x="11154366" y="5846986"/>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xoa"/>
          <p:cNvSpPr/>
          <p:nvPr/>
        </p:nvSpPr>
        <p:spPr>
          <a:xfrm flipV="1">
            <a:off x="10351539" y="5852937"/>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 name="khe3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1521" y="2480459"/>
            <a:ext cx="534012" cy="847453"/>
          </a:xfrm>
          <a:prstGeom prst="rect">
            <a:avLst/>
          </a:prstGeom>
        </p:spPr>
      </p:pic>
      <p:sp>
        <p:nvSpPr>
          <p:cNvPr id="96" name="dapan"/>
          <p:cNvSpPr/>
          <p:nvPr/>
        </p:nvSpPr>
        <p:spPr>
          <a:xfrm>
            <a:off x="11154366" y="5846986"/>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khe3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1521" y="2480459"/>
            <a:ext cx="534012" cy="847453"/>
          </a:xfrm>
          <a:prstGeom prst="rect">
            <a:avLst/>
          </a:prstGeom>
        </p:spPr>
      </p:pic>
      <p:sp>
        <p:nvSpPr>
          <p:cNvPr id="98" name="xoa"/>
          <p:cNvSpPr/>
          <p:nvPr/>
        </p:nvSpPr>
        <p:spPr>
          <a:xfrm flipV="1">
            <a:off x="10351539" y="5852937"/>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dapan"/>
          <p:cNvSpPr/>
          <p:nvPr/>
        </p:nvSpPr>
        <p:spPr>
          <a:xfrm>
            <a:off x="11154366" y="5846986"/>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xoa"/>
          <p:cNvSpPr/>
          <p:nvPr/>
        </p:nvSpPr>
        <p:spPr>
          <a:xfrm flipV="1">
            <a:off x="10351539" y="5852937"/>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khe5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5435" y="2932318"/>
            <a:ext cx="528207" cy="841649"/>
          </a:xfrm>
          <a:prstGeom prst="rect">
            <a:avLst/>
          </a:prstGeom>
        </p:spPr>
      </p:pic>
      <p:sp>
        <p:nvSpPr>
          <p:cNvPr id="108" name="dapan"/>
          <p:cNvSpPr/>
          <p:nvPr/>
        </p:nvSpPr>
        <p:spPr>
          <a:xfrm>
            <a:off x="11154366" y="5846986"/>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khe5b"/>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5435" y="2932318"/>
            <a:ext cx="528207" cy="841649"/>
          </a:xfrm>
          <a:prstGeom prst="rect">
            <a:avLst/>
          </a:prstGeom>
        </p:spPr>
      </p:pic>
      <p:sp>
        <p:nvSpPr>
          <p:cNvPr id="110" name="xoa"/>
          <p:cNvSpPr/>
          <p:nvPr/>
        </p:nvSpPr>
        <p:spPr>
          <a:xfrm flipV="1">
            <a:off x="10351539" y="5852937"/>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khe1a"/>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956763" y="1061908"/>
            <a:ext cx="549275" cy="850900"/>
          </a:xfrm>
          <a:prstGeom prst="rect">
            <a:avLst/>
          </a:prstGeom>
        </p:spPr>
      </p:pic>
      <p:pic>
        <p:nvPicPr>
          <p:cNvPr id="41" name="khe1b"/>
          <p:cNvPicPr>
            <a:picLocks noChangeAspect="1"/>
          </p:cNvPicPr>
          <p:nvPr/>
        </p:nvPicPr>
        <p:blipFill rotWithShape="1">
          <a:blip r:embed="rId14">
            <a:extLst>
              <a:ext uri="{28A0092B-C50C-407E-A947-70E740481C1C}">
                <a14:useLocalDpi xmlns:a14="http://schemas.microsoft.com/office/drawing/2010/main" val="0"/>
              </a:ext>
            </a:extLst>
          </a:blip>
          <a:srcRect l="18641" t="3111" r="18355" b="17587"/>
          <a:stretch/>
        </p:blipFill>
        <p:spPr>
          <a:xfrm>
            <a:off x="956763" y="1061908"/>
            <a:ext cx="549275" cy="850900"/>
          </a:xfrm>
          <a:prstGeom prst="rect">
            <a:avLst/>
          </a:prstGeom>
        </p:spPr>
      </p:pic>
      <p:pic>
        <p:nvPicPr>
          <p:cNvPr id="84" name="khe2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4694" y="928710"/>
            <a:ext cx="534012" cy="850900"/>
          </a:xfrm>
          <a:prstGeom prst="rect">
            <a:avLst/>
          </a:prstGeom>
        </p:spPr>
      </p:pic>
      <p:pic>
        <p:nvPicPr>
          <p:cNvPr id="86" name="khe2b"/>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4694" y="928710"/>
            <a:ext cx="534012" cy="850900"/>
          </a:xfrm>
          <a:prstGeom prst="rect">
            <a:avLst/>
          </a:prstGeom>
        </p:spPr>
      </p:pic>
      <p:pic>
        <p:nvPicPr>
          <p:cNvPr id="101" name="khe4a"/>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9577" y="793421"/>
            <a:ext cx="528207" cy="847453"/>
          </a:xfrm>
          <a:prstGeom prst="rect">
            <a:avLst/>
          </a:prstGeom>
        </p:spPr>
      </p:pic>
      <p:pic>
        <p:nvPicPr>
          <p:cNvPr id="103" name="khe4b"/>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9577" y="793421"/>
            <a:ext cx="528207" cy="847453"/>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99575" y="3652838"/>
            <a:ext cx="485341" cy="137732"/>
          </a:xfrm>
          <a:prstGeom prst="rect">
            <a:avLst/>
          </a:prstGeom>
        </p:spPr>
      </p:pic>
      <p:grpSp>
        <p:nvGrpSpPr>
          <p:cNvPr id="5" name="Group 4"/>
          <p:cNvGrpSpPr/>
          <p:nvPr/>
        </p:nvGrpSpPr>
        <p:grpSpPr>
          <a:xfrm>
            <a:off x="1975644" y="2810661"/>
            <a:ext cx="1736337" cy="1268389"/>
            <a:chOff x="1975644" y="2810661"/>
            <a:chExt cx="1736337" cy="1268389"/>
          </a:xfrm>
        </p:grpSpPr>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spTree>
    <p:extLst>
      <p:ext uri="{BB962C8B-B14F-4D97-AF65-F5344CB8AC3E}">
        <p14:creationId xmlns:p14="http://schemas.microsoft.com/office/powerpoint/2010/main" val="2850997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50"/>
                                        <p:tgtEl>
                                          <p:spTgt spid="41"/>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41"/>
                                        </p:tgtEl>
                                        <p:attrNameLst>
                                          <p:attrName>r</p:attrName>
                                        </p:attrNameLst>
                                      </p:cBhvr>
                                    </p:animRot>
                                    <p:animRot by="-240000">
                                      <p:cBhvr>
                                        <p:cTn id="19" dur="200" fill="hold">
                                          <p:stCondLst>
                                            <p:cond delay="200"/>
                                          </p:stCondLst>
                                        </p:cTn>
                                        <p:tgtEl>
                                          <p:spTgt spid="41"/>
                                        </p:tgtEl>
                                        <p:attrNameLst>
                                          <p:attrName>r</p:attrName>
                                        </p:attrNameLst>
                                      </p:cBhvr>
                                    </p:animRot>
                                    <p:animRot by="240000">
                                      <p:cBhvr>
                                        <p:cTn id="20" dur="200" fill="hold">
                                          <p:stCondLst>
                                            <p:cond delay="400"/>
                                          </p:stCondLst>
                                        </p:cTn>
                                        <p:tgtEl>
                                          <p:spTgt spid="41"/>
                                        </p:tgtEl>
                                        <p:attrNameLst>
                                          <p:attrName>r</p:attrName>
                                        </p:attrNameLst>
                                      </p:cBhvr>
                                    </p:animRot>
                                    <p:animRot by="-240000">
                                      <p:cBhvr>
                                        <p:cTn id="21" dur="200" fill="hold">
                                          <p:stCondLst>
                                            <p:cond delay="600"/>
                                          </p:stCondLst>
                                        </p:cTn>
                                        <p:tgtEl>
                                          <p:spTgt spid="41"/>
                                        </p:tgtEl>
                                        <p:attrNameLst>
                                          <p:attrName>r</p:attrName>
                                        </p:attrNameLst>
                                      </p:cBhvr>
                                    </p:animRot>
                                    <p:animRot by="120000">
                                      <p:cBhvr>
                                        <p:cTn id="22" dur="200" fill="hold">
                                          <p:stCondLst>
                                            <p:cond delay="800"/>
                                          </p:stCondLst>
                                        </p:cTn>
                                        <p:tgtEl>
                                          <p:spTgt spid="41"/>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41"/>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6" name="chimes.wav"/>
                                        </p:tgtEl>
                                      </p:cMediaNode>
                                    </p:audio>
                                  </p:subTnLst>
                                </p:cTn>
                              </p:par>
                              <p:par>
                                <p:cTn id="61" presetID="8" presetClass="emph" presetSubtype="0" fill="hold" nodeType="withEffect">
                                  <p:stCondLst>
                                    <p:cond delay="0"/>
                                  </p:stCondLst>
                                  <p:childTnLst>
                                    <p:animRot by="5400000">
                                      <p:cBhvr>
                                        <p:cTn id="62" dur="3000" fill="hold"/>
                                        <p:tgtEl>
                                          <p:spTgt spid="41"/>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41"/>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4"/>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5"/>
                                        </p:tgtEl>
                                        <p:attrNameLst>
                                          <p:attrName>r</p:attrName>
                                        </p:attrNameLst>
                                      </p:cBhvr>
                                    </p:animRot>
                                    <p:animRot by="-240000">
                                      <p:cBhvr>
                                        <p:cTn id="72" dur="100" fill="hold">
                                          <p:stCondLst>
                                            <p:cond delay="100"/>
                                          </p:stCondLst>
                                        </p:cTn>
                                        <p:tgtEl>
                                          <p:spTgt spid="5"/>
                                        </p:tgtEl>
                                        <p:attrNameLst>
                                          <p:attrName>r</p:attrName>
                                        </p:attrNameLst>
                                      </p:cBhvr>
                                    </p:animRot>
                                    <p:animRot by="240000">
                                      <p:cBhvr>
                                        <p:cTn id="73" dur="100" fill="hold">
                                          <p:stCondLst>
                                            <p:cond delay="200"/>
                                          </p:stCondLst>
                                        </p:cTn>
                                        <p:tgtEl>
                                          <p:spTgt spid="5"/>
                                        </p:tgtEl>
                                        <p:attrNameLst>
                                          <p:attrName>r</p:attrName>
                                        </p:attrNameLst>
                                      </p:cBhvr>
                                    </p:animRot>
                                    <p:animRot by="-240000">
                                      <p:cBhvr>
                                        <p:cTn id="74" dur="100" fill="hold">
                                          <p:stCondLst>
                                            <p:cond delay="300"/>
                                          </p:stCondLst>
                                        </p:cTn>
                                        <p:tgtEl>
                                          <p:spTgt spid="5"/>
                                        </p:tgtEl>
                                        <p:attrNameLst>
                                          <p:attrName>r</p:attrName>
                                        </p:attrNameLst>
                                      </p:cBhvr>
                                    </p:animRot>
                                    <p:animRot by="120000">
                                      <p:cBhvr>
                                        <p:cTn id="75" dur="100" fill="hold">
                                          <p:stCondLst>
                                            <p:cond delay="400"/>
                                          </p:stCondLst>
                                        </p:cTn>
                                        <p:tgtEl>
                                          <p:spTgt spid="5"/>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41"/>
                  </p:tgtEl>
                </p:cond>
              </p:nextCondLst>
            </p:seq>
            <p:audio>
              <p:cMediaNode vol="80000">
                <p:cTn id="76" fill="hold" display="0">
                  <p:stCondLst>
                    <p:cond delay="indefinite"/>
                  </p:stCondLst>
                  <p:endCondLst>
                    <p:cond evt="onStopAudio" delay="0">
                      <p:tgtEl>
                        <p:sldTgt/>
                      </p:tgtEl>
                    </p:cond>
                  </p:endCondLst>
                </p:cTn>
                <p:tgtEl>
                  <p:spTgt spid="4"/>
                </p:tgtEl>
              </p:cMediaNode>
            </p:audio>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50"/>
                                        <p:tgtEl>
                                          <p:spTgt spid="84"/>
                                        </p:tgtEl>
                                      </p:cBhvr>
                                    </p:animEffect>
                                    <p:set>
                                      <p:cBhvr>
                                        <p:cTn id="82" dur="1" fill="hold">
                                          <p:stCondLst>
                                            <p:cond delay="249"/>
                                          </p:stCondLst>
                                        </p:cTn>
                                        <p:tgtEl>
                                          <p:spTgt spid="84"/>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250"/>
                                        <p:tgtEl>
                                          <p:spTgt spid="86"/>
                                        </p:tgtEl>
                                      </p:cBhvr>
                                    </p:animEffect>
                                  </p:childTnLst>
                                </p:cTn>
                              </p:par>
                            </p:childTnLst>
                          </p:cTn>
                        </p:par>
                        <p:par>
                          <p:cTn id="86" fill="hold">
                            <p:stCondLst>
                              <p:cond delay="250"/>
                            </p:stCondLst>
                            <p:childTnLst>
                              <p:par>
                                <p:cTn id="87" presetID="32" presetClass="emph" presetSubtype="0" repeatCount="indefinite" fill="hold" nodeType="afterEffect">
                                  <p:stCondLst>
                                    <p:cond delay="0"/>
                                  </p:stCondLst>
                                  <p:childTnLst>
                                    <p:animRot by="120000">
                                      <p:cBhvr>
                                        <p:cTn id="88" dur="100" fill="hold">
                                          <p:stCondLst>
                                            <p:cond delay="0"/>
                                          </p:stCondLst>
                                        </p:cTn>
                                        <p:tgtEl>
                                          <p:spTgt spid="86"/>
                                        </p:tgtEl>
                                        <p:attrNameLst>
                                          <p:attrName>r</p:attrName>
                                        </p:attrNameLst>
                                      </p:cBhvr>
                                    </p:animRot>
                                    <p:animRot by="-240000">
                                      <p:cBhvr>
                                        <p:cTn id="89" dur="200" fill="hold">
                                          <p:stCondLst>
                                            <p:cond delay="200"/>
                                          </p:stCondLst>
                                        </p:cTn>
                                        <p:tgtEl>
                                          <p:spTgt spid="86"/>
                                        </p:tgtEl>
                                        <p:attrNameLst>
                                          <p:attrName>r</p:attrName>
                                        </p:attrNameLst>
                                      </p:cBhvr>
                                    </p:animRot>
                                    <p:animRot by="240000">
                                      <p:cBhvr>
                                        <p:cTn id="90" dur="200" fill="hold">
                                          <p:stCondLst>
                                            <p:cond delay="400"/>
                                          </p:stCondLst>
                                        </p:cTn>
                                        <p:tgtEl>
                                          <p:spTgt spid="86"/>
                                        </p:tgtEl>
                                        <p:attrNameLst>
                                          <p:attrName>r</p:attrName>
                                        </p:attrNameLst>
                                      </p:cBhvr>
                                    </p:animRot>
                                    <p:animRot by="-240000">
                                      <p:cBhvr>
                                        <p:cTn id="91" dur="200" fill="hold">
                                          <p:stCondLst>
                                            <p:cond delay="600"/>
                                          </p:stCondLst>
                                        </p:cTn>
                                        <p:tgtEl>
                                          <p:spTgt spid="86"/>
                                        </p:tgtEl>
                                        <p:attrNameLst>
                                          <p:attrName>r</p:attrName>
                                        </p:attrNameLst>
                                      </p:cBhvr>
                                    </p:animRot>
                                    <p:animRot by="120000">
                                      <p:cBhvr>
                                        <p:cTn id="92" dur="200" fill="hold">
                                          <p:stCondLst>
                                            <p:cond delay="800"/>
                                          </p:stCondLst>
                                        </p:cTn>
                                        <p:tgtEl>
                                          <p:spTgt spid="86"/>
                                        </p:tgtEl>
                                        <p:attrNameLst>
                                          <p:attrName>r</p:attrName>
                                        </p:attrNameLst>
                                      </p:cBhvr>
                                    </p:animRot>
                                  </p:childTnLst>
                                </p:cTn>
                              </p:par>
                              <p:par>
                                <p:cTn id="93" presetID="10"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subTnLst>
                                    <p:audio>
                                      <p:cMediaNode>
                                        <p:cTn display="0" masterRel="sameClick">
                                          <p:stCondLst>
                                            <p:cond evt="begin" delay="0">
                                              <p:tn val="93"/>
                                            </p:cond>
                                          </p:stCondLst>
                                          <p:endCondLst>
                                            <p:cond evt="onStopAudio" delay="0">
                                              <p:tgtEl>
                                                <p:sldTgt/>
                                              </p:tgtEl>
                                            </p:cond>
                                          </p:endCondLst>
                                        </p:cTn>
                                        <p:tgtEl>
                                          <p:sndTgt r:embed="rId5" name="Check mark.wav"/>
                                        </p:tgtEl>
                                      </p:cMediaNode>
                                    </p:audio>
                                  </p:subTnLst>
                                </p:cTn>
                              </p:par>
                            </p:childTnLst>
                          </p:cTn>
                        </p:par>
                        <p:par>
                          <p:cTn id="96" fill="hold">
                            <p:stCondLst>
                              <p:cond delay="1250"/>
                            </p:stCondLst>
                            <p:childTnLst>
                              <p:par>
                                <p:cTn id="97" presetID="10" presetClass="entr" presetSubtype="0" fill="hold" grpId="0" nodeType="after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fade">
                                      <p:cBhvr>
                                        <p:cTn id="99" dur="500"/>
                                        <p:tgtEl>
                                          <p:spTgt spid="85"/>
                                        </p:tgtEl>
                                      </p:cBhvr>
                                    </p:animEffect>
                                  </p:childTnLst>
                                </p:cTn>
                              </p:par>
                            </p:childTnLst>
                          </p:cTn>
                        </p:par>
                      </p:childTnLst>
                    </p:cTn>
                  </p:par>
                </p:childTnLst>
              </p:cTn>
              <p:nextCondLst>
                <p:cond evt="onClick" delay="0">
                  <p:tgtEl>
                    <p:spTgt spid="84"/>
                  </p:tgtEl>
                </p:cond>
              </p:nextCondLst>
            </p:seq>
            <p:seq concurrent="1" nextAc="seek">
              <p:cTn id="100" restart="whenNotActive" fill="hold" evtFilter="cancelBubble" nodeType="interactiveSeq">
                <p:stCondLst>
                  <p:cond evt="onClick" delay="0">
                    <p:tgtEl>
                      <p:spTgt spid="85"/>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85"/>
                                        </p:tgtEl>
                                      </p:cBhvr>
                                    </p:animEffect>
                                    <p:set>
                                      <p:cBhvr>
                                        <p:cTn id="105" dur="1" fill="hold">
                                          <p:stCondLst>
                                            <p:cond delay="499"/>
                                          </p:stCondLst>
                                        </p:cTn>
                                        <p:tgtEl>
                                          <p:spTgt spid="85"/>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subTnLst>
                                    <p:audio>
                                      <p:cMediaNode>
                                        <p:cTn display="0" masterRel="sameClick">
                                          <p:stCondLst>
                                            <p:cond evt="begin" delay="0">
                                              <p:tn val="107"/>
                                            </p:cond>
                                          </p:stCondLst>
                                          <p:endCondLst>
                                            <p:cond evt="onStopAudio" delay="0">
                                              <p:tgtEl>
                                                <p:sldTgt/>
                                              </p:tgtEl>
                                            </p:cond>
                                          </p:endCondLst>
                                        </p:cTn>
                                        <p:tgtEl>
                                          <p:sndTgt r:embed="rId5" name="Check mark.wav"/>
                                        </p:tgtEl>
                                      </p:cMediaNode>
                                    </p:audio>
                                  </p:sub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childTnLst>
                          </p:cTn>
                        </p:par>
                      </p:childTnLst>
                    </p:cTn>
                  </p:par>
                </p:childTnLst>
              </p:cTn>
              <p:nextCondLst>
                <p:cond evt="onClick" delay="0">
                  <p:tgtEl>
                    <p:spTgt spid="85"/>
                  </p:tgtEl>
                </p:cond>
              </p:nextCondLst>
            </p:seq>
            <p:seq concurrent="1" nextAc="seek">
              <p:cTn id="114" restart="whenNotActive" fill="hold" evtFilter="cancelBubble" nodeType="interactiveSeq">
                <p:stCondLst>
                  <p:cond evt="onClick" delay="0">
                    <p:tgtEl>
                      <p:spTgt spid="87"/>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87"/>
                                        </p:tgtEl>
                                      </p:cBhvr>
                                    </p:animEffect>
                                    <p:set>
                                      <p:cBhvr>
                                        <p:cTn id="119" dur="1" fill="hold">
                                          <p:stCondLst>
                                            <p:cond delay="499"/>
                                          </p:stCondLst>
                                        </p:cTn>
                                        <p:tgtEl>
                                          <p:spTgt spid="8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6" restart="whenNotActive" fill="hold" evtFilter="cancelBubble" nodeType="interactiveSeq">
                <p:stCondLst>
                  <p:cond evt="onClick" delay="0">
                    <p:tgtEl>
                      <p:spTgt spid="86"/>
                    </p:tgtEl>
                  </p:cond>
                </p:stCondLst>
                <p:endSync evt="end" delay="0">
                  <p:rtn val="all"/>
                </p:endSync>
                <p:childTnLst>
                  <p:par>
                    <p:cTn id="127" fill="hold">
                      <p:stCondLst>
                        <p:cond delay="0"/>
                      </p:stCondLst>
                      <p:childTnLst>
                        <p:par>
                          <p:cTn id="128" fill="hold">
                            <p:stCondLst>
                              <p:cond delay="0"/>
                            </p:stCondLst>
                            <p:childTnLst>
                              <p:par>
                                <p:cTn id="12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30" dur="3000" fill="hold"/>
                                        <p:tgtEl>
                                          <p:spTgt spid="86"/>
                                        </p:tgtEl>
                                        <p:attrNameLst>
                                          <p:attrName>ppt_x</p:attrName>
                                          <p:attrName>ppt_y</p:attrName>
                                        </p:attrNameLst>
                                      </p:cBhvr>
                                      <p:rCtr x="4479" y="16343"/>
                                    </p:animMotion>
                                  </p:childTnLst>
                                  <p:subTnLst>
                                    <p:audio>
                                      <p:cMediaNode>
                                        <p:cTn display="0" masterRel="sameClick">
                                          <p:stCondLst>
                                            <p:cond evt="begin" delay="0">
                                              <p:tn val="129"/>
                                            </p:cond>
                                          </p:stCondLst>
                                          <p:endCondLst>
                                            <p:cond evt="onStopAudio" delay="0">
                                              <p:tgtEl>
                                                <p:sldTgt/>
                                              </p:tgtEl>
                                            </p:cond>
                                          </p:endCondLst>
                                        </p:cTn>
                                        <p:tgtEl>
                                          <p:sndTgt r:embed="rId6" name="chimes.wav"/>
                                        </p:tgtEl>
                                      </p:cMediaNode>
                                    </p:audio>
                                  </p:subTnLst>
                                </p:cTn>
                              </p:par>
                              <p:par>
                                <p:cTn id="131" presetID="8" presetClass="emph" presetSubtype="0" fill="hold" nodeType="withEffect">
                                  <p:stCondLst>
                                    <p:cond delay="0"/>
                                  </p:stCondLst>
                                  <p:childTnLst>
                                    <p:animRot by="5400000">
                                      <p:cBhvr>
                                        <p:cTn id="132" dur="3000" fill="hold"/>
                                        <p:tgtEl>
                                          <p:spTgt spid="86"/>
                                        </p:tgtEl>
                                        <p:attrNameLst>
                                          <p:attrName>r</p:attrName>
                                        </p:attrNameLst>
                                      </p:cBhvr>
                                    </p:animRot>
                                  </p:childTnLst>
                                </p:cTn>
                              </p:par>
                              <p:par>
                                <p:cTn id="133" presetID="6" presetClass="emph" presetSubtype="0" fill="hold" nodeType="withEffect">
                                  <p:stCondLst>
                                    <p:cond delay="0"/>
                                  </p:stCondLst>
                                  <p:childTnLst>
                                    <p:animScale>
                                      <p:cBhvr>
                                        <p:cTn id="134" dur="3000" fill="hold"/>
                                        <p:tgtEl>
                                          <p:spTgt spid="86"/>
                                        </p:tgtEl>
                                      </p:cBhvr>
                                      <p:by x="20000" y="20000"/>
                                    </p:animScale>
                                  </p:childTnLst>
                                </p:cTn>
                              </p:par>
                              <p:par>
                                <p:cTn id="135" presetID="10" presetClass="exit" presetSubtype="0" fill="hold" nodeType="withEffect">
                                  <p:stCondLst>
                                    <p:cond delay="2500"/>
                                  </p:stCondLst>
                                  <p:childTnLst>
                                    <p:animEffect transition="out" filter="fade">
                                      <p:cBhvr>
                                        <p:cTn id="136" dur="500"/>
                                        <p:tgtEl>
                                          <p:spTgt spid="86"/>
                                        </p:tgtEl>
                                      </p:cBhvr>
                                    </p:animEffect>
                                    <p:set>
                                      <p:cBhvr>
                                        <p:cTn id="137" dur="1" fill="hold">
                                          <p:stCondLst>
                                            <p:cond delay="499"/>
                                          </p:stCondLst>
                                        </p:cTn>
                                        <p:tgtEl>
                                          <p:spTgt spid="86"/>
                                        </p:tgtEl>
                                        <p:attrNameLst>
                                          <p:attrName>style.visibility</p:attrName>
                                        </p:attrNameLst>
                                      </p:cBhvr>
                                      <p:to>
                                        <p:strVal val="hidden"/>
                                      </p:to>
                                    </p:set>
                                  </p:childTnLst>
                                </p:cTn>
                              </p:par>
                              <p:par>
                                <p:cTn id="138" presetID="1" presetClass="mediacall" presetSubtype="0" fill="hold" nodeType="withEffect">
                                  <p:stCondLst>
                                    <p:cond delay="2500"/>
                                  </p:stCondLst>
                                  <p:childTnLst>
                                    <p:cmd type="call" cmd="playFrom(0.0)">
                                      <p:cBhvr>
                                        <p:cTn id="139" dur="487" fill="hold"/>
                                        <p:tgtEl>
                                          <p:spTgt spid="4"/>
                                        </p:tgtEl>
                                      </p:cBhvr>
                                    </p:cmd>
                                  </p:childTnLst>
                                </p:cTn>
                              </p:par>
                              <p:par>
                                <p:cTn id="140" presetID="32" presetClass="emph" presetSubtype="0" repeatCount="4000" fill="hold" nodeType="withEffect">
                                  <p:stCondLst>
                                    <p:cond delay="3000"/>
                                  </p:stCondLst>
                                  <p:childTnLst>
                                    <p:animRot by="120000">
                                      <p:cBhvr>
                                        <p:cTn id="141" dur="50" fill="hold">
                                          <p:stCondLst>
                                            <p:cond delay="0"/>
                                          </p:stCondLst>
                                        </p:cTn>
                                        <p:tgtEl>
                                          <p:spTgt spid="5"/>
                                        </p:tgtEl>
                                        <p:attrNameLst>
                                          <p:attrName>r</p:attrName>
                                        </p:attrNameLst>
                                      </p:cBhvr>
                                    </p:animRot>
                                    <p:animRot by="-240000">
                                      <p:cBhvr>
                                        <p:cTn id="142" dur="100" fill="hold">
                                          <p:stCondLst>
                                            <p:cond delay="100"/>
                                          </p:stCondLst>
                                        </p:cTn>
                                        <p:tgtEl>
                                          <p:spTgt spid="5"/>
                                        </p:tgtEl>
                                        <p:attrNameLst>
                                          <p:attrName>r</p:attrName>
                                        </p:attrNameLst>
                                      </p:cBhvr>
                                    </p:animRot>
                                    <p:animRot by="240000">
                                      <p:cBhvr>
                                        <p:cTn id="143" dur="100" fill="hold">
                                          <p:stCondLst>
                                            <p:cond delay="200"/>
                                          </p:stCondLst>
                                        </p:cTn>
                                        <p:tgtEl>
                                          <p:spTgt spid="5"/>
                                        </p:tgtEl>
                                        <p:attrNameLst>
                                          <p:attrName>r</p:attrName>
                                        </p:attrNameLst>
                                      </p:cBhvr>
                                    </p:animRot>
                                    <p:animRot by="-240000">
                                      <p:cBhvr>
                                        <p:cTn id="144" dur="100" fill="hold">
                                          <p:stCondLst>
                                            <p:cond delay="300"/>
                                          </p:stCondLst>
                                        </p:cTn>
                                        <p:tgtEl>
                                          <p:spTgt spid="5"/>
                                        </p:tgtEl>
                                        <p:attrNameLst>
                                          <p:attrName>r</p:attrName>
                                        </p:attrNameLst>
                                      </p:cBhvr>
                                    </p:animRot>
                                    <p:animRot by="120000">
                                      <p:cBhvr>
                                        <p:cTn id="145" dur="100" fill="hold">
                                          <p:stCondLst>
                                            <p:cond delay="400"/>
                                          </p:stCondLst>
                                        </p:cTn>
                                        <p:tgtEl>
                                          <p:spTgt spid="5"/>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86"/>
                  </p:tgtEl>
                </p:cond>
              </p:nextCondLst>
            </p:seq>
            <p:seq concurrent="1" nextAc="seek">
              <p:cTn id="146" restart="whenNotActive" fill="hold" evtFilter="cancelBubble" nodeType="interactiveSeq">
                <p:stCondLst>
                  <p:cond evt="onClick" delay="0">
                    <p:tgtEl>
                      <p:spTgt spid="9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250"/>
                                        <p:tgtEl>
                                          <p:spTgt spid="95"/>
                                        </p:tgtEl>
                                      </p:cBhvr>
                                    </p:animEffect>
                                    <p:set>
                                      <p:cBhvr>
                                        <p:cTn id="151" dur="1" fill="hold">
                                          <p:stCondLst>
                                            <p:cond delay="249"/>
                                          </p:stCondLst>
                                        </p:cTn>
                                        <p:tgtEl>
                                          <p:spTgt spid="95"/>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250"/>
                                        <p:tgtEl>
                                          <p:spTgt spid="97"/>
                                        </p:tgtEl>
                                      </p:cBhvr>
                                    </p:animEffect>
                                  </p:childTnLst>
                                </p:cTn>
                              </p:par>
                            </p:childTnLst>
                          </p:cTn>
                        </p:par>
                        <p:par>
                          <p:cTn id="155" fill="hold">
                            <p:stCondLst>
                              <p:cond delay="250"/>
                            </p:stCondLst>
                            <p:childTnLst>
                              <p:par>
                                <p:cTn id="156" presetID="32" presetClass="emph" presetSubtype="0" repeatCount="indefinite" fill="hold" nodeType="afterEffect">
                                  <p:stCondLst>
                                    <p:cond delay="0"/>
                                  </p:stCondLst>
                                  <p:childTnLst>
                                    <p:animRot by="120000">
                                      <p:cBhvr>
                                        <p:cTn id="157" dur="100" fill="hold">
                                          <p:stCondLst>
                                            <p:cond delay="0"/>
                                          </p:stCondLst>
                                        </p:cTn>
                                        <p:tgtEl>
                                          <p:spTgt spid="97"/>
                                        </p:tgtEl>
                                        <p:attrNameLst>
                                          <p:attrName>r</p:attrName>
                                        </p:attrNameLst>
                                      </p:cBhvr>
                                    </p:animRot>
                                    <p:animRot by="-240000">
                                      <p:cBhvr>
                                        <p:cTn id="158" dur="200" fill="hold">
                                          <p:stCondLst>
                                            <p:cond delay="200"/>
                                          </p:stCondLst>
                                        </p:cTn>
                                        <p:tgtEl>
                                          <p:spTgt spid="97"/>
                                        </p:tgtEl>
                                        <p:attrNameLst>
                                          <p:attrName>r</p:attrName>
                                        </p:attrNameLst>
                                      </p:cBhvr>
                                    </p:animRot>
                                    <p:animRot by="240000">
                                      <p:cBhvr>
                                        <p:cTn id="159" dur="200" fill="hold">
                                          <p:stCondLst>
                                            <p:cond delay="400"/>
                                          </p:stCondLst>
                                        </p:cTn>
                                        <p:tgtEl>
                                          <p:spTgt spid="97"/>
                                        </p:tgtEl>
                                        <p:attrNameLst>
                                          <p:attrName>r</p:attrName>
                                        </p:attrNameLst>
                                      </p:cBhvr>
                                    </p:animRot>
                                    <p:animRot by="-240000">
                                      <p:cBhvr>
                                        <p:cTn id="160" dur="200" fill="hold">
                                          <p:stCondLst>
                                            <p:cond delay="600"/>
                                          </p:stCondLst>
                                        </p:cTn>
                                        <p:tgtEl>
                                          <p:spTgt spid="97"/>
                                        </p:tgtEl>
                                        <p:attrNameLst>
                                          <p:attrName>r</p:attrName>
                                        </p:attrNameLst>
                                      </p:cBhvr>
                                    </p:animRot>
                                    <p:animRot by="120000">
                                      <p:cBhvr>
                                        <p:cTn id="161" dur="200" fill="hold">
                                          <p:stCondLst>
                                            <p:cond delay="800"/>
                                          </p:stCondLst>
                                        </p:cTn>
                                        <p:tgtEl>
                                          <p:spTgt spid="97"/>
                                        </p:tgtEl>
                                        <p:attrNameLst>
                                          <p:attrName>r</p:attrName>
                                        </p:attrNameLst>
                                      </p:cBhvr>
                                    </p:animRot>
                                  </p:childTnLst>
                                </p:cTn>
                              </p:par>
                              <p:par>
                                <p:cTn id="162" presetID="10" presetClass="entr" presetSubtype="0" fill="hold" grpId="0" nodeType="withEffect">
                                  <p:stCondLst>
                                    <p:cond delay="0"/>
                                  </p:stCondLst>
                                  <p:childTnLst>
                                    <p:set>
                                      <p:cBhvr>
                                        <p:cTn id="163" dur="1" fill="hold">
                                          <p:stCondLst>
                                            <p:cond delay="0"/>
                                          </p:stCondLst>
                                        </p:cTn>
                                        <p:tgtEl>
                                          <p:spTgt spid="93"/>
                                        </p:tgtEl>
                                        <p:attrNameLst>
                                          <p:attrName>style.visibility</p:attrName>
                                        </p:attrNameLst>
                                      </p:cBhvr>
                                      <p:to>
                                        <p:strVal val="visible"/>
                                      </p:to>
                                    </p:set>
                                    <p:animEffect transition="in" filter="fade">
                                      <p:cBhvr>
                                        <p:cTn id="164" dur="500"/>
                                        <p:tgtEl>
                                          <p:spTgt spid="93"/>
                                        </p:tgtEl>
                                      </p:cBhvr>
                                    </p:animEffect>
                                  </p:childTnLst>
                                  <p:subTnLst>
                                    <p:audio>
                                      <p:cMediaNode>
                                        <p:cTn display="0" masterRel="sameClick">
                                          <p:stCondLst>
                                            <p:cond evt="begin" delay="0">
                                              <p:tn val="162"/>
                                            </p:cond>
                                          </p:stCondLst>
                                          <p:endCondLst>
                                            <p:cond evt="onStopAudio" delay="0">
                                              <p:tgtEl>
                                                <p:sldTgt/>
                                              </p:tgtEl>
                                            </p:cond>
                                          </p:endCondLst>
                                        </p:cTn>
                                        <p:tgtEl>
                                          <p:sndTgt r:embed="rId5" name="Check mark.wav"/>
                                        </p:tgtEl>
                                      </p:cMediaNode>
                                    </p:audio>
                                  </p:subTnLst>
                                </p:cTn>
                              </p:par>
                            </p:childTnLst>
                          </p:cTn>
                        </p:par>
                        <p:par>
                          <p:cTn id="165" fill="hold">
                            <p:stCondLst>
                              <p:cond delay="1250"/>
                            </p:stCondLst>
                            <p:childTnLst>
                              <p:par>
                                <p:cTn id="166" presetID="10" presetClass="entr" presetSubtype="0" fill="hold" grpId="0" nodeType="afterEffect">
                                  <p:stCondLst>
                                    <p:cond delay="0"/>
                                  </p:stCondLst>
                                  <p:childTnLst>
                                    <p:set>
                                      <p:cBhvr>
                                        <p:cTn id="167" dur="1" fill="hold">
                                          <p:stCondLst>
                                            <p:cond delay="0"/>
                                          </p:stCondLst>
                                        </p:cTn>
                                        <p:tgtEl>
                                          <p:spTgt spid="96"/>
                                        </p:tgtEl>
                                        <p:attrNameLst>
                                          <p:attrName>style.visibility</p:attrName>
                                        </p:attrNameLst>
                                      </p:cBhvr>
                                      <p:to>
                                        <p:strVal val="visible"/>
                                      </p:to>
                                    </p:set>
                                    <p:animEffect transition="in" filter="fade">
                                      <p:cBhvr>
                                        <p:cTn id="168" dur="500"/>
                                        <p:tgtEl>
                                          <p:spTgt spid="96"/>
                                        </p:tgtEl>
                                      </p:cBhvr>
                                    </p:animEffect>
                                  </p:childTnLst>
                                </p:cTn>
                              </p:par>
                            </p:childTnLst>
                          </p:cTn>
                        </p:par>
                      </p:childTnLst>
                    </p:cTn>
                  </p:par>
                </p:childTnLst>
              </p:cTn>
              <p:nextCondLst>
                <p:cond evt="onClick" delay="0">
                  <p:tgtEl>
                    <p:spTgt spid="95"/>
                  </p:tgtEl>
                </p:cond>
              </p:nextCondLst>
            </p:seq>
            <p:seq concurrent="1" nextAc="seek">
              <p:cTn id="169" restart="whenNotActive" fill="hold" evtFilter="cancelBubble" nodeType="interactiveSeq">
                <p:stCondLst>
                  <p:cond evt="onClick" delay="0">
                    <p:tgtEl>
                      <p:spTgt spid="96"/>
                    </p:tgtEl>
                  </p:cond>
                </p:stCondLst>
                <p:endSync evt="end" delay="0">
                  <p:rtn val="all"/>
                </p:endSync>
                <p:childTnLst>
                  <p:par>
                    <p:cTn id="170" fill="hold">
                      <p:stCondLst>
                        <p:cond delay="0"/>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96"/>
                                        </p:tgtEl>
                                      </p:cBhvr>
                                    </p:animEffect>
                                    <p:set>
                                      <p:cBhvr>
                                        <p:cTn id="174" dur="1" fill="hold">
                                          <p:stCondLst>
                                            <p:cond delay="499"/>
                                          </p:stCondLst>
                                        </p:cTn>
                                        <p:tgtEl>
                                          <p:spTgt spid="96"/>
                                        </p:tgtEl>
                                        <p:attrNameLst>
                                          <p:attrName>style.visibility</p:attrName>
                                        </p:attrNameLst>
                                      </p:cBhvr>
                                      <p:to>
                                        <p:strVal val="hidden"/>
                                      </p:to>
                                    </p:se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fade">
                                      <p:cBhvr>
                                        <p:cTn id="178" dur="500"/>
                                        <p:tgtEl>
                                          <p:spTgt spid="94"/>
                                        </p:tgtEl>
                                      </p:cBhvr>
                                    </p:animEffect>
                                  </p:childTnLst>
                                  <p:subTnLst>
                                    <p:audio>
                                      <p:cMediaNode>
                                        <p:cTn display="0" masterRel="sameClick">
                                          <p:stCondLst>
                                            <p:cond evt="begin" delay="0">
                                              <p:tn val="176"/>
                                            </p:cond>
                                          </p:stCondLst>
                                          <p:endCondLst>
                                            <p:cond evt="onStopAudio" delay="0">
                                              <p:tgtEl>
                                                <p:sldTgt/>
                                              </p:tgtEl>
                                            </p:cond>
                                          </p:endCondLst>
                                        </p:cTn>
                                        <p:tgtEl>
                                          <p:sndTgt r:embed="rId5" name="Check mark.wav"/>
                                        </p:tgtEl>
                                      </p:cMediaNode>
                                    </p:audio>
                                  </p:subTnLst>
                                </p:cTn>
                              </p:par>
                            </p:childTnLst>
                          </p:cTn>
                        </p:par>
                        <p:par>
                          <p:cTn id="179" fill="hold">
                            <p:stCondLst>
                              <p:cond delay="1000"/>
                            </p:stCondLst>
                            <p:childTnLst>
                              <p:par>
                                <p:cTn id="180" presetID="10" presetClass="entr" presetSubtype="0" fill="hold" grpId="0" nodeType="afterEffect">
                                  <p:stCondLst>
                                    <p:cond delay="0"/>
                                  </p:stCondLst>
                                  <p:childTnLst>
                                    <p:set>
                                      <p:cBhvr>
                                        <p:cTn id="181" dur="1" fill="hold">
                                          <p:stCondLst>
                                            <p:cond delay="0"/>
                                          </p:stCondLst>
                                        </p:cTn>
                                        <p:tgtEl>
                                          <p:spTgt spid="98"/>
                                        </p:tgtEl>
                                        <p:attrNameLst>
                                          <p:attrName>style.visibility</p:attrName>
                                        </p:attrNameLst>
                                      </p:cBhvr>
                                      <p:to>
                                        <p:strVal val="visible"/>
                                      </p:to>
                                    </p:set>
                                    <p:animEffect transition="in" filter="fade">
                                      <p:cBhvr>
                                        <p:cTn id="182" dur="500"/>
                                        <p:tgtEl>
                                          <p:spTgt spid="98"/>
                                        </p:tgtEl>
                                      </p:cBhvr>
                                    </p:animEffect>
                                  </p:childTnLst>
                                </p:cTn>
                              </p:par>
                            </p:childTnLst>
                          </p:cTn>
                        </p:par>
                      </p:childTnLst>
                    </p:cTn>
                  </p:par>
                </p:childTnLst>
              </p:cTn>
              <p:nextCondLst>
                <p:cond evt="onClick" delay="0">
                  <p:tgtEl>
                    <p:spTgt spid="96"/>
                  </p:tgtEl>
                </p:cond>
              </p:nextCondLst>
            </p:seq>
            <p:seq concurrent="1" nextAc="seek">
              <p:cTn id="183" restart="whenNotActive" fill="hold" evtFilter="cancelBubble" nodeType="interactiveSeq">
                <p:stCondLst>
                  <p:cond evt="onClick" delay="0">
                    <p:tgtEl>
                      <p:spTgt spid="98"/>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grpId="1" nodeType="clickEffect">
                                  <p:stCondLst>
                                    <p:cond delay="0"/>
                                  </p:stCondLst>
                                  <p:childTnLst>
                                    <p:animEffect transition="out" filter="fade">
                                      <p:cBhvr>
                                        <p:cTn id="187" dur="500"/>
                                        <p:tgtEl>
                                          <p:spTgt spid="98"/>
                                        </p:tgtEl>
                                      </p:cBhvr>
                                    </p:animEffect>
                                    <p:set>
                                      <p:cBhvr>
                                        <p:cTn id="188" dur="1" fill="hold">
                                          <p:stCondLst>
                                            <p:cond delay="499"/>
                                          </p:stCondLst>
                                        </p:cTn>
                                        <p:tgtEl>
                                          <p:spTgt spid="98"/>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93"/>
                                        </p:tgtEl>
                                      </p:cBhvr>
                                    </p:animEffect>
                                    <p:set>
                                      <p:cBhvr>
                                        <p:cTn id="191" dur="1" fill="hold">
                                          <p:stCondLst>
                                            <p:cond delay="499"/>
                                          </p:stCondLst>
                                        </p:cTn>
                                        <p:tgtEl>
                                          <p:spTgt spid="9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94"/>
                                        </p:tgtEl>
                                      </p:cBhvr>
                                    </p:animEffect>
                                    <p:set>
                                      <p:cBhvr>
                                        <p:cTn id="19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95" restart="whenNotActive" fill="hold" evtFilter="cancelBubble" nodeType="interactiveSeq">
                <p:stCondLst>
                  <p:cond evt="onClick" delay="0">
                    <p:tgtEl>
                      <p:spTgt spid="97"/>
                    </p:tgtEl>
                  </p:cond>
                </p:stCondLst>
                <p:endSync evt="end" delay="0">
                  <p:rtn val="all"/>
                </p:endSync>
                <p:childTnLst>
                  <p:par>
                    <p:cTn id="196" fill="hold">
                      <p:stCondLst>
                        <p:cond delay="0"/>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9" dur="3000" fill="hold"/>
                                        <p:tgtEl>
                                          <p:spTgt spid="97"/>
                                        </p:tgtEl>
                                        <p:attrNameLst>
                                          <p:attrName>ppt_x</p:attrName>
                                          <p:attrName>ppt_y</p:attrName>
                                        </p:attrNameLst>
                                      </p:cBhvr>
                                      <p:rCtr x="-1432" y="5787"/>
                                    </p:animMotion>
                                  </p:childTnLst>
                                  <p:subTnLst>
                                    <p:audio>
                                      <p:cMediaNode>
                                        <p:cTn display="0" masterRel="sameClick">
                                          <p:stCondLst>
                                            <p:cond evt="begin" delay="0">
                                              <p:tn val="198"/>
                                            </p:cond>
                                          </p:stCondLst>
                                          <p:endCondLst>
                                            <p:cond evt="onStopAudio" delay="0">
                                              <p:tgtEl>
                                                <p:sldTgt/>
                                              </p:tgtEl>
                                            </p:cond>
                                          </p:endCondLst>
                                        </p:cTn>
                                        <p:tgtEl>
                                          <p:sndTgt r:embed="rId6" name="chimes.wav"/>
                                        </p:tgtEl>
                                      </p:cMediaNode>
                                    </p:audio>
                                  </p:subTnLst>
                                </p:cTn>
                              </p:par>
                              <p:par>
                                <p:cTn id="200" presetID="8" presetClass="emph" presetSubtype="0" fill="hold" nodeType="withEffect">
                                  <p:stCondLst>
                                    <p:cond delay="0"/>
                                  </p:stCondLst>
                                  <p:childTnLst>
                                    <p:animRot by="5400000">
                                      <p:cBhvr>
                                        <p:cTn id="201" dur="3000" fill="hold"/>
                                        <p:tgtEl>
                                          <p:spTgt spid="97"/>
                                        </p:tgtEl>
                                        <p:attrNameLst>
                                          <p:attrName>r</p:attrName>
                                        </p:attrNameLst>
                                      </p:cBhvr>
                                    </p:animRot>
                                  </p:childTnLst>
                                </p:cTn>
                              </p:par>
                              <p:par>
                                <p:cTn id="202" presetID="6" presetClass="emph" presetSubtype="0" fill="hold" nodeType="withEffect">
                                  <p:stCondLst>
                                    <p:cond delay="0"/>
                                  </p:stCondLst>
                                  <p:childTnLst>
                                    <p:animScale>
                                      <p:cBhvr>
                                        <p:cTn id="203" dur="3000" fill="hold"/>
                                        <p:tgtEl>
                                          <p:spTgt spid="97"/>
                                        </p:tgtEl>
                                      </p:cBhvr>
                                      <p:by x="20000" y="20000"/>
                                    </p:animScale>
                                  </p:childTnLst>
                                </p:cTn>
                              </p:par>
                              <p:par>
                                <p:cTn id="204" presetID="10" presetClass="exit" presetSubtype="0" fill="hold" nodeType="withEffect">
                                  <p:stCondLst>
                                    <p:cond delay="2500"/>
                                  </p:stCondLst>
                                  <p:childTnLst>
                                    <p:animEffect transition="out" filter="fade">
                                      <p:cBhvr>
                                        <p:cTn id="205" dur="500"/>
                                        <p:tgtEl>
                                          <p:spTgt spid="97"/>
                                        </p:tgtEl>
                                      </p:cBhvr>
                                    </p:animEffect>
                                    <p:set>
                                      <p:cBhvr>
                                        <p:cTn id="206" dur="1" fill="hold">
                                          <p:stCondLst>
                                            <p:cond delay="499"/>
                                          </p:stCondLst>
                                        </p:cTn>
                                        <p:tgtEl>
                                          <p:spTgt spid="97"/>
                                        </p:tgtEl>
                                        <p:attrNameLst>
                                          <p:attrName>style.visibility</p:attrName>
                                        </p:attrNameLst>
                                      </p:cBhvr>
                                      <p:to>
                                        <p:strVal val="hidden"/>
                                      </p:to>
                                    </p:set>
                                  </p:childTnLst>
                                </p:cTn>
                              </p:par>
                              <p:par>
                                <p:cTn id="207" presetID="1" presetClass="mediacall" presetSubtype="0" fill="hold" nodeType="withEffect">
                                  <p:stCondLst>
                                    <p:cond delay="2500"/>
                                  </p:stCondLst>
                                  <p:childTnLst>
                                    <p:cmd type="call" cmd="playFrom(0.0)">
                                      <p:cBhvr>
                                        <p:cTn id="208" dur="487" fill="hold"/>
                                        <p:tgtEl>
                                          <p:spTgt spid="4"/>
                                        </p:tgtEl>
                                      </p:cBhvr>
                                    </p:cmd>
                                  </p:childTnLst>
                                </p:cTn>
                              </p:par>
                              <p:par>
                                <p:cTn id="209" presetID="32" presetClass="emph" presetSubtype="0" repeatCount="4000" fill="hold" nodeType="withEffect">
                                  <p:stCondLst>
                                    <p:cond delay="3000"/>
                                  </p:stCondLst>
                                  <p:childTnLst>
                                    <p:animRot by="120000">
                                      <p:cBhvr>
                                        <p:cTn id="210" dur="50" fill="hold">
                                          <p:stCondLst>
                                            <p:cond delay="0"/>
                                          </p:stCondLst>
                                        </p:cTn>
                                        <p:tgtEl>
                                          <p:spTgt spid="5"/>
                                        </p:tgtEl>
                                        <p:attrNameLst>
                                          <p:attrName>r</p:attrName>
                                        </p:attrNameLst>
                                      </p:cBhvr>
                                    </p:animRot>
                                    <p:animRot by="-240000">
                                      <p:cBhvr>
                                        <p:cTn id="211" dur="100" fill="hold">
                                          <p:stCondLst>
                                            <p:cond delay="100"/>
                                          </p:stCondLst>
                                        </p:cTn>
                                        <p:tgtEl>
                                          <p:spTgt spid="5"/>
                                        </p:tgtEl>
                                        <p:attrNameLst>
                                          <p:attrName>r</p:attrName>
                                        </p:attrNameLst>
                                      </p:cBhvr>
                                    </p:animRot>
                                    <p:animRot by="240000">
                                      <p:cBhvr>
                                        <p:cTn id="212" dur="100" fill="hold">
                                          <p:stCondLst>
                                            <p:cond delay="200"/>
                                          </p:stCondLst>
                                        </p:cTn>
                                        <p:tgtEl>
                                          <p:spTgt spid="5"/>
                                        </p:tgtEl>
                                        <p:attrNameLst>
                                          <p:attrName>r</p:attrName>
                                        </p:attrNameLst>
                                      </p:cBhvr>
                                    </p:animRot>
                                    <p:animRot by="-240000">
                                      <p:cBhvr>
                                        <p:cTn id="213" dur="100" fill="hold">
                                          <p:stCondLst>
                                            <p:cond delay="300"/>
                                          </p:stCondLst>
                                        </p:cTn>
                                        <p:tgtEl>
                                          <p:spTgt spid="5"/>
                                        </p:tgtEl>
                                        <p:attrNameLst>
                                          <p:attrName>r</p:attrName>
                                        </p:attrNameLst>
                                      </p:cBhvr>
                                    </p:animRot>
                                    <p:animRot by="120000">
                                      <p:cBhvr>
                                        <p:cTn id="214" dur="100" fill="hold">
                                          <p:stCondLst>
                                            <p:cond delay="400"/>
                                          </p:stCondLst>
                                        </p:cTn>
                                        <p:tgtEl>
                                          <p:spTgt spid="5"/>
                                        </p:tgtEl>
                                        <p:attrNameLst>
                                          <p:attrName>r</p:attrName>
                                        </p:attrNameLst>
                                      </p:cBhvr>
                                    </p:animRot>
                                  </p:childTnLst>
                                  <p:subTnLst>
                                    <p:audio>
                                      <p:cMediaNode>
                                        <p:cTn display="0" masterRel="sameClick">
                                          <p:stCondLst>
                                            <p:cond evt="begin" delay="0">
                                              <p:tn val="209"/>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97"/>
                  </p:tgtEl>
                </p:cond>
              </p:nextCondLst>
            </p:seq>
            <p:seq concurrent="1" nextAc="seek">
              <p:cTn id="215" restart="whenNotActive" fill="hold" evtFilter="cancelBubble" nodeType="interactiveSeq">
                <p:stCondLst>
                  <p:cond evt="onClick" delay="0">
                    <p:tgtEl>
                      <p:spTgt spid="101"/>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250"/>
                                        <p:tgtEl>
                                          <p:spTgt spid="101"/>
                                        </p:tgtEl>
                                      </p:cBhvr>
                                    </p:animEffect>
                                    <p:set>
                                      <p:cBhvr>
                                        <p:cTn id="220" dur="1" fill="hold">
                                          <p:stCondLst>
                                            <p:cond delay="249"/>
                                          </p:stCondLst>
                                        </p:cTn>
                                        <p:tgtEl>
                                          <p:spTgt spid="101"/>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103"/>
                                        </p:tgtEl>
                                        <p:attrNameLst>
                                          <p:attrName>style.visibility</p:attrName>
                                        </p:attrNameLst>
                                      </p:cBhvr>
                                      <p:to>
                                        <p:strVal val="visible"/>
                                      </p:to>
                                    </p:set>
                                    <p:animEffect transition="in" filter="fade">
                                      <p:cBhvr>
                                        <p:cTn id="223" dur="250"/>
                                        <p:tgtEl>
                                          <p:spTgt spid="103"/>
                                        </p:tgtEl>
                                      </p:cBhvr>
                                    </p:animEffect>
                                  </p:childTnLst>
                                </p:cTn>
                              </p:par>
                            </p:childTnLst>
                          </p:cTn>
                        </p:par>
                        <p:par>
                          <p:cTn id="224" fill="hold">
                            <p:stCondLst>
                              <p:cond delay="250"/>
                            </p:stCondLst>
                            <p:childTnLst>
                              <p:par>
                                <p:cTn id="225" presetID="32" presetClass="emph" presetSubtype="0" repeatCount="indefinite" fill="hold" nodeType="afterEffect">
                                  <p:stCondLst>
                                    <p:cond delay="0"/>
                                  </p:stCondLst>
                                  <p:childTnLst>
                                    <p:animRot by="120000">
                                      <p:cBhvr>
                                        <p:cTn id="226" dur="100" fill="hold">
                                          <p:stCondLst>
                                            <p:cond delay="0"/>
                                          </p:stCondLst>
                                        </p:cTn>
                                        <p:tgtEl>
                                          <p:spTgt spid="103"/>
                                        </p:tgtEl>
                                        <p:attrNameLst>
                                          <p:attrName>r</p:attrName>
                                        </p:attrNameLst>
                                      </p:cBhvr>
                                    </p:animRot>
                                    <p:animRot by="-240000">
                                      <p:cBhvr>
                                        <p:cTn id="227" dur="200" fill="hold">
                                          <p:stCondLst>
                                            <p:cond delay="200"/>
                                          </p:stCondLst>
                                        </p:cTn>
                                        <p:tgtEl>
                                          <p:spTgt spid="103"/>
                                        </p:tgtEl>
                                        <p:attrNameLst>
                                          <p:attrName>r</p:attrName>
                                        </p:attrNameLst>
                                      </p:cBhvr>
                                    </p:animRot>
                                    <p:animRot by="240000">
                                      <p:cBhvr>
                                        <p:cTn id="228" dur="200" fill="hold">
                                          <p:stCondLst>
                                            <p:cond delay="400"/>
                                          </p:stCondLst>
                                        </p:cTn>
                                        <p:tgtEl>
                                          <p:spTgt spid="103"/>
                                        </p:tgtEl>
                                        <p:attrNameLst>
                                          <p:attrName>r</p:attrName>
                                        </p:attrNameLst>
                                      </p:cBhvr>
                                    </p:animRot>
                                    <p:animRot by="-240000">
                                      <p:cBhvr>
                                        <p:cTn id="229" dur="200" fill="hold">
                                          <p:stCondLst>
                                            <p:cond delay="600"/>
                                          </p:stCondLst>
                                        </p:cTn>
                                        <p:tgtEl>
                                          <p:spTgt spid="103"/>
                                        </p:tgtEl>
                                        <p:attrNameLst>
                                          <p:attrName>r</p:attrName>
                                        </p:attrNameLst>
                                      </p:cBhvr>
                                    </p:animRot>
                                    <p:animRot by="120000">
                                      <p:cBhvr>
                                        <p:cTn id="230" dur="200" fill="hold">
                                          <p:stCondLst>
                                            <p:cond delay="800"/>
                                          </p:stCondLst>
                                        </p:cTn>
                                        <p:tgtEl>
                                          <p:spTgt spid="103"/>
                                        </p:tgtEl>
                                        <p:attrNameLst>
                                          <p:attrName>r</p:attrName>
                                        </p:attrNameLst>
                                      </p:cBhvr>
                                    </p:animRot>
                                  </p:childTnLst>
                                </p:cTn>
                              </p:par>
                              <p:par>
                                <p:cTn id="231" presetID="10" presetClass="entr" presetSubtype="0" fill="hold" grpId="0" nodeType="withEffect">
                                  <p:stCondLst>
                                    <p:cond delay="0"/>
                                  </p:stCondLst>
                                  <p:childTnLst>
                                    <p:set>
                                      <p:cBhvr>
                                        <p:cTn id="232" dur="1" fill="hold">
                                          <p:stCondLst>
                                            <p:cond delay="0"/>
                                          </p:stCondLst>
                                        </p:cTn>
                                        <p:tgtEl>
                                          <p:spTgt spid="99"/>
                                        </p:tgtEl>
                                        <p:attrNameLst>
                                          <p:attrName>style.visibility</p:attrName>
                                        </p:attrNameLst>
                                      </p:cBhvr>
                                      <p:to>
                                        <p:strVal val="visible"/>
                                      </p:to>
                                    </p:set>
                                    <p:animEffect transition="in" filter="fade">
                                      <p:cBhvr>
                                        <p:cTn id="233" dur="500"/>
                                        <p:tgtEl>
                                          <p:spTgt spid="99"/>
                                        </p:tgtEl>
                                      </p:cBhvr>
                                    </p:animEffect>
                                  </p:childTnLst>
                                  <p:subTnLst>
                                    <p:audio>
                                      <p:cMediaNode>
                                        <p:cTn display="0" masterRel="sameClick">
                                          <p:stCondLst>
                                            <p:cond evt="begin" delay="0">
                                              <p:tn val="231"/>
                                            </p:cond>
                                          </p:stCondLst>
                                          <p:endCondLst>
                                            <p:cond evt="onStopAudio" delay="0">
                                              <p:tgtEl>
                                                <p:sldTgt/>
                                              </p:tgtEl>
                                            </p:cond>
                                          </p:endCondLst>
                                        </p:cTn>
                                        <p:tgtEl>
                                          <p:sndTgt r:embed="rId5" name="Check mark.wav"/>
                                        </p:tgtEl>
                                      </p:cMediaNode>
                                    </p:audio>
                                  </p:subTnLst>
                                </p:cTn>
                              </p:par>
                            </p:childTnLst>
                          </p:cTn>
                        </p:par>
                        <p:par>
                          <p:cTn id="234" fill="hold">
                            <p:stCondLst>
                              <p:cond delay="1250"/>
                            </p:stCondLst>
                            <p:childTnLst>
                              <p:par>
                                <p:cTn id="235" presetID="10" presetClass="entr" presetSubtype="0" fill="hold" grpId="0" nodeType="afterEffect">
                                  <p:stCondLst>
                                    <p:cond delay="0"/>
                                  </p:stCondLst>
                                  <p:childTnLst>
                                    <p:set>
                                      <p:cBhvr>
                                        <p:cTn id="236" dur="1" fill="hold">
                                          <p:stCondLst>
                                            <p:cond delay="0"/>
                                          </p:stCondLst>
                                        </p:cTn>
                                        <p:tgtEl>
                                          <p:spTgt spid="102"/>
                                        </p:tgtEl>
                                        <p:attrNameLst>
                                          <p:attrName>style.visibility</p:attrName>
                                        </p:attrNameLst>
                                      </p:cBhvr>
                                      <p:to>
                                        <p:strVal val="visible"/>
                                      </p:to>
                                    </p:set>
                                    <p:animEffect transition="in" filter="fade">
                                      <p:cBhvr>
                                        <p:cTn id="237" dur="500"/>
                                        <p:tgtEl>
                                          <p:spTgt spid="102"/>
                                        </p:tgtEl>
                                      </p:cBhvr>
                                    </p:animEffec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102"/>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102"/>
                                        </p:tgtEl>
                                      </p:cBhvr>
                                    </p:animEffect>
                                    <p:set>
                                      <p:cBhvr>
                                        <p:cTn id="243" dur="1" fill="hold">
                                          <p:stCondLst>
                                            <p:cond delay="499"/>
                                          </p:stCondLst>
                                        </p:cTn>
                                        <p:tgtEl>
                                          <p:spTgt spid="102"/>
                                        </p:tgtEl>
                                        <p:attrNameLst>
                                          <p:attrName>style.visibility</p:attrName>
                                        </p:attrNameLst>
                                      </p:cBhvr>
                                      <p:to>
                                        <p:strVal val="hidden"/>
                                      </p:to>
                                    </p:set>
                                  </p:childTnLst>
                                </p:cTn>
                              </p:par>
                            </p:childTnLst>
                          </p:cTn>
                        </p:par>
                        <p:par>
                          <p:cTn id="244" fill="hold">
                            <p:stCondLst>
                              <p:cond delay="500"/>
                            </p:stCondLst>
                            <p:childTnLst>
                              <p:par>
                                <p:cTn id="245" presetID="10" presetClass="entr" presetSubtype="0" fill="hold" grpId="0" nodeType="afterEffect">
                                  <p:stCondLst>
                                    <p:cond delay="0"/>
                                  </p:stCondLst>
                                  <p:childTnLst>
                                    <p:set>
                                      <p:cBhvr>
                                        <p:cTn id="246" dur="1" fill="hold">
                                          <p:stCondLst>
                                            <p:cond delay="0"/>
                                          </p:stCondLst>
                                        </p:cTn>
                                        <p:tgtEl>
                                          <p:spTgt spid="100"/>
                                        </p:tgtEl>
                                        <p:attrNameLst>
                                          <p:attrName>style.visibility</p:attrName>
                                        </p:attrNameLst>
                                      </p:cBhvr>
                                      <p:to>
                                        <p:strVal val="visible"/>
                                      </p:to>
                                    </p:set>
                                    <p:animEffect transition="in" filter="fade">
                                      <p:cBhvr>
                                        <p:cTn id="247" dur="500"/>
                                        <p:tgtEl>
                                          <p:spTgt spid="100"/>
                                        </p:tgtEl>
                                      </p:cBhvr>
                                    </p:animEffect>
                                  </p:childTnLst>
                                  <p:subTnLst>
                                    <p:audio>
                                      <p:cMediaNode>
                                        <p:cTn display="0" masterRel="sameClick">
                                          <p:stCondLst>
                                            <p:cond evt="begin" delay="0">
                                              <p:tn val="245"/>
                                            </p:cond>
                                          </p:stCondLst>
                                          <p:endCondLst>
                                            <p:cond evt="onStopAudio" delay="0">
                                              <p:tgtEl>
                                                <p:sldTgt/>
                                              </p:tgtEl>
                                            </p:cond>
                                          </p:endCondLst>
                                        </p:cTn>
                                        <p:tgtEl>
                                          <p:sndTgt r:embed="rId5" name="Check mark.wav"/>
                                        </p:tgtEl>
                                      </p:cMediaNode>
                                    </p:audio>
                                  </p:subTnLst>
                                </p:cTn>
                              </p:par>
                            </p:childTnLst>
                          </p:cTn>
                        </p:par>
                        <p:par>
                          <p:cTn id="248" fill="hold">
                            <p:stCondLst>
                              <p:cond delay="1000"/>
                            </p:stCondLst>
                            <p:childTnLst>
                              <p:par>
                                <p:cTn id="249" presetID="10" presetClass="entr" presetSubtype="0" fill="hold" grpId="0" nodeType="afterEffect">
                                  <p:stCondLst>
                                    <p:cond delay="0"/>
                                  </p:stCondLst>
                                  <p:childTnLst>
                                    <p:set>
                                      <p:cBhvr>
                                        <p:cTn id="250" dur="1" fill="hold">
                                          <p:stCondLst>
                                            <p:cond delay="0"/>
                                          </p:stCondLst>
                                        </p:cTn>
                                        <p:tgtEl>
                                          <p:spTgt spid="104"/>
                                        </p:tgtEl>
                                        <p:attrNameLst>
                                          <p:attrName>style.visibility</p:attrName>
                                        </p:attrNameLst>
                                      </p:cBhvr>
                                      <p:to>
                                        <p:strVal val="visible"/>
                                      </p:to>
                                    </p:set>
                                    <p:animEffect transition="in" filter="fade">
                                      <p:cBhvr>
                                        <p:cTn id="251" dur="500"/>
                                        <p:tgtEl>
                                          <p:spTgt spid="104"/>
                                        </p:tgtEl>
                                      </p:cBhvr>
                                    </p:animEffect>
                                  </p:childTnLst>
                                </p:cTn>
                              </p:par>
                            </p:childTnLst>
                          </p:cTn>
                        </p:par>
                      </p:childTnLst>
                    </p:cTn>
                  </p:par>
                </p:childTnLst>
              </p:cTn>
              <p:nextCondLst>
                <p:cond evt="onClick" delay="0">
                  <p:tgtEl>
                    <p:spTgt spid="102"/>
                  </p:tgtEl>
                </p:cond>
              </p:nextCondLst>
            </p:seq>
            <p:seq concurrent="1" nextAc="seek">
              <p:cTn id="252" restart="whenNotActive" fill="hold" evtFilter="cancelBubble" nodeType="interactiveSeq">
                <p:stCondLst>
                  <p:cond evt="onClick" delay="0">
                    <p:tgtEl>
                      <p:spTgt spid="104"/>
                    </p:tgtEl>
                  </p:cond>
                </p:stCondLst>
                <p:endSync evt="end" delay="0">
                  <p:rtn val="all"/>
                </p:endSync>
                <p:childTnLst>
                  <p:par>
                    <p:cTn id="253" fill="hold">
                      <p:stCondLst>
                        <p:cond delay="0"/>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104"/>
                                        </p:tgtEl>
                                      </p:cBhvr>
                                    </p:animEffect>
                                    <p:set>
                                      <p:cBhvr>
                                        <p:cTn id="257" dur="1" fill="hold">
                                          <p:stCondLst>
                                            <p:cond delay="499"/>
                                          </p:stCondLst>
                                        </p:cTn>
                                        <p:tgtEl>
                                          <p:spTgt spid="104"/>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99"/>
                                        </p:tgtEl>
                                      </p:cBhvr>
                                    </p:animEffect>
                                    <p:set>
                                      <p:cBhvr>
                                        <p:cTn id="260" dur="1" fill="hold">
                                          <p:stCondLst>
                                            <p:cond delay="499"/>
                                          </p:stCondLst>
                                        </p:cTn>
                                        <p:tgtEl>
                                          <p:spTgt spid="99"/>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100"/>
                                        </p:tgtEl>
                                      </p:cBhvr>
                                    </p:animEffect>
                                    <p:set>
                                      <p:cBhvr>
                                        <p:cTn id="26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64" restart="whenNotActive" fill="hold" evtFilter="cancelBubble" nodeType="interactiveSeq">
                <p:stCondLst>
                  <p:cond evt="onClick" delay="0">
                    <p:tgtEl>
                      <p:spTgt spid="103"/>
                    </p:tgtEl>
                  </p:cond>
                </p:stCondLst>
                <p:endSync evt="end" delay="0">
                  <p:rtn val="all"/>
                </p:endSync>
                <p:childTnLst>
                  <p:par>
                    <p:cTn id="265" fill="hold">
                      <p:stCondLst>
                        <p:cond delay="0"/>
                      </p:stCondLst>
                      <p:childTnLst>
                        <p:par>
                          <p:cTn id="266" fill="hold">
                            <p:stCondLst>
                              <p:cond delay="0"/>
                            </p:stCondLst>
                            <p:childTnLst>
                              <p:par>
                                <p:cTn id="26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8" dur="3000" fill="hold"/>
                                        <p:tgtEl>
                                          <p:spTgt spid="103"/>
                                        </p:tgtEl>
                                        <p:attrNameLst>
                                          <p:attrName>ppt_x</p:attrName>
                                          <p:attrName>ppt_y</p:attrName>
                                        </p:attrNameLst>
                                      </p:cBhvr>
                                      <p:rCtr x="-8659" y="17384"/>
                                    </p:animMotion>
                                  </p:childTnLst>
                                  <p:subTnLst>
                                    <p:audio>
                                      <p:cMediaNode>
                                        <p:cTn display="0" masterRel="sameClick">
                                          <p:stCondLst>
                                            <p:cond evt="begin" delay="0">
                                              <p:tn val="267"/>
                                            </p:cond>
                                          </p:stCondLst>
                                          <p:endCondLst>
                                            <p:cond evt="onStopAudio" delay="0">
                                              <p:tgtEl>
                                                <p:sldTgt/>
                                              </p:tgtEl>
                                            </p:cond>
                                          </p:endCondLst>
                                        </p:cTn>
                                        <p:tgtEl>
                                          <p:sndTgt r:embed="rId6" name="chimes.wav"/>
                                        </p:tgtEl>
                                      </p:cMediaNode>
                                    </p:audio>
                                  </p:subTnLst>
                                </p:cTn>
                              </p:par>
                              <p:par>
                                <p:cTn id="269" presetID="8" presetClass="emph" presetSubtype="0" fill="hold" nodeType="withEffect">
                                  <p:stCondLst>
                                    <p:cond delay="0"/>
                                  </p:stCondLst>
                                  <p:childTnLst>
                                    <p:animRot by="5400000">
                                      <p:cBhvr>
                                        <p:cTn id="270" dur="3000" fill="hold"/>
                                        <p:tgtEl>
                                          <p:spTgt spid="103"/>
                                        </p:tgtEl>
                                        <p:attrNameLst>
                                          <p:attrName>r</p:attrName>
                                        </p:attrNameLst>
                                      </p:cBhvr>
                                    </p:animRot>
                                  </p:childTnLst>
                                </p:cTn>
                              </p:par>
                              <p:par>
                                <p:cTn id="271" presetID="6" presetClass="emph" presetSubtype="0" fill="hold" nodeType="withEffect">
                                  <p:stCondLst>
                                    <p:cond delay="0"/>
                                  </p:stCondLst>
                                  <p:childTnLst>
                                    <p:animScale>
                                      <p:cBhvr>
                                        <p:cTn id="272" dur="3000" fill="hold"/>
                                        <p:tgtEl>
                                          <p:spTgt spid="103"/>
                                        </p:tgtEl>
                                      </p:cBhvr>
                                      <p:by x="20000" y="20000"/>
                                    </p:animScale>
                                  </p:childTnLst>
                                </p:cTn>
                              </p:par>
                              <p:par>
                                <p:cTn id="273" presetID="10" presetClass="exit" presetSubtype="0" fill="hold" nodeType="withEffect">
                                  <p:stCondLst>
                                    <p:cond delay="2500"/>
                                  </p:stCondLst>
                                  <p:childTnLst>
                                    <p:animEffect transition="out" filter="fade">
                                      <p:cBhvr>
                                        <p:cTn id="274" dur="500"/>
                                        <p:tgtEl>
                                          <p:spTgt spid="103"/>
                                        </p:tgtEl>
                                      </p:cBhvr>
                                    </p:animEffect>
                                    <p:set>
                                      <p:cBhvr>
                                        <p:cTn id="275" dur="1" fill="hold">
                                          <p:stCondLst>
                                            <p:cond delay="499"/>
                                          </p:stCondLst>
                                        </p:cTn>
                                        <p:tgtEl>
                                          <p:spTgt spid="103"/>
                                        </p:tgtEl>
                                        <p:attrNameLst>
                                          <p:attrName>style.visibility</p:attrName>
                                        </p:attrNameLst>
                                      </p:cBhvr>
                                      <p:to>
                                        <p:strVal val="hidden"/>
                                      </p:to>
                                    </p:set>
                                  </p:childTnLst>
                                </p:cTn>
                              </p:par>
                              <p:par>
                                <p:cTn id="276" presetID="1" presetClass="mediacall" presetSubtype="0" fill="hold" nodeType="withEffect">
                                  <p:stCondLst>
                                    <p:cond delay="2500"/>
                                  </p:stCondLst>
                                  <p:childTnLst>
                                    <p:cmd type="call" cmd="playFrom(0.0)">
                                      <p:cBhvr>
                                        <p:cTn id="277" dur="487" fill="hold"/>
                                        <p:tgtEl>
                                          <p:spTgt spid="4"/>
                                        </p:tgtEl>
                                      </p:cBhvr>
                                    </p:cmd>
                                  </p:childTnLst>
                                </p:cTn>
                              </p:par>
                              <p:par>
                                <p:cTn id="278" presetID="32" presetClass="emph" presetSubtype="0" repeatCount="4000" fill="hold" nodeType="withEffect">
                                  <p:stCondLst>
                                    <p:cond delay="3000"/>
                                  </p:stCondLst>
                                  <p:childTnLst>
                                    <p:animRot by="120000">
                                      <p:cBhvr>
                                        <p:cTn id="279" dur="50" fill="hold">
                                          <p:stCondLst>
                                            <p:cond delay="0"/>
                                          </p:stCondLst>
                                        </p:cTn>
                                        <p:tgtEl>
                                          <p:spTgt spid="5"/>
                                        </p:tgtEl>
                                        <p:attrNameLst>
                                          <p:attrName>r</p:attrName>
                                        </p:attrNameLst>
                                      </p:cBhvr>
                                    </p:animRot>
                                    <p:animRot by="-240000">
                                      <p:cBhvr>
                                        <p:cTn id="280" dur="100" fill="hold">
                                          <p:stCondLst>
                                            <p:cond delay="100"/>
                                          </p:stCondLst>
                                        </p:cTn>
                                        <p:tgtEl>
                                          <p:spTgt spid="5"/>
                                        </p:tgtEl>
                                        <p:attrNameLst>
                                          <p:attrName>r</p:attrName>
                                        </p:attrNameLst>
                                      </p:cBhvr>
                                    </p:animRot>
                                    <p:animRot by="240000">
                                      <p:cBhvr>
                                        <p:cTn id="281" dur="100" fill="hold">
                                          <p:stCondLst>
                                            <p:cond delay="200"/>
                                          </p:stCondLst>
                                        </p:cTn>
                                        <p:tgtEl>
                                          <p:spTgt spid="5"/>
                                        </p:tgtEl>
                                        <p:attrNameLst>
                                          <p:attrName>r</p:attrName>
                                        </p:attrNameLst>
                                      </p:cBhvr>
                                    </p:animRot>
                                    <p:animRot by="-240000">
                                      <p:cBhvr>
                                        <p:cTn id="282" dur="100" fill="hold">
                                          <p:stCondLst>
                                            <p:cond delay="300"/>
                                          </p:stCondLst>
                                        </p:cTn>
                                        <p:tgtEl>
                                          <p:spTgt spid="5"/>
                                        </p:tgtEl>
                                        <p:attrNameLst>
                                          <p:attrName>r</p:attrName>
                                        </p:attrNameLst>
                                      </p:cBhvr>
                                    </p:animRot>
                                    <p:animRot by="120000">
                                      <p:cBhvr>
                                        <p:cTn id="283" dur="100" fill="hold">
                                          <p:stCondLst>
                                            <p:cond delay="400"/>
                                          </p:stCondLst>
                                        </p:cTn>
                                        <p:tgtEl>
                                          <p:spTgt spid="5"/>
                                        </p:tgtEl>
                                        <p:attrNameLst>
                                          <p:attrName>r</p:attrName>
                                        </p:attrNameLst>
                                      </p:cBhvr>
                                    </p:animRot>
                                  </p:childTnLst>
                                  <p:subTnLst>
                                    <p:audio>
                                      <p:cMediaNode>
                                        <p:cTn display="0" masterRel="sameClick">
                                          <p:stCondLst>
                                            <p:cond evt="begin" delay="0">
                                              <p:tn val="278"/>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3"/>
                  </p:tgtEl>
                </p:cond>
              </p:nextCondLst>
            </p:seq>
            <p:seq concurrent="1" nextAc="seek">
              <p:cTn id="284" restart="whenNotActive" fill="hold" evtFilter="cancelBubble" nodeType="interactiveSeq">
                <p:stCondLst>
                  <p:cond evt="onClick" delay="0">
                    <p:tgtEl>
                      <p:spTgt spid="10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250"/>
                                        <p:tgtEl>
                                          <p:spTgt spid="107"/>
                                        </p:tgtEl>
                                      </p:cBhvr>
                                    </p:animEffect>
                                    <p:set>
                                      <p:cBhvr>
                                        <p:cTn id="289" dur="1" fill="hold">
                                          <p:stCondLst>
                                            <p:cond delay="249"/>
                                          </p:stCondLst>
                                        </p:cTn>
                                        <p:tgtEl>
                                          <p:spTgt spid="107"/>
                                        </p:tgtEl>
                                        <p:attrNameLst>
                                          <p:attrName>style.visibility</p:attrName>
                                        </p:attrNameLst>
                                      </p:cBhvr>
                                      <p:to>
                                        <p:strVal val="hidden"/>
                                      </p:to>
                                    </p:set>
                                  </p:childTnLst>
                                </p:cTn>
                              </p:par>
                              <p:par>
                                <p:cTn id="290" presetID="10" presetClass="entr" presetSubtype="0" fill="hold" nodeType="withEffect">
                                  <p:stCondLst>
                                    <p:cond delay="0"/>
                                  </p:stCondLst>
                                  <p:childTnLst>
                                    <p:set>
                                      <p:cBhvr>
                                        <p:cTn id="291" dur="1" fill="hold">
                                          <p:stCondLst>
                                            <p:cond delay="0"/>
                                          </p:stCondLst>
                                        </p:cTn>
                                        <p:tgtEl>
                                          <p:spTgt spid="109"/>
                                        </p:tgtEl>
                                        <p:attrNameLst>
                                          <p:attrName>style.visibility</p:attrName>
                                        </p:attrNameLst>
                                      </p:cBhvr>
                                      <p:to>
                                        <p:strVal val="visible"/>
                                      </p:to>
                                    </p:set>
                                    <p:animEffect transition="in" filter="fade">
                                      <p:cBhvr>
                                        <p:cTn id="292" dur="250"/>
                                        <p:tgtEl>
                                          <p:spTgt spid="109"/>
                                        </p:tgtEl>
                                      </p:cBhvr>
                                    </p:animEffect>
                                  </p:childTnLst>
                                </p:cTn>
                              </p:par>
                            </p:childTnLst>
                          </p:cTn>
                        </p:par>
                        <p:par>
                          <p:cTn id="293" fill="hold">
                            <p:stCondLst>
                              <p:cond delay="250"/>
                            </p:stCondLst>
                            <p:childTnLst>
                              <p:par>
                                <p:cTn id="294" presetID="32" presetClass="emph" presetSubtype="0" repeatCount="indefinite" fill="hold" nodeType="afterEffect">
                                  <p:stCondLst>
                                    <p:cond delay="0"/>
                                  </p:stCondLst>
                                  <p:childTnLst>
                                    <p:animRot by="120000">
                                      <p:cBhvr>
                                        <p:cTn id="295" dur="100" fill="hold">
                                          <p:stCondLst>
                                            <p:cond delay="0"/>
                                          </p:stCondLst>
                                        </p:cTn>
                                        <p:tgtEl>
                                          <p:spTgt spid="109"/>
                                        </p:tgtEl>
                                        <p:attrNameLst>
                                          <p:attrName>r</p:attrName>
                                        </p:attrNameLst>
                                      </p:cBhvr>
                                    </p:animRot>
                                    <p:animRot by="-240000">
                                      <p:cBhvr>
                                        <p:cTn id="296" dur="200" fill="hold">
                                          <p:stCondLst>
                                            <p:cond delay="200"/>
                                          </p:stCondLst>
                                        </p:cTn>
                                        <p:tgtEl>
                                          <p:spTgt spid="109"/>
                                        </p:tgtEl>
                                        <p:attrNameLst>
                                          <p:attrName>r</p:attrName>
                                        </p:attrNameLst>
                                      </p:cBhvr>
                                    </p:animRot>
                                    <p:animRot by="240000">
                                      <p:cBhvr>
                                        <p:cTn id="297" dur="200" fill="hold">
                                          <p:stCondLst>
                                            <p:cond delay="400"/>
                                          </p:stCondLst>
                                        </p:cTn>
                                        <p:tgtEl>
                                          <p:spTgt spid="109"/>
                                        </p:tgtEl>
                                        <p:attrNameLst>
                                          <p:attrName>r</p:attrName>
                                        </p:attrNameLst>
                                      </p:cBhvr>
                                    </p:animRot>
                                    <p:animRot by="-240000">
                                      <p:cBhvr>
                                        <p:cTn id="298" dur="200" fill="hold">
                                          <p:stCondLst>
                                            <p:cond delay="600"/>
                                          </p:stCondLst>
                                        </p:cTn>
                                        <p:tgtEl>
                                          <p:spTgt spid="109"/>
                                        </p:tgtEl>
                                        <p:attrNameLst>
                                          <p:attrName>r</p:attrName>
                                        </p:attrNameLst>
                                      </p:cBhvr>
                                    </p:animRot>
                                    <p:animRot by="120000">
                                      <p:cBhvr>
                                        <p:cTn id="299" dur="200" fill="hold">
                                          <p:stCondLst>
                                            <p:cond delay="800"/>
                                          </p:stCondLst>
                                        </p:cTn>
                                        <p:tgtEl>
                                          <p:spTgt spid="109"/>
                                        </p:tgtEl>
                                        <p:attrNameLst>
                                          <p:attrName>r</p:attrName>
                                        </p:attrNameLst>
                                      </p:cBhvr>
                                    </p:animRot>
                                  </p:childTnLst>
                                </p:cTn>
                              </p:par>
                              <p:par>
                                <p:cTn id="300" presetID="10" presetClass="entr" presetSubtype="0" fill="hold" grpId="0" nodeType="withEffect">
                                  <p:stCondLst>
                                    <p:cond delay="0"/>
                                  </p:stCondLst>
                                  <p:childTnLst>
                                    <p:set>
                                      <p:cBhvr>
                                        <p:cTn id="301" dur="1" fill="hold">
                                          <p:stCondLst>
                                            <p:cond delay="0"/>
                                          </p:stCondLst>
                                        </p:cTn>
                                        <p:tgtEl>
                                          <p:spTgt spid="105"/>
                                        </p:tgtEl>
                                        <p:attrNameLst>
                                          <p:attrName>style.visibility</p:attrName>
                                        </p:attrNameLst>
                                      </p:cBhvr>
                                      <p:to>
                                        <p:strVal val="visible"/>
                                      </p:to>
                                    </p:set>
                                    <p:animEffect transition="in" filter="fade">
                                      <p:cBhvr>
                                        <p:cTn id="302" dur="500"/>
                                        <p:tgtEl>
                                          <p:spTgt spid="105"/>
                                        </p:tgtEl>
                                      </p:cBhvr>
                                    </p:animEffect>
                                  </p:childTnLst>
                                  <p:subTnLst>
                                    <p:audio>
                                      <p:cMediaNode>
                                        <p:cTn display="0" masterRel="sameClick">
                                          <p:stCondLst>
                                            <p:cond evt="begin" delay="0">
                                              <p:tn val="300"/>
                                            </p:cond>
                                          </p:stCondLst>
                                          <p:endCondLst>
                                            <p:cond evt="onStopAudio" delay="0">
                                              <p:tgtEl>
                                                <p:sldTgt/>
                                              </p:tgtEl>
                                            </p:cond>
                                          </p:endCondLst>
                                        </p:cTn>
                                        <p:tgtEl>
                                          <p:sndTgt r:embed="rId5" name="Check mark.wav"/>
                                        </p:tgtEl>
                                      </p:cMediaNode>
                                    </p:audio>
                                  </p:subTnLst>
                                </p:cTn>
                              </p:par>
                            </p:childTnLst>
                          </p:cTn>
                        </p:par>
                        <p:par>
                          <p:cTn id="303" fill="hold">
                            <p:stCondLst>
                              <p:cond delay="1250"/>
                            </p:stCondLst>
                            <p:childTnLst>
                              <p:par>
                                <p:cTn id="304" presetID="10" presetClass="entr" presetSubtype="0" fill="hold" grpId="0" nodeType="afterEffect">
                                  <p:stCondLst>
                                    <p:cond delay="0"/>
                                  </p:stCondLst>
                                  <p:childTnLst>
                                    <p:set>
                                      <p:cBhvr>
                                        <p:cTn id="305" dur="1" fill="hold">
                                          <p:stCondLst>
                                            <p:cond delay="0"/>
                                          </p:stCondLst>
                                        </p:cTn>
                                        <p:tgtEl>
                                          <p:spTgt spid="108"/>
                                        </p:tgtEl>
                                        <p:attrNameLst>
                                          <p:attrName>style.visibility</p:attrName>
                                        </p:attrNameLst>
                                      </p:cBhvr>
                                      <p:to>
                                        <p:strVal val="visible"/>
                                      </p:to>
                                    </p:set>
                                    <p:animEffect transition="in" filter="fade">
                                      <p:cBhvr>
                                        <p:cTn id="306" dur="500"/>
                                        <p:tgtEl>
                                          <p:spTgt spid="108"/>
                                        </p:tgtEl>
                                      </p:cBhvr>
                                    </p:animEffect>
                                  </p:childTnLst>
                                </p:cTn>
                              </p:par>
                            </p:childTnLst>
                          </p:cTn>
                        </p:par>
                      </p:childTnLst>
                    </p:cTn>
                  </p:par>
                </p:childTnLst>
              </p:cTn>
              <p:nextCondLst>
                <p:cond evt="onClick" delay="0">
                  <p:tgtEl>
                    <p:spTgt spid="107"/>
                  </p:tgtEl>
                </p:cond>
              </p:nextCondLst>
            </p:seq>
            <p:seq concurrent="1" nextAc="seek">
              <p:cTn id="307" restart="whenNotActive" fill="hold" evtFilter="cancelBubble" nodeType="interactiveSeq">
                <p:stCondLst>
                  <p:cond evt="onClick" delay="0">
                    <p:tgtEl>
                      <p:spTgt spid="108"/>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grpId="1" nodeType="clickEffect">
                                  <p:stCondLst>
                                    <p:cond delay="0"/>
                                  </p:stCondLst>
                                  <p:childTnLst>
                                    <p:animEffect transition="out" filter="fade">
                                      <p:cBhvr>
                                        <p:cTn id="311" dur="500"/>
                                        <p:tgtEl>
                                          <p:spTgt spid="108"/>
                                        </p:tgtEl>
                                      </p:cBhvr>
                                    </p:animEffect>
                                    <p:set>
                                      <p:cBhvr>
                                        <p:cTn id="312" dur="1" fill="hold">
                                          <p:stCondLst>
                                            <p:cond delay="499"/>
                                          </p:stCondLst>
                                        </p:cTn>
                                        <p:tgtEl>
                                          <p:spTgt spid="108"/>
                                        </p:tgtEl>
                                        <p:attrNameLst>
                                          <p:attrName>style.visibility</p:attrName>
                                        </p:attrNameLst>
                                      </p:cBhvr>
                                      <p:to>
                                        <p:strVal val="hidden"/>
                                      </p:to>
                                    </p:set>
                                  </p:childTnLst>
                                </p:cTn>
                              </p:par>
                            </p:childTnLst>
                          </p:cTn>
                        </p:par>
                        <p:par>
                          <p:cTn id="313" fill="hold">
                            <p:stCondLst>
                              <p:cond delay="500"/>
                            </p:stCondLst>
                            <p:childTnLst>
                              <p:par>
                                <p:cTn id="314" presetID="10" presetClass="entr" presetSubtype="0" fill="hold" grpId="0" nodeType="afterEffect">
                                  <p:stCondLst>
                                    <p:cond delay="0"/>
                                  </p:stCondLst>
                                  <p:childTnLst>
                                    <p:set>
                                      <p:cBhvr>
                                        <p:cTn id="315" dur="1" fill="hold">
                                          <p:stCondLst>
                                            <p:cond delay="0"/>
                                          </p:stCondLst>
                                        </p:cTn>
                                        <p:tgtEl>
                                          <p:spTgt spid="106"/>
                                        </p:tgtEl>
                                        <p:attrNameLst>
                                          <p:attrName>style.visibility</p:attrName>
                                        </p:attrNameLst>
                                      </p:cBhvr>
                                      <p:to>
                                        <p:strVal val="visible"/>
                                      </p:to>
                                    </p:set>
                                    <p:animEffect transition="in" filter="fade">
                                      <p:cBhvr>
                                        <p:cTn id="316" dur="500"/>
                                        <p:tgtEl>
                                          <p:spTgt spid="106"/>
                                        </p:tgtEl>
                                      </p:cBhvr>
                                    </p:animEffect>
                                  </p:childTnLst>
                                  <p:subTnLst>
                                    <p:audio>
                                      <p:cMediaNode>
                                        <p:cTn display="0" masterRel="sameClick">
                                          <p:stCondLst>
                                            <p:cond evt="begin" delay="0">
                                              <p:tn val="314"/>
                                            </p:cond>
                                          </p:stCondLst>
                                          <p:endCondLst>
                                            <p:cond evt="onStopAudio" delay="0">
                                              <p:tgtEl>
                                                <p:sldTgt/>
                                              </p:tgtEl>
                                            </p:cond>
                                          </p:endCondLst>
                                        </p:cTn>
                                        <p:tgtEl>
                                          <p:sndTgt r:embed="rId5" name="Check mark.wav"/>
                                        </p:tgtEl>
                                      </p:cMediaNode>
                                    </p:audio>
                                  </p:subTnLst>
                                </p:cTn>
                              </p:par>
                            </p:childTnLst>
                          </p:cTn>
                        </p:par>
                        <p:par>
                          <p:cTn id="317" fill="hold">
                            <p:stCondLst>
                              <p:cond delay="1000"/>
                            </p:stCondLst>
                            <p:childTnLst>
                              <p:par>
                                <p:cTn id="318" presetID="10" presetClass="entr" presetSubtype="0" fill="hold" grpId="0" nodeType="afterEffect">
                                  <p:stCondLst>
                                    <p:cond delay="0"/>
                                  </p:stCondLst>
                                  <p:childTnLst>
                                    <p:set>
                                      <p:cBhvr>
                                        <p:cTn id="319" dur="1" fill="hold">
                                          <p:stCondLst>
                                            <p:cond delay="0"/>
                                          </p:stCondLst>
                                        </p:cTn>
                                        <p:tgtEl>
                                          <p:spTgt spid="110"/>
                                        </p:tgtEl>
                                        <p:attrNameLst>
                                          <p:attrName>style.visibility</p:attrName>
                                        </p:attrNameLst>
                                      </p:cBhvr>
                                      <p:to>
                                        <p:strVal val="visible"/>
                                      </p:to>
                                    </p:set>
                                    <p:animEffect transition="in" filter="fade">
                                      <p:cBhvr>
                                        <p:cTn id="320" dur="500"/>
                                        <p:tgtEl>
                                          <p:spTgt spid="110"/>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10"/>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1" nodeType="clickEffect">
                                  <p:stCondLst>
                                    <p:cond delay="0"/>
                                  </p:stCondLst>
                                  <p:childTnLst>
                                    <p:animEffect transition="out" filter="fade">
                                      <p:cBhvr>
                                        <p:cTn id="325" dur="500"/>
                                        <p:tgtEl>
                                          <p:spTgt spid="110"/>
                                        </p:tgtEl>
                                      </p:cBhvr>
                                    </p:animEffect>
                                    <p:set>
                                      <p:cBhvr>
                                        <p:cTn id="326" dur="1" fill="hold">
                                          <p:stCondLst>
                                            <p:cond delay="499"/>
                                          </p:stCondLst>
                                        </p:cTn>
                                        <p:tgtEl>
                                          <p:spTgt spid="110"/>
                                        </p:tgtEl>
                                        <p:attrNameLst>
                                          <p:attrName>style.visibility</p:attrName>
                                        </p:attrNameLst>
                                      </p:cBhvr>
                                      <p:to>
                                        <p:strVal val="hidden"/>
                                      </p:to>
                                    </p:set>
                                  </p:childTnLst>
                                </p:cTn>
                              </p:par>
                              <p:par>
                                <p:cTn id="327" presetID="10" presetClass="exit" presetSubtype="0" fill="hold" grpId="1" nodeType="withEffect">
                                  <p:stCondLst>
                                    <p:cond delay="0"/>
                                  </p:stCondLst>
                                  <p:childTnLst>
                                    <p:animEffect transition="out" filter="fade">
                                      <p:cBhvr>
                                        <p:cTn id="328" dur="500"/>
                                        <p:tgtEl>
                                          <p:spTgt spid="105"/>
                                        </p:tgtEl>
                                      </p:cBhvr>
                                    </p:animEffect>
                                    <p:set>
                                      <p:cBhvr>
                                        <p:cTn id="329" dur="1" fill="hold">
                                          <p:stCondLst>
                                            <p:cond delay="499"/>
                                          </p:stCondLst>
                                        </p:cTn>
                                        <p:tgtEl>
                                          <p:spTgt spid="105"/>
                                        </p:tgtEl>
                                        <p:attrNameLst>
                                          <p:attrName>style.visibility</p:attrName>
                                        </p:attrNameLst>
                                      </p:cBhvr>
                                      <p:to>
                                        <p:strVal val="hidden"/>
                                      </p:to>
                                    </p:set>
                                  </p:childTnLst>
                                </p:cTn>
                              </p:par>
                              <p:par>
                                <p:cTn id="330" presetID="10" presetClass="exit" presetSubtype="0" fill="hold" grpId="1" nodeType="withEffect">
                                  <p:stCondLst>
                                    <p:cond delay="0"/>
                                  </p:stCondLst>
                                  <p:childTnLst>
                                    <p:animEffect transition="out" filter="fade">
                                      <p:cBhvr>
                                        <p:cTn id="331" dur="500"/>
                                        <p:tgtEl>
                                          <p:spTgt spid="106"/>
                                        </p:tgtEl>
                                      </p:cBhvr>
                                    </p:animEffect>
                                    <p:set>
                                      <p:cBhvr>
                                        <p:cTn id="332"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33" restart="whenNotActive" fill="hold" evtFilter="cancelBubble" nodeType="interactiveSeq">
                <p:stCondLst>
                  <p:cond evt="onClick" delay="0">
                    <p:tgtEl>
                      <p:spTgt spid="109"/>
                    </p:tgtEl>
                  </p:cond>
                </p:stCondLst>
                <p:endSync evt="end" delay="0">
                  <p:rtn val="all"/>
                </p:endSync>
                <p:childTnLst>
                  <p:par>
                    <p:cTn id="334" fill="hold">
                      <p:stCondLst>
                        <p:cond delay="0"/>
                      </p:stCondLst>
                      <p:childTnLst>
                        <p:par>
                          <p:cTn id="335" fill="hold">
                            <p:stCondLst>
                              <p:cond delay="0"/>
                            </p:stCondLst>
                            <p:childTnLst>
                              <p:par>
                                <p:cTn id="336"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7" dur="3000" fill="hold"/>
                                        <p:tgtEl>
                                          <p:spTgt spid="109"/>
                                        </p:tgtEl>
                                        <p:attrNameLst>
                                          <p:attrName>ppt_x</p:attrName>
                                          <p:attrName>ppt_y</p:attrName>
                                        </p:attrNameLst>
                                      </p:cBhvr>
                                      <p:rCtr x="-10247" y="2593"/>
                                    </p:animMotion>
                                  </p:childTnLst>
                                  <p:subTnLst>
                                    <p:audio>
                                      <p:cMediaNode>
                                        <p:cTn display="0" masterRel="sameClick">
                                          <p:stCondLst>
                                            <p:cond evt="begin" delay="0">
                                              <p:tn val="336"/>
                                            </p:cond>
                                          </p:stCondLst>
                                          <p:endCondLst>
                                            <p:cond evt="onStopAudio" delay="0">
                                              <p:tgtEl>
                                                <p:sldTgt/>
                                              </p:tgtEl>
                                            </p:cond>
                                          </p:endCondLst>
                                        </p:cTn>
                                        <p:tgtEl>
                                          <p:sndTgt r:embed="rId6" name="chimes.wav"/>
                                        </p:tgtEl>
                                      </p:cMediaNode>
                                    </p:audio>
                                  </p:subTnLst>
                                </p:cTn>
                              </p:par>
                              <p:par>
                                <p:cTn id="338" presetID="8" presetClass="emph" presetSubtype="0" fill="hold" nodeType="withEffect">
                                  <p:stCondLst>
                                    <p:cond delay="0"/>
                                  </p:stCondLst>
                                  <p:childTnLst>
                                    <p:animRot by="5400000">
                                      <p:cBhvr>
                                        <p:cTn id="339" dur="3000" fill="hold"/>
                                        <p:tgtEl>
                                          <p:spTgt spid="109"/>
                                        </p:tgtEl>
                                        <p:attrNameLst>
                                          <p:attrName>r</p:attrName>
                                        </p:attrNameLst>
                                      </p:cBhvr>
                                    </p:animRot>
                                  </p:childTnLst>
                                </p:cTn>
                              </p:par>
                              <p:par>
                                <p:cTn id="340" presetID="6" presetClass="emph" presetSubtype="0" fill="hold" nodeType="withEffect">
                                  <p:stCondLst>
                                    <p:cond delay="0"/>
                                  </p:stCondLst>
                                  <p:childTnLst>
                                    <p:animScale>
                                      <p:cBhvr>
                                        <p:cTn id="341" dur="3000" fill="hold"/>
                                        <p:tgtEl>
                                          <p:spTgt spid="109"/>
                                        </p:tgtEl>
                                      </p:cBhvr>
                                      <p:by x="20000" y="20000"/>
                                    </p:animScale>
                                  </p:childTnLst>
                                </p:cTn>
                              </p:par>
                              <p:par>
                                <p:cTn id="342" presetID="10" presetClass="exit" presetSubtype="0" fill="hold" nodeType="withEffect">
                                  <p:stCondLst>
                                    <p:cond delay="2500"/>
                                  </p:stCondLst>
                                  <p:childTnLst>
                                    <p:animEffect transition="out" filter="fade">
                                      <p:cBhvr>
                                        <p:cTn id="343" dur="500"/>
                                        <p:tgtEl>
                                          <p:spTgt spid="109"/>
                                        </p:tgtEl>
                                      </p:cBhvr>
                                    </p:animEffect>
                                    <p:set>
                                      <p:cBhvr>
                                        <p:cTn id="344" dur="1" fill="hold">
                                          <p:stCondLst>
                                            <p:cond delay="499"/>
                                          </p:stCondLst>
                                        </p:cTn>
                                        <p:tgtEl>
                                          <p:spTgt spid="109"/>
                                        </p:tgtEl>
                                        <p:attrNameLst>
                                          <p:attrName>style.visibility</p:attrName>
                                        </p:attrNameLst>
                                      </p:cBhvr>
                                      <p:to>
                                        <p:strVal val="hidden"/>
                                      </p:to>
                                    </p:set>
                                  </p:childTnLst>
                                </p:cTn>
                              </p:par>
                              <p:par>
                                <p:cTn id="345" presetID="1" presetClass="mediacall" presetSubtype="0" fill="hold" nodeType="withEffect">
                                  <p:stCondLst>
                                    <p:cond delay="2500"/>
                                  </p:stCondLst>
                                  <p:childTnLst>
                                    <p:cmd type="call" cmd="playFrom(0.0)">
                                      <p:cBhvr>
                                        <p:cTn id="346" dur="487" fill="hold"/>
                                        <p:tgtEl>
                                          <p:spTgt spid="4"/>
                                        </p:tgtEl>
                                      </p:cBhvr>
                                    </p:cmd>
                                  </p:childTnLst>
                                </p:cTn>
                              </p:par>
                              <p:par>
                                <p:cTn id="347" presetID="32" presetClass="emph" presetSubtype="0" repeatCount="4000" fill="hold" nodeType="withEffect">
                                  <p:stCondLst>
                                    <p:cond delay="3000"/>
                                  </p:stCondLst>
                                  <p:childTnLst>
                                    <p:animRot by="120000">
                                      <p:cBhvr>
                                        <p:cTn id="348" dur="50" fill="hold">
                                          <p:stCondLst>
                                            <p:cond delay="0"/>
                                          </p:stCondLst>
                                        </p:cTn>
                                        <p:tgtEl>
                                          <p:spTgt spid="5"/>
                                        </p:tgtEl>
                                        <p:attrNameLst>
                                          <p:attrName>r</p:attrName>
                                        </p:attrNameLst>
                                      </p:cBhvr>
                                    </p:animRot>
                                    <p:animRot by="-240000">
                                      <p:cBhvr>
                                        <p:cTn id="349" dur="100" fill="hold">
                                          <p:stCondLst>
                                            <p:cond delay="100"/>
                                          </p:stCondLst>
                                        </p:cTn>
                                        <p:tgtEl>
                                          <p:spTgt spid="5"/>
                                        </p:tgtEl>
                                        <p:attrNameLst>
                                          <p:attrName>r</p:attrName>
                                        </p:attrNameLst>
                                      </p:cBhvr>
                                    </p:animRot>
                                    <p:animRot by="240000">
                                      <p:cBhvr>
                                        <p:cTn id="350" dur="100" fill="hold">
                                          <p:stCondLst>
                                            <p:cond delay="200"/>
                                          </p:stCondLst>
                                        </p:cTn>
                                        <p:tgtEl>
                                          <p:spTgt spid="5"/>
                                        </p:tgtEl>
                                        <p:attrNameLst>
                                          <p:attrName>r</p:attrName>
                                        </p:attrNameLst>
                                      </p:cBhvr>
                                    </p:animRot>
                                    <p:animRot by="-240000">
                                      <p:cBhvr>
                                        <p:cTn id="351" dur="100" fill="hold">
                                          <p:stCondLst>
                                            <p:cond delay="300"/>
                                          </p:stCondLst>
                                        </p:cTn>
                                        <p:tgtEl>
                                          <p:spTgt spid="5"/>
                                        </p:tgtEl>
                                        <p:attrNameLst>
                                          <p:attrName>r</p:attrName>
                                        </p:attrNameLst>
                                      </p:cBhvr>
                                    </p:animRot>
                                    <p:animRot by="120000">
                                      <p:cBhvr>
                                        <p:cTn id="352" dur="100" fill="hold">
                                          <p:stCondLst>
                                            <p:cond delay="400"/>
                                          </p:stCondLst>
                                        </p:cTn>
                                        <p:tgtEl>
                                          <p:spTgt spid="5"/>
                                        </p:tgtEl>
                                        <p:attrNameLst>
                                          <p:attrName>r</p:attrName>
                                        </p:attrNameLst>
                                      </p:cBhvr>
                                    </p:animRot>
                                  </p:childTnLst>
                                  <p:subTnLst>
                                    <p:audio>
                                      <p:cMediaNode>
                                        <p:cTn display="0" masterRel="sameClick">
                                          <p:stCondLst>
                                            <p:cond evt="begin" delay="0">
                                              <p:tn val="347"/>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9"/>
                  </p:tgtEl>
                </p:cond>
              </p:nextCondLst>
            </p:seq>
          </p:childTnLst>
        </p:cTn>
      </p:par>
    </p:tnLst>
    <p:bldLst>
      <p:bldP spid="82" grpId="0" animBg="1"/>
      <p:bldP spid="82" grpId="1" animBg="1"/>
      <p:bldP spid="83" grpId="0" animBg="1"/>
      <p:bldP spid="83" grpId="1" animBg="1"/>
      <p:bldP spid="93" grpId="0" animBg="1"/>
      <p:bldP spid="93" grpId="1" animBg="1"/>
      <p:bldP spid="94" grpId="0" animBg="1"/>
      <p:bldP spid="94" grpId="1" animBg="1"/>
      <p:bldP spid="99" grpId="0" animBg="1"/>
      <p:bldP spid="99" grpId="1" animBg="1"/>
      <p:bldP spid="100" grpId="0" animBg="1"/>
      <p:bldP spid="100" grpId="1" animBg="1"/>
      <p:bldP spid="105" grpId="0" animBg="1"/>
      <p:bldP spid="105" grpId="1" animBg="1"/>
      <p:bldP spid="106" grpId="0" animBg="1"/>
      <p:bldP spid="106" grpId="1" animBg="1"/>
      <p:bldP spid="6" grpId="0" animBg="1"/>
      <p:bldP spid="6" grpId="1" animBg="1"/>
      <p:bldP spid="15" grpId="0" animBg="1"/>
      <p:bldP spid="15" grpId="1" animBg="1"/>
      <p:bldP spid="3" grpId="0" animBg="1"/>
      <p:bldP spid="3" grpId="1" animBg="1"/>
      <p:bldP spid="80" grpId="0" animBg="1"/>
      <p:bldP spid="80" grpId="1" animBg="1"/>
      <p:bldP spid="85" grpId="0" animBg="1"/>
      <p:bldP spid="85" grpId="1" animBg="1"/>
      <p:bldP spid="87" grpId="0" animBg="1"/>
      <p:bldP spid="87" grpId="1" animBg="1"/>
      <p:bldP spid="96" grpId="0" animBg="1"/>
      <p:bldP spid="96" grpId="1" animBg="1"/>
      <p:bldP spid="98" grpId="0" animBg="1"/>
      <p:bldP spid="98" grpId="1" animBg="1"/>
      <p:bldP spid="102" grpId="0" animBg="1"/>
      <p:bldP spid="102" grpId="1" animBg="1"/>
      <p:bldP spid="104" grpId="0" animBg="1"/>
      <p:bldP spid="104" grpId="1" animBg="1"/>
      <p:bldP spid="108" grpId="0" animBg="1"/>
      <p:bldP spid="108" grpId="1" animBg="1"/>
      <p:bldP spid="110" grpId="0" animBg="1"/>
      <p:bldP spid="1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111" y="51649"/>
            <a:ext cx="1335300" cy="13353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9575" y="3652838"/>
            <a:ext cx="485341" cy="1377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sp>
        <p:nvSpPr>
          <p:cNvPr id="2" name="Rectangular Callout 1"/>
          <p:cNvSpPr/>
          <p:nvPr/>
        </p:nvSpPr>
        <p:spPr>
          <a:xfrm>
            <a:off x="4781005" y="3612746"/>
            <a:ext cx="6226047" cy="1861159"/>
          </a:xfrm>
          <a:prstGeom prst="wedgeRectCallout">
            <a:avLst>
              <a:gd name="adj1" fmla="val -66420"/>
              <a:gd name="adj2" fmla="val -42682"/>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500" b="1" dirty="0" err="1">
                <a:solidFill>
                  <a:schemeClr val="bg2">
                    <a:lumMod val="25000"/>
                  </a:schemeClr>
                </a:solidFill>
                <a:latin typeface="Calibri" panose="020F0502020204030204"/>
              </a:rPr>
              <a:t>Wao</a:t>
            </a:r>
            <a:r>
              <a:rPr lang="en-US" sz="3500" b="1" dirty="0">
                <a:solidFill>
                  <a:schemeClr val="bg2">
                    <a:lumMod val="25000"/>
                  </a:schemeClr>
                </a:solidFill>
                <a:latin typeface="Calibri" panose="020F0502020204030204"/>
              </a:rPr>
              <a:t>! </a:t>
            </a:r>
            <a:r>
              <a:rPr lang="en-US" sz="3500" b="1" dirty="0" err="1">
                <a:solidFill>
                  <a:schemeClr val="bg2">
                    <a:lumMod val="25000"/>
                  </a:schemeClr>
                </a:solidFill>
                <a:latin typeface="Calibri" panose="020F0502020204030204"/>
              </a:rPr>
              <a:t>Ngon</a:t>
            </a:r>
            <a:r>
              <a:rPr lang="en-US" sz="3500" b="1" dirty="0">
                <a:solidFill>
                  <a:schemeClr val="bg2">
                    <a:lumMod val="25000"/>
                  </a:schemeClr>
                </a:solidFill>
                <a:latin typeface="Calibri" panose="020F0502020204030204"/>
              </a:rPr>
              <a:t> </a:t>
            </a:r>
            <a:r>
              <a:rPr lang="en-US" sz="3500" b="1" dirty="0" err="1">
                <a:solidFill>
                  <a:schemeClr val="bg2">
                    <a:lumMod val="25000"/>
                  </a:schemeClr>
                </a:solidFill>
                <a:latin typeface="Calibri" panose="020F0502020204030204"/>
              </a:rPr>
              <a:t>quá</a:t>
            </a:r>
            <a:r>
              <a:rPr lang="en-US" sz="3500" b="1" dirty="0">
                <a:solidFill>
                  <a:schemeClr val="bg2">
                    <a:lumMod val="25000"/>
                  </a:schemeClr>
                </a:solidFill>
                <a:latin typeface="Calibri" panose="020F0502020204030204"/>
              </a:rPr>
              <a:t>!</a:t>
            </a:r>
            <a:endParaRPr kumimoji="0" lang="en-US" sz="3500" b="1" i="0" u="none" strike="noStrike" kern="1200" cap="none" spc="0" normalizeH="0" baseline="0" noProof="0" dirty="0">
              <a:ln>
                <a:noFill/>
              </a:ln>
              <a:solidFill>
                <a:schemeClr val="bg2">
                  <a:lumMod val="25000"/>
                </a:schemeClr>
              </a:solidFill>
              <a:effectLst/>
              <a:uLnTx/>
              <a:uFillTx/>
              <a:latin typeface="Calibri" panose="020F0502020204030204"/>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50" y="1061908"/>
            <a:ext cx="850900" cy="8509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250" y="928710"/>
            <a:ext cx="850900" cy="8509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8230" y="793421"/>
            <a:ext cx="850900" cy="85090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077" y="2478300"/>
            <a:ext cx="850900" cy="8509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2653" y="2949034"/>
            <a:ext cx="850900" cy="85090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2972" y="1783004"/>
            <a:ext cx="460581" cy="37364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4806" y="4990585"/>
            <a:ext cx="730250" cy="1020202"/>
          </a:xfrm>
          <a:prstGeom prst="rect">
            <a:avLst/>
          </a:prstGeom>
        </p:spPr>
      </p:pic>
    </p:spTree>
    <p:extLst>
      <p:ext uri="{BB962C8B-B14F-4D97-AF65-F5344CB8AC3E}">
        <p14:creationId xmlns:p14="http://schemas.microsoft.com/office/powerpoint/2010/main" val="19759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with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50" presetClass="entr" presetSubtype="0" decel="100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subTnLst>
                                    <p:audio>
                                      <p:cMediaNode>
                                        <p:cTn display="0" masterRel="sameClick">
                                          <p:stCondLst>
                                            <p:cond evt="begin" delay="0">
                                              <p:tn val="7"/>
                                            </p:cond>
                                          </p:stCondLst>
                                          <p:endCondLst>
                                            <p:cond evt="onStopAudio" delay="0">
                                              <p:tgtEl>
                                                <p:sldTgt/>
                                              </p:tgtEl>
                                            </p:cond>
                                          </p:endCondLst>
                                        </p:cTn>
                                        <p:tgtEl>
                                          <p:sndTgt r:embed="rId2" name="chuyen ca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778537"/>
            <a:chOff x="2169951" y="965687"/>
            <a:chExt cx="4147799" cy="583903"/>
          </a:xfrm>
        </p:grpSpPr>
        <p:grpSp>
          <p:nvGrpSpPr>
            <p:cNvPr id="21" name="Group 11"/>
            <p:cNvGrpSpPr>
              <a:grpSpLocks/>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180377" y="998434"/>
              <a:ext cx="4082529" cy="4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ea typeface="黑体" panose="02010609060101010101" pitchFamily="49" charset="-122"/>
                </a:rPr>
                <a:t>TÌM HIÊU TRI THỨC TIẾNG VIỆT</a:t>
              </a:r>
              <a:endParaRPr lang="zh-CN" altLang="en-US" sz="2667" b="1" dirty="0">
                <a:ea typeface="黑体" panose="02010609060101010101" pitchFamily="49" charset="-122"/>
              </a:endParaRPr>
            </a:p>
          </p:txBody>
        </p:sp>
      </p:grpSp>
      <p:grpSp>
        <p:nvGrpSpPr>
          <p:cNvPr id="44" name="组合 43"/>
          <p:cNvGrpSpPr/>
          <p:nvPr/>
        </p:nvGrpSpPr>
        <p:grpSpPr>
          <a:xfrm>
            <a:off x="4855205" y="1514889"/>
            <a:ext cx="1794015" cy="1604558"/>
            <a:chOff x="2370146" y="833266"/>
            <a:chExt cx="483806" cy="432714"/>
          </a:xfrm>
        </p:grpSpPr>
        <p:grpSp>
          <p:nvGrpSpPr>
            <p:cNvPr id="24" name="Group 14"/>
            <p:cNvGrpSpPr>
              <a:grpSpLocks/>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540449" y="860825"/>
              <a:ext cx="234604" cy="39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800" b="1" dirty="0">
                  <a:solidFill>
                    <a:schemeClr val="bg1"/>
                  </a:solidFill>
                </a:rPr>
                <a:t>I</a:t>
              </a:r>
              <a:endParaRPr lang="zh-CN" altLang="en-US" sz="8800" b="1" dirty="0">
                <a:solidFill>
                  <a:schemeClr val="bg1"/>
                </a:solidFill>
              </a:endParaRPr>
            </a:p>
          </p:txBody>
        </p:sp>
      </p:grpSp>
    </p:spTree>
    <p:extLst>
      <p:ext uri="{BB962C8B-B14F-4D97-AF65-F5344CB8AC3E}">
        <p14:creationId xmlns:p14="http://schemas.microsoft.com/office/powerpoint/2010/main" val="124259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706336" cy="778537"/>
            <a:chOff x="2169951" y="965687"/>
            <a:chExt cx="4279752" cy="583903"/>
          </a:xfrm>
        </p:grpSpPr>
        <p:grpSp>
          <p:nvGrpSpPr>
            <p:cNvPr id="21" name="Group 11"/>
            <p:cNvGrpSpPr>
              <a:grpSpLocks/>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498836" y="998434"/>
              <a:ext cx="3950867" cy="4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ea typeface="黑体" panose="02010609060101010101" pitchFamily="49" charset="-122"/>
                </a:rPr>
                <a:t>LỰA CHỌN TỪ NGỮ</a:t>
              </a:r>
              <a:endParaRPr lang="zh-CN" altLang="en-US" sz="2667" b="1" dirty="0">
                <a:ea typeface="黑体" panose="02010609060101010101" pitchFamily="49" charset="-122"/>
              </a:endParaRPr>
            </a:p>
          </p:txBody>
        </p:sp>
      </p:grpSp>
      <p:grpSp>
        <p:nvGrpSpPr>
          <p:cNvPr id="19" name="组合 18"/>
          <p:cNvGrpSpPr/>
          <p:nvPr/>
        </p:nvGrpSpPr>
        <p:grpSpPr>
          <a:xfrm>
            <a:off x="4892755" y="1396728"/>
            <a:ext cx="1938013" cy="1745882"/>
            <a:chOff x="2370146" y="1581913"/>
            <a:chExt cx="483806" cy="435842"/>
          </a:xfrm>
        </p:grpSpPr>
        <p:grpSp>
          <p:nvGrpSpPr>
            <p:cNvPr id="20" name="Group 17"/>
            <p:cNvGrpSpPr>
              <a:grpSpLocks/>
            </p:cNvGrpSpPr>
            <p:nvPr/>
          </p:nvGrpSpPr>
          <p:grpSpPr bwMode="auto">
            <a:xfrm>
              <a:off x="2370146" y="1581913"/>
              <a:ext cx="483806" cy="435842"/>
              <a:chOff x="0" y="0"/>
              <a:chExt cx="464" cy="418"/>
            </a:xfrm>
          </p:grpSpPr>
          <p:pic>
            <p:nvPicPr>
              <p:cNvPr id="28" name="圆角矩形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9" name="Text Box 19"/>
              <p:cNvSpPr txBox="1">
                <a:spLocks noChangeArrowheads="1"/>
              </p:cNvSpPr>
              <p:nvPr/>
            </p:nvSpPr>
            <p:spPr bwMode="auto">
              <a:xfrm>
                <a:off x="38" y="37"/>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27" name="TextBox 24"/>
            <p:cNvSpPr txBox="1">
              <a:spLocks noChangeArrowheads="1"/>
            </p:cNvSpPr>
            <p:nvPr/>
          </p:nvSpPr>
          <p:spPr bwMode="auto">
            <a:xfrm>
              <a:off x="2493207" y="1598221"/>
              <a:ext cx="234604" cy="36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800" b="1" dirty="0">
                  <a:solidFill>
                    <a:schemeClr val="bg1"/>
                  </a:solidFill>
                </a:rPr>
                <a:t>1</a:t>
              </a:r>
              <a:endParaRPr lang="zh-CN" altLang="en-US" sz="8800" b="1" dirty="0">
                <a:solidFill>
                  <a:schemeClr val="bg1"/>
                </a:solidFill>
              </a:endParaRPr>
            </a:p>
          </p:txBody>
        </p:sp>
      </p:grpSp>
    </p:spTree>
    <p:extLst>
      <p:ext uri="{BB962C8B-B14F-4D97-AF65-F5344CB8AC3E}">
        <p14:creationId xmlns:p14="http://schemas.microsoft.com/office/powerpoint/2010/main" val="275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5021346" y="621629"/>
            <a:ext cx="6165999" cy="1426051"/>
            <a:chOff x="2169951" y="965687"/>
            <a:chExt cx="4147799" cy="583903"/>
          </a:xfrm>
        </p:grpSpPr>
        <p:grpSp>
          <p:nvGrpSpPr>
            <p:cNvPr id="21" name="Group 11"/>
            <p:cNvGrpSpPr>
              <a:grpSpLocks/>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400">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681113" y="1129803"/>
              <a:ext cx="3527683" cy="23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vi-VN" altLang="zh-CN" sz="2800" dirty="0">
                  <a:latin typeface="+mj-lt"/>
                  <a:ea typeface="黑体" panose="02010609060101010101" pitchFamily="49" charset="-122"/>
                </a:rPr>
                <a:t>Xác định nội dung cần diễn đạt</a:t>
              </a:r>
              <a:endParaRPr lang="zh-CN" altLang="en-US" sz="2800" dirty="0">
                <a:latin typeface="+mj-lt"/>
                <a:ea typeface="黑体" panose="02010609060101010101" pitchFamily="49" charset="-122"/>
              </a:endParaRPr>
            </a:p>
          </p:txBody>
        </p:sp>
      </p:grpSp>
      <p:grpSp>
        <p:nvGrpSpPr>
          <p:cNvPr id="18" name="Group 8"/>
          <p:cNvGrpSpPr>
            <a:grpSpLocks/>
          </p:cNvGrpSpPr>
          <p:nvPr/>
        </p:nvGrpSpPr>
        <p:grpSpPr bwMode="auto">
          <a:xfrm>
            <a:off x="2957219" y="2338609"/>
            <a:ext cx="6165999" cy="1880491"/>
            <a:chOff x="0" y="0"/>
            <a:chExt cx="3978" cy="561"/>
          </a:xfrm>
        </p:grpSpPr>
        <p:pic>
          <p:nvPicPr>
            <p:cNvPr id="19" name="矩形 21"/>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3978"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0" name="Text Box 10"/>
            <p:cNvSpPr txBox="1">
              <a:spLocks noChangeArrowheads="1"/>
            </p:cNvSpPr>
            <p:nvPr/>
          </p:nvSpPr>
          <p:spPr bwMode="auto">
            <a:xfrm>
              <a:off x="9"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400">
                <a:solidFill>
                  <a:srgbClr val="FFFFFF"/>
                </a:solidFill>
                <a:latin typeface="Calibri" panose="020F0502020204030204" pitchFamily="34" charset="0"/>
              </a:endParaRPr>
            </a:p>
          </p:txBody>
        </p:sp>
      </p:grpSp>
      <p:grpSp>
        <p:nvGrpSpPr>
          <p:cNvPr id="15" name="Group 5"/>
          <p:cNvGrpSpPr>
            <a:grpSpLocks/>
          </p:cNvGrpSpPr>
          <p:nvPr/>
        </p:nvGrpSpPr>
        <p:grpSpPr bwMode="auto">
          <a:xfrm>
            <a:off x="1372978" y="4509789"/>
            <a:ext cx="6165999" cy="1744984"/>
            <a:chOff x="0" y="0"/>
            <a:chExt cx="3978" cy="561"/>
          </a:xfrm>
        </p:grpSpPr>
        <p:pic>
          <p:nvPicPr>
            <p:cNvPr id="16" name="矩形 2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3978"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7" name="Text Box 7"/>
            <p:cNvSpPr txBox="1">
              <a:spLocks noChangeArrowheads="1"/>
            </p:cNvSpPr>
            <p:nvPr/>
          </p:nvSpPr>
          <p:spPr bwMode="auto">
            <a:xfrm>
              <a:off x="9"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400">
                <a:solidFill>
                  <a:srgbClr val="FFFFFF"/>
                </a:solidFill>
                <a:latin typeface="Calibri" panose="020F0502020204030204" pitchFamily="34" charset="0"/>
              </a:endParaRPr>
            </a:p>
          </p:txBody>
        </p:sp>
      </p:grpSp>
      <p:grpSp>
        <p:nvGrpSpPr>
          <p:cNvPr id="44" name="组合 43"/>
          <p:cNvGrpSpPr/>
          <p:nvPr/>
        </p:nvGrpSpPr>
        <p:grpSpPr>
          <a:xfrm>
            <a:off x="5184809" y="407277"/>
            <a:ext cx="645075" cy="576952"/>
            <a:chOff x="2370146" y="833266"/>
            <a:chExt cx="483806" cy="432714"/>
          </a:xfrm>
        </p:grpSpPr>
        <p:grpSp>
          <p:nvGrpSpPr>
            <p:cNvPr id="24" name="Group 14"/>
            <p:cNvGrpSpPr>
              <a:grpSpLocks/>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432811" y="872512"/>
              <a:ext cx="234604" cy="3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667" b="1" dirty="0">
                  <a:solidFill>
                    <a:schemeClr val="bg1"/>
                  </a:solidFill>
                </a:rPr>
                <a:t>1</a:t>
              </a:r>
              <a:endParaRPr lang="zh-CN" altLang="en-US" sz="2667" b="1" dirty="0">
                <a:solidFill>
                  <a:schemeClr val="bg1"/>
                </a:solidFill>
              </a:endParaRPr>
            </a:p>
          </p:txBody>
        </p:sp>
      </p:grpSp>
      <p:grpSp>
        <p:nvGrpSpPr>
          <p:cNvPr id="45" name="组合 44"/>
          <p:cNvGrpSpPr/>
          <p:nvPr/>
        </p:nvGrpSpPr>
        <p:grpSpPr>
          <a:xfrm>
            <a:off x="3160195" y="2109217"/>
            <a:ext cx="645075" cy="581123"/>
            <a:chOff x="2370146" y="1581913"/>
            <a:chExt cx="483806" cy="435842"/>
          </a:xfrm>
        </p:grpSpPr>
        <p:grpSp>
          <p:nvGrpSpPr>
            <p:cNvPr id="27" name="Group 17"/>
            <p:cNvGrpSpPr>
              <a:grpSpLocks/>
            </p:cNvGrpSpPr>
            <p:nvPr/>
          </p:nvGrpSpPr>
          <p:grpSpPr bwMode="auto">
            <a:xfrm>
              <a:off x="2370146" y="1581913"/>
              <a:ext cx="483806" cy="435842"/>
              <a:chOff x="0" y="0"/>
              <a:chExt cx="464" cy="418"/>
            </a:xfrm>
          </p:grpSpPr>
          <p:pic>
            <p:nvPicPr>
              <p:cNvPr id="28" name="圆角矩形 10"/>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46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9" name="Text Box 19"/>
              <p:cNvSpPr txBox="1">
                <a:spLocks noChangeArrowheads="1"/>
              </p:cNvSpPr>
              <p:nvPr/>
            </p:nvSpPr>
            <p:spPr bwMode="auto">
              <a:xfrm>
                <a:off x="38" y="37"/>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8" name="TextBox 24"/>
            <p:cNvSpPr txBox="1">
              <a:spLocks noChangeArrowheads="1"/>
            </p:cNvSpPr>
            <p:nvPr/>
          </p:nvSpPr>
          <p:spPr bwMode="auto">
            <a:xfrm>
              <a:off x="2432811" y="1598221"/>
              <a:ext cx="234604" cy="3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667" b="1">
                  <a:solidFill>
                    <a:schemeClr val="bg1"/>
                  </a:solidFill>
                </a:rPr>
                <a:t>2</a:t>
              </a:r>
              <a:endParaRPr lang="zh-CN" altLang="en-US" sz="2667" b="1">
                <a:solidFill>
                  <a:schemeClr val="bg1"/>
                </a:solidFill>
              </a:endParaRPr>
            </a:p>
          </p:txBody>
        </p:sp>
      </p:grpSp>
      <p:grpSp>
        <p:nvGrpSpPr>
          <p:cNvPr id="46" name="组合 45"/>
          <p:cNvGrpSpPr/>
          <p:nvPr/>
        </p:nvGrpSpPr>
        <p:grpSpPr>
          <a:xfrm>
            <a:off x="1692527" y="4226154"/>
            <a:ext cx="645075" cy="576952"/>
            <a:chOff x="2370146" y="2474451"/>
            <a:chExt cx="483806" cy="432714"/>
          </a:xfrm>
        </p:grpSpPr>
        <p:grpSp>
          <p:nvGrpSpPr>
            <p:cNvPr id="30" name="Group 20"/>
            <p:cNvGrpSpPr>
              <a:grpSpLocks/>
            </p:cNvGrpSpPr>
            <p:nvPr/>
          </p:nvGrpSpPr>
          <p:grpSpPr bwMode="auto">
            <a:xfrm>
              <a:off x="2370146" y="2474451"/>
              <a:ext cx="483806" cy="432714"/>
              <a:chOff x="0" y="0"/>
              <a:chExt cx="464" cy="415"/>
            </a:xfrm>
          </p:grpSpPr>
          <p:pic>
            <p:nvPicPr>
              <p:cNvPr id="31" name="圆角矩形 12"/>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2" name="Text Box 22"/>
              <p:cNvSpPr txBox="1">
                <a:spLocks noChangeArrowheads="1"/>
              </p:cNvSpPr>
              <p:nvPr/>
            </p:nvSpPr>
            <p:spPr bwMode="auto">
              <a:xfrm>
                <a:off x="38" y="36"/>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42" name="TextBox 28"/>
            <p:cNvSpPr txBox="1">
              <a:spLocks noChangeArrowheads="1"/>
            </p:cNvSpPr>
            <p:nvPr/>
          </p:nvSpPr>
          <p:spPr bwMode="auto">
            <a:xfrm>
              <a:off x="2432811" y="2514741"/>
              <a:ext cx="234604" cy="3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667" b="1" dirty="0">
                  <a:solidFill>
                    <a:schemeClr val="bg1"/>
                  </a:solidFill>
                </a:rPr>
                <a:t>3</a:t>
              </a:r>
              <a:endParaRPr lang="zh-CN" altLang="en-US" sz="2667" b="1" dirty="0">
                <a:solidFill>
                  <a:schemeClr val="bg1"/>
                </a:solidFill>
              </a:endParaRPr>
            </a:p>
          </p:txBody>
        </p:sp>
      </p:grpSp>
      <p:sp>
        <p:nvSpPr>
          <p:cNvPr id="3" name="TextBox 2">
            <a:extLst>
              <a:ext uri="{FF2B5EF4-FFF2-40B4-BE49-F238E27FC236}">
                <a16:creationId xmlns:a16="http://schemas.microsoft.com/office/drawing/2014/main" id="{98B32DBB-CD19-6E43-95E4-40B2020120EB}"/>
              </a:ext>
            </a:extLst>
          </p:cNvPr>
          <p:cNvSpPr txBox="1"/>
          <p:nvPr/>
        </p:nvSpPr>
        <p:spPr>
          <a:xfrm>
            <a:off x="3440604" y="2501610"/>
            <a:ext cx="549446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Huy động các từ đồng nghĩa, gần nghĩa, từ đó chọn từ ngữ có khả năng diễn đạt chính xác nhất</a:t>
            </a:r>
          </a:p>
        </p:txBody>
      </p:sp>
      <p:sp>
        <p:nvSpPr>
          <p:cNvPr id="53" name="TextBox 52">
            <a:extLst>
              <a:ext uri="{FF2B5EF4-FFF2-40B4-BE49-F238E27FC236}">
                <a16:creationId xmlns:a16="http://schemas.microsoft.com/office/drawing/2014/main" id="{3396992D-50D9-5A46-AF9D-FCD40FFB404C}"/>
              </a:ext>
            </a:extLst>
          </p:cNvPr>
          <p:cNvSpPr txBox="1"/>
          <p:nvPr/>
        </p:nvSpPr>
        <p:spPr>
          <a:xfrm>
            <a:off x="2015064" y="4644859"/>
            <a:ext cx="549446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Chú ý khả năng kết hợp hài hoà giữa từ ngữ được lựa chọn với từ ngữ đứng trước hoặc sau trong câu.</a:t>
            </a:r>
          </a:p>
        </p:txBody>
      </p:sp>
    </p:spTree>
    <p:extLst>
      <p:ext uri="{BB962C8B-B14F-4D97-AF65-F5344CB8AC3E}">
        <p14:creationId xmlns:p14="http://schemas.microsoft.com/office/powerpoint/2010/main" val="25345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19" name="组合 18"/>
          <p:cNvGrpSpPr/>
          <p:nvPr/>
        </p:nvGrpSpPr>
        <p:grpSpPr>
          <a:xfrm>
            <a:off x="4855339" y="1544940"/>
            <a:ext cx="1793744" cy="1569849"/>
            <a:chOff x="2370146" y="2474451"/>
            <a:chExt cx="483806" cy="432714"/>
          </a:xfrm>
        </p:grpSpPr>
        <p:grpSp>
          <p:nvGrpSpPr>
            <p:cNvPr id="20" name="Group 20"/>
            <p:cNvGrpSpPr>
              <a:grpSpLocks/>
            </p:cNvGrpSpPr>
            <p:nvPr/>
          </p:nvGrpSpPr>
          <p:grpSpPr bwMode="auto">
            <a:xfrm>
              <a:off x="2370146" y="2474451"/>
              <a:ext cx="483806" cy="432714"/>
              <a:chOff x="0" y="0"/>
              <a:chExt cx="464" cy="415"/>
            </a:xfrm>
          </p:grpSpPr>
          <p:pic>
            <p:nvPicPr>
              <p:cNvPr id="28" name="圆角矩形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9" name="Text Box 22"/>
              <p:cNvSpPr txBox="1">
                <a:spLocks noChangeArrowheads="1"/>
              </p:cNvSpPr>
              <p:nvPr/>
            </p:nvSpPr>
            <p:spPr bwMode="auto">
              <a:xfrm>
                <a:off x="38" y="36"/>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27" name="TextBox 28"/>
            <p:cNvSpPr txBox="1">
              <a:spLocks noChangeArrowheads="1"/>
            </p:cNvSpPr>
            <p:nvPr/>
          </p:nvSpPr>
          <p:spPr bwMode="auto">
            <a:xfrm>
              <a:off x="2483799" y="2483133"/>
              <a:ext cx="234604" cy="39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800" b="1" dirty="0">
                  <a:solidFill>
                    <a:schemeClr val="bg1"/>
                  </a:solidFill>
                </a:rPr>
                <a:t>2</a:t>
              </a:r>
              <a:endParaRPr lang="zh-CN" altLang="en-US" sz="8800" b="1" dirty="0">
                <a:solidFill>
                  <a:schemeClr val="bg1"/>
                </a:solidFill>
              </a:endParaRPr>
            </a:p>
          </p:txBody>
        </p:sp>
      </p:grpSp>
      <p:grpSp>
        <p:nvGrpSpPr>
          <p:cNvPr id="24" name="组合 47">
            <a:extLst>
              <a:ext uri="{FF2B5EF4-FFF2-40B4-BE49-F238E27FC236}">
                <a16:creationId xmlns:a16="http://schemas.microsoft.com/office/drawing/2014/main" id="{E7DC5334-17B9-394F-A4FB-629F6207A661}"/>
              </a:ext>
            </a:extLst>
          </p:cNvPr>
          <p:cNvGrpSpPr/>
          <p:nvPr/>
        </p:nvGrpSpPr>
        <p:grpSpPr>
          <a:xfrm>
            <a:off x="3023573" y="3376087"/>
            <a:ext cx="5706336" cy="778537"/>
            <a:chOff x="2169951" y="965687"/>
            <a:chExt cx="4279752" cy="583903"/>
          </a:xfrm>
        </p:grpSpPr>
        <p:grpSp>
          <p:nvGrpSpPr>
            <p:cNvPr id="25" name="Group 11">
              <a:extLst>
                <a:ext uri="{FF2B5EF4-FFF2-40B4-BE49-F238E27FC236}">
                  <a16:creationId xmlns:a16="http://schemas.microsoft.com/office/drawing/2014/main" id="{6DAA281B-341A-3B4B-869F-F772BDCD64B7}"/>
                </a:ext>
              </a:extLst>
            </p:cNvPr>
            <p:cNvGrpSpPr>
              <a:grpSpLocks/>
            </p:cNvGrpSpPr>
            <p:nvPr/>
          </p:nvGrpSpPr>
          <p:grpSpPr bwMode="auto">
            <a:xfrm>
              <a:off x="2169951" y="965687"/>
              <a:ext cx="4147799" cy="583903"/>
              <a:chOff x="0" y="0"/>
              <a:chExt cx="3978" cy="560"/>
            </a:xfrm>
          </p:grpSpPr>
          <p:pic>
            <p:nvPicPr>
              <p:cNvPr id="30" name="矩形 9">
                <a:extLst>
                  <a:ext uri="{FF2B5EF4-FFF2-40B4-BE49-F238E27FC236}">
                    <a16:creationId xmlns:a16="http://schemas.microsoft.com/office/drawing/2014/main" id="{C8E16E43-0781-1643-AF3F-ED5F247C4B9F}"/>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1" name="Text Box 13">
                <a:extLst>
                  <a:ext uri="{FF2B5EF4-FFF2-40B4-BE49-F238E27FC236}">
                    <a16:creationId xmlns:a16="http://schemas.microsoft.com/office/drawing/2014/main" id="{C338E112-7594-6E47-B218-2EC0311FB850}"/>
                  </a:ext>
                </a:extLst>
              </p:cNvPr>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133" b="1">
                  <a:solidFill>
                    <a:srgbClr val="FFFFFF"/>
                  </a:solidFill>
                  <a:latin typeface="Calibri" panose="020F0502020204030204" pitchFamily="34" charset="0"/>
                </a:endParaRPr>
              </a:p>
            </p:txBody>
          </p:sp>
        </p:grpSp>
        <p:sp>
          <p:nvSpPr>
            <p:cNvPr id="26" name="Text Box 58">
              <a:extLst>
                <a:ext uri="{FF2B5EF4-FFF2-40B4-BE49-F238E27FC236}">
                  <a16:creationId xmlns:a16="http://schemas.microsoft.com/office/drawing/2014/main" id="{2894C7BD-C32B-3543-82BB-5630DB174B3E}"/>
                </a:ext>
              </a:extLst>
            </p:cNvPr>
            <p:cNvSpPr txBox="1">
              <a:spLocks noChangeArrowheads="1"/>
            </p:cNvSpPr>
            <p:nvPr/>
          </p:nvSpPr>
          <p:spPr bwMode="auto">
            <a:xfrm>
              <a:off x="2498836" y="998434"/>
              <a:ext cx="3950867" cy="40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vi-VN" altLang="zh-CN" sz="2667" b="1" dirty="0">
                  <a:latin typeface="Times New Roman" panose="02020603050405020304" pitchFamily="18" charset="0"/>
                  <a:ea typeface="黑体" panose="02010609060101010101" pitchFamily="49" charset="-122"/>
                  <a:cs typeface="Times New Roman" panose="02020603050405020304" pitchFamily="18" charset="0"/>
                </a:rPr>
                <a:t>MỘT SỐ BIỆN PHÁP TU TỪ</a:t>
              </a:r>
              <a:endParaRPr lang="zh-CN" altLang="en-US" sz="2667" b="1" dirty="0">
                <a:latin typeface="Times New Roman" panose="02020603050405020304" pitchFamily="18" charset="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6861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823</Words>
  <Application>Microsoft Macintosh PowerPoint</Application>
  <PresentationFormat>Widescreen</PresentationFormat>
  <Paragraphs>119</Paragraphs>
  <Slides>21</Slides>
  <Notes>18</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Arial</vt:lpstr>
      <vt:lpstr>微软雅黑</vt:lpstr>
      <vt:lpstr>Wingdings</vt:lpstr>
      <vt:lpstr>Charlemagne Std</vt:lpstr>
      <vt:lpstr>Verdana</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office014</cp:lastModifiedBy>
  <cp:revision>64</cp:revision>
  <dcterms:created xsi:type="dcterms:W3CDTF">2018-11-03T20:19:48Z</dcterms:created>
  <dcterms:modified xsi:type="dcterms:W3CDTF">2021-07-30T18:24:07Z</dcterms:modified>
</cp:coreProperties>
</file>