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36"/>
  </p:notesMasterIdLst>
  <p:sldIdLst>
    <p:sldId id="256" r:id="rId3"/>
    <p:sldId id="259" r:id="rId4"/>
    <p:sldId id="260" r:id="rId5"/>
    <p:sldId id="280" r:id="rId6"/>
    <p:sldId id="261" r:id="rId7"/>
    <p:sldId id="263" r:id="rId8"/>
    <p:sldId id="281" r:id="rId9"/>
    <p:sldId id="282" r:id="rId10"/>
    <p:sldId id="265" r:id="rId11"/>
    <p:sldId id="267" r:id="rId12"/>
    <p:sldId id="283" r:id="rId13"/>
    <p:sldId id="284" r:id="rId14"/>
    <p:sldId id="285" r:id="rId15"/>
    <p:sldId id="286" r:id="rId16"/>
    <p:sldId id="290" r:id="rId17"/>
    <p:sldId id="287" r:id="rId18"/>
    <p:sldId id="288" r:id="rId19"/>
    <p:sldId id="289"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Lst>
  <p:sldSz cx="12192000" cy="6858000"/>
  <p:notesSz cx="6858000" cy="9144000"/>
  <p:embeddedFontLst>
    <p:embeddedFont>
      <p:font typeface="Calibri Light" panose="020F0302020204030204" pitchFamily="34" charset="0"/>
      <p:regular r:id="rId37"/>
      <p:italic r:id="rId38"/>
    </p:embeddedFont>
    <p:embeddedFont>
      <p:font typeface="Ubuntu" panose="020B0604020202020204" charset="0"/>
      <p:regular r:id="rId39"/>
      <p:bold r:id="rId40"/>
      <p:italic r:id="rId41"/>
      <p:boldItalic r:id="rId42"/>
    </p:embeddedFont>
    <p:embeddedFont>
      <p:font typeface="Tahoma" panose="020B0604030504040204" pitchFamily="34" charset="0"/>
      <p:regular r:id="rId43"/>
      <p:bold r:id="rId44"/>
    </p:embeddedFont>
    <p:embeddedFont>
      <p:font typeface="Calibri" panose="020F0502020204030204" pitchFamily="34" charset="0"/>
      <p:regular r:id="rId45"/>
      <p:bold r:id="rId46"/>
      <p:italic r:id="rId47"/>
      <p:boldItalic r:id="rId48"/>
    </p:embeddedFont>
    <p:embeddedFont>
      <p:font typeface="Abril Fatface" panose="020B0604020202020204" charset="0"/>
      <p:regular r:id="rId49"/>
    </p:embeddedFont>
    <p:embeddedFont>
      <p:font typeface="Barlow Condensed" panose="020B0604020202020204" charset="0"/>
      <p:regular r:id="rId50"/>
      <p:bold r:id="rId51"/>
      <p:italic r:id="rId52"/>
      <p:boldItalic r:id="rId53"/>
    </p:embeddedFont>
    <p:embeddedFont>
      <p:font typeface="Spicy Rice" panose="020B0604020202020204" charset="0"/>
      <p:regular r:id="rId54"/>
    </p:embeddedFont>
    <p:embeddedFont>
      <p:font typeface="Griffy" panose="020B0604020202020204"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DF906-35D7-475D-810A-350D2BA14D9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vi-VN"/>
        </a:p>
      </dgm:t>
    </dgm:pt>
    <dgm:pt modelId="{F56C71E5-7EAA-4B84-B0BF-100AC7DD0626}">
      <dgm:prSet custT="1"/>
      <dgm:spPr/>
      <dgm:t>
        <a:bodyPr/>
        <a:lstStyle/>
        <a:p>
          <a:r>
            <a:rPr lang="vi-VN" sz="3200" b="0" i="0" dirty="0"/>
            <a:t>1. Sưu </a:t>
          </a:r>
          <a:r>
            <a:rPr lang="vi-VN" sz="3200" b="0" i="0" dirty="0" err="1"/>
            <a:t>tầm</a:t>
          </a:r>
          <a:r>
            <a:rPr lang="vi-VN" sz="3200" b="0" i="0" dirty="0"/>
            <a:t> </a:t>
          </a:r>
          <a:r>
            <a:rPr lang="vi-VN" sz="3200" b="0" i="0" dirty="0" err="1"/>
            <a:t>tài</a:t>
          </a:r>
          <a:r>
            <a:rPr lang="vi-VN" sz="3200" b="0" i="0" dirty="0"/>
            <a:t> </a:t>
          </a:r>
          <a:r>
            <a:rPr lang="vi-VN" sz="3200" b="0" i="0" dirty="0" err="1"/>
            <a:t>liệu</a:t>
          </a:r>
          <a:endParaRPr lang="vi-VN" sz="3200" dirty="0"/>
        </a:p>
      </dgm:t>
    </dgm:pt>
    <dgm:pt modelId="{07AB35D8-A382-4FCD-A33F-1D0F9423CEE8}" type="parTrans" cxnId="{C37C859E-2D96-4C83-8A83-46F8F8F0FEE5}">
      <dgm:prSet/>
      <dgm:spPr/>
      <dgm:t>
        <a:bodyPr/>
        <a:lstStyle/>
        <a:p>
          <a:endParaRPr lang="vi-VN" sz="6000"/>
        </a:p>
      </dgm:t>
    </dgm:pt>
    <dgm:pt modelId="{BF453112-A747-41D0-849C-83B50F5815AC}" type="sibTrans" cxnId="{C37C859E-2D96-4C83-8A83-46F8F8F0FEE5}">
      <dgm:prSet/>
      <dgm:spPr/>
      <dgm:t>
        <a:bodyPr/>
        <a:lstStyle/>
        <a:p>
          <a:endParaRPr lang="vi-VN" sz="6000"/>
        </a:p>
      </dgm:t>
    </dgm:pt>
    <dgm:pt modelId="{76C5F710-33EA-4EC5-A876-1FC495D2D5E5}">
      <dgm:prSet custT="1"/>
      <dgm:spPr/>
      <dgm:t>
        <a:bodyPr/>
        <a:lstStyle/>
        <a:p>
          <a:r>
            <a:rPr lang="vi-VN" sz="3200" b="0" i="0" dirty="0"/>
            <a:t>- </a:t>
          </a:r>
          <a:r>
            <a:rPr lang="vi-VN" sz="3200" b="0" i="0" dirty="0" err="1"/>
            <a:t>Các</a:t>
          </a:r>
          <a:r>
            <a:rPr lang="vi-VN" sz="3200" b="0" i="0" dirty="0"/>
            <a:t> </a:t>
          </a:r>
          <a:r>
            <a:rPr lang="vi-VN" sz="3200" b="0" i="0" dirty="0" err="1"/>
            <a:t>nguồn</a:t>
          </a:r>
          <a:r>
            <a:rPr lang="vi-VN" sz="3200" b="0" i="0" dirty="0"/>
            <a:t> sưu </a:t>
          </a:r>
          <a:r>
            <a:rPr lang="vi-VN" sz="3200" b="0" i="0" dirty="0" err="1"/>
            <a:t>tầm</a:t>
          </a:r>
          <a:r>
            <a:rPr lang="vi-VN" sz="3200" b="0" i="0" dirty="0"/>
            <a:t> </a:t>
          </a:r>
          <a:r>
            <a:rPr lang="vi-VN" sz="3200" b="0" i="0" dirty="0" err="1"/>
            <a:t>tài</a:t>
          </a:r>
          <a:r>
            <a:rPr lang="vi-VN" sz="3200" b="0" i="0" dirty="0"/>
            <a:t> </a:t>
          </a:r>
          <a:r>
            <a:rPr lang="vi-VN" sz="3200" b="0" i="0" dirty="0" err="1"/>
            <a:t>liệu</a:t>
          </a:r>
          <a:r>
            <a:rPr lang="vi-VN" sz="3200" b="0" i="0" dirty="0"/>
            <a:t>:</a:t>
          </a:r>
          <a:endParaRPr lang="vi-VN" sz="3200" dirty="0"/>
        </a:p>
      </dgm:t>
    </dgm:pt>
    <dgm:pt modelId="{3DE604AD-9A58-4D2D-89E4-DBACB2E474E1}" type="parTrans" cxnId="{36B7493D-85D4-432F-BDDC-71EF2FE3D97B}">
      <dgm:prSet custT="1"/>
      <dgm:spPr/>
      <dgm:t>
        <a:bodyPr/>
        <a:lstStyle/>
        <a:p>
          <a:endParaRPr lang="vi-VN" sz="1600"/>
        </a:p>
      </dgm:t>
    </dgm:pt>
    <dgm:pt modelId="{CC477C7A-DEA6-425D-8CA6-9D0160BA3996}" type="sibTrans" cxnId="{36B7493D-85D4-432F-BDDC-71EF2FE3D97B}">
      <dgm:prSet/>
      <dgm:spPr/>
      <dgm:t>
        <a:bodyPr/>
        <a:lstStyle/>
        <a:p>
          <a:endParaRPr lang="vi-VN" sz="6000"/>
        </a:p>
      </dgm:t>
    </dgm:pt>
    <dgm:pt modelId="{7BBC6EAF-0328-43EE-AF79-50AAEA2076DD}">
      <dgm:prSet custT="1"/>
      <dgm:spPr/>
      <dgm:t>
        <a:bodyPr/>
        <a:lstStyle/>
        <a:p>
          <a:r>
            <a:rPr lang="vi-VN" sz="3200" b="0" i="0" dirty="0"/>
            <a:t>+ </a:t>
          </a:r>
          <a:r>
            <a:rPr lang="vi-VN" sz="3200" b="0" i="0" dirty="0" err="1"/>
            <a:t>Sách</a:t>
          </a:r>
          <a:r>
            <a:rPr lang="vi-VN" sz="3200" b="0" i="0" dirty="0"/>
            <a:t> </a:t>
          </a:r>
          <a:r>
            <a:rPr lang="vi-VN" sz="3200" b="0" i="0" dirty="0" err="1"/>
            <a:t>báo</a:t>
          </a:r>
          <a:endParaRPr lang="vi-VN" sz="3200" dirty="0"/>
        </a:p>
      </dgm:t>
    </dgm:pt>
    <dgm:pt modelId="{CD9DDA8B-5780-416E-ABD2-D4922CE69911}" type="parTrans" cxnId="{4C248FDC-C3D3-48BB-A398-83830AA73829}">
      <dgm:prSet custT="1"/>
      <dgm:spPr/>
      <dgm:t>
        <a:bodyPr/>
        <a:lstStyle/>
        <a:p>
          <a:endParaRPr lang="vi-VN" sz="1600"/>
        </a:p>
      </dgm:t>
    </dgm:pt>
    <dgm:pt modelId="{483F6556-96C4-4D93-B3ED-22AD8AD85431}" type="sibTrans" cxnId="{4C248FDC-C3D3-48BB-A398-83830AA73829}">
      <dgm:prSet/>
      <dgm:spPr/>
      <dgm:t>
        <a:bodyPr/>
        <a:lstStyle/>
        <a:p>
          <a:endParaRPr lang="vi-VN" sz="6000"/>
        </a:p>
      </dgm:t>
    </dgm:pt>
    <dgm:pt modelId="{7005C072-F6C0-4D21-94F4-FDC53686EA3F}">
      <dgm:prSet custT="1"/>
      <dgm:spPr/>
      <dgm:t>
        <a:bodyPr/>
        <a:lstStyle/>
        <a:p>
          <a:r>
            <a:rPr lang="vi-VN" sz="3200" b="0" i="0" dirty="0"/>
            <a:t>+ </a:t>
          </a:r>
          <a:r>
            <a:rPr lang="vi-VN" sz="3200" b="0" i="0" dirty="0" err="1"/>
            <a:t>Internet</a:t>
          </a:r>
          <a:endParaRPr lang="vi-VN" sz="3200" dirty="0"/>
        </a:p>
      </dgm:t>
    </dgm:pt>
    <dgm:pt modelId="{3E1A28C1-CDD6-43F9-A5A9-7F3E9F676958}" type="parTrans" cxnId="{F4D8B4BF-8AE7-40E8-A961-1E7117100D91}">
      <dgm:prSet custT="1"/>
      <dgm:spPr/>
      <dgm:t>
        <a:bodyPr/>
        <a:lstStyle/>
        <a:p>
          <a:endParaRPr lang="vi-VN" sz="1600"/>
        </a:p>
      </dgm:t>
    </dgm:pt>
    <dgm:pt modelId="{A1222A3F-8BBC-46E2-8E0F-72CC9CEBD32B}" type="sibTrans" cxnId="{F4D8B4BF-8AE7-40E8-A961-1E7117100D91}">
      <dgm:prSet/>
      <dgm:spPr/>
      <dgm:t>
        <a:bodyPr/>
        <a:lstStyle/>
        <a:p>
          <a:endParaRPr lang="vi-VN" sz="6000"/>
        </a:p>
      </dgm:t>
    </dgm:pt>
    <dgm:pt modelId="{44B8A75D-0809-444C-9325-DFBFE2A23207}">
      <dgm:prSet custT="1"/>
      <dgm:spPr/>
      <dgm:t>
        <a:bodyPr/>
        <a:lstStyle/>
        <a:p>
          <a:r>
            <a:rPr lang="vi-VN" sz="3200" b="0" i="0" dirty="0"/>
            <a:t>- </a:t>
          </a:r>
          <a:r>
            <a:rPr lang="vi-VN" sz="3200" b="0" i="0" dirty="0" err="1"/>
            <a:t>Cần</a:t>
          </a:r>
          <a:r>
            <a:rPr lang="vi-VN" sz="3200" b="0" i="0" dirty="0"/>
            <a:t> </a:t>
          </a:r>
          <a:r>
            <a:rPr lang="vi-VN" sz="3200" b="0" i="0" dirty="0" err="1"/>
            <a:t>trích</a:t>
          </a:r>
          <a:r>
            <a:rPr lang="vi-VN" sz="3200" b="0" i="0" dirty="0"/>
            <a:t> </a:t>
          </a:r>
          <a:r>
            <a:rPr lang="vi-VN" sz="3200" b="0" i="0" dirty="0" err="1"/>
            <a:t>dẫn</a:t>
          </a:r>
          <a:r>
            <a:rPr lang="vi-VN" sz="3200" b="0" i="0" dirty="0"/>
            <a:t> </a:t>
          </a:r>
          <a:r>
            <a:rPr lang="vi-VN" sz="3200" b="0" i="0" dirty="0" err="1"/>
            <a:t>tài</a:t>
          </a:r>
          <a:r>
            <a:rPr lang="vi-VN" sz="3200" b="0" i="0" dirty="0"/>
            <a:t> </a:t>
          </a:r>
          <a:r>
            <a:rPr lang="vi-VN" sz="3200" b="0" i="0" dirty="0" err="1"/>
            <a:t>liệu</a:t>
          </a:r>
          <a:r>
            <a:rPr lang="vi-VN" sz="3200" b="0" i="0" dirty="0"/>
            <a:t> </a:t>
          </a:r>
          <a:r>
            <a:rPr lang="vi-VN" sz="3200" b="0" i="0" dirty="0" err="1"/>
            <a:t>đúng</a:t>
          </a:r>
          <a:r>
            <a:rPr lang="vi-VN" sz="3200" b="0" i="0" dirty="0"/>
            <a:t> quy </a:t>
          </a:r>
          <a:r>
            <a:rPr lang="vi-VN" sz="3200" b="0" i="0" dirty="0" err="1"/>
            <a:t>định</a:t>
          </a:r>
          <a:r>
            <a:rPr lang="vi-VN" sz="3200" b="0" i="0" dirty="0"/>
            <a:t> </a:t>
          </a:r>
          <a:r>
            <a:rPr lang="vi-VN" sz="3200" b="0" i="0" dirty="0" err="1"/>
            <a:t>và</a:t>
          </a:r>
          <a:r>
            <a:rPr lang="vi-VN" sz="3200" b="0" i="0" dirty="0"/>
            <a:t> ghi </a:t>
          </a:r>
          <a:r>
            <a:rPr lang="vi-VN" sz="3200" b="0" i="0" dirty="0" err="1"/>
            <a:t>rõ</a:t>
          </a:r>
          <a:r>
            <a:rPr lang="vi-VN" sz="3200" b="0" i="0" dirty="0"/>
            <a:t> </a:t>
          </a:r>
          <a:r>
            <a:rPr lang="vi-VN" sz="3200" b="0" i="0" dirty="0" err="1"/>
            <a:t>nguồn</a:t>
          </a:r>
          <a:r>
            <a:rPr lang="vi-VN" sz="3200" b="0" i="0" dirty="0"/>
            <a:t> </a:t>
          </a:r>
          <a:r>
            <a:rPr lang="vi-VN" sz="3200" b="0" i="0" dirty="0" err="1"/>
            <a:t>gốc</a:t>
          </a:r>
          <a:r>
            <a:rPr lang="vi-VN" sz="3200" b="0" i="0" dirty="0"/>
            <a:t>.</a:t>
          </a:r>
          <a:endParaRPr lang="vi-VN" sz="3200" dirty="0"/>
        </a:p>
      </dgm:t>
    </dgm:pt>
    <dgm:pt modelId="{6CD9D9CC-CF97-46D7-B48C-B77D3AF3C095}" type="parTrans" cxnId="{B337A9E7-7781-4824-BF04-E9F4345C7DB5}">
      <dgm:prSet custT="1"/>
      <dgm:spPr/>
      <dgm:t>
        <a:bodyPr/>
        <a:lstStyle/>
        <a:p>
          <a:endParaRPr lang="vi-VN" sz="1600"/>
        </a:p>
      </dgm:t>
    </dgm:pt>
    <dgm:pt modelId="{F2361D4E-D465-49EE-9067-EC01FF5F1C49}" type="sibTrans" cxnId="{B337A9E7-7781-4824-BF04-E9F4345C7DB5}">
      <dgm:prSet/>
      <dgm:spPr/>
      <dgm:t>
        <a:bodyPr/>
        <a:lstStyle/>
        <a:p>
          <a:endParaRPr lang="vi-VN" sz="6000"/>
        </a:p>
      </dgm:t>
    </dgm:pt>
    <dgm:pt modelId="{8142D741-CBA5-4246-A542-1E2850E880AF}">
      <dgm:prSet custT="1"/>
      <dgm:spPr/>
      <dgm:t>
        <a:bodyPr/>
        <a:lstStyle/>
        <a:p>
          <a:r>
            <a:rPr lang="vi-VN" sz="3200" b="0" i="0" dirty="0"/>
            <a:t>- </a:t>
          </a:r>
          <a:r>
            <a:rPr lang="vi-VN" sz="3200" b="0" i="0" dirty="0" err="1"/>
            <a:t>Kĩ</a:t>
          </a:r>
          <a:r>
            <a:rPr lang="vi-VN" sz="3200" b="0" i="0" dirty="0"/>
            <a:t> </a:t>
          </a:r>
          <a:r>
            <a:rPr lang="vi-VN" sz="3200" b="0" i="0" dirty="0" err="1"/>
            <a:t>thuật</a:t>
          </a:r>
          <a:r>
            <a:rPr lang="vi-VN" sz="3200" b="0" i="0" dirty="0"/>
            <a:t> ghi </a:t>
          </a:r>
          <a:r>
            <a:rPr lang="vi-VN" sz="3200" b="0" i="0" dirty="0" err="1"/>
            <a:t>chép</a:t>
          </a:r>
          <a:r>
            <a:rPr lang="vi-VN" sz="3200" b="0" i="0" dirty="0"/>
            <a:t> nhanh.</a:t>
          </a:r>
          <a:endParaRPr lang="vi-VN" sz="3200" dirty="0"/>
        </a:p>
      </dgm:t>
    </dgm:pt>
    <dgm:pt modelId="{02BD7F49-D9BF-4DE4-851A-184D5D662D34}" type="parTrans" cxnId="{16A67F67-4029-44EA-8812-9E585A297E30}">
      <dgm:prSet custT="1"/>
      <dgm:spPr/>
      <dgm:t>
        <a:bodyPr/>
        <a:lstStyle/>
        <a:p>
          <a:endParaRPr lang="vi-VN" sz="1600"/>
        </a:p>
      </dgm:t>
    </dgm:pt>
    <dgm:pt modelId="{1A843053-16F0-4365-AF56-038D2973826A}" type="sibTrans" cxnId="{16A67F67-4029-44EA-8812-9E585A297E30}">
      <dgm:prSet/>
      <dgm:spPr/>
      <dgm:t>
        <a:bodyPr/>
        <a:lstStyle/>
        <a:p>
          <a:endParaRPr lang="vi-VN" sz="6000"/>
        </a:p>
      </dgm:t>
    </dgm:pt>
    <dgm:pt modelId="{4A981214-4B51-4DEF-A0A7-38358939D0A3}" type="pres">
      <dgm:prSet presAssocID="{C8DDF906-35D7-475D-810A-350D2BA14D92}" presName="diagram" presStyleCnt="0">
        <dgm:presLayoutVars>
          <dgm:chPref val="1"/>
          <dgm:dir/>
          <dgm:animOne val="branch"/>
          <dgm:animLvl val="lvl"/>
          <dgm:resizeHandles val="exact"/>
        </dgm:presLayoutVars>
      </dgm:prSet>
      <dgm:spPr/>
      <dgm:t>
        <a:bodyPr/>
        <a:lstStyle/>
        <a:p>
          <a:endParaRPr lang="en-US"/>
        </a:p>
      </dgm:t>
    </dgm:pt>
    <dgm:pt modelId="{E3D5D4FC-B43E-48F8-B0D5-0346E77B97CB}" type="pres">
      <dgm:prSet presAssocID="{F56C71E5-7EAA-4B84-B0BF-100AC7DD0626}" presName="root1" presStyleCnt="0"/>
      <dgm:spPr/>
    </dgm:pt>
    <dgm:pt modelId="{EB731099-4E50-487C-BF91-F1C3DBC77EA0}" type="pres">
      <dgm:prSet presAssocID="{F56C71E5-7EAA-4B84-B0BF-100AC7DD0626}" presName="LevelOneTextNode" presStyleLbl="node0" presStyleIdx="0" presStyleCnt="1" custScaleX="253646" custScaleY="445653">
        <dgm:presLayoutVars>
          <dgm:chPref val="3"/>
        </dgm:presLayoutVars>
      </dgm:prSet>
      <dgm:spPr/>
      <dgm:t>
        <a:bodyPr/>
        <a:lstStyle/>
        <a:p>
          <a:endParaRPr lang="en-US"/>
        </a:p>
      </dgm:t>
    </dgm:pt>
    <dgm:pt modelId="{B1A52ED1-EFF7-4CCA-A3F7-4E7FB502AA6E}" type="pres">
      <dgm:prSet presAssocID="{F56C71E5-7EAA-4B84-B0BF-100AC7DD0626}" presName="level2hierChild" presStyleCnt="0"/>
      <dgm:spPr/>
    </dgm:pt>
    <dgm:pt modelId="{ED28EBEE-5993-4DCB-9F6B-BB25AD54FD3D}" type="pres">
      <dgm:prSet presAssocID="{3DE604AD-9A58-4D2D-89E4-DBACB2E474E1}" presName="conn2-1" presStyleLbl="parChTrans1D2" presStyleIdx="0" presStyleCnt="3"/>
      <dgm:spPr/>
      <dgm:t>
        <a:bodyPr/>
        <a:lstStyle/>
        <a:p>
          <a:endParaRPr lang="en-US"/>
        </a:p>
      </dgm:t>
    </dgm:pt>
    <dgm:pt modelId="{2DAE78CC-390F-4547-8FAC-A03C8E955D85}" type="pres">
      <dgm:prSet presAssocID="{3DE604AD-9A58-4D2D-89E4-DBACB2E474E1}" presName="connTx" presStyleLbl="parChTrans1D2" presStyleIdx="0" presStyleCnt="3"/>
      <dgm:spPr/>
      <dgm:t>
        <a:bodyPr/>
        <a:lstStyle/>
        <a:p>
          <a:endParaRPr lang="en-US"/>
        </a:p>
      </dgm:t>
    </dgm:pt>
    <dgm:pt modelId="{A4D65955-95C8-41FA-9939-9799D61142A9}" type="pres">
      <dgm:prSet presAssocID="{76C5F710-33EA-4EC5-A876-1FC495D2D5E5}" presName="root2" presStyleCnt="0"/>
      <dgm:spPr/>
    </dgm:pt>
    <dgm:pt modelId="{B58725CE-2866-4D07-9306-0D02CA6D2F8E}" type="pres">
      <dgm:prSet presAssocID="{76C5F710-33EA-4EC5-A876-1FC495D2D5E5}" presName="LevelTwoTextNode" presStyleLbl="node2" presStyleIdx="0" presStyleCnt="3" custScaleX="396696" custScaleY="176751">
        <dgm:presLayoutVars>
          <dgm:chPref val="3"/>
        </dgm:presLayoutVars>
      </dgm:prSet>
      <dgm:spPr/>
      <dgm:t>
        <a:bodyPr/>
        <a:lstStyle/>
        <a:p>
          <a:endParaRPr lang="en-US"/>
        </a:p>
      </dgm:t>
    </dgm:pt>
    <dgm:pt modelId="{402AB6FF-A577-4957-8D2F-28F955DD898E}" type="pres">
      <dgm:prSet presAssocID="{76C5F710-33EA-4EC5-A876-1FC495D2D5E5}" presName="level3hierChild" presStyleCnt="0"/>
      <dgm:spPr/>
    </dgm:pt>
    <dgm:pt modelId="{71FD2F26-FD55-4824-9A08-6BC9AD569AD3}" type="pres">
      <dgm:prSet presAssocID="{CD9DDA8B-5780-416E-ABD2-D4922CE69911}" presName="conn2-1" presStyleLbl="parChTrans1D3" presStyleIdx="0" presStyleCnt="2"/>
      <dgm:spPr/>
      <dgm:t>
        <a:bodyPr/>
        <a:lstStyle/>
        <a:p>
          <a:endParaRPr lang="en-US"/>
        </a:p>
      </dgm:t>
    </dgm:pt>
    <dgm:pt modelId="{1100AADE-8318-445E-BEE1-E9E8813E82B8}" type="pres">
      <dgm:prSet presAssocID="{CD9DDA8B-5780-416E-ABD2-D4922CE69911}" presName="connTx" presStyleLbl="parChTrans1D3" presStyleIdx="0" presStyleCnt="2"/>
      <dgm:spPr/>
      <dgm:t>
        <a:bodyPr/>
        <a:lstStyle/>
        <a:p>
          <a:endParaRPr lang="en-US"/>
        </a:p>
      </dgm:t>
    </dgm:pt>
    <dgm:pt modelId="{B3781F92-0707-4727-AE95-F2DE8C73EDE4}" type="pres">
      <dgm:prSet presAssocID="{7BBC6EAF-0328-43EE-AF79-50AAEA2076DD}" presName="root2" presStyleCnt="0"/>
      <dgm:spPr/>
    </dgm:pt>
    <dgm:pt modelId="{045B38B2-801F-4BA1-ADDB-561A4633400F}" type="pres">
      <dgm:prSet presAssocID="{7BBC6EAF-0328-43EE-AF79-50AAEA2076DD}" presName="LevelTwoTextNode" presStyleLbl="node3" presStyleIdx="0" presStyleCnt="2" custScaleX="279110">
        <dgm:presLayoutVars>
          <dgm:chPref val="3"/>
        </dgm:presLayoutVars>
      </dgm:prSet>
      <dgm:spPr/>
      <dgm:t>
        <a:bodyPr/>
        <a:lstStyle/>
        <a:p>
          <a:endParaRPr lang="en-US"/>
        </a:p>
      </dgm:t>
    </dgm:pt>
    <dgm:pt modelId="{FB0ED929-85DB-4CC8-81D5-95AFEE502C22}" type="pres">
      <dgm:prSet presAssocID="{7BBC6EAF-0328-43EE-AF79-50AAEA2076DD}" presName="level3hierChild" presStyleCnt="0"/>
      <dgm:spPr/>
    </dgm:pt>
    <dgm:pt modelId="{9E5AB604-D6F8-4360-AD94-463538A6205E}" type="pres">
      <dgm:prSet presAssocID="{3E1A28C1-CDD6-43F9-A5A9-7F3E9F676958}" presName="conn2-1" presStyleLbl="parChTrans1D3" presStyleIdx="1" presStyleCnt="2"/>
      <dgm:spPr/>
      <dgm:t>
        <a:bodyPr/>
        <a:lstStyle/>
        <a:p>
          <a:endParaRPr lang="en-US"/>
        </a:p>
      </dgm:t>
    </dgm:pt>
    <dgm:pt modelId="{A2C697EE-D5F7-4FEF-B00D-D45206088DC2}" type="pres">
      <dgm:prSet presAssocID="{3E1A28C1-CDD6-43F9-A5A9-7F3E9F676958}" presName="connTx" presStyleLbl="parChTrans1D3" presStyleIdx="1" presStyleCnt="2"/>
      <dgm:spPr/>
      <dgm:t>
        <a:bodyPr/>
        <a:lstStyle/>
        <a:p>
          <a:endParaRPr lang="en-US"/>
        </a:p>
      </dgm:t>
    </dgm:pt>
    <dgm:pt modelId="{818A88D0-1A80-46A1-A9CC-6C46811111D4}" type="pres">
      <dgm:prSet presAssocID="{7005C072-F6C0-4D21-94F4-FDC53686EA3F}" presName="root2" presStyleCnt="0"/>
      <dgm:spPr/>
    </dgm:pt>
    <dgm:pt modelId="{F5EA79BF-3D54-4ADE-B7C1-0972548DF747}" type="pres">
      <dgm:prSet presAssocID="{7005C072-F6C0-4D21-94F4-FDC53686EA3F}" presName="LevelTwoTextNode" presStyleLbl="node3" presStyleIdx="1" presStyleCnt="2" custScaleX="283415">
        <dgm:presLayoutVars>
          <dgm:chPref val="3"/>
        </dgm:presLayoutVars>
      </dgm:prSet>
      <dgm:spPr/>
      <dgm:t>
        <a:bodyPr/>
        <a:lstStyle/>
        <a:p>
          <a:endParaRPr lang="en-US"/>
        </a:p>
      </dgm:t>
    </dgm:pt>
    <dgm:pt modelId="{85CDE7DE-6EA0-48DC-BB1E-1432DFE68FBF}" type="pres">
      <dgm:prSet presAssocID="{7005C072-F6C0-4D21-94F4-FDC53686EA3F}" presName="level3hierChild" presStyleCnt="0"/>
      <dgm:spPr/>
    </dgm:pt>
    <dgm:pt modelId="{3F3D591D-74CF-49FA-BABF-0BEF469F6F73}" type="pres">
      <dgm:prSet presAssocID="{6CD9D9CC-CF97-46D7-B48C-B77D3AF3C095}" presName="conn2-1" presStyleLbl="parChTrans1D2" presStyleIdx="1" presStyleCnt="3"/>
      <dgm:spPr/>
      <dgm:t>
        <a:bodyPr/>
        <a:lstStyle/>
        <a:p>
          <a:endParaRPr lang="en-US"/>
        </a:p>
      </dgm:t>
    </dgm:pt>
    <dgm:pt modelId="{8C62C55F-CDEE-44A6-8E65-0AA86546C5DA}" type="pres">
      <dgm:prSet presAssocID="{6CD9D9CC-CF97-46D7-B48C-B77D3AF3C095}" presName="connTx" presStyleLbl="parChTrans1D2" presStyleIdx="1" presStyleCnt="3"/>
      <dgm:spPr/>
      <dgm:t>
        <a:bodyPr/>
        <a:lstStyle/>
        <a:p>
          <a:endParaRPr lang="en-US"/>
        </a:p>
      </dgm:t>
    </dgm:pt>
    <dgm:pt modelId="{2E84F2A3-7096-466C-BF81-61CC369A70A2}" type="pres">
      <dgm:prSet presAssocID="{44B8A75D-0809-444C-9325-DFBFE2A23207}" presName="root2" presStyleCnt="0"/>
      <dgm:spPr/>
    </dgm:pt>
    <dgm:pt modelId="{3C2EA2E9-DB23-4A03-83B3-324E8494C357}" type="pres">
      <dgm:prSet presAssocID="{44B8A75D-0809-444C-9325-DFBFE2A23207}" presName="LevelTwoTextNode" presStyleLbl="node2" presStyleIdx="1" presStyleCnt="3" custScaleX="657957" custScaleY="233750">
        <dgm:presLayoutVars>
          <dgm:chPref val="3"/>
        </dgm:presLayoutVars>
      </dgm:prSet>
      <dgm:spPr/>
      <dgm:t>
        <a:bodyPr/>
        <a:lstStyle/>
        <a:p>
          <a:endParaRPr lang="en-US"/>
        </a:p>
      </dgm:t>
    </dgm:pt>
    <dgm:pt modelId="{7E8ECAA2-3801-4FCD-94A0-D9E57484821B}" type="pres">
      <dgm:prSet presAssocID="{44B8A75D-0809-444C-9325-DFBFE2A23207}" presName="level3hierChild" presStyleCnt="0"/>
      <dgm:spPr/>
    </dgm:pt>
    <dgm:pt modelId="{45299DB9-2F2E-4B3F-8E1A-BA77DA1D99B5}" type="pres">
      <dgm:prSet presAssocID="{02BD7F49-D9BF-4DE4-851A-184D5D662D34}" presName="conn2-1" presStyleLbl="parChTrans1D2" presStyleIdx="2" presStyleCnt="3"/>
      <dgm:spPr/>
      <dgm:t>
        <a:bodyPr/>
        <a:lstStyle/>
        <a:p>
          <a:endParaRPr lang="en-US"/>
        </a:p>
      </dgm:t>
    </dgm:pt>
    <dgm:pt modelId="{957D357F-447D-4202-9DF2-2E7B93C828C8}" type="pres">
      <dgm:prSet presAssocID="{02BD7F49-D9BF-4DE4-851A-184D5D662D34}" presName="connTx" presStyleLbl="parChTrans1D2" presStyleIdx="2" presStyleCnt="3"/>
      <dgm:spPr/>
      <dgm:t>
        <a:bodyPr/>
        <a:lstStyle/>
        <a:p>
          <a:endParaRPr lang="en-US"/>
        </a:p>
      </dgm:t>
    </dgm:pt>
    <dgm:pt modelId="{8B0C2CEB-68A5-4964-B052-5F55F521982E}" type="pres">
      <dgm:prSet presAssocID="{8142D741-CBA5-4246-A542-1E2850E880AF}" presName="root2" presStyleCnt="0"/>
      <dgm:spPr/>
    </dgm:pt>
    <dgm:pt modelId="{8AAC4BBD-8848-4AFA-99AF-EF62BE0DF30C}" type="pres">
      <dgm:prSet presAssocID="{8142D741-CBA5-4246-A542-1E2850E880AF}" presName="LevelTwoTextNode" presStyleLbl="node2" presStyleIdx="2" presStyleCnt="3" custScaleX="616605" custScaleY="142610">
        <dgm:presLayoutVars>
          <dgm:chPref val="3"/>
        </dgm:presLayoutVars>
      </dgm:prSet>
      <dgm:spPr/>
      <dgm:t>
        <a:bodyPr/>
        <a:lstStyle/>
        <a:p>
          <a:endParaRPr lang="en-US"/>
        </a:p>
      </dgm:t>
    </dgm:pt>
    <dgm:pt modelId="{80DE1E42-2C23-486E-8B2E-4C5EFE251CAD}" type="pres">
      <dgm:prSet presAssocID="{8142D741-CBA5-4246-A542-1E2850E880AF}" presName="level3hierChild" presStyleCnt="0"/>
      <dgm:spPr/>
    </dgm:pt>
  </dgm:ptLst>
  <dgm:cxnLst>
    <dgm:cxn modelId="{9CD4AEE7-E4D9-432A-B8F4-3788D82D33C8}" type="presOf" srcId="{7005C072-F6C0-4D21-94F4-FDC53686EA3F}" destId="{F5EA79BF-3D54-4ADE-B7C1-0972548DF747}" srcOrd="0" destOrd="0" presId="urn:microsoft.com/office/officeart/2005/8/layout/hierarchy2"/>
    <dgm:cxn modelId="{0B59A32B-86D7-4997-BDE0-87E15CFA976D}" type="presOf" srcId="{02BD7F49-D9BF-4DE4-851A-184D5D662D34}" destId="{45299DB9-2F2E-4B3F-8E1A-BA77DA1D99B5}" srcOrd="0" destOrd="0" presId="urn:microsoft.com/office/officeart/2005/8/layout/hierarchy2"/>
    <dgm:cxn modelId="{B337A9E7-7781-4824-BF04-E9F4345C7DB5}" srcId="{F56C71E5-7EAA-4B84-B0BF-100AC7DD0626}" destId="{44B8A75D-0809-444C-9325-DFBFE2A23207}" srcOrd="1" destOrd="0" parTransId="{6CD9D9CC-CF97-46D7-B48C-B77D3AF3C095}" sibTransId="{F2361D4E-D465-49EE-9067-EC01FF5F1C49}"/>
    <dgm:cxn modelId="{F4D8B4BF-8AE7-40E8-A961-1E7117100D91}" srcId="{76C5F710-33EA-4EC5-A876-1FC495D2D5E5}" destId="{7005C072-F6C0-4D21-94F4-FDC53686EA3F}" srcOrd="1" destOrd="0" parTransId="{3E1A28C1-CDD6-43F9-A5A9-7F3E9F676958}" sibTransId="{A1222A3F-8BBC-46E2-8E0F-72CC9CEBD32B}"/>
    <dgm:cxn modelId="{86414F0E-8ADF-47AD-A9E1-0D1BCB0921F4}" type="presOf" srcId="{C8DDF906-35D7-475D-810A-350D2BA14D92}" destId="{4A981214-4B51-4DEF-A0A7-38358939D0A3}" srcOrd="0" destOrd="0" presId="urn:microsoft.com/office/officeart/2005/8/layout/hierarchy2"/>
    <dgm:cxn modelId="{4C248FDC-C3D3-48BB-A398-83830AA73829}" srcId="{76C5F710-33EA-4EC5-A876-1FC495D2D5E5}" destId="{7BBC6EAF-0328-43EE-AF79-50AAEA2076DD}" srcOrd="0" destOrd="0" parTransId="{CD9DDA8B-5780-416E-ABD2-D4922CE69911}" sibTransId="{483F6556-96C4-4D93-B3ED-22AD8AD85431}"/>
    <dgm:cxn modelId="{C37C859E-2D96-4C83-8A83-46F8F8F0FEE5}" srcId="{C8DDF906-35D7-475D-810A-350D2BA14D92}" destId="{F56C71E5-7EAA-4B84-B0BF-100AC7DD0626}" srcOrd="0" destOrd="0" parTransId="{07AB35D8-A382-4FCD-A33F-1D0F9423CEE8}" sibTransId="{BF453112-A747-41D0-849C-83B50F5815AC}"/>
    <dgm:cxn modelId="{16A67F67-4029-44EA-8812-9E585A297E30}" srcId="{F56C71E5-7EAA-4B84-B0BF-100AC7DD0626}" destId="{8142D741-CBA5-4246-A542-1E2850E880AF}" srcOrd="2" destOrd="0" parTransId="{02BD7F49-D9BF-4DE4-851A-184D5D662D34}" sibTransId="{1A843053-16F0-4365-AF56-038D2973826A}"/>
    <dgm:cxn modelId="{172BD2B7-6E06-4E8E-9DFC-865EE0E43F63}" type="presOf" srcId="{CD9DDA8B-5780-416E-ABD2-D4922CE69911}" destId="{1100AADE-8318-445E-BEE1-E9E8813E82B8}" srcOrd="1" destOrd="0" presId="urn:microsoft.com/office/officeart/2005/8/layout/hierarchy2"/>
    <dgm:cxn modelId="{74615A47-DDBA-4411-8A5A-9D9149F634D2}" type="presOf" srcId="{CD9DDA8B-5780-416E-ABD2-D4922CE69911}" destId="{71FD2F26-FD55-4824-9A08-6BC9AD569AD3}" srcOrd="0" destOrd="0" presId="urn:microsoft.com/office/officeart/2005/8/layout/hierarchy2"/>
    <dgm:cxn modelId="{60B7BBD3-4BD1-4461-94EA-3C05988DDD7F}" type="presOf" srcId="{6CD9D9CC-CF97-46D7-B48C-B77D3AF3C095}" destId="{8C62C55F-CDEE-44A6-8E65-0AA86546C5DA}" srcOrd="1" destOrd="0" presId="urn:microsoft.com/office/officeart/2005/8/layout/hierarchy2"/>
    <dgm:cxn modelId="{2F1ABD69-099F-4B66-BD57-1E1E545D40A1}" type="presOf" srcId="{76C5F710-33EA-4EC5-A876-1FC495D2D5E5}" destId="{B58725CE-2866-4D07-9306-0D02CA6D2F8E}" srcOrd="0" destOrd="0" presId="urn:microsoft.com/office/officeart/2005/8/layout/hierarchy2"/>
    <dgm:cxn modelId="{2E8F51C6-A8A2-482B-A41F-77917A067B20}" type="presOf" srcId="{3DE604AD-9A58-4D2D-89E4-DBACB2E474E1}" destId="{ED28EBEE-5993-4DCB-9F6B-BB25AD54FD3D}" srcOrd="0" destOrd="0" presId="urn:microsoft.com/office/officeart/2005/8/layout/hierarchy2"/>
    <dgm:cxn modelId="{B7596D57-1774-44FE-BE13-3608B5531E87}" type="presOf" srcId="{02BD7F49-D9BF-4DE4-851A-184D5D662D34}" destId="{957D357F-447D-4202-9DF2-2E7B93C828C8}" srcOrd="1" destOrd="0" presId="urn:microsoft.com/office/officeart/2005/8/layout/hierarchy2"/>
    <dgm:cxn modelId="{4D584CD4-E7B8-448B-B1F0-F90C92E04445}" type="presOf" srcId="{3E1A28C1-CDD6-43F9-A5A9-7F3E9F676958}" destId="{9E5AB604-D6F8-4360-AD94-463538A6205E}" srcOrd="0" destOrd="0" presId="urn:microsoft.com/office/officeart/2005/8/layout/hierarchy2"/>
    <dgm:cxn modelId="{83E3CABF-7CAB-44EF-8897-E680EAD8531B}" type="presOf" srcId="{F56C71E5-7EAA-4B84-B0BF-100AC7DD0626}" destId="{EB731099-4E50-487C-BF91-F1C3DBC77EA0}" srcOrd="0" destOrd="0" presId="urn:microsoft.com/office/officeart/2005/8/layout/hierarchy2"/>
    <dgm:cxn modelId="{54220F6E-2E85-4A2E-BF41-ED6D4E47BD5C}" type="presOf" srcId="{7BBC6EAF-0328-43EE-AF79-50AAEA2076DD}" destId="{045B38B2-801F-4BA1-ADDB-561A4633400F}" srcOrd="0" destOrd="0" presId="urn:microsoft.com/office/officeart/2005/8/layout/hierarchy2"/>
    <dgm:cxn modelId="{DC542C7F-2CED-466D-804A-5EEF80564EDF}" type="presOf" srcId="{3E1A28C1-CDD6-43F9-A5A9-7F3E9F676958}" destId="{A2C697EE-D5F7-4FEF-B00D-D45206088DC2}" srcOrd="1" destOrd="0" presId="urn:microsoft.com/office/officeart/2005/8/layout/hierarchy2"/>
    <dgm:cxn modelId="{AABF2524-F191-4561-8573-21BFCA6F193C}" type="presOf" srcId="{8142D741-CBA5-4246-A542-1E2850E880AF}" destId="{8AAC4BBD-8848-4AFA-99AF-EF62BE0DF30C}" srcOrd="0" destOrd="0" presId="urn:microsoft.com/office/officeart/2005/8/layout/hierarchy2"/>
    <dgm:cxn modelId="{C4B3802F-9895-4AB5-BD2F-04C550930C12}" type="presOf" srcId="{6CD9D9CC-CF97-46D7-B48C-B77D3AF3C095}" destId="{3F3D591D-74CF-49FA-BABF-0BEF469F6F73}" srcOrd="0" destOrd="0" presId="urn:microsoft.com/office/officeart/2005/8/layout/hierarchy2"/>
    <dgm:cxn modelId="{36B7493D-85D4-432F-BDDC-71EF2FE3D97B}" srcId="{F56C71E5-7EAA-4B84-B0BF-100AC7DD0626}" destId="{76C5F710-33EA-4EC5-A876-1FC495D2D5E5}" srcOrd="0" destOrd="0" parTransId="{3DE604AD-9A58-4D2D-89E4-DBACB2E474E1}" sibTransId="{CC477C7A-DEA6-425D-8CA6-9D0160BA3996}"/>
    <dgm:cxn modelId="{01B8C166-E441-41BF-9359-BB226CB73547}" type="presOf" srcId="{3DE604AD-9A58-4D2D-89E4-DBACB2E474E1}" destId="{2DAE78CC-390F-4547-8FAC-A03C8E955D85}" srcOrd="1" destOrd="0" presId="urn:microsoft.com/office/officeart/2005/8/layout/hierarchy2"/>
    <dgm:cxn modelId="{2CFECA8A-3D37-4F76-8E86-2D26E955C6CA}" type="presOf" srcId="{44B8A75D-0809-444C-9325-DFBFE2A23207}" destId="{3C2EA2E9-DB23-4A03-83B3-324E8494C357}" srcOrd="0" destOrd="0" presId="urn:microsoft.com/office/officeart/2005/8/layout/hierarchy2"/>
    <dgm:cxn modelId="{4B89FC49-B9F0-487A-AA22-92A12851522B}" type="presParOf" srcId="{4A981214-4B51-4DEF-A0A7-38358939D0A3}" destId="{E3D5D4FC-B43E-48F8-B0D5-0346E77B97CB}" srcOrd="0" destOrd="0" presId="urn:microsoft.com/office/officeart/2005/8/layout/hierarchy2"/>
    <dgm:cxn modelId="{429FD39A-75EC-4FAB-A597-A9550FF8B84C}" type="presParOf" srcId="{E3D5D4FC-B43E-48F8-B0D5-0346E77B97CB}" destId="{EB731099-4E50-487C-BF91-F1C3DBC77EA0}" srcOrd="0" destOrd="0" presId="urn:microsoft.com/office/officeart/2005/8/layout/hierarchy2"/>
    <dgm:cxn modelId="{D709ED23-30C0-45D8-B9CA-749E05D339A9}" type="presParOf" srcId="{E3D5D4FC-B43E-48F8-B0D5-0346E77B97CB}" destId="{B1A52ED1-EFF7-4CCA-A3F7-4E7FB502AA6E}" srcOrd="1" destOrd="0" presId="urn:microsoft.com/office/officeart/2005/8/layout/hierarchy2"/>
    <dgm:cxn modelId="{64598981-7574-441C-BB2D-EBAABFD354F1}" type="presParOf" srcId="{B1A52ED1-EFF7-4CCA-A3F7-4E7FB502AA6E}" destId="{ED28EBEE-5993-4DCB-9F6B-BB25AD54FD3D}" srcOrd="0" destOrd="0" presId="urn:microsoft.com/office/officeart/2005/8/layout/hierarchy2"/>
    <dgm:cxn modelId="{87091431-5CE8-402C-B8B5-55F139CCD5EB}" type="presParOf" srcId="{ED28EBEE-5993-4DCB-9F6B-BB25AD54FD3D}" destId="{2DAE78CC-390F-4547-8FAC-A03C8E955D85}" srcOrd="0" destOrd="0" presId="urn:microsoft.com/office/officeart/2005/8/layout/hierarchy2"/>
    <dgm:cxn modelId="{AD3CD563-C54C-481C-8E83-9B3B4021B0AA}" type="presParOf" srcId="{B1A52ED1-EFF7-4CCA-A3F7-4E7FB502AA6E}" destId="{A4D65955-95C8-41FA-9939-9799D61142A9}" srcOrd="1" destOrd="0" presId="urn:microsoft.com/office/officeart/2005/8/layout/hierarchy2"/>
    <dgm:cxn modelId="{C1C2186D-7C8D-4F4D-A6E3-02B76530AF9F}" type="presParOf" srcId="{A4D65955-95C8-41FA-9939-9799D61142A9}" destId="{B58725CE-2866-4D07-9306-0D02CA6D2F8E}" srcOrd="0" destOrd="0" presId="urn:microsoft.com/office/officeart/2005/8/layout/hierarchy2"/>
    <dgm:cxn modelId="{88AD68BD-2E43-401E-91E5-645D9075C2DE}" type="presParOf" srcId="{A4D65955-95C8-41FA-9939-9799D61142A9}" destId="{402AB6FF-A577-4957-8D2F-28F955DD898E}" srcOrd="1" destOrd="0" presId="urn:microsoft.com/office/officeart/2005/8/layout/hierarchy2"/>
    <dgm:cxn modelId="{C8B2048B-227A-4237-83B2-B1609B111532}" type="presParOf" srcId="{402AB6FF-A577-4957-8D2F-28F955DD898E}" destId="{71FD2F26-FD55-4824-9A08-6BC9AD569AD3}" srcOrd="0" destOrd="0" presId="urn:microsoft.com/office/officeart/2005/8/layout/hierarchy2"/>
    <dgm:cxn modelId="{B1FDBC60-A9F0-4599-BFE5-5FD4DC6233D3}" type="presParOf" srcId="{71FD2F26-FD55-4824-9A08-6BC9AD569AD3}" destId="{1100AADE-8318-445E-BEE1-E9E8813E82B8}" srcOrd="0" destOrd="0" presId="urn:microsoft.com/office/officeart/2005/8/layout/hierarchy2"/>
    <dgm:cxn modelId="{94081DF6-1D7E-479C-A9DC-6EC22B5BE422}" type="presParOf" srcId="{402AB6FF-A577-4957-8D2F-28F955DD898E}" destId="{B3781F92-0707-4727-AE95-F2DE8C73EDE4}" srcOrd="1" destOrd="0" presId="urn:microsoft.com/office/officeart/2005/8/layout/hierarchy2"/>
    <dgm:cxn modelId="{24ABA0C6-4997-441A-A07B-D005D65071B1}" type="presParOf" srcId="{B3781F92-0707-4727-AE95-F2DE8C73EDE4}" destId="{045B38B2-801F-4BA1-ADDB-561A4633400F}" srcOrd="0" destOrd="0" presId="urn:microsoft.com/office/officeart/2005/8/layout/hierarchy2"/>
    <dgm:cxn modelId="{29E581A6-4F93-44B1-8FB2-372419FA69FA}" type="presParOf" srcId="{B3781F92-0707-4727-AE95-F2DE8C73EDE4}" destId="{FB0ED929-85DB-4CC8-81D5-95AFEE502C22}" srcOrd="1" destOrd="0" presId="urn:microsoft.com/office/officeart/2005/8/layout/hierarchy2"/>
    <dgm:cxn modelId="{D821D987-138D-4F76-B003-E4A95C338B11}" type="presParOf" srcId="{402AB6FF-A577-4957-8D2F-28F955DD898E}" destId="{9E5AB604-D6F8-4360-AD94-463538A6205E}" srcOrd="2" destOrd="0" presId="urn:microsoft.com/office/officeart/2005/8/layout/hierarchy2"/>
    <dgm:cxn modelId="{E277493C-0BE9-424D-9E2C-A08D38B0F294}" type="presParOf" srcId="{9E5AB604-D6F8-4360-AD94-463538A6205E}" destId="{A2C697EE-D5F7-4FEF-B00D-D45206088DC2}" srcOrd="0" destOrd="0" presId="urn:microsoft.com/office/officeart/2005/8/layout/hierarchy2"/>
    <dgm:cxn modelId="{B38D9148-383F-4B6D-8CE2-2350DE6112B4}" type="presParOf" srcId="{402AB6FF-A577-4957-8D2F-28F955DD898E}" destId="{818A88D0-1A80-46A1-A9CC-6C46811111D4}" srcOrd="3" destOrd="0" presId="urn:microsoft.com/office/officeart/2005/8/layout/hierarchy2"/>
    <dgm:cxn modelId="{E45CBD63-D297-4115-AE03-6DC4AEEE3E57}" type="presParOf" srcId="{818A88D0-1A80-46A1-A9CC-6C46811111D4}" destId="{F5EA79BF-3D54-4ADE-B7C1-0972548DF747}" srcOrd="0" destOrd="0" presId="urn:microsoft.com/office/officeart/2005/8/layout/hierarchy2"/>
    <dgm:cxn modelId="{E5F4D078-FD78-48AD-8093-536FBFA8508F}" type="presParOf" srcId="{818A88D0-1A80-46A1-A9CC-6C46811111D4}" destId="{85CDE7DE-6EA0-48DC-BB1E-1432DFE68FBF}" srcOrd="1" destOrd="0" presId="urn:microsoft.com/office/officeart/2005/8/layout/hierarchy2"/>
    <dgm:cxn modelId="{54D0C735-C089-4549-921E-ECD159050E09}" type="presParOf" srcId="{B1A52ED1-EFF7-4CCA-A3F7-4E7FB502AA6E}" destId="{3F3D591D-74CF-49FA-BABF-0BEF469F6F73}" srcOrd="2" destOrd="0" presId="urn:microsoft.com/office/officeart/2005/8/layout/hierarchy2"/>
    <dgm:cxn modelId="{37306D33-B67C-4B36-8FAF-4DFB4ED6A774}" type="presParOf" srcId="{3F3D591D-74CF-49FA-BABF-0BEF469F6F73}" destId="{8C62C55F-CDEE-44A6-8E65-0AA86546C5DA}" srcOrd="0" destOrd="0" presId="urn:microsoft.com/office/officeart/2005/8/layout/hierarchy2"/>
    <dgm:cxn modelId="{4141F04F-CB20-4CDE-8290-1BBC9E297900}" type="presParOf" srcId="{B1A52ED1-EFF7-4CCA-A3F7-4E7FB502AA6E}" destId="{2E84F2A3-7096-466C-BF81-61CC369A70A2}" srcOrd="3" destOrd="0" presId="urn:microsoft.com/office/officeart/2005/8/layout/hierarchy2"/>
    <dgm:cxn modelId="{DE233DC0-3519-474C-8C41-9869506A166E}" type="presParOf" srcId="{2E84F2A3-7096-466C-BF81-61CC369A70A2}" destId="{3C2EA2E9-DB23-4A03-83B3-324E8494C357}" srcOrd="0" destOrd="0" presId="urn:microsoft.com/office/officeart/2005/8/layout/hierarchy2"/>
    <dgm:cxn modelId="{F5BE5EF0-D365-4590-AE2C-74C9B6ED9456}" type="presParOf" srcId="{2E84F2A3-7096-466C-BF81-61CC369A70A2}" destId="{7E8ECAA2-3801-4FCD-94A0-D9E57484821B}" srcOrd="1" destOrd="0" presId="urn:microsoft.com/office/officeart/2005/8/layout/hierarchy2"/>
    <dgm:cxn modelId="{19275F1A-F477-476D-B5E3-24BCFCD90F79}" type="presParOf" srcId="{B1A52ED1-EFF7-4CCA-A3F7-4E7FB502AA6E}" destId="{45299DB9-2F2E-4B3F-8E1A-BA77DA1D99B5}" srcOrd="4" destOrd="0" presId="urn:microsoft.com/office/officeart/2005/8/layout/hierarchy2"/>
    <dgm:cxn modelId="{229A2FCA-FBFB-4BB8-88A7-36D62FCFFE2D}" type="presParOf" srcId="{45299DB9-2F2E-4B3F-8E1A-BA77DA1D99B5}" destId="{957D357F-447D-4202-9DF2-2E7B93C828C8}" srcOrd="0" destOrd="0" presId="urn:microsoft.com/office/officeart/2005/8/layout/hierarchy2"/>
    <dgm:cxn modelId="{F038A671-BA0F-4BC3-A742-73BB0893D6E3}" type="presParOf" srcId="{B1A52ED1-EFF7-4CCA-A3F7-4E7FB502AA6E}" destId="{8B0C2CEB-68A5-4964-B052-5F55F521982E}" srcOrd="5" destOrd="0" presId="urn:microsoft.com/office/officeart/2005/8/layout/hierarchy2"/>
    <dgm:cxn modelId="{53318730-B3E0-4541-8913-24B0A1B089F9}" type="presParOf" srcId="{8B0C2CEB-68A5-4964-B052-5F55F521982E}" destId="{8AAC4BBD-8848-4AFA-99AF-EF62BE0DF30C}" srcOrd="0" destOrd="0" presId="urn:microsoft.com/office/officeart/2005/8/layout/hierarchy2"/>
    <dgm:cxn modelId="{7A69CB1A-D5C1-4D83-A192-3406D6D7BA7A}" type="presParOf" srcId="{8B0C2CEB-68A5-4964-B052-5F55F521982E}" destId="{80DE1E42-2C23-486E-8B2E-4C5EFE251CA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5A869-D45A-457A-971C-06031A536956}"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vi-VN"/>
        </a:p>
      </dgm:t>
    </dgm:pt>
    <dgm:pt modelId="{AA6894A9-FD51-4DE4-B07F-67815E65B1BE}">
      <dgm:prSet custT="1"/>
      <dgm:spPr/>
      <dgm:t>
        <a:bodyPr/>
        <a:lstStyle/>
        <a:p>
          <a:r>
            <a:rPr lang="vi-VN" sz="1800" b="0" i="0" dirty="0">
              <a:solidFill>
                <a:schemeClr val="tx1"/>
              </a:solidFill>
            </a:rPr>
            <a:t>2. </a:t>
          </a:r>
          <a:r>
            <a:rPr lang="vi-VN" sz="1800" b="0" i="0" dirty="0" err="1">
              <a:solidFill>
                <a:schemeClr val="tx1"/>
              </a:solidFill>
            </a:rPr>
            <a:t>Phỏng</a:t>
          </a:r>
          <a:r>
            <a:rPr lang="vi-VN" sz="1800" b="0" i="0" dirty="0">
              <a:solidFill>
                <a:schemeClr val="tx1"/>
              </a:solidFill>
            </a:rPr>
            <a:t> </a:t>
          </a:r>
          <a:r>
            <a:rPr lang="vi-VN" sz="1800" b="0" i="0" dirty="0" err="1">
              <a:solidFill>
                <a:schemeClr val="tx1"/>
              </a:solidFill>
            </a:rPr>
            <a:t>vấn</a:t>
          </a:r>
          <a:r>
            <a:rPr lang="vi-VN" sz="1800" b="0" i="0" dirty="0">
              <a:solidFill>
                <a:schemeClr val="tx1"/>
              </a:solidFill>
            </a:rPr>
            <a:t>, tham </a:t>
          </a:r>
          <a:r>
            <a:rPr lang="vi-VN" sz="1800" b="0" i="0" dirty="0" err="1">
              <a:solidFill>
                <a:schemeClr val="tx1"/>
              </a:solidFill>
            </a:rPr>
            <a:t>khảo</a:t>
          </a:r>
          <a:r>
            <a:rPr lang="vi-VN" sz="1800" b="0" i="0" dirty="0">
              <a:solidFill>
                <a:schemeClr val="tx1"/>
              </a:solidFill>
            </a:rPr>
            <a:t> ý </a:t>
          </a:r>
          <a:r>
            <a:rPr lang="vi-VN" sz="1800" b="0" i="0" dirty="0" err="1">
              <a:solidFill>
                <a:schemeClr val="tx1"/>
              </a:solidFill>
            </a:rPr>
            <a:t>kiến</a:t>
          </a:r>
          <a:r>
            <a:rPr lang="vi-VN" sz="1800" b="0" i="0" dirty="0">
              <a:solidFill>
                <a:schemeClr val="tx1"/>
              </a:solidFill>
            </a:rPr>
            <a:t> chuyên gia</a:t>
          </a:r>
          <a:endParaRPr lang="vi-VN" sz="1800" dirty="0">
            <a:solidFill>
              <a:schemeClr val="tx1"/>
            </a:solidFill>
          </a:endParaRPr>
        </a:p>
      </dgm:t>
    </dgm:pt>
    <dgm:pt modelId="{E3FD0001-80D7-43BF-BEBB-EABEB16FB16D}" type="parTrans" cxnId="{6B94944D-2211-45B8-B6EB-ABB070B8911E}">
      <dgm:prSet/>
      <dgm:spPr/>
      <dgm:t>
        <a:bodyPr/>
        <a:lstStyle/>
        <a:p>
          <a:endParaRPr lang="vi-VN" sz="6600"/>
        </a:p>
      </dgm:t>
    </dgm:pt>
    <dgm:pt modelId="{8F19CFA1-5DBC-46EE-B03D-E1D8A7CBD6F6}" type="sibTrans" cxnId="{6B94944D-2211-45B8-B6EB-ABB070B8911E}">
      <dgm:prSet/>
      <dgm:spPr/>
      <dgm:t>
        <a:bodyPr/>
        <a:lstStyle/>
        <a:p>
          <a:endParaRPr lang="vi-VN" sz="6600"/>
        </a:p>
      </dgm:t>
    </dgm:pt>
    <dgm:pt modelId="{F590E4C4-4409-4587-AB6B-CF2B1481BBA4}">
      <dgm:prSet custT="1"/>
      <dgm:spPr/>
      <dgm:t>
        <a:bodyPr/>
        <a:lstStyle/>
        <a:p>
          <a:r>
            <a:rPr lang="vi-VN" sz="1800" b="0" i="0" dirty="0">
              <a:solidFill>
                <a:schemeClr val="tx1"/>
              </a:solidFill>
            </a:rPr>
            <a:t>- Chuyên gia:</a:t>
          </a:r>
          <a:endParaRPr lang="vi-VN" sz="1800" dirty="0">
            <a:solidFill>
              <a:schemeClr val="tx1"/>
            </a:solidFill>
          </a:endParaRPr>
        </a:p>
      </dgm:t>
    </dgm:pt>
    <dgm:pt modelId="{E9BF541E-3A0E-4297-83E0-DB6E3A03F06D}" type="parTrans" cxnId="{F07A78D3-F7CC-4003-8D27-C75E506C2CAC}">
      <dgm:prSet/>
      <dgm:spPr/>
      <dgm:t>
        <a:bodyPr/>
        <a:lstStyle/>
        <a:p>
          <a:endParaRPr lang="vi-VN" sz="6600">
            <a:solidFill>
              <a:schemeClr val="tx1"/>
            </a:solidFill>
          </a:endParaRPr>
        </a:p>
      </dgm:t>
    </dgm:pt>
    <dgm:pt modelId="{B5E6C759-3E13-4BDC-81C8-FEBFEA43F168}" type="sibTrans" cxnId="{F07A78D3-F7CC-4003-8D27-C75E506C2CAC}">
      <dgm:prSet/>
      <dgm:spPr/>
      <dgm:t>
        <a:bodyPr/>
        <a:lstStyle/>
        <a:p>
          <a:endParaRPr lang="vi-VN" sz="6600"/>
        </a:p>
      </dgm:t>
    </dgm:pt>
    <dgm:pt modelId="{E6480C94-BE82-44D8-9116-CD300BD544E3}">
      <dgm:prSet custT="1"/>
      <dgm:spPr/>
      <dgm:t>
        <a:bodyPr/>
        <a:lstStyle/>
        <a:p>
          <a:r>
            <a:rPr lang="vi-VN" sz="1800" b="0" i="0" dirty="0">
              <a:solidFill>
                <a:schemeClr val="tx1"/>
              </a:solidFill>
            </a:rPr>
            <a:t>- </a:t>
          </a:r>
          <a:r>
            <a:rPr lang="vi-VN" sz="1800" b="0" i="0" dirty="0" err="1">
              <a:solidFill>
                <a:schemeClr val="tx1"/>
              </a:solidFill>
            </a:rPr>
            <a:t>Phỏng</a:t>
          </a:r>
          <a:r>
            <a:rPr lang="vi-VN" sz="1800" b="0" i="0" dirty="0">
              <a:solidFill>
                <a:schemeClr val="tx1"/>
              </a:solidFill>
            </a:rPr>
            <a:t> </a:t>
          </a:r>
          <a:r>
            <a:rPr lang="vi-VN" sz="1800" b="0" i="0" dirty="0" err="1">
              <a:solidFill>
                <a:schemeClr val="tx1"/>
              </a:solidFill>
            </a:rPr>
            <a:t>vấn</a:t>
          </a:r>
          <a:r>
            <a:rPr lang="vi-VN" sz="1800" b="0" i="0" dirty="0">
              <a:solidFill>
                <a:schemeClr val="tx1"/>
              </a:solidFill>
            </a:rPr>
            <a:t>: </a:t>
          </a:r>
          <a:endParaRPr lang="vi-VN" sz="1800" dirty="0">
            <a:solidFill>
              <a:schemeClr val="tx1"/>
            </a:solidFill>
          </a:endParaRPr>
        </a:p>
      </dgm:t>
    </dgm:pt>
    <dgm:pt modelId="{488C3885-E820-4F9E-A6CF-DCE7A140A296}" type="parTrans" cxnId="{45DFE6A3-5696-4C4D-BD15-2AF129F897FA}">
      <dgm:prSet/>
      <dgm:spPr/>
      <dgm:t>
        <a:bodyPr/>
        <a:lstStyle/>
        <a:p>
          <a:endParaRPr lang="vi-VN" sz="6600">
            <a:solidFill>
              <a:schemeClr val="tx1"/>
            </a:solidFill>
          </a:endParaRPr>
        </a:p>
      </dgm:t>
    </dgm:pt>
    <dgm:pt modelId="{4D0070BD-FAE6-4E5F-B057-54D3E7B1BB48}" type="sibTrans" cxnId="{45DFE6A3-5696-4C4D-BD15-2AF129F897FA}">
      <dgm:prSet/>
      <dgm:spPr/>
      <dgm:t>
        <a:bodyPr/>
        <a:lstStyle/>
        <a:p>
          <a:endParaRPr lang="vi-VN" sz="6600"/>
        </a:p>
      </dgm:t>
    </dgm:pt>
    <dgm:pt modelId="{68C14BAD-7835-4505-9DE7-E08FE998BE2C}">
      <dgm:prSet custT="1"/>
      <dgm:spPr/>
      <dgm:t>
        <a:bodyPr/>
        <a:lstStyle/>
        <a:p>
          <a:r>
            <a:rPr lang="vi-VN" sz="1800" b="0" i="0" dirty="0">
              <a:solidFill>
                <a:schemeClr val="tx1"/>
              </a:solidFill>
            </a:rPr>
            <a:t>+ </a:t>
          </a:r>
          <a:r>
            <a:rPr lang="vi-VN" sz="1800" b="0" i="0" dirty="0" err="1">
              <a:solidFill>
                <a:schemeClr val="tx1"/>
              </a:solidFill>
            </a:rPr>
            <a:t>Xác</a:t>
          </a:r>
          <a:r>
            <a:rPr lang="vi-VN" sz="1800" b="0" i="0" dirty="0">
              <a:solidFill>
                <a:schemeClr val="tx1"/>
              </a:solidFill>
            </a:rPr>
            <a:t> </a:t>
          </a:r>
          <a:r>
            <a:rPr lang="vi-VN" sz="1800" b="0" i="0" dirty="0" err="1">
              <a:solidFill>
                <a:schemeClr val="tx1"/>
              </a:solidFill>
            </a:rPr>
            <a:t>định</a:t>
          </a:r>
          <a:r>
            <a:rPr lang="vi-VN" sz="1800" b="0" i="0" dirty="0">
              <a:solidFill>
                <a:schemeClr val="tx1"/>
              </a:solidFill>
            </a:rPr>
            <a:t> </a:t>
          </a:r>
          <a:r>
            <a:rPr lang="vi-VN" sz="1800" b="0" i="0" dirty="0" err="1">
              <a:solidFill>
                <a:schemeClr val="tx1"/>
              </a:solidFill>
            </a:rPr>
            <a:t>mục</a:t>
          </a:r>
          <a:r>
            <a:rPr lang="vi-VN" sz="1800" b="0" i="0" dirty="0">
              <a:solidFill>
                <a:schemeClr val="tx1"/>
              </a:solidFill>
            </a:rPr>
            <a:t> </a:t>
          </a:r>
          <a:r>
            <a:rPr lang="vi-VN" sz="1800" b="0" i="0" dirty="0" err="1">
              <a:solidFill>
                <a:schemeClr val="tx1"/>
              </a:solidFill>
            </a:rPr>
            <a:t>đích</a:t>
          </a:r>
          <a:r>
            <a:rPr lang="vi-VN" sz="1800" b="0" i="0" dirty="0">
              <a:solidFill>
                <a:schemeClr val="tx1"/>
              </a:solidFill>
            </a:rPr>
            <a:t> </a:t>
          </a:r>
          <a:r>
            <a:rPr lang="vi-VN" sz="1800" b="0" i="0" dirty="0" err="1">
              <a:solidFill>
                <a:schemeClr val="tx1"/>
              </a:solidFill>
            </a:rPr>
            <a:t>phỏng</a:t>
          </a:r>
          <a:r>
            <a:rPr lang="vi-VN" sz="1800" b="0" i="0" dirty="0">
              <a:solidFill>
                <a:schemeClr val="tx1"/>
              </a:solidFill>
            </a:rPr>
            <a:t> </a:t>
          </a:r>
          <a:r>
            <a:rPr lang="vi-VN" sz="1800" b="0" i="0" dirty="0" err="1">
              <a:solidFill>
                <a:schemeClr val="tx1"/>
              </a:solidFill>
            </a:rPr>
            <a:t>vấn</a:t>
          </a:r>
          <a:endParaRPr lang="vi-VN" sz="1800" dirty="0">
            <a:solidFill>
              <a:schemeClr val="tx1"/>
            </a:solidFill>
          </a:endParaRPr>
        </a:p>
      </dgm:t>
    </dgm:pt>
    <dgm:pt modelId="{F56A3726-5DCB-4ACD-AC3C-B70DBD1E7E16}" type="parTrans" cxnId="{406B8F21-C223-47F2-B9AD-730303E7F80B}">
      <dgm:prSet/>
      <dgm:spPr/>
      <dgm:t>
        <a:bodyPr/>
        <a:lstStyle/>
        <a:p>
          <a:endParaRPr lang="vi-VN" sz="6600">
            <a:solidFill>
              <a:schemeClr val="tx1"/>
            </a:solidFill>
          </a:endParaRPr>
        </a:p>
      </dgm:t>
    </dgm:pt>
    <dgm:pt modelId="{BA343D19-99B5-4A7E-85E2-97A15CC58259}" type="sibTrans" cxnId="{406B8F21-C223-47F2-B9AD-730303E7F80B}">
      <dgm:prSet/>
      <dgm:spPr/>
      <dgm:t>
        <a:bodyPr/>
        <a:lstStyle/>
        <a:p>
          <a:endParaRPr lang="vi-VN" sz="6600"/>
        </a:p>
      </dgm:t>
    </dgm:pt>
    <dgm:pt modelId="{7E5072A7-1709-47C8-8647-45AD3315D049}">
      <dgm:prSet custT="1"/>
      <dgm:spPr/>
      <dgm:t>
        <a:bodyPr/>
        <a:lstStyle/>
        <a:p>
          <a:r>
            <a:rPr lang="vi-VN" sz="1800" b="0" i="0" dirty="0">
              <a:solidFill>
                <a:schemeClr val="tx1"/>
              </a:solidFill>
            </a:rPr>
            <a:t>+ </a:t>
          </a:r>
          <a:r>
            <a:rPr lang="vi-VN" sz="1800" b="0" i="0" dirty="0" err="1">
              <a:solidFill>
                <a:schemeClr val="tx1"/>
              </a:solidFill>
            </a:rPr>
            <a:t>Đối</a:t>
          </a:r>
          <a:r>
            <a:rPr lang="vi-VN" sz="1800" b="0" i="0" dirty="0">
              <a:solidFill>
                <a:schemeClr val="tx1"/>
              </a:solidFill>
            </a:rPr>
            <a:t> </a:t>
          </a:r>
          <a:r>
            <a:rPr lang="vi-VN" sz="1800" b="0" i="0" dirty="0" err="1">
              <a:solidFill>
                <a:schemeClr val="tx1"/>
              </a:solidFill>
            </a:rPr>
            <a:t>tượng</a:t>
          </a:r>
          <a:r>
            <a:rPr lang="vi-VN" sz="1800" b="0" i="0" dirty="0">
              <a:solidFill>
                <a:schemeClr val="tx1"/>
              </a:solidFill>
            </a:rPr>
            <a:t> </a:t>
          </a:r>
          <a:r>
            <a:rPr lang="vi-VN" sz="1800" b="0" i="0" dirty="0" err="1">
              <a:solidFill>
                <a:schemeClr val="tx1"/>
              </a:solidFill>
            </a:rPr>
            <a:t>được</a:t>
          </a:r>
          <a:r>
            <a:rPr lang="vi-VN" sz="1800" b="0" i="0" dirty="0">
              <a:solidFill>
                <a:schemeClr val="tx1"/>
              </a:solidFill>
            </a:rPr>
            <a:t> </a:t>
          </a:r>
          <a:r>
            <a:rPr lang="vi-VN" sz="1800" b="0" i="0" dirty="0" err="1">
              <a:solidFill>
                <a:schemeClr val="tx1"/>
              </a:solidFill>
            </a:rPr>
            <a:t>phỏng</a:t>
          </a:r>
          <a:r>
            <a:rPr lang="vi-VN" sz="1800" b="0" i="0" dirty="0">
              <a:solidFill>
                <a:schemeClr val="tx1"/>
              </a:solidFill>
            </a:rPr>
            <a:t> </a:t>
          </a:r>
          <a:r>
            <a:rPr lang="vi-VN" sz="1800" b="0" i="0" dirty="0" err="1">
              <a:solidFill>
                <a:schemeClr val="tx1"/>
              </a:solidFill>
            </a:rPr>
            <a:t>vấn</a:t>
          </a:r>
          <a:r>
            <a:rPr lang="vi-VN" sz="1800" b="0" i="0" dirty="0">
              <a:solidFill>
                <a:schemeClr val="tx1"/>
              </a:solidFill>
            </a:rPr>
            <a:t> </a:t>
          </a:r>
          <a:endParaRPr lang="vi-VN" sz="1800" dirty="0">
            <a:solidFill>
              <a:schemeClr val="tx1"/>
            </a:solidFill>
          </a:endParaRPr>
        </a:p>
      </dgm:t>
    </dgm:pt>
    <dgm:pt modelId="{639A1946-1603-4A69-937F-03F2F9261309}" type="parTrans" cxnId="{AE24099B-F820-4D7A-A310-2B5A9ED67AFF}">
      <dgm:prSet/>
      <dgm:spPr/>
      <dgm:t>
        <a:bodyPr/>
        <a:lstStyle/>
        <a:p>
          <a:endParaRPr lang="vi-VN" sz="6600">
            <a:solidFill>
              <a:schemeClr val="tx1"/>
            </a:solidFill>
          </a:endParaRPr>
        </a:p>
      </dgm:t>
    </dgm:pt>
    <dgm:pt modelId="{11D38870-8B73-40FE-B587-9AEF91CB245A}" type="sibTrans" cxnId="{AE24099B-F820-4D7A-A310-2B5A9ED67AFF}">
      <dgm:prSet/>
      <dgm:spPr/>
      <dgm:t>
        <a:bodyPr/>
        <a:lstStyle/>
        <a:p>
          <a:endParaRPr lang="vi-VN" sz="6600"/>
        </a:p>
      </dgm:t>
    </dgm:pt>
    <dgm:pt modelId="{C05D655B-6606-4DCB-A013-15F86D843741}">
      <dgm:prSet custT="1"/>
      <dgm:spPr/>
      <dgm:t>
        <a:bodyPr/>
        <a:lstStyle/>
        <a:p>
          <a:r>
            <a:rPr lang="vi-VN" sz="1800" b="0" i="0" dirty="0">
              <a:solidFill>
                <a:schemeClr val="tx1"/>
              </a:solidFill>
            </a:rPr>
            <a:t>+ </a:t>
          </a:r>
          <a:r>
            <a:rPr lang="vi-VN" sz="1800" b="0" i="0" dirty="0" err="1">
              <a:solidFill>
                <a:schemeClr val="tx1"/>
              </a:solidFill>
            </a:rPr>
            <a:t>Cần</a:t>
          </a:r>
          <a:r>
            <a:rPr lang="vi-VN" sz="1800" b="0" i="0" dirty="0">
              <a:solidFill>
                <a:schemeClr val="tx1"/>
              </a:solidFill>
            </a:rPr>
            <a:t> </a:t>
          </a:r>
          <a:r>
            <a:rPr lang="vi-VN" sz="1800" b="0" i="0" dirty="0" err="1">
              <a:solidFill>
                <a:schemeClr val="tx1"/>
              </a:solidFill>
            </a:rPr>
            <a:t>chuẩn</a:t>
          </a:r>
          <a:r>
            <a:rPr lang="vi-VN" sz="1800" b="0" i="0" dirty="0">
              <a:solidFill>
                <a:schemeClr val="tx1"/>
              </a:solidFill>
            </a:rPr>
            <a:t> </a:t>
          </a:r>
          <a:r>
            <a:rPr lang="vi-VN" sz="1800" b="0" i="0" dirty="0" err="1">
              <a:solidFill>
                <a:schemeClr val="tx1"/>
              </a:solidFill>
            </a:rPr>
            <a:t>bị</a:t>
          </a:r>
          <a:r>
            <a:rPr lang="vi-VN" sz="1800" b="0" i="0" dirty="0">
              <a:solidFill>
                <a:schemeClr val="tx1"/>
              </a:solidFill>
            </a:rPr>
            <a:t> </a:t>
          </a:r>
          <a:r>
            <a:rPr lang="vi-VN" sz="1800" b="0" i="0" dirty="0" err="1">
              <a:solidFill>
                <a:schemeClr val="tx1"/>
              </a:solidFill>
            </a:rPr>
            <a:t>trước</a:t>
          </a:r>
          <a:r>
            <a:rPr lang="vi-VN" sz="1800" b="0" i="0" dirty="0">
              <a:solidFill>
                <a:schemeClr val="tx1"/>
              </a:solidFill>
            </a:rPr>
            <a:t> </a:t>
          </a:r>
          <a:r>
            <a:rPr lang="vi-VN" sz="1800" b="0" i="0" dirty="0" err="1">
              <a:solidFill>
                <a:schemeClr val="tx1"/>
              </a:solidFill>
            </a:rPr>
            <a:t>nội</a:t>
          </a:r>
          <a:r>
            <a:rPr lang="vi-VN" sz="1800" b="0" i="0" dirty="0">
              <a:solidFill>
                <a:schemeClr val="tx1"/>
              </a:solidFill>
            </a:rPr>
            <a:t> dung </a:t>
          </a:r>
          <a:r>
            <a:rPr lang="vi-VN" sz="1800" b="0" i="0" dirty="0" err="1">
              <a:solidFill>
                <a:schemeClr val="tx1"/>
              </a:solidFill>
            </a:rPr>
            <a:t>phỏng</a:t>
          </a:r>
          <a:r>
            <a:rPr lang="vi-VN" sz="1800" b="0" i="0" dirty="0">
              <a:solidFill>
                <a:schemeClr val="tx1"/>
              </a:solidFill>
            </a:rPr>
            <a:t> </a:t>
          </a:r>
          <a:r>
            <a:rPr lang="vi-VN" sz="1800" b="0" i="0" dirty="0" err="1">
              <a:solidFill>
                <a:schemeClr val="tx1"/>
              </a:solidFill>
            </a:rPr>
            <a:t>vấn</a:t>
          </a:r>
          <a:r>
            <a:rPr lang="vi-VN" sz="1800" b="0" i="0" dirty="0">
              <a:solidFill>
                <a:schemeClr val="tx1"/>
              </a:solidFill>
            </a:rPr>
            <a:t> </a:t>
          </a:r>
          <a:endParaRPr lang="vi-VN" sz="1800" dirty="0">
            <a:solidFill>
              <a:schemeClr val="tx1"/>
            </a:solidFill>
          </a:endParaRPr>
        </a:p>
      </dgm:t>
    </dgm:pt>
    <dgm:pt modelId="{142F6E68-B208-4207-AD24-2E188702EF87}" type="parTrans" cxnId="{7D4508C3-BE1B-4250-AEA9-232A6DF330EA}">
      <dgm:prSet/>
      <dgm:spPr/>
      <dgm:t>
        <a:bodyPr/>
        <a:lstStyle/>
        <a:p>
          <a:endParaRPr lang="vi-VN" sz="6600">
            <a:solidFill>
              <a:schemeClr val="tx1"/>
            </a:solidFill>
          </a:endParaRPr>
        </a:p>
      </dgm:t>
    </dgm:pt>
    <dgm:pt modelId="{757D78AC-3022-4A15-B912-0AD68DEC43ED}" type="sibTrans" cxnId="{7D4508C3-BE1B-4250-AEA9-232A6DF330EA}">
      <dgm:prSet/>
      <dgm:spPr/>
      <dgm:t>
        <a:bodyPr/>
        <a:lstStyle/>
        <a:p>
          <a:endParaRPr lang="vi-VN" sz="6600"/>
        </a:p>
      </dgm:t>
    </dgm:pt>
    <dgm:pt modelId="{C3EDE533-1E9A-4F5F-B9A6-FF4361807BB9}">
      <dgm:prSet custT="1"/>
      <dgm:spPr/>
      <dgm:t>
        <a:bodyPr/>
        <a:lstStyle/>
        <a:p>
          <a:r>
            <a:rPr lang="vi-VN" sz="1800" b="0" i="0" dirty="0">
              <a:solidFill>
                <a:schemeClr val="tx1"/>
              </a:solidFill>
            </a:rPr>
            <a:t>+ </a:t>
          </a:r>
          <a:r>
            <a:rPr lang="vi-VN" sz="1800" b="0" i="0" dirty="0" err="1">
              <a:solidFill>
                <a:schemeClr val="tx1"/>
              </a:solidFill>
            </a:rPr>
            <a:t>Hình</a:t>
          </a:r>
          <a:r>
            <a:rPr lang="vi-VN" sz="1800" b="0" i="0" dirty="0">
              <a:solidFill>
                <a:schemeClr val="tx1"/>
              </a:solidFill>
            </a:rPr>
            <a:t> </a:t>
          </a:r>
          <a:r>
            <a:rPr lang="vi-VN" sz="1800" b="0" i="0" dirty="0" err="1">
              <a:solidFill>
                <a:schemeClr val="tx1"/>
              </a:solidFill>
            </a:rPr>
            <a:t>thức</a:t>
          </a:r>
          <a:r>
            <a:rPr lang="vi-VN" sz="1800" b="0" i="0" dirty="0">
              <a:solidFill>
                <a:schemeClr val="tx1"/>
              </a:solidFill>
            </a:rPr>
            <a:t>: </a:t>
          </a:r>
          <a:r>
            <a:rPr lang="vi-VN" sz="1800" b="0" i="0" dirty="0" err="1">
              <a:solidFill>
                <a:schemeClr val="tx1"/>
              </a:solidFill>
            </a:rPr>
            <a:t>trực</a:t>
          </a:r>
          <a:r>
            <a:rPr lang="vi-VN" sz="1800" b="0" i="0" dirty="0">
              <a:solidFill>
                <a:schemeClr val="tx1"/>
              </a:solidFill>
            </a:rPr>
            <a:t> </a:t>
          </a:r>
          <a:r>
            <a:rPr lang="vi-VN" sz="1800" b="0" i="0" dirty="0" err="1">
              <a:solidFill>
                <a:schemeClr val="tx1"/>
              </a:solidFill>
            </a:rPr>
            <a:t>tiếp</a:t>
          </a:r>
          <a:r>
            <a:rPr lang="vi-VN" sz="1800" b="0" i="0" dirty="0">
              <a:solidFill>
                <a:schemeClr val="tx1"/>
              </a:solidFill>
            </a:rPr>
            <a:t> </a:t>
          </a:r>
          <a:r>
            <a:rPr lang="vi-VN" sz="1800" b="0" i="0" dirty="0" err="1">
              <a:solidFill>
                <a:schemeClr val="tx1"/>
              </a:solidFill>
            </a:rPr>
            <a:t>hoặc</a:t>
          </a:r>
          <a:r>
            <a:rPr lang="vi-VN" sz="1800" b="0" i="0" dirty="0">
              <a:solidFill>
                <a:schemeClr val="tx1"/>
              </a:solidFill>
            </a:rPr>
            <a:t> </a:t>
          </a:r>
          <a:r>
            <a:rPr lang="vi-VN" sz="1800" b="0" i="0" dirty="0" err="1">
              <a:solidFill>
                <a:schemeClr val="tx1"/>
              </a:solidFill>
            </a:rPr>
            <a:t>gián</a:t>
          </a:r>
          <a:r>
            <a:rPr lang="vi-VN" sz="1800" b="0" i="0" dirty="0">
              <a:solidFill>
                <a:schemeClr val="tx1"/>
              </a:solidFill>
            </a:rPr>
            <a:t> </a:t>
          </a:r>
          <a:r>
            <a:rPr lang="vi-VN" sz="1800" b="0" i="0" dirty="0" err="1">
              <a:solidFill>
                <a:schemeClr val="tx1"/>
              </a:solidFill>
            </a:rPr>
            <a:t>tiếp</a:t>
          </a:r>
          <a:endParaRPr lang="vi-VN" sz="1800" dirty="0">
            <a:solidFill>
              <a:schemeClr val="tx1"/>
            </a:solidFill>
          </a:endParaRPr>
        </a:p>
      </dgm:t>
    </dgm:pt>
    <dgm:pt modelId="{4C72843E-6387-4721-818B-3CD5199D1EFC}" type="parTrans" cxnId="{79D5C6F4-B0D5-4263-8AFA-E5358C034DDA}">
      <dgm:prSet/>
      <dgm:spPr/>
      <dgm:t>
        <a:bodyPr/>
        <a:lstStyle/>
        <a:p>
          <a:endParaRPr lang="vi-VN" sz="6600">
            <a:solidFill>
              <a:schemeClr val="tx1"/>
            </a:solidFill>
          </a:endParaRPr>
        </a:p>
      </dgm:t>
    </dgm:pt>
    <dgm:pt modelId="{1BBAECE6-3C7B-418E-B10F-6165007EE068}" type="sibTrans" cxnId="{79D5C6F4-B0D5-4263-8AFA-E5358C034DDA}">
      <dgm:prSet/>
      <dgm:spPr/>
      <dgm:t>
        <a:bodyPr/>
        <a:lstStyle/>
        <a:p>
          <a:endParaRPr lang="vi-VN" sz="6600"/>
        </a:p>
      </dgm:t>
    </dgm:pt>
    <dgm:pt modelId="{2F3E783F-9BC6-4991-A7BA-ABE6C54648AB}">
      <dgm:prSet custT="1"/>
      <dgm:spPr/>
      <dgm:t>
        <a:bodyPr/>
        <a:lstStyle/>
        <a:p>
          <a:r>
            <a:rPr lang="vi-VN" sz="1800" b="0" i="0" dirty="0">
              <a:solidFill>
                <a:schemeClr val="tx1"/>
              </a:solidFill>
            </a:rPr>
            <a:t>+ Trong </a:t>
          </a:r>
          <a:r>
            <a:rPr lang="vi-VN" sz="1800" b="0" i="0" dirty="0" err="1">
              <a:solidFill>
                <a:schemeClr val="tx1"/>
              </a:solidFill>
            </a:rPr>
            <a:t>quá</a:t>
          </a:r>
          <a:r>
            <a:rPr lang="vi-VN" sz="1800" b="0" i="0" dirty="0">
              <a:solidFill>
                <a:schemeClr val="tx1"/>
              </a:solidFill>
            </a:rPr>
            <a:t> </a:t>
          </a:r>
          <a:r>
            <a:rPr lang="vi-VN" sz="1800" b="0" i="0" dirty="0" err="1">
              <a:solidFill>
                <a:schemeClr val="tx1"/>
              </a:solidFill>
            </a:rPr>
            <a:t>trình</a:t>
          </a:r>
          <a:r>
            <a:rPr lang="vi-VN" sz="1800" b="0" i="0" dirty="0">
              <a:solidFill>
                <a:schemeClr val="tx1"/>
              </a:solidFill>
            </a:rPr>
            <a:t> </a:t>
          </a:r>
          <a:r>
            <a:rPr lang="vi-VN" sz="1800" b="0" i="0" dirty="0" err="1">
              <a:solidFill>
                <a:schemeClr val="tx1"/>
              </a:solidFill>
            </a:rPr>
            <a:t>phỏng</a:t>
          </a:r>
          <a:r>
            <a:rPr lang="vi-VN" sz="1800" b="0" i="0" dirty="0">
              <a:solidFill>
                <a:schemeClr val="tx1"/>
              </a:solidFill>
            </a:rPr>
            <a:t> </a:t>
          </a:r>
          <a:r>
            <a:rPr lang="vi-VN" sz="1800" b="0" i="0" dirty="0" err="1">
              <a:solidFill>
                <a:schemeClr val="tx1"/>
              </a:solidFill>
            </a:rPr>
            <a:t>vấn</a:t>
          </a:r>
          <a:r>
            <a:rPr lang="vi-VN" sz="1800" b="0" i="0" dirty="0">
              <a:solidFill>
                <a:schemeClr val="tx1"/>
              </a:solidFill>
            </a:rPr>
            <a:t> </a:t>
          </a:r>
          <a:r>
            <a:rPr lang="vi-VN" sz="1800" b="0" i="0" dirty="0" err="1">
              <a:solidFill>
                <a:schemeClr val="tx1"/>
              </a:solidFill>
            </a:rPr>
            <a:t>cần</a:t>
          </a:r>
          <a:r>
            <a:rPr lang="vi-VN" sz="1800" b="0" i="0" dirty="0">
              <a:solidFill>
                <a:schemeClr val="tx1"/>
              </a:solidFill>
            </a:rPr>
            <a:t> </a:t>
          </a:r>
          <a:r>
            <a:rPr lang="vi-VN" sz="1800" b="0" i="0" dirty="0" err="1">
              <a:solidFill>
                <a:schemeClr val="tx1"/>
              </a:solidFill>
            </a:rPr>
            <a:t>bộc</a:t>
          </a:r>
          <a:r>
            <a:rPr lang="vi-VN" sz="1800" b="0" i="0" dirty="0">
              <a:solidFill>
                <a:schemeClr val="tx1"/>
              </a:solidFill>
            </a:rPr>
            <a:t> </a:t>
          </a:r>
          <a:r>
            <a:rPr lang="vi-VN" sz="1800" b="0" i="0" dirty="0" err="1">
              <a:solidFill>
                <a:schemeClr val="tx1"/>
              </a:solidFill>
            </a:rPr>
            <a:t>lộ</a:t>
          </a:r>
          <a:r>
            <a:rPr lang="vi-VN" sz="1800" b="0" i="0" dirty="0">
              <a:solidFill>
                <a:schemeClr val="tx1"/>
              </a:solidFill>
            </a:rPr>
            <a:t> </a:t>
          </a:r>
          <a:r>
            <a:rPr lang="vi-VN" sz="1800" b="0" i="0" dirty="0" err="1">
              <a:solidFill>
                <a:schemeClr val="tx1"/>
              </a:solidFill>
            </a:rPr>
            <a:t>kĩ</a:t>
          </a:r>
          <a:r>
            <a:rPr lang="vi-VN" sz="1800" b="0" i="0" dirty="0">
              <a:solidFill>
                <a:schemeClr val="tx1"/>
              </a:solidFill>
            </a:rPr>
            <a:t> năng tương </a:t>
          </a:r>
          <a:r>
            <a:rPr lang="vi-VN" sz="1800" b="0" i="0" dirty="0" err="1">
              <a:solidFill>
                <a:schemeClr val="tx1"/>
              </a:solidFill>
            </a:rPr>
            <a:t>tác</a:t>
          </a:r>
          <a:r>
            <a:rPr lang="vi-VN" sz="1800" b="0" i="0" dirty="0">
              <a:solidFill>
                <a:schemeClr val="tx1"/>
              </a:solidFill>
            </a:rPr>
            <a:t> </a:t>
          </a:r>
          <a:r>
            <a:rPr lang="vi-VN" sz="1800" b="0" i="0" dirty="0" err="1">
              <a:solidFill>
                <a:schemeClr val="tx1"/>
              </a:solidFill>
            </a:rPr>
            <a:t>với</a:t>
          </a:r>
          <a:r>
            <a:rPr lang="vi-VN" sz="1800" b="0" i="0" dirty="0">
              <a:solidFill>
                <a:schemeClr val="tx1"/>
              </a:solidFill>
            </a:rPr>
            <a:t> </a:t>
          </a:r>
          <a:r>
            <a:rPr lang="vi-VN" sz="1800" b="0" i="0" dirty="0" err="1">
              <a:solidFill>
                <a:schemeClr val="tx1"/>
              </a:solidFill>
            </a:rPr>
            <a:t>người</a:t>
          </a:r>
          <a:r>
            <a:rPr lang="vi-VN" sz="1800" b="0" i="0" dirty="0">
              <a:solidFill>
                <a:schemeClr val="tx1"/>
              </a:solidFill>
            </a:rPr>
            <a:t> </a:t>
          </a:r>
          <a:r>
            <a:rPr lang="vi-VN" sz="1800" b="0" i="0" dirty="0" err="1">
              <a:solidFill>
                <a:schemeClr val="tx1"/>
              </a:solidFill>
            </a:rPr>
            <a:t>được</a:t>
          </a:r>
          <a:r>
            <a:rPr lang="vi-VN" sz="1800" b="0" i="0" dirty="0">
              <a:solidFill>
                <a:schemeClr val="tx1"/>
              </a:solidFill>
            </a:rPr>
            <a:t> </a:t>
          </a:r>
          <a:r>
            <a:rPr lang="vi-VN" sz="1800" b="0" i="0" dirty="0" err="1">
              <a:solidFill>
                <a:schemeClr val="tx1"/>
              </a:solidFill>
            </a:rPr>
            <a:t>phỏng</a:t>
          </a:r>
          <a:r>
            <a:rPr lang="vi-VN" sz="1800" b="0" i="0" dirty="0">
              <a:solidFill>
                <a:schemeClr val="tx1"/>
              </a:solidFill>
            </a:rPr>
            <a:t> </a:t>
          </a:r>
          <a:r>
            <a:rPr lang="vi-VN" sz="1800" b="0" i="0" dirty="0" err="1">
              <a:solidFill>
                <a:schemeClr val="tx1"/>
              </a:solidFill>
            </a:rPr>
            <a:t>vấn</a:t>
          </a:r>
          <a:r>
            <a:rPr lang="vi-VN" sz="1800" b="0" i="0" dirty="0">
              <a:solidFill>
                <a:schemeClr val="tx1"/>
              </a:solidFill>
            </a:rPr>
            <a:t>. </a:t>
          </a:r>
          <a:endParaRPr lang="vi-VN" sz="1800" dirty="0">
            <a:solidFill>
              <a:schemeClr val="tx1"/>
            </a:solidFill>
          </a:endParaRPr>
        </a:p>
      </dgm:t>
    </dgm:pt>
    <dgm:pt modelId="{4BCE10E3-824F-4BC7-A686-FFCB71F69C8B}" type="parTrans" cxnId="{D4D4A739-BA88-4A9A-9084-C6AECCF23AF8}">
      <dgm:prSet/>
      <dgm:spPr/>
      <dgm:t>
        <a:bodyPr/>
        <a:lstStyle/>
        <a:p>
          <a:endParaRPr lang="vi-VN" sz="6600">
            <a:solidFill>
              <a:schemeClr val="tx1"/>
            </a:solidFill>
          </a:endParaRPr>
        </a:p>
      </dgm:t>
    </dgm:pt>
    <dgm:pt modelId="{F6B184EB-2E9B-4CA8-BC7C-27D59542C636}" type="sibTrans" cxnId="{D4D4A739-BA88-4A9A-9084-C6AECCF23AF8}">
      <dgm:prSet/>
      <dgm:spPr/>
      <dgm:t>
        <a:bodyPr/>
        <a:lstStyle/>
        <a:p>
          <a:endParaRPr lang="vi-VN" sz="6600"/>
        </a:p>
      </dgm:t>
    </dgm:pt>
    <dgm:pt modelId="{7FBFDAF4-E5C6-44C4-B40B-17EBA8CC72C2}">
      <dgm:prSet custT="1"/>
      <dgm:spPr/>
      <dgm:t>
        <a:bodyPr/>
        <a:lstStyle/>
        <a:p>
          <a:r>
            <a:rPr lang="vi-VN" sz="1800" b="0" i="0" dirty="0" err="1">
              <a:solidFill>
                <a:schemeClr val="tx1"/>
              </a:solidFill>
            </a:rPr>
            <a:t>nghệ</a:t>
          </a:r>
          <a:r>
            <a:rPr lang="vi-VN" sz="1800" b="0" i="0" dirty="0">
              <a:solidFill>
                <a:schemeClr val="tx1"/>
              </a:solidFill>
            </a:rPr>
            <a:t> nhân dân gian,</a:t>
          </a:r>
          <a:endParaRPr lang="vi-VN" sz="1800" dirty="0">
            <a:solidFill>
              <a:schemeClr val="tx1"/>
            </a:solidFill>
          </a:endParaRPr>
        </a:p>
      </dgm:t>
    </dgm:pt>
    <dgm:pt modelId="{68E816A4-7BC6-41D5-B746-295F729CC7C0}" type="parTrans" cxnId="{2A825D96-32FB-4780-A6D8-BB66B5128935}">
      <dgm:prSet/>
      <dgm:spPr/>
      <dgm:t>
        <a:bodyPr/>
        <a:lstStyle/>
        <a:p>
          <a:endParaRPr lang="vi-VN" sz="6600">
            <a:solidFill>
              <a:schemeClr val="tx1"/>
            </a:solidFill>
          </a:endParaRPr>
        </a:p>
      </dgm:t>
    </dgm:pt>
    <dgm:pt modelId="{FBE422CA-D6C0-42F8-84B2-796F3A304C45}" type="sibTrans" cxnId="{2A825D96-32FB-4780-A6D8-BB66B5128935}">
      <dgm:prSet/>
      <dgm:spPr/>
      <dgm:t>
        <a:bodyPr/>
        <a:lstStyle/>
        <a:p>
          <a:endParaRPr lang="vi-VN" sz="6600"/>
        </a:p>
      </dgm:t>
    </dgm:pt>
    <dgm:pt modelId="{3CBF0493-BA96-4775-9B92-D85CDF912D6B}">
      <dgm:prSet custT="1"/>
      <dgm:spPr/>
      <dgm:t>
        <a:bodyPr/>
        <a:lstStyle/>
        <a:p>
          <a:r>
            <a:rPr lang="vi-VN" sz="1800" b="0" i="0" dirty="0">
              <a:solidFill>
                <a:schemeClr val="tx1"/>
              </a:solidFill>
            </a:rPr>
            <a:t> </a:t>
          </a:r>
          <a:r>
            <a:rPr lang="vi-VN" sz="1800" b="0" i="0" dirty="0" err="1">
              <a:solidFill>
                <a:schemeClr val="tx1"/>
              </a:solidFill>
            </a:rPr>
            <a:t>nhà</a:t>
          </a:r>
          <a:r>
            <a:rPr lang="vi-VN" sz="1800" b="0" i="0" dirty="0">
              <a:solidFill>
                <a:schemeClr val="tx1"/>
              </a:solidFill>
            </a:rPr>
            <a:t> nghiên </a:t>
          </a:r>
          <a:r>
            <a:rPr lang="vi-VN" sz="1800" b="0" i="0" dirty="0" err="1">
              <a:solidFill>
                <a:schemeClr val="tx1"/>
              </a:solidFill>
            </a:rPr>
            <a:t>cứu</a:t>
          </a:r>
          <a:r>
            <a:rPr lang="vi-VN" sz="1800" b="0" i="0" dirty="0">
              <a:solidFill>
                <a:schemeClr val="tx1"/>
              </a:solidFill>
            </a:rPr>
            <a:t> văn </a:t>
          </a:r>
          <a:r>
            <a:rPr lang="vi-VN" sz="1800" b="0" i="0" dirty="0" err="1">
              <a:solidFill>
                <a:schemeClr val="tx1"/>
              </a:solidFill>
            </a:rPr>
            <a:t>học</a:t>
          </a:r>
          <a:r>
            <a:rPr lang="vi-VN" sz="1800" b="0" i="0" dirty="0">
              <a:solidFill>
                <a:schemeClr val="tx1"/>
              </a:solidFill>
            </a:rPr>
            <a:t> dân gian</a:t>
          </a:r>
          <a:endParaRPr lang="vi-VN" sz="1800" dirty="0">
            <a:solidFill>
              <a:schemeClr val="tx1"/>
            </a:solidFill>
          </a:endParaRPr>
        </a:p>
      </dgm:t>
    </dgm:pt>
    <dgm:pt modelId="{A19DA7CB-DFC7-4BC6-84A2-72FCAD30955C}" type="parTrans" cxnId="{7E51FA1D-6F7F-4CA1-A50E-C7C3DFB3BCA7}">
      <dgm:prSet/>
      <dgm:spPr/>
      <dgm:t>
        <a:bodyPr/>
        <a:lstStyle/>
        <a:p>
          <a:endParaRPr lang="vi-VN" sz="6600">
            <a:solidFill>
              <a:schemeClr val="tx1"/>
            </a:solidFill>
          </a:endParaRPr>
        </a:p>
      </dgm:t>
    </dgm:pt>
    <dgm:pt modelId="{446A4F6E-44EC-42D5-AE52-12C6D794DDCB}" type="sibTrans" cxnId="{7E51FA1D-6F7F-4CA1-A50E-C7C3DFB3BCA7}">
      <dgm:prSet/>
      <dgm:spPr/>
      <dgm:t>
        <a:bodyPr/>
        <a:lstStyle/>
        <a:p>
          <a:endParaRPr lang="vi-VN" sz="6600"/>
        </a:p>
      </dgm:t>
    </dgm:pt>
    <dgm:pt modelId="{223F3A6E-11FD-48C5-8A6E-BAE5293FA914}">
      <dgm:prSet custT="1"/>
      <dgm:spPr/>
      <dgm:t>
        <a:bodyPr/>
        <a:lstStyle/>
        <a:p>
          <a:r>
            <a:rPr lang="vi-VN" sz="1800" b="0" i="0" dirty="0" err="1">
              <a:solidFill>
                <a:schemeClr val="tx1"/>
              </a:solidFill>
            </a:rPr>
            <a:t>giáo</a:t>
          </a:r>
          <a:r>
            <a:rPr lang="vi-VN" sz="1800" b="0" i="0" dirty="0">
              <a:solidFill>
                <a:schemeClr val="tx1"/>
              </a:solidFill>
            </a:rPr>
            <a:t> viên am </a:t>
          </a:r>
          <a:r>
            <a:rPr lang="vi-VN" sz="1800" b="0" i="0" dirty="0" err="1">
              <a:solidFill>
                <a:schemeClr val="tx1"/>
              </a:solidFill>
            </a:rPr>
            <a:t>hiểu</a:t>
          </a:r>
          <a:r>
            <a:rPr lang="vi-VN" sz="1800" b="0" i="0" dirty="0">
              <a:solidFill>
                <a:schemeClr val="tx1"/>
              </a:solidFill>
            </a:rPr>
            <a:t> </a:t>
          </a:r>
          <a:r>
            <a:rPr lang="vi-VN" sz="1800" b="0" i="0" dirty="0" err="1">
              <a:solidFill>
                <a:schemeClr val="tx1"/>
              </a:solidFill>
            </a:rPr>
            <a:t>về</a:t>
          </a:r>
          <a:r>
            <a:rPr lang="vi-VN" sz="1800" b="0" i="0" dirty="0">
              <a:solidFill>
                <a:schemeClr val="tx1"/>
              </a:solidFill>
            </a:rPr>
            <a:t> </a:t>
          </a:r>
          <a:r>
            <a:rPr lang="vi-VN" sz="1800" b="0" i="0" dirty="0" err="1">
              <a:solidFill>
                <a:schemeClr val="tx1"/>
              </a:solidFill>
            </a:rPr>
            <a:t>các</a:t>
          </a:r>
          <a:r>
            <a:rPr lang="vi-VN" sz="1800" b="0" i="0" dirty="0">
              <a:solidFill>
                <a:schemeClr val="tx1"/>
              </a:solidFill>
            </a:rPr>
            <a:t> </a:t>
          </a:r>
          <a:r>
            <a:rPr lang="vi-VN" sz="1800" b="0" i="0" dirty="0" err="1">
              <a:solidFill>
                <a:schemeClr val="tx1"/>
              </a:solidFill>
            </a:rPr>
            <a:t>vấn</a:t>
          </a:r>
          <a:r>
            <a:rPr lang="vi-VN" sz="1800" b="0" i="0" dirty="0">
              <a:solidFill>
                <a:schemeClr val="tx1"/>
              </a:solidFill>
            </a:rPr>
            <a:t> </a:t>
          </a:r>
          <a:r>
            <a:rPr lang="vi-VN" sz="1800" b="0" i="0" dirty="0" err="1">
              <a:solidFill>
                <a:schemeClr val="tx1"/>
              </a:solidFill>
            </a:rPr>
            <a:t>đề</a:t>
          </a:r>
          <a:r>
            <a:rPr lang="vi-VN" sz="1800" b="0" i="0" dirty="0">
              <a:solidFill>
                <a:schemeClr val="tx1"/>
              </a:solidFill>
            </a:rPr>
            <a:t> </a:t>
          </a:r>
          <a:r>
            <a:rPr lang="vi-VN" sz="1800" b="0" i="0" dirty="0" err="1">
              <a:solidFill>
                <a:schemeClr val="tx1"/>
              </a:solidFill>
            </a:rPr>
            <a:t>bạn</a:t>
          </a:r>
          <a:r>
            <a:rPr lang="vi-VN" sz="1800" b="0" i="0" dirty="0">
              <a:solidFill>
                <a:schemeClr val="tx1"/>
              </a:solidFill>
            </a:rPr>
            <a:t> đang nghiên </a:t>
          </a:r>
          <a:r>
            <a:rPr lang="vi-VN" sz="1800" b="0" i="0" dirty="0" err="1">
              <a:solidFill>
                <a:schemeClr val="tx1"/>
              </a:solidFill>
            </a:rPr>
            <a:t>cứu</a:t>
          </a:r>
          <a:r>
            <a:rPr lang="vi-VN" sz="1800" b="0" i="0" dirty="0">
              <a:solidFill>
                <a:schemeClr val="tx1"/>
              </a:solidFill>
            </a:rPr>
            <a:t>.</a:t>
          </a:r>
          <a:endParaRPr lang="vi-VN" sz="1800" dirty="0">
            <a:solidFill>
              <a:schemeClr val="tx1"/>
            </a:solidFill>
          </a:endParaRPr>
        </a:p>
      </dgm:t>
    </dgm:pt>
    <dgm:pt modelId="{90BEF0D9-4265-4D9A-A353-EAECFB94B60C}" type="parTrans" cxnId="{C639BC81-A28D-46EE-8538-8FE11D91D813}">
      <dgm:prSet/>
      <dgm:spPr/>
      <dgm:t>
        <a:bodyPr/>
        <a:lstStyle/>
        <a:p>
          <a:endParaRPr lang="vi-VN" sz="6600">
            <a:solidFill>
              <a:schemeClr val="tx1"/>
            </a:solidFill>
          </a:endParaRPr>
        </a:p>
      </dgm:t>
    </dgm:pt>
    <dgm:pt modelId="{F8C178F5-50FF-43B3-9E2C-7B59FC1C2A89}" type="sibTrans" cxnId="{C639BC81-A28D-46EE-8538-8FE11D91D813}">
      <dgm:prSet/>
      <dgm:spPr/>
      <dgm:t>
        <a:bodyPr/>
        <a:lstStyle/>
        <a:p>
          <a:endParaRPr lang="vi-VN" sz="6600"/>
        </a:p>
      </dgm:t>
    </dgm:pt>
    <dgm:pt modelId="{3D24951F-3B16-44B7-A18C-3AE5AC4266F6}" type="pres">
      <dgm:prSet presAssocID="{DCE5A869-D45A-457A-971C-06031A536956}" presName="diagram" presStyleCnt="0">
        <dgm:presLayoutVars>
          <dgm:chPref val="1"/>
          <dgm:dir/>
          <dgm:animOne val="branch"/>
          <dgm:animLvl val="lvl"/>
          <dgm:resizeHandles val="exact"/>
        </dgm:presLayoutVars>
      </dgm:prSet>
      <dgm:spPr/>
      <dgm:t>
        <a:bodyPr/>
        <a:lstStyle/>
        <a:p>
          <a:endParaRPr lang="en-US"/>
        </a:p>
      </dgm:t>
    </dgm:pt>
    <dgm:pt modelId="{85E2F25A-4205-46E3-BC4B-836EF13DB71F}" type="pres">
      <dgm:prSet presAssocID="{AA6894A9-FD51-4DE4-B07F-67815E65B1BE}" presName="root1" presStyleCnt="0"/>
      <dgm:spPr/>
    </dgm:pt>
    <dgm:pt modelId="{229F973F-3054-4F51-A703-B6083CC597B2}" type="pres">
      <dgm:prSet presAssocID="{AA6894A9-FD51-4DE4-B07F-67815E65B1BE}" presName="LevelOneTextNode" presStyleLbl="node0" presStyleIdx="0" presStyleCnt="1" custScaleX="303968">
        <dgm:presLayoutVars>
          <dgm:chPref val="3"/>
        </dgm:presLayoutVars>
      </dgm:prSet>
      <dgm:spPr/>
      <dgm:t>
        <a:bodyPr/>
        <a:lstStyle/>
        <a:p>
          <a:endParaRPr lang="en-US"/>
        </a:p>
      </dgm:t>
    </dgm:pt>
    <dgm:pt modelId="{BA83ECF6-25D7-4E1B-A512-33AA4263EDFD}" type="pres">
      <dgm:prSet presAssocID="{AA6894A9-FD51-4DE4-B07F-67815E65B1BE}" presName="level2hierChild" presStyleCnt="0"/>
      <dgm:spPr/>
    </dgm:pt>
    <dgm:pt modelId="{99D30A6C-9386-421D-9F99-4FDB0ED8CB10}" type="pres">
      <dgm:prSet presAssocID="{E9BF541E-3A0E-4297-83E0-DB6E3A03F06D}" presName="conn2-1" presStyleLbl="parChTrans1D2" presStyleIdx="0" presStyleCnt="2"/>
      <dgm:spPr/>
      <dgm:t>
        <a:bodyPr/>
        <a:lstStyle/>
        <a:p>
          <a:endParaRPr lang="en-US"/>
        </a:p>
      </dgm:t>
    </dgm:pt>
    <dgm:pt modelId="{FA85DCDF-9FD7-4D6D-8A8B-3C5D2B60E88C}" type="pres">
      <dgm:prSet presAssocID="{E9BF541E-3A0E-4297-83E0-DB6E3A03F06D}" presName="connTx" presStyleLbl="parChTrans1D2" presStyleIdx="0" presStyleCnt="2"/>
      <dgm:spPr/>
      <dgm:t>
        <a:bodyPr/>
        <a:lstStyle/>
        <a:p>
          <a:endParaRPr lang="en-US"/>
        </a:p>
      </dgm:t>
    </dgm:pt>
    <dgm:pt modelId="{60CAE57E-7959-4196-9083-23FAA96B8672}" type="pres">
      <dgm:prSet presAssocID="{F590E4C4-4409-4587-AB6B-CF2B1481BBA4}" presName="root2" presStyleCnt="0"/>
      <dgm:spPr/>
    </dgm:pt>
    <dgm:pt modelId="{358E8601-5879-4965-9CD9-3712C1E8FDC5}" type="pres">
      <dgm:prSet presAssocID="{F590E4C4-4409-4587-AB6B-CF2B1481BBA4}" presName="LevelTwoTextNode" presStyleLbl="node2" presStyleIdx="0" presStyleCnt="2">
        <dgm:presLayoutVars>
          <dgm:chPref val="3"/>
        </dgm:presLayoutVars>
      </dgm:prSet>
      <dgm:spPr/>
      <dgm:t>
        <a:bodyPr/>
        <a:lstStyle/>
        <a:p>
          <a:endParaRPr lang="en-US"/>
        </a:p>
      </dgm:t>
    </dgm:pt>
    <dgm:pt modelId="{7A926D55-2718-4C8C-9F8B-960E7A52BDED}" type="pres">
      <dgm:prSet presAssocID="{F590E4C4-4409-4587-AB6B-CF2B1481BBA4}" presName="level3hierChild" presStyleCnt="0"/>
      <dgm:spPr/>
    </dgm:pt>
    <dgm:pt modelId="{2E448AAF-A671-402A-80B1-FFF8A8D7D97E}" type="pres">
      <dgm:prSet presAssocID="{68E816A4-7BC6-41D5-B746-295F729CC7C0}" presName="conn2-1" presStyleLbl="parChTrans1D3" presStyleIdx="0" presStyleCnt="8"/>
      <dgm:spPr/>
      <dgm:t>
        <a:bodyPr/>
        <a:lstStyle/>
        <a:p>
          <a:endParaRPr lang="en-US"/>
        </a:p>
      </dgm:t>
    </dgm:pt>
    <dgm:pt modelId="{99071A63-6851-4D5A-8E14-7EDC5A4C8AB7}" type="pres">
      <dgm:prSet presAssocID="{68E816A4-7BC6-41D5-B746-295F729CC7C0}" presName="connTx" presStyleLbl="parChTrans1D3" presStyleIdx="0" presStyleCnt="8"/>
      <dgm:spPr/>
      <dgm:t>
        <a:bodyPr/>
        <a:lstStyle/>
        <a:p>
          <a:endParaRPr lang="en-US"/>
        </a:p>
      </dgm:t>
    </dgm:pt>
    <dgm:pt modelId="{59FECF5E-AC88-4FCA-B4F2-D0E9EB7E0247}" type="pres">
      <dgm:prSet presAssocID="{7FBFDAF4-E5C6-44C4-B40B-17EBA8CC72C2}" presName="root2" presStyleCnt="0"/>
      <dgm:spPr/>
    </dgm:pt>
    <dgm:pt modelId="{933A1197-6B9F-4786-B19F-8827B241CC68}" type="pres">
      <dgm:prSet presAssocID="{7FBFDAF4-E5C6-44C4-B40B-17EBA8CC72C2}" presName="LevelTwoTextNode" presStyleLbl="node3" presStyleIdx="0" presStyleCnt="8" custScaleX="317549">
        <dgm:presLayoutVars>
          <dgm:chPref val="3"/>
        </dgm:presLayoutVars>
      </dgm:prSet>
      <dgm:spPr/>
      <dgm:t>
        <a:bodyPr/>
        <a:lstStyle/>
        <a:p>
          <a:endParaRPr lang="en-US"/>
        </a:p>
      </dgm:t>
    </dgm:pt>
    <dgm:pt modelId="{B26B2743-665F-46BF-A5DF-94668F069EBB}" type="pres">
      <dgm:prSet presAssocID="{7FBFDAF4-E5C6-44C4-B40B-17EBA8CC72C2}" presName="level3hierChild" presStyleCnt="0"/>
      <dgm:spPr/>
    </dgm:pt>
    <dgm:pt modelId="{C1149CA4-08E3-4586-953A-0ED36CFD26D6}" type="pres">
      <dgm:prSet presAssocID="{A19DA7CB-DFC7-4BC6-84A2-72FCAD30955C}" presName="conn2-1" presStyleLbl="parChTrans1D3" presStyleIdx="1" presStyleCnt="8"/>
      <dgm:spPr/>
      <dgm:t>
        <a:bodyPr/>
        <a:lstStyle/>
        <a:p>
          <a:endParaRPr lang="en-US"/>
        </a:p>
      </dgm:t>
    </dgm:pt>
    <dgm:pt modelId="{A315838F-7AE8-40D2-A1BC-9ACC65EA105C}" type="pres">
      <dgm:prSet presAssocID="{A19DA7CB-DFC7-4BC6-84A2-72FCAD30955C}" presName="connTx" presStyleLbl="parChTrans1D3" presStyleIdx="1" presStyleCnt="8"/>
      <dgm:spPr/>
      <dgm:t>
        <a:bodyPr/>
        <a:lstStyle/>
        <a:p>
          <a:endParaRPr lang="en-US"/>
        </a:p>
      </dgm:t>
    </dgm:pt>
    <dgm:pt modelId="{3A28EF91-7DCD-4E94-94D6-2BE2BA5D5C49}" type="pres">
      <dgm:prSet presAssocID="{3CBF0493-BA96-4775-9B92-D85CDF912D6B}" presName="root2" presStyleCnt="0"/>
      <dgm:spPr/>
    </dgm:pt>
    <dgm:pt modelId="{36FFF13F-2B15-4AC8-A245-D2B91A0811C4}" type="pres">
      <dgm:prSet presAssocID="{3CBF0493-BA96-4775-9B92-D85CDF912D6B}" presName="LevelTwoTextNode" presStyleLbl="node3" presStyleIdx="1" presStyleCnt="8" custScaleX="554274">
        <dgm:presLayoutVars>
          <dgm:chPref val="3"/>
        </dgm:presLayoutVars>
      </dgm:prSet>
      <dgm:spPr/>
      <dgm:t>
        <a:bodyPr/>
        <a:lstStyle/>
        <a:p>
          <a:endParaRPr lang="en-US"/>
        </a:p>
      </dgm:t>
    </dgm:pt>
    <dgm:pt modelId="{7AB5C202-FD78-41DF-A2BA-462AD37CE02C}" type="pres">
      <dgm:prSet presAssocID="{3CBF0493-BA96-4775-9B92-D85CDF912D6B}" presName="level3hierChild" presStyleCnt="0"/>
      <dgm:spPr/>
    </dgm:pt>
    <dgm:pt modelId="{F899CE55-1F70-4788-B403-3CC7DBC4BB23}" type="pres">
      <dgm:prSet presAssocID="{90BEF0D9-4265-4D9A-A353-EAECFB94B60C}" presName="conn2-1" presStyleLbl="parChTrans1D3" presStyleIdx="2" presStyleCnt="8"/>
      <dgm:spPr/>
      <dgm:t>
        <a:bodyPr/>
        <a:lstStyle/>
        <a:p>
          <a:endParaRPr lang="en-US"/>
        </a:p>
      </dgm:t>
    </dgm:pt>
    <dgm:pt modelId="{94F8C41E-1751-450C-A7EE-D9B64DC57A23}" type="pres">
      <dgm:prSet presAssocID="{90BEF0D9-4265-4D9A-A353-EAECFB94B60C}" presName="connTx" presStyleLbl="parChTrans1D3" presStyleIdx="2" presStyleCnt="8"/>
      <dgm:spPr/>
      <dgm:t>
        <a:bodyPr/>
        <a:lstStyle/>
        <a:p>
          <a:endParaRPr lang="en-US"/>
        </a:p>
      </dgm:t>
    </dgm:pt>
    <dgm:pt modelId="{0BEB173B-D6A2-45B5-828E-292BF79CC56D}" type="pres">
      <dgm:prSet presAssocID="{223F3A6E-11FD-48C5-8A6E-BAE5293FA914}" presName="root2" presStyleCnt="0"/>
      <dgm:spPr/>
    </dgm:pt>
    <dgm:pt modelId="{B78A21C0-7995-42DE-B7FC-7A9FF9385A1B}" type="pres">
      <dgm:prSet presAssocID="{223F3A6E-11FD-48C5-8A6E-BAE5293FA914}" presName="LevelTwoTextNode" presStyleLbl="node3" presStyleIdx="2" presStyleCnt="8" custScaleX="557833">
        <dgm:presLayoutVars>
          <dgm:chPref val="3"/>
        </dgm:presLayoutVars>
      </dgm:prSet>
      <dgm:spPr/>
      <dgm:t>
        <a:bodyPr/>
        <a:lstStyle/>
        <a:p>
          <a:endParaRPr lang="en-US"/>
        </a:p>
      </dgm:t>
    </dgm:pt>
    <dgm:pt modelId="{45134947-08BC-4141-A727-5782B7C849EE}" type="pres">
      <dgm:prSet presAssocID="{223F3A6E-11FD-48C5-8A6E-BAE5293FA914}" presName="level3hierChild" presStyleCnt="0"/>
      <dgm:spPr/>
    </dgm:pt>
    <dgm:pt modelId="{EB3BAC43-F317-4EDE-9666-958415D85EF5}" type="pres">
      <dgm:prSet presAssocID="{488C3885-E820-4F9E-A6CF-DCE7A140A296}" presName="conn2-1" presStyleLbl="parChTrans1D2" presStyleIdx="1" presStyleCnt="2"/>
      <dgm:spPr/>
      <dgm:t>
        <a:bodyPr/>
        <a:lstStyle/>
        <a:p>
          <a:endParaRPr lang="en-US"/>
        </a:p>
      </dgm:t>
    </dgm:pt>
    <dgm:pt modelId="{F711DB66-09ED-4969-8C10-516C45934B8F}" type="pres">
      <dgm:prSet presAssocID="{488C3885-E820-4F9E-A6CF-DCE7A140A296}" presName="connTx" presStyleLbl="parChTrans1D2" presStyleIdx="1" presStyleCnt="2"/>
      <dgm:spPr/>
      <dgm:t>
        <a:bodyPr/>
        <a:lstStyle/>
        <a:p>
          <a:endParaRPr lang="en-US"/>
        </a:p>
      </dgm:t>
    </dgm:pt>
    <dgm:pt modelId="{AEDD4136-C64A-48D7-91BB-216E92676821}" type="pres">
      <dgm:prSet presAssocID="{E6480C94-BE82-44D8-9116-CD300BD544E3}" presName="root2" presStyleCnt="0"/>
      <dgm:spPr/>
    </dgm:pt>
    <dgm:pt modelId="{4EDD9268-AB95-41CA-9F47-B3CD2DF336E6}" type="pres">
      <dgm:prSet presAssocID="{E6480C94-BE82-44D8-9116-CD300BD544E3}" presName="LevelTwoTextNode" presStyleLbl="node2" presStyleIdx="1" presStyleCnt="2">
        <dgm:presLayoutVars>
          <dgm:chPref val="3"/>
        </dgm:presLayoutVars>
      </dgm:prSet>
      <dgm:spPr/>
      <dgm:t>
        <a:bodyPr/>
        <a:lstStyle/>
        <a:p>
          <a:endParaRPr lang="en-US"/>
        </a:p>
      </dgm:t>
    </dgm:pt>
    <dgm:pt modelId="{C1CDAC53-9E07-41B6-AB80-B111D73FC1C6}" type="pres">
      <dgm:prSet presAssocID="{E6480C94-BE82-44D8-9116-CD300BD544E3}" presName="level3hierChild" presStyleCnt="0"/>
      <dgm:spPr/>
    </dgm:pt>
    <dgm:pt modelId="{C4BA68FC-3221-4C82-A79E-5978A60DCC80}" type="pres">
      <dgm:prSet presAssocID="{F56A3726-5DCB-4ACD-AC3C-B70DBD1E7E16}" presName="conn2-1" presStyleLbl="parChTrans1D3" presStyleIdx="3" presStyleCnt="8"/>
      <dgm:spPr/>
      <dgm:t>
        <a:bodyPr/>
        <a:lstStyle/>
        <a:p>
          <a:endParaRPr lang="en-US"/>
        </a:p>
      </dgm:t>
    </dgm:pt>
    <dgm:pt modelId="{F54D9164-B505-4214-88F3-25C6AF6F2E92}" type="pres">
      <dgm:prSet presAssocID="{F56A3726-5DCB-4ACD-AC3C-B70DBD1E7E16}" presName="connTx" presStyleLbl="parChTrans1D3" presStyleIdx="3" presStyleCnt="8"/>
      <dgm:spPr/>
      <dgm:t>
        <a:bodyPr/>
        <a:lstStyle/>
        <a:p>
          <a:endParaRPr lang="en-US"/>
        </a:p>
      </dgm:t>
    </dgm:pt>
    <dgm:pt modelId="{B1C2B4BA-FC01-423D-9D54-2241CF01D5F8}" type="pres">
      <dgm:prSet presAssocID="{68C14BAD-7835-4505-9DE7-E08FE998BE2C}" presName="root2" presStyleCnt="0"/>
      <dgm:spPr/>
    </dgm:pt>
    <dgm:pt modelId="{DE6D3BB7-8DBE-4BE6-84CF-3E3B86D27C8B}" type="pres">
      <dgm:prSet presAssocID="{68C14BAD-7835-4505-9DE7-E08FE998BE2C}" presName="LevelTwoTextNode" presStyleLbl="node3" presStyleIdx="3" presStyleCnt="8" custScaleX="442194">
        <dgm:presLayoutVars>
          <dgm:chPref val="3"/>
        </dgm:presLayoutVars>
      </dgm:prSet>
      <dgm:spPr/>
      <dgm:t>
        <a:bodyPr/>
        <a:lstStyle/>
        <a:p>
          <a:endParaRPr lang="en-US"/>
        </a:p>
      </dgm:t>
    </dgm:pt>
    <dgm:pt modelId="{6266588A-1E59-44DF-A61B-36A746A602B2}" type="pres">
      <dgm:prSet presAssocID="{68C14BAD-7835-4505-9DE7-E08FE998BE2C}" presName="level3hierChild" presStyleCnt="0"/>
      <dgm:spPr/>
    </dgm:pt>
    <dgm:pt modelId="{42BFDE56-CF03-425D-BC6D-94A342758B01}" type="pres">
      <dgm:prSet presAssocID="{639A1946-1603-4A69-937F-03F2F9261309}" presName="conn2-1" presStyleLbl="parChTrans1D3" presStyleIdx="4" presStyleCnt="8"/>
      <dgm:spPr/>
      <dgm:t>
        <a:bodyPr/>
        <a:lstStyle/>
        <a:p>
          <a:endParaRPr lang="en-US"/>
        </a:p>
      </dgm:t>
    </dgm:pt>
    <dgm:pt modelId="{4C04C5F1-AFCF-419A-BC1A-78DDDA2F1A05}" type="pres">
      <dgm:prSet presAssocID="{639A1946-1603-4A69-937F-03F2F9261309}" presName="connTx" presStyleLbl="parChTrans1D3" presStyleIdx="4" presStyleCnt="8"/>
      <dgm:spPr/>
      <dgm:t>
        <a:bodyPr/>
        <a:lstStyle/>
        <a:p>
          <a:endParaRPr lang="en-US"/>
        </a:p>
      </dgm:t>
    </dgm:pt>
    <dgm:pt modelId="{D0F372A4-AEC2-4C8A-8DFD-8BB62F2AAE70}" type="pres">
      <dgm:prSet presAssocID="{7E5072A7-1709-47C8-8647-45AD3315D049}" presName="root2" presStyleCnt="0"/>
      <dgm:spPr/>
    </dgm:pt>
    <dgm:pt modelId="{E66E1B53-DD98-48B3-9DC6-409A801A7E56}" type="pres">
      <dgm:prSet presAssocID="{7E5072A7-1709-47C8-8647-45AD3315D049}" presName="LevelTwoTextNode" presStyleLbl="node3" presStyleIdx="4" presStyleCnt="8" custScaleX="478150">
        <dgm:presLayoutVars>
          <dgm:chPref val="3"/>
        </dgm:presLayoutVars>
      </dgm:prSet>
      <dgm:spPr/>
      <dgm:t>
        <a:bodyPr/>
        <a:lstStyle/>
        <a:p>
          <a:endParaRPr lang="en-US"/>
        </a:p>
      </dgm:t>
    </dgm:pt>
    <dgm:pt modelId="{636C89A8-5A63-4DA3-B330-50CEDD25558D}" type="pres">
      <dgm:prSet presAssocID="{7E5072A7-1709-47C8-8647-45AD3315D049}" presName="level3hierChild" presStyleCnt="0"/>
      <dgm:spPr/>
    </dgm:pt>
    <dgm:pt modelId="{0775A719-41F8-40DF-B09A-AAC90707D3FB}" type="pres">
      <dgm:prSet presAssocID="{142F6E68-B208-4207-AD24-2E188702EF87}" presName="conn2-1" presStyleLbl="parChTrans1D3" presStyleIdx="5" presStyleCnt="8"/>
      <dgm:spPr/>
      <dgm:t>
        <a:bodyPr/>
        <a:lstStyle/>
        <a:p>
          <a:endParaRPr lang="en-US"/>
        </a:p>
      </dgm:t>
    </dgm:pt>
    <dgm:pt modelId="{E5F64599-F109-44D0-B78A-B6A6D06FBA1A}" type="pres">
      <dgm:prSet presAssocID="{142F6E68-B208-4207-AD24-2E188702EF87}" presName="connTx" presStyleLbl="parChTrans1D3" presStyleIdx="5" presStyleCnt="8"/>
      <dgm:spPr/>
      <dgm:t>
        <a:bodyPr/>
        <a:lstStyle/>
        <a:p>
          <a:endParaRPr lang="en-US"/>
        </a:p>
      </dgm:t>
    </dgm:pt>
    <dgm:pt modelId="{54457969-55B0-4BCA-966B-2EFCFC4B7E94}" type="pres">
      <dgm:prSet presAssocID="{C05D655B-6606-4DCB-A013-15F86D843741}" presName="root2" presStyleCnt="0"/>
      <dgm:spPr/>
    </dgm:pt>
    <dgm:pt modelId="{3DC1A81C-E479-4612-96DC-7D3452FC6F5E}" type="pres">
      <dgm:prSet presAssocID="{C05D655B-6606-4DCB-A013-15F86D843741}" presName="LevelTwoTextNode" presStyleLbl="node3" presStyleIdx="5" presStyleCnt="8" custScaleX="511127">
        <dgm:presLayoutVars>
          <dgm:chPref val="3"/>
        </dgm:presLayoutVars>
      </dgm:prSet>
      <dgm:spPr/>
      <dgm:t>
        <a:bodyPr/>
        <a:lstStyle/>
        <a:p>
          <a:endParaRPr lang="en-US"/>
        </a:p>
      </dgm:t>
    </dgm:pt>
    <dgm:pt modelId="{A0A20537-4970-499D-AF56-A4A7AC66B9C3}" type="pres">
      <dgm:prSet presAssocID="{C05D655B-6606-4DCB-A013-15F86D843741}" presName="level3hierChild" presStyleCnt="0"/>
      <dgm:spPr/>
    </dgm:pt>
    <dgm:pt modelId="{90BBE5B7-42F8-48A2-96E6-80BEA895A81E}" type="pres">
      <dgm:prSet presAssocID="{4C72843E-6387-4721-818B-3CD5199D1EFC}" presName="conn2-1" presStyleLbl="parChTrans1D3" presStyleIdx="6" presStyleCnt="8"/>
      <dgm:spPr/>
      <dgm:t>
        <a:bodyPr/>
        <a:lstStyle/>
        <a:p>
          <a:endParaRPr lang="en-US"/>
        </a:p>
      </dgm:t>
    </dgm:pt>
    <dgm:pt modelId="{F9E5FEC0-666C-4143-8C05-E8B107AD3CF5}" type="pres">
      <dgm:prSet presAssocID="{4C72843E-6387-4721-818B-3CD5199D1EFC}" presName="connTx" presStyleLbl="parChTrans1D3" presStyleIdx="6" presStyleCnt="8"/>
      <dgm:spPr/>
      <dgm:t>
        <a:bodyPr/>
        <a:lstStyle/>
        <a:p>
          <a:endParaRPr lang="en-US"/>
        </a:p>
      </dgm:t>
    </dgm:pt>
    <dgm:pt modelId="{0FEA7F7D-E118-422E-BD3F-9E220146798E}" type="pres">
      <dgm:prSet presAssocID="{C3EDE533-1E9A-4F5F-B9A6-FF4361807BB9}" presName="root2" presStyleCnt="0"/>
      <dgm:spPr/>
    </dgm:pt>
    <dgm:pt modelId="{0DC8ECAB-0287-4F88-8D57-74A63711A63A}" type="pres">
      <dgm:prSet presAssocID="{C3EDE533-1E9A-4F5F-B9A6-FF4361807BB9}" presName="LevelTwoTextNode" presStyleLbl="node3" presStyleIdx="6" presStyleCnt="8" custScaleX="384084">
        <dgm:presLayoutVars>
          <dgm:chPref val="3"/>
        </dgm:presLayoutVars>
      </dgm:prSet>
      <dgm:spPr/>
      <dgm:t>
        <a:bodyPr/>
        <a:lstStyle/>
        <a:p>
          <a:endParaRPr lang="en-US"/>
        </a:p>
      </dgm:t>
    </dgm:pt>
    <dgm:pt modelId="{E55606B7-6539-49EF-A92E-54CB9EA2A622}" type="pres">
      <dgm:prSet presAssocID="{C3EDE533-1E9A-4F5F-B9A6-FF4361807BB9}" presName="level3hierChild" presStyleCnt="0"/>
      <dgm:spPr/>
    </dgm:pt>
    <dgm:pt modelId="{916A93C8-A9AE-45C7-B018-4D4642836023}" type="pres">
      <dgm:prSet presAssocID="{4BCE10E3-824F-4BC7-A686-FFCB71F69C8B}" presName="conn2-1" presStyleLbl="parChTrans1D3" presStyleIdx="7" presStyleCnt="8"/>
      <dgm:spPr/>
      <dgm:t>
        <a:bodyPr/>
        <a:lstStyle/>
        <a:p>
          <a:endParaRPr lang="en-US"/>
        </a:p>
      </dgm:t>
    </dgm:pt>
    <dgm:pt modelId="{C3975310-CCDE-4BB3-B07D-0E7CAE50DCDA}" type="pres">
      <dgm:prSet presAssocID="{4BCE10E3-824F-4BC7-A686-FFCB71F69C8B}" presName="connTx" presStyleLbl="parChTrans1D3" presStyleIdx="7" presStyleCnt="8"/>
      <dgm:spPr/>
      <dgm:t>
        <a:bodyPr/>
        <a:lstStyle/>
        <a:p>
          <a:endParaRPr lang="en-US"/>
        </a:p>
      </dgm:t>
    </dgm:pt>
    <dgm:pt modelId="{CBB1957C-04B0-4B51-8CFD-DFDE2284CB66}" type="pres">
      <dgm:prSet presAssocID="{2F3E783F-9BC6-4991-A7BA-ABE6C54648AB}" presName="root2" presStyleCnt="0"/>
      <dgm:spPr/>
    </dgm:pt>
    <dgm:pt modelId="{866D62DD-C3EC-417A-8E63-7FEB060458E3}" type="pres">
      <dgm:prSet presAssocID="{2F3E783F-9BC6-4991-A7BA-ABE6C54648AB}" presName="LevelTwoTextNode" presStyleLbl="node3" presStyleIdx="7" presStyleCnt="8" custScaleX="586016">
        <dgm:presLayoutVars>
          <dgm:chPref val="3"/>
        </dgm:presLayoutVars>
      </dgm:prSet>
      <dgm:spPr/>
      <dgm:t>
        <a:bodyPr/>
        <a:lstStyle/>
        <a:p>
          <a:endParaRPr lang="en-US"/>
        </a:p>
      </dgm:t>
    </dgm:pt>
    <dgm:pt modelId="{2B38F07F-7486-432B-8B65-B11C362ADE5A}" type="pres">
      <dgm:prSet presAssocID="{2F3E783F-9BC6-4991-A7BA-ABE6C54648AB}" presName="level3hierChild" presStyleCnt="0"/>
      <dgm:spPr/>
    </dgm:pt>
  </dgm:ptLst>
  <dgm:cxnLst>
    <dgm:cxn modelId="{AE24099B-F820-4D7A-A310-2B5A9ED67AFF}" srcId="{E6480C94-BE82-44D8-9116-CD300BD544E3}" destId="{7E5072A7-1709-47C8-8647-45AD3315D049}" srcOrd="1" destOrd="0" parTransId="{639A1946-1603-4A69-937F-03F2F9261309}" sibTransId="{11D38870-8B73-40FE-B587-9AEF91CB245A}"/>
    <dgm:cxn modelId="{F8318E38-BECB-4E29-9593-FCAE5BCDA53C}" type="presOf" srcId="{7E5072A7-1709-47C8-8647-45AD3315D049}" destId="{E66E1B53-DD98-48B3-9DC6-409A801A7E56}" srcOrd="0" destOrd="0" presId="urn:microsoft.com/office/officeart/2005/8/layout/hierarchy2"/>
    <dgm:cxn modelId="{F07A78D3-F7CC-4003-8D27-C75E506C2CAC}" srcId="{AA6894A9-FD51-4DE4-B07F-67815E65B1BE}" destId="{F590E4C4-4409-4587-AB6B-CF2B1481BBA4}" srcOrd="0" destOrd="0" parTransId="{E9BF541E-3A0E-4297-83E0-DB6E3A03F06D}" sibTransId="{B5E6C759-3E13-4BDC-81C8-FEBFEA43F168}"/>
    <dgm:cxn modelId="{4D167C07-36F6-4525-B38D-8F69A620B5D3}" type="presOf" srcId="{AA6894A9-FD51-4DE4-B07F-67815E65B1BE}" destId="{229F973F-3054-4F51-A703-B6083CC597B2}" srcOrd="0" destOrd="0" presId="urn:microsoft.com/office/officeart/2005/8/layout/hierarchy2"/>
    <dgm:cxn modelId="{C639BC81-A28D-46EE-8538-8FE11D91D813}" srcId="{F590E4C4-4409-4587-AB6B-CF2B1481BBA4}" destId="{223F3A6E-11FD-48C5-8A6E-BAE5293FA914}" srcOrd="2" destOrd="0" parTransId="{90BEF0D9-4265-4D9A-A353-EAECFB94B60C}" sibTransId="{F8C178F5-50FF-43B3-9E2C-7B59FC1C2A89}"/>
    <dgm:cxn modelId="{AFC7AABB-9394-4724-8D2A-3B3511612496}" type="presOf" srcId="{4C72843E-6387-4721-818B-3CD5199D1EFC}" destId="{F9E5FEC0-666C-4143-8C05-E8B107AD3CF5}" srcOrd="1" destOrd="0" presId="urn:microsoft.com/office/officeart/2005/8/layout/hierarchy2"/>
    <dgm:cxn modelId="{169EC935-C721-439D-B480-B20CFF5895A3}" type="presOf" srcId="{639A1946-1603-4A69-937F-03F2F9261309}" destId="{42BFDE56-CF03-425D-BC6D-94A342758B01}" srcOrd="0" destOrd="0" presId="urn:microsoft.com/office/officeart/2005/8/layout/hierarchy2"/>
    <dgm:cxn modelId="{E676A38D-56B5-4E47-A9E9-F81156A0C69A}" type="presOf" srcId="{223F3A6E-11FD-48C5-8A6E-BAE5293FA914}" destId="{B78A21C0-7995-42DE-B7FC-7A9FF9385A1B}" srcOrd="0" destOrd="0" presId="urn:microsoft.com/office/officeart/2005/8/layout/hierarchy2"/>
    <dgm:cxn modelId="{BC55A488-5A96-4C0A-9E15-2F14EA5801F6}" type="presOf" srcId="{C05D655B-6606-4DCB-A013-15F86D843741}" destId="{3DC1A81C-E479-4612-96DC-7D3452FC6F5E}" srcOrd="0" destOrd="0" presId="urn:microsoft.com/office/officeart/2005/8/layout/hierarchy2"/>
    <dgm:cxn modelId="{79D5C6F4-B0D5-4263-8AFA-E5358C034DDA}" srcId="{E6480C94-BE82-44D8-9116-CD300BD544E3}" destId="{C3EDE533-1E9A-4F5F-B9A6-FF4361807BB9}" srcOrd="3" destOrd="0" parTransId="{4C72843E-6387-4721-818B-3CD5199D1EFC}" sibTransId="{1BBAECE6-3C7B-418E-B10F-6165007EE068}"/>
    <dgm:cxn modelId="{77AC4331-5BF9-45BA-A0CD-A8C224C8E529}" type="presOf" srcId="{E6480C94-BE82-44D8-9116-CD300BD544E3}" destId="{4EDD9268-AB95-41CA-9F47-B3CD2DF336E6}" srcOrd="0" destOrd="0" presId="urn:microsoft.com/office/officeart/2005/8/layout/hierarchy2"/>
    <dgm:cxn modelId="{D4D4A739-BA88-4A9A-9084-C6AECCF23AF8}" srcId="{E6480C94-BE82-44D8-9116-CD300BD544E3}" destId="{2F3E783F-9BC6-4991-A7BA-ABE6C54648AB}" srcOrd="4" destOrd="0" parTransId="{4BCE10E3-824F-4BC7-A686-FFCB71F69C8B}" sibTransId="{F6B184EB-2E9B-4CA8-BC7C-27D59542C636}"/>
    <dgm:cxn modelId="{67F12CA8-B5F6-4977-96DA-0E67716D7533}" type="presOf" srcId="{A19DA7CB-DFC7-4BC6-84A2-72FCAD30955C}" destId="{C1149CA4-08E3-4586-953A-0ED36CFD26D6}" srcOrd="0" destOrd="0" presId="urn:microsoft.com/office/officeart/2005/8/layout/hierarchy2"/>
    <dgm:cxn modelId="{E15B35BE-65C5-4F05-8DA5-D15E517B492E}" type="presOf" srcId="{C3EDE533-1E9A-4F5F-B9A6-FF4361807BB9}" destId="{0DC8ECAB-0287-4F88-8D57-74A63711A63A}" srcOrd="0" destOrd="0" presId="urn:microsoft.com/office/officeart/2005/8/layout/hierarchy2"/>
    <dgm:cxn modelId="{2A825D96-32FB-4780-A6D8-BB66B5128935}" srcId="{F590E4C4-4409-4587-AB6B-CF2B1481BBA4}" destId="{7FBFDAF4-E5C6-44C4-B40B-17EBA8CC72C2}" srcOrd="0" destOrd="0" parTransId="{68E816A4-7BC6-41D5-B746-295F729CC7C0}" sibTransId="{FBE422CA-D6C0-42F8-84B2-796F3A304C45}"/>
    <dgm:cxn modelId="{D781A535-5E00-47E7-B3FE-C252FC703840}" type="presOf" srcId="{E9BF541E-3A0E-4297-83E0-DB6E3A03F06D}" destId="{99D30A6C-9386-421D-9F99-4FDB0ED8CB10}" srcOrd="0" destOrd="0" presId="urn:microsoft.com/office/officeart/2005/8/layout/hierarchy2"/>
    <dgm:cxn modelId="{202D5E9B-73D0-4A69-8825-A401528D7F6B}" type="presOf" srcId="{4C72843E-6387-4721-818B-3CD5199D1EFC}" destId="{90BBE5B7-42F8-48A2-96E6-80BEA895A81E}" srcOrd="0" destOrd="0" presId="urn:microsoft.com/office/officeart/2005/8/layout/hierarchy2"/>
    <dgm:cxn modelId="{57A53E75-CD75-456B-8892-B4D0950FFACD}" type="presOf" srcId="{488C3885-E820-4F9E-A6CF-DCE7A140A296}" destId="{F711DB66-09ED-4969-8C10-516C45934B8F}" srcOrd="1" destOrd="0" presId="urn:microsoft.com/office/officeart/2005/8/layout/hierarchy2"/>
    <dgm:cxn modelId="{6C258985-0D1F-40A6-879C-9D7587BEA588}" type="presOf" srcId="{68E816A4-7BC6-41D5-B746-295F729CC7C0}" destId="{2E448AAF-A671-402A-80B1-FFF8A8D7D97E}" srcOrd="0" destOrd="0" presId="urn:microsoft.com/office/officeart/2005/8/layout/hierarchy2"/>
    <dgm:cxn modelId="{140EFDDF-3655-4B88-855E-E88BF946CE3B}" type="presOf" srcId="{2F3E783F-9BC6-4991-A7BA-ABE6C54648AB}" destId="{866D62DD-C3EC-417A-8E63-7FEB060458E3}" srcOrd="0" destOrd="0" presId="urn:microsoft.com/office/officeart/2005/8/layout/hierarchy2"/>
    <dgm:cxn modelId="{28818F14-C56D-40DB-83EC-0A7F3EB9B07B}" type="presOf" srcId="{7FBFDAF4-E5C6-44C4-B40B-17EBA8CC72C2}" destId="{933A1197-6B9F-4786-B19F-8827B241CC68}" srcOrd="0" destOrd="0" presId="urn:microsoft.com/office/officeart/2005/8/layout/hierarchy2"/>
    <dgm:cxn modelId="{F2F14BFF-1B46-4B88-85B1-87C07F9A9724}" type="presOf" srcId="{DCE5A869-D45A-457A-971C-06031A536956}" destId="{3D24951F-3B16-44B7-A18C-3AE5AC4266F6}" srcOrd="0" destOrd="0" presId="urn:microsoft.com/office/officeart/2005/8/layout/hierarchy2"/>
    <dgm:cxn modelId="{341B0068-3F6C-4638-80D1-E753D2DF3987}" type="presOf" srcId="{68E816A4-7BC6-41D5-B746-295F729CC7C0}" destId="{99071A63-6851-4D5A-8E14-7EDC5A4C8AB7}" srcOrd="1" destOrd="0" presId="urn:microsoft.com/office/officeart/2005/8/layout/hierarchy2"/>
    <dgm:cxn modelId="{FBBEA00F-633D-4955-AE92-0CF4E2DCC4AE}" type="presOf" srcId="{142F6E68-B208-4207-AD24-2E188702EF87}" destId="{E5F64599-F109-44D0-B78A-B6A6D06FBA1A}" srcOrd="1" destOrd="0" presId="urn:microsoft.com/office/officeart/2005/8/layout/hierarchy2"/>
    <dgm:cxn modelId="{4A535093-6348-4FDF-84B7-9D5A37008149}" type="presOf" srcId="{68C14BAD-7835-4505-9DE7-E08FE998BE2C}" destId="{DE6D3BB7-8DBE-4BE6-84CF-3E3B86D27C8B}" srcOrd="0" destOrd="0" presId="urn:microsoft.com/office/officeart/2005/8/layout/hierarchy2"/>
    <dgm:cxn modelId="{45DFE6A3-5696-4C4D-BD15-2AF129F897FA}" srcId="{AA6894A9-FD51-4DE4-B07F-67815E65B1BE}" destId="{E6480C94-BE82-44D8-9116-CD300BD544E3}" srcOrd="1" destOrd="0" parTransId="{488C3885-E820-4F9E-A6CF-DCE7A140A296}" sibTransId="{4D0070BD-FAE6-4E5F-B057-54D3E7B1BB48}"/>
    <dgm:cxn modelId="{BD7B8CE2-E931-4D7A-A653-485447C8AAED}" type="presOf" srcId="{90BEF0D9-4265-4D9A-A353-EAECFB94B60C}" destId="{94F8C41E-1751-450C-A7EE-D9B64DC57A23}" srcOrd="1" destOrd="0" presId="urn:microsoft.com/office/officeart/2005/8/layout/hierarchy2"/>
    <dgm:cxn modelId="{4072A433-E8BE-42FB-8AE8-24F1656CE47C}" type="presOf" srcId="{4BCE10E3-824F-4BC7-A686-FFCB71F69C8B}" destId="{916A93C8-A9AE-45C7-B018-4D4642836023}" srcOrd="0" destOrd="0" presId="urn:microsoft.com/office/officeart/2005/8/layout/hierarchy2"/>
    <dgm:cxn modelId="{7E51FA1D-6F7F-4CA1-A50E-C7C3DFB3BCA7}" srcId="{F590E4C4-4409-4587-AB6B-CF2B1481BBA4}" destId="{3CBF0493-BA96-4775-9B92-D85CDF912D6B}" srcOrd="1" destOrd="0" parTransId="{A19DA7CB-DFC7-4BC6-84A2-72FCAD30955C}" sibTransId="{446A4F6E-44EC-42D5-AE52-12C6D794DDCB}"/>
    <dgm:cxn modelId="{D6911131-6708-4EDF-88CA-A5208A4BEC72}" type="presOf" srcId="{E9BF541E-3A0E-4297-83E0-DB6E3A03F06D}" destId="{FA85DCDF-9FD7-4D6D-8A8B-3C5D2B60E88C}" srcOrd="1" destOrd="0" presId="urn:microsoft.com/office/officeart/2005/8/layout/hierarchy2"/>
    <dgm:cxn modelId="{FA85E44E-FD6E-4EDD-93CE-9F4D00F41101}" type="presOf" srcId="{3CBF0493-BA96-4775-9B92-D85CDF912D6B}" destId="{36FFF13F-2B15-4AC8-A245-D2B91A0811C4}" srcOrd="0" destOrd="0" presId="urn:microsoft.com/office/officeart/2005/8/layout/hierarchy2"/>
    <dgm:cxn modelId="{83205FD1-A315-4B3D-966F-C96FF66E36E3}" type="presOf" srcId="{488C3885-E820-4F9E-A6CF-DCE7A140A296}" destId="{EB3BAC43-F317-4EDE-9666-958415D85EF5}" srcOrd="0" destOrd="0" presId="urn:microsoft.com/office/officeart/2005/8/layout/hierarchy2"/>
    <dgm:cxn modelId="{E0421FF9-813E-4677-827B-577413CFB54E}" type="presOf" srcId="{90BEF0D9-4265-4D9A-A353-EAECFB94B60C}" destId="{F899CE55-1F70-4788-B403-3CC7DBC4BB23}" srcOrd="0" destOrd="0" presId="urn:microsoft.com/office/officeart/2005/8/layout/hierarchy2"/>
    <dgm:cxn modelId="{6B94944D-2211-45B8-B6EB-ABB070B8911E}" srcId="{DCE5A869-D45A-457A-971C-06031A536956}" destId="{AA6894A9-FD51-4DE4-B07F-67815E65B1BE}" srcOrd="0" destOrd="0" parTransId="{E3FD0001-80D7-43BF-BEBB-EABEB16FB16D}" sibTransId="{8F19CFA1-5DBC-46EE-B03D-E1D8A7CBD6F6}"/>
    <dgm:cxn modelId="{406B8F21-C223-47F2-B9AD-730303E7F80B}" srcId="{E6480C94-BE82-44D8-9116-CD300BD544E3}" destId="{68C14BAD-7835-4505-9DE7-E08FE998BE2C}" srcOrd="0" destOrd="0" parTransId="{F56A3726-5DCB-4ACD-AC3C-B70DBD1E7E16}" sibTransId="{BA343D19-99B5-4A7E-85E2-97A15CC58259}"/>
    <dgm:cxn modelId="{E507CC7B-50F9-4D33-80EB-8729789DEE2B}" type="presOf" srcId="{4BCE10E3-824F-4BC7-A686-FFCB71F69C8B}" destId="{C3975310-CCDE-4BB3-B07D-0E7CAE50DCDA}" srcOrd="1" destOrd="0" presId="urn:microsoft.com/office/officeart/2005/8/layout/hierarchy2"/>
    <dgm:cxn modelId="{7879ED43-F6BD-4E1A-A4BD-65BC33CE2645}" type="presOf" srcId="{142F6E68-B208-4207-AD24-2E188702EF87}" destId="{0775A719-41F8-40DF-B09A-AAC90707D3FB}" srcOrd="0" destOrd="0" presId="urn:microsoft.com/office/officeart/2005/8/layout/hierarchy2"/>
    <dgm:cxn modelId="{317E7D92-A002-4075-B22A-7437DC10F968}" type="presOf" srcId="{639A1946-1603-4A69-937F-03F2F9261309}" destId="{4C04C5F1-AFCF-419A-BC1A-78DDDA2F1A05}" srcOrd="1" destOrd="0" presId="urn:microsoft.com/office/officeart/2005/8/layout/hierarchy2"/>
    <dgm:cxn modelId="{1FC7D7D5-B135-4FCD-94B6-CD80229BF618}" type="presOf" srcId="{F56A3726-5DCB-4ACD-AC3C-B70DBD1E7E16}" destId="{F54D9164-B505-4214-88F3-25C6AF6F2E92}" srcOrd="1" destOrd="0" presId="urn:microsoft.com/office/officeart/2005/8/layout/hierarchy2"/>
    <dgm:cxn modelId="{7D4508C3-BE1B-4250-AEA9-232A6DF330EA}" srcId="{E6480C94-BE82-44D8-9116-CD300BD544E3}" destId="{C05D655B-6606-4DCB-A013-15F86D843741}" srcOrd="2" destOrd="0" parTransId="{142F6E68-B208-4207-AD24-2E188702EF87}" sibTransId="{757D78AC-3022-4A15-B912-0AD68DEC43ED}"/>
    <dgm:cxn modelId="{7818D87A-C9F3-4D2D-A483-383CB8332F85}" type="presOf" srcId="{A19DA7CB-DFC7-4BC6-84A2-72FCAD30955C}" destId="{A315838F-7AE8-40D2-A1BC-9ACC65EA105C}" srcOrd="1" destOrd="0" presId="urn:microsoft.com/office/officeart/2005/8/layout/hierarchy2"/>
    <dgm:cxn modelId="{8F152F36-1278-458F-ACA9-F27FBD3C2773}" type="presOf" srcId="{F590E4C4-4409-4587-AB6B-CF2B1481BBA4}" destId="{358E8601-5879-4965-9CD9-3712C1E8FDC5}" srcOrd="0" destOrd="0" presId="urn:microsoft.com/office/officeart/2005/8/layout/hierarchy2"/>
    <dgm:cxn modelId="{F789D871-90B3-46AE-96FF-BCA1EFA64821}" type="presOf" srcId="{F56A3726-5DCB-4ACD-AC3C-B70DBD1E7E16}" destId="{C4BA68FC-3221-4C82-A79E-5978A60DCC80}" srcOrd="0" destOrd="0" presId="urn:microsoft.com/office/officeart/2005/8/layout/hierarchy2"/>
    <dgm:cxn modelId="{271A0BB9-98F2-4B13-801F-70944F833EC2}" type="presParOf" srcId="{3D24951F-3B16-44B7-A18C-3AE5AC4266F6}" destId="{85E2F25A-4205-46E3-BC4B-836EF13DB71F}" srcOrd="0" destOrd="0" presId="urn:microsoft.com/office/officeart/2005/8/layout/hierarchy2"/>
    <dgm:cxn modelId="{26E6E064-E66E-4A67-8785-9C400C356CAC}" type="presParOf" srcId="{85E2F25A-4205-46E3-BC4B-836EF13DB71F}" destId="{229F973F-3054-4F51-A703-B6083CC597B2}" srcOrd="0" destOrd="0" presId="urn:microsoft.com/office/officeart/2005/8/layout/hierarchy2"/>
    <dgm:cxn modelId="{D9EF2A10-5860-4DBD-B2D0-CEFF7A0DAEBD}" type="presParOf" srcId="{85E2F25A-4205-46E3-BC4B-836EF13DB71F}" destId="{BA83ECF6-25D7-4E1B-A512-33AA4263EDFD}" srcOrd="1" destOrd="0" presId="urn:microsoft.com/office/officeart/2005/8/layout/hierarchy2"/>
    <dgm:cxn modelId="{ADA60594-301D-441B-BD4B-7A10AF4B3D97}" type="presParOf" srcId="{BA83ECF6-25D7-4E1B-A512-33AA4263EDFD}" destId="{99D30A6C-9386-421D-9F99-4FDB0ED8CB10}" srcOrd="0" destOrd="0" presId="urn:microsoft.com/office/officeart/2005/8/layout/hierarchy2"/>
    <dgm:cxn modelId="{B65160CC-748D-4296-93D5-D5D0E4AA137F}" type="presParOf" srcId="{99D30A6C-9386-421D-9F99-4FDB0ED8CB10}" destId="{FA85DCDF-9FD7-4D6D-8A8B-3C5D2B60E88C}" srcOrd="0" destOrd="0" presId="urn:microsoft.com/office/officeart/2005/8/layout/hierarchy2"/>
    <dgm:cxn modelId="{A51249EC-C4A2-45D2-A91D-7729259D3057}" type="presParOf" srcId="{BA83ECF6-25D7-4E1B-A512-33AA4263EDFD}" destId="{60CAE57E-7959-4196-9083-23FAA96B8672}" srcOrd="1" destOrd="0" presId="urn:microsoft.com/office/officeart/2005/8/layout/hierarchy2"/>
    <dgm:cxn modelId="{FC05E31B-97F3-4EBB-9FE7-B2D19737623D}" type="presParOf" srcId="{60CAE57E-7959-4196-9083-23FAA96B8672}" destId="{358E8601-5879-4965-9CD9-3712C1E8FDC5}" srcOrd="0" destOrd="0" presId="urn:microsoft.com/office/officeart/2005/8/layout/hierarchy2"/>
    <dgm:cxn modelId="{C9089521-4CFD-4431-A3F0-5F4CAD8E991E}" type="presParOf" srcId="{60CAE57E-7959-4196-9083-23FAA96B8672}" destId="{7A926D55-2718-4C8C-9F8B-960E7A52BDED}" srcOrd="1" destOrd="0" presId="urn:microsoft.com/office/officeart/2005/8/layout/hierarchy2"/>
    <dgm:cxn modelId="{0123DB29-D075-4743-93AF-78D8B2A073B6}" type="presParOf" srcId="{7A926D55-2718-4C8C-9F8B-960E7A52BDED}" destId="{2E448AAF-A671-402A-80B1-FFF8A8D7D97E}" srcOrd="0" destOrd="0" presId="urn:microsoft.com/office/officeart/2005/8/layout/hierarchy2"/>
    <dgm:cxn modelId="{69ABB95E-6F43-46A7-94E8-03D4127273C1}" type="presParOf" srcId="{2E448AAF-A671-402A-80B1-FFF8A8D7D97E}" destId="{99071A63-6851-4D5A-8E14-7EDC5A4C8AB7}" srcOrd="0" destOrd="0" presId="urn:microsoft.com/office/officeart/2005/8/layout/hierarchy2"/>
    <dgm:cxn modelId="{7C7ABCD5-C1FF-493F-89A7-0E0E070CC94E}" type="presParOf" srcId="{7A926D55-2718-4C8C-9F8B-960E7A52BDED}" destId="{59FECF5E-AC88-4FCA-B4F2-D0E9EB7E0247}" srcOrd="1" destOrd="0" presId="urn:microsoft.com/office/officeart/2005/8/layout/hierarchy2"/>
    <dgm:cxn modelId="{29704321-F0BB-48C3-A94B-E2D05F470B8A}" type="presParOf" srcId="{59FECF5E-AC88-4FCA-B4F2-D0E9EB7E0247}" destId="{933A1197-6B9F-4786-B19F-8827B241CC68}" srcOrd="0" destOrd="0" presId="urn:microsoft.com/office/officeart/2005/8/layout/hierarchy2"/>
    <dgm:cxn modelId="{E0CC9063-0094-4527-BC7C-38D60A11DF7A}" type="presParOf" srcId="{59FECF5E-AC88-4FCA-B4F2-D0E9EB7E0247}" destId="{B26B2743-665F-46BF-A5DF-94668F069EBB}" srcOrd="1" destOrd="0" presId="urn:microsoft.com/office/officeart/2005/8/layout/hierarchy2"/>
    <dgm:cxn modelId="{C2C79F2F-27B6-4ED1-A2B3-F9511AFB8083}" type="presParOf" srcId="{7A926D55-2718-4C8C-9F8B-960E7A52BDED}" destId="{C1149CA4-08E3-4586-953A-0ED36CFD26D6}" srcOrd="2" destOrd="0" presId="urn:microsoft.com/office/officeart/2005/8/layout/hierarchy2"/>
    <dgm:cxn modelId="{45C311A4-9618-4B91-BE3D-8367CB9557A3}" type="presParOf" srcId="{C1149CA4-08E3-4586-953A-0ED36CFD26D6}" destId="{A315838F-7AE8-40D2-A1BC-9ACC65EA105C}" srcOrd="0" destOrd="0" presId="urn:microsoft.com/office/officeart/2005/8/layout/hierarchy2"/>
    <dgm:cxn modelId="{8E52E423-48EF-46A6-A0B1-787F7FC633AD}" type="presParOf" srcId="{7A926D55-2718-4C8C-9F8B-960E7A52BDED}" destId="{3A28EF91-7DCD-4E94-94D6-2BE2BA5D5C49}" srcOrd="3" destOrd="0" presId="urn:microsoft.com/office/officeart/2005/8/layout/hierarchy2"/>
    <dgm:cxn modelId="{55EC0CB3-D187-41A7-B812-C2EDCED8B56F}" type="presParOf" srcId="{3A28EF91-7DCD-4E94-94D6-2BE2BA5D5C49}" destId="{36FFF13F-2B15-4AC8-A245-D2B91A0811C4}" srcOrd="0" destOrd="0" presId="urn:microsoft.com/office/officeart/2005/8/layout/hierarchy2"/>
    <dgm:cxn modelId="{1CBF9B7A-E26C-4419-8EE6-FB9ACC6B2E94}" type="presParOf" srcId="{3A28EF91-7DCD-4E94-94D6-2BE2BA5D5C49}" destId="{7AB5C202-FD78-41DF-A2BA-462AD37CE02C}" srcOrd="1" destOrd="0" presId="urn:microsoft.com/office/officeart/2005/8/layout/hierarchy2"/>
    <dgm:cxn modelId="{0D0B1464-FFF3-46C2-9236-3C11F9C6B4D8}" type="presParOf" srcId="{7A926D55-2718-4C8C-9F8B-960E7A52BDED}" destId="{F899CE55-1F70-4788-B403-3CC7DBC4BB23}" srcOrd="4" destOrd="0" presId="urn:microsoft.com/office/officeart/2005/8/layout/hierarchy2"/>
    <dgm:cxn modelId="{21984028-B330-4A57-A70A-7C468A378969}" type="presParOf" srcId="{F899CE55-1F70-4788-B403-3CC7DBC4BB23}" destId="{94F8C41E-1751-450C-A7EE-D9B64DC57A23}" srcOrd="0" destOrd="0" presId="urn:microsoft.com/office/officeart/2005/8/layout/hierarchy2"/>
    <dgm:cxn modelId="{171B036F-3A5B-4B7B-8590-C28BF99AFCAC}" type="presParOf" srcId="{7A926D55-2718-4C8C-9F8B-960E7A52BDED}" destId="{0BEB173B-D6A2-45B5-828E-292BF79CC56D}" srcOrd="5" destOrd="0" presId="urn:microsoft.com/office/officeart/2005/8/layout/hierarchy2"/>
    <dgm:cxn modelId="{655FEF06-6F38-42E1-A1D8-14CC1FDCC159}" type="presParOf" srcId="{0BEB173B-D6A2-45B5-828E-292BF79CC56D}" destId="{B78A21C0-7995-42DE-B7FC-7A9FF9385A1B}" srcOrd="0" destOrd="0" presId="urn:microsoft.com/office/officeart/2005/8/layout/hierarchy2"/>
    <dgm:cxn modelId="{A1231797-C3A2-4F05-A1F1-6DA549B08EFA}" type="presParOf" srcId="{0BEB173B-D6A2-45B5-828E-292BF79CC56D}" destId="{45134947-08BC-4141-A727-5782B7C849EE}" srcOrd="1" destOrd="0" presId="urn:microsoft.com/office/officeart/2005/8/layout/hierarchy2"/>
    <dgm:cxn modelId="{52D827BD-ED5B-4208-9EDF-2360678CC38F}" type="presParOf" srcId="{BA83ECF6-25D7-4E1B-A512-33AA4263EDFD}" destId="{EB3BAC43-F317-4EDE-9666-958415D85EF5}" srcOrd="2" destOrd="0" presId="urn:microsoft.com/office/officeart/2005/8/layout/hierarchy2"/>
    <dgm:cxn modelId="{7028BE74-0B70-458D-A193-8E535C478FE6}" type="presParOf" srcId="{EB3BAC43-F317-4EDE-9666-958415D85EF5}" destId="{F711DB66-09ED-4969-8C10-516C45934B8F}" srcOrd="0" destOrd="0" presId="urn:microsoft.com/office/officeart/2005/8/layout/hierarchy2"/>
    <dgm:cxn modelId="{D2E7D7EF-7D7A-490C-806C-70ECC019B578}" type="presParOf" srcId="{BA83ECF6-25D7-4E1B-A512-33AA4263EDFD}" destId="{AEDD4136-C64A-48D7-91BB-216E92676821}" srcOrd="3" destOrd="0" presId="urn:microsoft.com/office/officeart/2005/8/layout/hierarchy2"/>
    <dgm:cxn modelId="{642F5E3F-4AFA-4DA7-A91E-C1B19DDADF64}" type="presParOf" srcId="{AEDD4136-C64A-48D7-91BB-216E92676821}" destId="{4EDD9268-AB95-41CA-9F47-B3CD2DF336E6}" srcOrd="0" destOrd="0" presId="urn:microsoft.com/office/officeart/2005/8/layout/hierarchy2"/>
    <dgm:cxn modelId="{1575C730-55E8-4FD0-AF11-016FA9A5EE73}" type="presParOf" srcId="{AEDD4136-C64A-48D7-91BB-216E92676821}" destId="{C1CDAC53-9E07-41B6-AB80-B111D73FC1C6}" srcOrd="1" destOrd="0" presId="urn:microsoft.com/office/officeart/2005/8/layout/hierarchy2"/>
    <dgm:cxn modelId="{D96D5C00-31B6-4AB0-8445-C550003CF33A}" type="presParOf" srcId="{C1CDAC53-9E07-41B6-AB80-B111D73FC1C6}" destId="{C4BA68FC-3221-4C82-A79E-5978A60DCC80}" srcOrd="0" destOrd="0" presId="urn:microsoft.com/office/officeart/2005/8/layout/hierarchy2"/>
    <dgm:cxn modelId="{C7B28E95-4322-4C2C-9F68-8ECC7230BF27}" type="presParOf" srcId="{C4BA68FC-3221-4C82-A79E-5978A60DCC80}" destId="{F54D9164-B505-4214-88F3-25C6AF6F2E92}" srcOrd="0" destOrd="0" presId="urn:microsoft.com/office/officeart/2005/8/layout/hierarchy2"/>
    <dgm:cxn modelId="{C1A17E33-A8EA-4B61-B226-A0357540BFDA}" type="presParOf" srcId="{C1CDAC53-9E07-41B6-AB80-B111D73FC1C6}" destId="{B1C2B4BA-FC01-423D-9D54-2241CF01D5F8}" srcOrd="1" destOrd="0" presId="urn:microsoft.com/office/officeart/2005/8/layout/hierarchy2"/>
    <dgm:cxn modelId="{DE8BA25F-10A3-4F5F-922F-49D89EEC03DA}" type="presParOf" srcId="{B1C2B4BA-FC01-423D-9D54-2241CF01D5F8}" destId="{DE6D3BB7-8DBE-4BE6-84CF-3E3B86D27C8B}" srcOrd="0" destOrd="0" presId="urn:microsoft.com/office/officeart/2005/8/layout/hierarchy2"/>
    <dgm:cxn modelId="{8C7BE68D-5CB6-4DDA-902A-A812262C1AB7}" type="presParOf" srcId="{B1C2B4BA-FC01-423D-9D54-2241CF01D5F8}" destId="{6266588A-1E59-44DF-A61B-36A746A602B2}" srcOrd="1" destOrd="0" presId="urn:microsoft.com/office/officeart/2005/8/layout/hierarchy2"/>
    <dgm:cxn modelId="{5054F254-391D-405F-9CC7-4E2378C87F04}" type="presParOf" srcId="{C1CDAC53-9E07-41B6-AB80-B111D73FC1C6}" destId="{42BFDE56-CF03-425D-BC6D-94A342758B01}" srcOrd="2" destOrd="0" presId="urn:microsoft.com/office/officeart/2005/8/layout/hierarchy2"/>
    <dgm:cxn modelId="{2512B347-36B5-419B-AB77-D4DECF567534}" type="presParOf" srcId="{42BFDE56-CF03-425D-BC6D-94A342758B01}" destId="{4C04C5F1-AFCF-419A-BC1A-78DDDA2F1A05}" srcOrd="0" destOrd="0" presId="urn:microsoft.com/office/officeart/2005/8/layout/hierarchy2"/>
    <dgm:cxn modelId="{01E05D06-4D58-4E3C-9DC0-B709E31C7DE9}" type="presParOf" srcId="{C1CDAC53-9E07-41B6-AB80-B111D73FC1C6}" destId="{D0F372A4-AEC2-4C8A-8DFD-8BB62F2AAE70}" srcOrd="3" destOrd="0" presId="urn:microsoft.com/office/officeart/2005/8/layout/hierarchy2"/>
    <dgm:cxn modelId="{6A916DA6-EBE9-47F1-89E8-8D91D09C20D8}" type="presParOf" srcId="{D0F372A4-AEC2-4C8A-8DFD-8BB62F2AAE70}" destId="{E66E1B53-DD98-48B3-9DC6-409A801A7E56}" srcOrd="0" destOrd="0" presId="urn:microsoft.com/office/officeart/2005/8/layout/hierarchy2"/>
    <dgm:cxn modelId="{E0D6DF2F-FE8D-4BF7-9496-22654D9EBF30}" type="presParOf" srcId="{D0F372A4-AEC2-4C8A-8DFD-8BB62F2AAE70}" destId="{636C89A8-5A63-4DA3-B330-50CEDD25558D}" srcOrd="1" destOrd="0" presId="urn:microsoft.com/office/officeart/2005/8/layout/hierarchy2"/>
    <dgm:cxn modelId="{05768EFD-A5B5-4033-ABD6-7C4E5DA8647D}" type="presParOf" srcId="{C1CDAC53-9E07-41B6-AB80-B111D73FC1C6}" destId="{0775A719-41F8-40DF-B09A-AAC90707D3FB}" srcOrd="4" destOrd="0" presId="urn:microsoft.com/office/officeart/2005/8/layout/hierarchy2"/>
    <dgm:cxn modelId="{F599B9FC-1EF0-4B96-B122-02999AD33B30}" type="presParOf" srcId="{0775A719-41F8-40DF-B09A-AAC90707D3FB}" destId="{E5F64599-F109-44D0-B78A-B6A6D06FBA1A}" srcOrd="0" destOrd="0" presId="urn:microsoft.com/office/officeart/2005/8/layout/hierarchy2"/>
    <dgm:cxn modelId="{E32D9660-302C-40DC-89B2-9298AB4A71B5}" type="presParOf" srcId="{C1CDAC53-9E07-41B6-AB80-B111D73FC1C6}" destId="{54457969-55B0-4BCA-966B-2EFCFC4B7E94}" srcOrd="5" destOrd="0" presId="urn:microsoft.com/office/officeart/2005/8/layout/hierarchy2"/>
    <dgm:cxn modelId="{59D44CF0-509A-4E3B-94AC-C256CF594BE2}" type="presParOf" srcId="{54457969-55B0-4BCA-966B-2EFCFC4B7E94}" destId="{3DC1A81C-E479-4612-96DC-7D3452FC6F5E}" srcOrd="0" destOrd="0" presId="urn:microsoft.com/office/officeart/2005/8/layout/hierarchy2"/>
    <dgm:cxn modelId="{915696DE-F08B-4386-9FEF-9009526F7C81}" type="presParOf" srcId="{54457969-55B0-4BCA-966B-2EFCFC4B7E94}" destId="{A0A20537-4970-499D-AF56-A4A7AC66B9C3}" srcOrd="1" destOrd="0" presId="urn:microsoft.com/office/officeart/2005/8/layout/hierarchy2"/>
    <dgm:cxn modelId="{C05FC846-C4C1-41BF-A3D4-94B2411CA4C1}" type="presParOf" srcId="{C1CDAC53-9E07-41B6-AB80-B111D73FC1C6}" destId="{90BBE5B7-42F8-48A2-96E6-80BEA895A81E}" srcOrd="6" destOrd="0" presId="urn:microsoft.com/office/officeart/2005/8/layout/hierarchy2"/>
    <dgm:cxn modelId="{C9891557-EC2B-426C-B4F4-44FDF080F16F}" type="presParOf" srcId="{90BBE5B7-42F8-48A2-96E6-80BEA895A81E}" destId="{F9E5FEC0-666C-4143-8C05-E8B107AD3CF5}" srcOrd="0" destOrd="0" presId="urn:microsoft.com/office/officeart/2005/8/layout/hierarchy2"/>
    <dgm:cxn modelId="{21776892-5F2E-4F70-99C9-F8EE268F5348}" type="presParOf" srcId="{C1CDAC53-9E07-41B6-AB80-B111D73FC1C6}" destId="{0FEA7F7D-E118-422E-BD3F-9E220146798E}" srcOrd="7" destOrd="0" presId="urn:microsoft.com/office/officeart/2005/8/layout/hierarchy2"/>
    <dgm:cxn modelId="{FFDA76B7-2F69-45DB-824F-CF87F537680C}" type="presParOf" srcId="{0FEA7F7D-E118-422E-BD3F-9E220146798E}" destId="{0DC8ECAB-0287-4F88-8D57-74A63711A63A}" srcOrd="0" destOrd="0" presId="urn:microsoft.com/office/officeart/2005/8/layout/hierarchy2"/>
    <dgm:cxn modelId="{1C6035B1-6C06-484B-8F58-8F3EBD8671A5}" type="presParOf" srcId="{0FEA7F7D-E118-422E-BD3F-9E220146798E}" destId="{E55606B7-6539-49EF-A92E-54CB9EA2A622}" srcOrd="1" destOrd="0" presId="urn:microsoft.com/office/officeart/2005/8/layout/hierarchy2"/>
    <dgm:cxn modelId="{C8FDA16B-4900-4AC5-9D66-F958239AFF56}" type="presParOf" srcId="{C1CDAC53-9E07-41B6-AB80-B111D73FC1C6}" destId="{916A93C8-A9AE-45C7-B018-4D4642836023}" srcOrd="8" destOrd="0" presId="urn:microsoft.com/office/officeart/2005/8/layout/hierarchy2"/>
    <dgm:cxn modelId="{A17972CF-6DAE-4AEB-930A-F57B63C77C79}" type="presParOf" srcId="{916A93C8-A9AE-45C7-B018-4D4642836023}" destId="{C3975310-CCDE-4BB3-B07D-0E7CAE50DCDA}" srcOrd="0" destOrd="0" presId="urn:microsoft.com/office/officeart/2005/8/layout/hierarchy2"/>
    <dgm:cxn modelId="{99EB0C1E-B098-4910-91A1-7FC9C5F86392}" type="presParOf" srcId="{C1CDAC53-9E07-41B6-AB80-B111D73FC1C6}" destId="{CBB1957C-04B0-4B51-8CFD-DFDE2284CB66}" srcOrd="9" destOrd="0" presId="urn:microsoft.com/office/officeart/2005/8/layout/hierarchy2"/>
    <dgm:cxn modelId="{4A7E6C73-ADA0-4D83-887F-229090E56EA1}" type="presParOf" srcId="{CBB1957C-04B0-4B51-8CFD-DFDE2284CB66}" destId="{866D62DD-C3EC-417A-8E63-7FEB060458E3}" srcOrd="0" destOrd="0" presId="urn:microsoft.com/office/officeart/2005/8/layout/hierarchy2"/>
    <dgm:cxn modelId="{59C6D1B2-15D3-4A7D-9CC6-3D45E0D07994}" type="presParOf" srcId="{CBB1957C-04B0-4B51-8CFD-DFDE2284CB66}" destId="{2B38F07F-7486-432B-8B65-B11C362ADE5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8F83A-070F-411C-9146-9B77A65EE85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vi-VN"/>
        </a:p>
      </dgm:t>
    </dgm:pt>
    <dgm:pt modelId="{512CA49D-1817-401B-A087-C90FFD008454}">
      <dgm:prSet/>
      <dgm:spPr/>
      <dgm:t>
        <a:bodyPr/>
        <a:lstStyle/>
        <a:p>
          <a:r>
            <a:rPr lang="vi-VN" b="0" i="0"/>
            <a:t>3. Tìm hiểu, trải nghiệm thực tiễn</a:t>
          </a:r>
          <a:endParaRPr lang="vi-VN"/>
        </a:p>
      </dgm:t>
    </dgm:pt>
    <dgm:pt modelId="{A8A32A6E-11DD-410E-95E7-403ABBD052D3}" type="parTrans" cxnId="{5FD74AA0-3D19-41D8-BF86-7CD7331427C3}">
      <dgm:prSet/>
      <dgm:spPr/>
      <dgm:t>
        <a:bodyPr/>
        <a:lstStyle/>
        <a:p>
          <a:endParaRPr lang="vi-VN"/>
        </a:p>
      </dgm:t>
    </dgm:pt>
    <dgm:pt modelId="{3DD88F4A-3334-4CE2-8252-ED1E4FABBEA9}" type="sibTrans" cxnId="{5FD74AA0-3D19-41D8-BF86-7CD7331427C3}">
      <dgm:prSet/>
      <dgm:spPr/>
      <dgm:t>
        <a:bodyPr/>
        <a:lstStyle/>
        <a:p>
          <a:endParaRPr lang="vi-VN"/>
        </a:p>
      </dgm:t>
    </dgm:pt>
    <dgm:pt modelId="{B1B68144-D0DE-4A33-AE9C-C1CE5BB5B84E}">
      <dgm:prSet/>
      <dgm:spPr/>
      <dgm:t>
        <a:bodyPr/>
        <a:lstStyle/>
        <a:p>
          <a:r>
            <a:rPr lang="vi-VN" b="0" i="0" dirty="0"/>
            <a:t>- </a:t>
          </a:r>
          <a:r>
            <a:rPr lang="vi-VN" b="0" i="0" dirty="0" err="1"/>
            <a:t>Hoạt</a:t>
          </a:r>
          <a:r>
            <a:rPr lang="vi-VN" b="0" i="0" dirty="0"/>
            <a:t> </a:t>
          </a:r>
          <a:r>
            <a:rPr lang="vi-VN" b="0" i="0" dirty="0" err="1"/>
            <a:t>động</a:t>
          </a:r>
          <a:r>
            <a:rPr lang="vi-VN" b="0" i="0" dirty="0"/>
            <a:t> </a:t>
          </a:r>
          <a:r>
            <a:rPr lang="vi-VN" b="0" i="0" dirty="0" err="1"/>
            <a:t>trải</a:t>
          </a:r>
          <a:r>
            <a:rPr lang="vi-VN" b="0" i="0" dirty="0"/>
            <a:t> </a:t>
          </a:r>
          <a:r>
            <a:rPr lang="vi-VN" b="0" i="0" dirty="0" err="1"/>
            <a:t>nghiệm</a:t>
          </a:r>
          <a:r>
            <a:rPr lang="vi-VN" b="0" i="0" dirty="0"/>
            <a:t> </a:t>
          </a:r>
          <a:r>
            <a:rPr lang="vi-VN" b="0" i="0" dirty="0" err="1"/>
            <a:t>thực</a:t>
          </a:r>
          <a:r>
            <a:rPr lang="vi-VN" b="0" i="0" dirty="0"/>
            <a:t> </a:t>
          </a:r>
          <a:r>
            <a:rPr lang="vi-VN" b="0" i="0" dirty="0" err="1"/>
            <a:t>tiễn</a:t>
          </a:r>
          <a:r>
            <a:rPr lang="vi-VN" b="0" i="0" dirty="0"/>
            <a:t>:</a:t>
          </a:r>
          <a:endParaRPr lang="vi-VN" dirty="0"/>
        </a:p>
      </dgm:t>
    </dgm:pt>
    <dgm:pt modelId="{29650EB2-DF8D-42AE-802A-4F246A35E253}" type="parTrans" cxnId="{D51F7934-7B4E-40D8-BCD4-53EC37D7F69B}">
      <dgm:prSet/>
      <dgm:spPr/>
      <dgm:t>
        <a:bodyPr/>
        <a:lstStyle/>
        <a:p>
          <a:endParaRPr lang="vi-VN"/>
        </a:p>
      </dgm:t>
    </dgm:pt>
    <dgm:pt modelId="{B0C8D85F-6EA3-46A0-A3EE-0940C44E56BB}" type="sibTrans" cxnId="{D51F7934-7B4E-40D8-BCD4-53EC37D7F69B}">
      <dgm:prSet/>
      <dgm:spPr/>
      <dgm:t>
        <a:bodyPr/>
        <a:lstStyle/>
        <a:p>
          <a:endParaRPr lang="vi-VN"/>
        </a:p>
      </dgm:t>
    </dgm:pt>
    <dgm:pt modelId="{6E938420-4DED-4C51-A403-816602E5A241}">
      <dgm:prSet/>
      <dgm:spPr/>
      <dgm:t>
        <a:bodyPr/>
        <a:lstStyle/>
        <a:p>
          <a:r>
            <a:rPr lang="vi-VN" b="0" i="0" dirty="0"/>
            <a:t>- Ghi </a:t>
          </a:r>
          <a:r>
            <a:rPr lang="vi-VN" b="0" i="0" dirty="0" err="1"/>
            <a:t>lại</a:t>
          </a:r>
          <a:r>
            <a:rPr lang="vi-VN" b="0" i="0" dirty="0"/>
            <a:t> suy </a:t>
          </a:r>
          <a:r>
            <a:rPr lang="vi-VN" b="0" i="0" dirty="0" err="1"/>
            <a:t>nghĩ</a:t>
          </a:r>
          <a:r>
            <a:rPr lang="vi-VN" b="0" i="0" dirty="0"/>
            <a:t>, </a:t>
          </a:r>
          <a:r>
            <a:rPr lang="vi-VN" b="0" i="0" dirty="0" err="1"/>
            <a:t>cảm</a:t>
          </a:r>
          <a:r>
            <a:rPr lang="vi-VN" b="0" i="0" dirty="0"/>
            <a:t> </a:t>
          </a:r>
          <a:r>
            <a:rPr lang="vi-VN" b="0" i="0" dirty="0" err="1"/>
            <a:t>xúc</a:t>
          </a:r>
          <a:r>
            <a:rPr lang="vi-VN" b="0" i="0" dirty="0"/>
            <a:t> </a:t>
          </a:r>
          <a:r>
            <a:rPr lang="vi-VN" b="0" i="0" dirty="0" err="1"/>
            <a:t>của</a:t>
          </a:r>
          <a:r>
            <a:rPr lang="vi-VN" b="0" i="0" dirty="0"/>
            <a:t> </a:t>
          </a:r>
          <a:r>
            <a:rPr lang="vi-VN" b="0" i="0" dirty="0" err="1"/>
            <a:t>bản</a:t>
          </a:r>
          <a:r>
            <a:rPr lang="vi-VN" b="0" i="0" dirty="0"/>
            <a:t> thân ngay </a:t>
          </a:r>
          <a:r>
            <a:rPr lang="vi-VN" b="0" i="0" dirty="0" err="1"/>
            <a:t>lúc</a:t>
          </a:r>
          <a:r>
            <a:rPr lang="vi-VN" b="0" i="0" dirty="0"/>
            <a:t> </a:t>
          </a:r>
          <a:r>
            <a:rPr lang="vi-VN" b="0" i="0" dirty="0" err="1"/>
            <a:t>đó</a:t>
          </a:r>
          <a:r>
            <a:rPr lang="vi-VN" b="0" i="0" dirty="0"/>
            <a:t> </a:t>
          </a:r>
          <a:r>
            <a:rPr lang="vi-VN" b="0" i="0" dirty="0" err="1"/>
            <a:t>vì</a:t>
          </a:r>
          <a:r>
            <a:rPr lang="vi-VN" b="0" i="0" dirty="0"/>
            <a:t> </a:t>
          </a:r>
          <a:r>
            <a:rPr lang="vi-VN" b="0" i="0" dirty="0" err="1"/>
            <a:t>điều</a:t>
          </a:r>
          <a:r>
            <a:rPr lang="vi-VN" b="0" i="0" dirty="0"/>
            <a:t> </a:t>
          </a:r>
          <a:r>
            <a:rPr lang="vi-VN" b="0" i="0" dirty="0" err="1"/>
            <a:t>này</a:t>
          </a:r>
          <a:r>
            <a:rPr lang="vi-VN" b="0" i="0" dirty="0"/>
            <a:t> </a:t>
          </a:r>
          <a:r>
            <a:rPr lang="vi-VN" b="0" i="0" dirty="0" err="1"/>
            <a:t>sẽ</a:t>
          </a:r>
          <a:r>
            <a:rPr lang="vi-VN" b="0" i="0" dirty="0"/>
            <a:t> không </a:t>
          </a:r>
          <a:r>
            <a:rPr lang="vi-VN" b="0" i="0" dirty="0" err="1"/>
            <a:t>có</a:t>
          </a:r>
          <a:r>
            <a:rPr lang="vi-VN" b="0" i="0" dirty="0"/>
            <a:t> </a:t>
          </a:r>
          <a:r>
            <a:rPr lang="vi-VN" b="0" i="0" dirty="0" err="1"/>
            <a:t>được</a:t>
          </a:r>
          <a:r>
            <a:rPr lang="vi-VN" b="0" i="0" dirty="0"/>
            <a:t> </a:t>
          </a:r>
          <a:r>
            <a:rPr lang="vi-VN" b="0" i="0" dirty="0" err="1"/>
            <a:t>nếu</a:t>
          </a:r>
          <a:r>
            <a:rPr lang="vi-VN" b="0" i="0" dirty="0"/>
            <a:t> </a:t>
          </a:r>
          <a:r>
            <a:rPr lang="vi-VN" b="0" i="0" dirty="0" err="1"/>
            <a:t>chỉ</a:t>
          </a:r>
          <a:r>
            <a:rPr lang="vi-VN" b="0" i="0" dirty="0"/>
            <a:t> </a:t>
          </a:r>
          <a:r>
            <a:rPr lang="vi-VN" b="0" i="0" dirty="0" err="1"/>
            <a:t>đọc</a:t>
          </a:r>
          <a:r>
            <a:rPr lang="vi-VN" b="0" i="0" dirty="0"/>
            <a:t> văn </a:t>
          </a:r>
          <a:r>
            <a:rPr lang="vi-VN" b="0" i="0" dirty="0" err="1"/>
            <a:t>bản</a:t>
          </a:r>
          <a:r>
            <a:rPr lang="vi-VN" b="0" i="0" dirty="0"/>
            <a:t>. </a:t>
          </a:r>
          <a:endParaRPr lang="vi-VN" dirty="0"/>
        </a:p>
      </dgm:t>
    </dgm:pt>
    <dgm:pt modelId="{400A4087-CE4B-4F96-88AF-94A909C3985C}" type="parTrans" cxnId="{E1E84B97-A2C8-44C7-AF1C-0047943B85DA}">
      <dgm:prSet/>
      <dgm:spPr/>
      <dgm:t>
        <a:bodyPr/>
        <a:lstStyle/>
        <a:p>
          <a:endParaRPr lang="vi-VN"/>
        </a:p>
      </dgm:t>
    </dgm:pt>
    <dgm:pt modelId="{84985BF2-83D9-4619-B3E9-690D3030CA49}" type="sibTrans" cxnId="{E1E84B97-A2C8-44C7-AF1C-0047943B85DA}">
      <dgm:prSet/>
      <dgm:spPr/>
      <dgm:t>
        <a:bodyPr/>
        <a:lstStyle/>
        <a:p>
          <a:endParaRPr lang="vi-VN"/>
        </a:p>
      </dgm:t>
    </dgm:pt>
    <dgm:pt modelId="{8116A755-893B-409A-843E-3D9F93214217}">
      <dgm:prSet/>
      <dgm:spPr/>
      <dgm:t>
        <a:bodyPr/>
        <a:lstStyle/>
        <a:p>
          <a:r>
            <a:rPr lang="vi-VN" b="0" i="0" dirty="0"/>
            <a:t> chương </a:t>
          </a:r>
          <a:r>
            <a:rPr lang="vi-VN" b="0" i="0" dirty="0" err="1"/>
            <a:t>trình</a:t>
          </a:r>
          <a:r>
            <a:rPr lang="vi-VN" b="0" i="0" dirty="0"/>
            <a:t> sân </a:t>
          </a:r>
          <a:r>
            <a:rPr lang="vi-VN" b="0" i="0" dirty="0" err="1"/>
            <a:t>khấu</a:t>
          </a:r>
          <a:r>
            <a:rPr lang="vi-VN" b="0" i="0" dirty="0"/>
            <a:t> </a:t>
          </a:r>
          <a:r>
            <a:rPr lang="vi-VN" b="0" i="0" dirty="0" err="1"/>
            <a:t>hoá</a:t>
          </a:r>
          <a:r>
            <a:rPr lang="vi-VN" b="0" i="0" dirty="0"/>
            <a:t> </a:t>
          </a:r>
          <a:r>
            <a:rPr lang="vi-VN" b="0" i="0" dirty="0" err="1"/>
            <a:t>tác</a:t>
          </a:r>
          <a:r>
            <a:rPr lang="vi-VN" b="0" i="0" dirty="0"/>
            <a:t> </a:t>
          </a:r>
          <a:r>
            <a:rPr lang="vi-VN" b="0" i="0" dirty="0" err="1"/>
            <a:t>phẩm</a:t>
          </a:r>
          <a:r>
            <a:rPr lang="vi-VN" b="0" i="0" dirty="0"/>
            <a:t> văn </a:t>
          </a:r>
          <a:r>
            <a:rPr lang="vi-VN" b="0" i="0" dirty="0" err="1"/>
            <a:t>học</a:t>
          </a:r>
          <a:r>
            <a:rPr lang="vi-VN" b="0" i="0" dirty="0"/>
            <a:t> dân gian,</a:t>
          </a:r>
          <a:endParaRPr lang="vi-VN" dirty="0"/>
        </a:p>
      </dgm:t>
    </dgm:pt>
    <dgm:pt modelId="{6B8FBA37-7BF2-4548-B5BA-A5D9792528C1}" type="parTrans" cxnId="{38742AE1-13E7-4D2F-BC56-A87348977336}">
      <dgm:prSet/>
      <dgm:spPr/>
      <dgm:t>
        <a:bodyPr/>
        <a:lstStyle/>
        <a:p>
          <a:endParaRPr lang="vi-VN"/>
        </a:p>
      </dgm:t>
    </dgm:pt>
    <dgm:pt modelId="{0431D700-9550-4BAF-9570-046D4B8542EE}" type="sibTrans" cxnId="{38742AE1-13E7-4D2F-BC56-A87348977336}">
      <dgm:prSet/>
      <dgm:spPr/>
      <dgm:t>
        <a:bodyPr/>
        <a:lstStyle/>
        <a:p>
          <a:endParaRPr lang="vi-VN"/>
        </a:p>
      </dgm:t>
    </dgm:pt>
    <dgm:pt modelId="{0147AE4F-10AF-45D1-AAA4-E711883C49F3}">
      <dgm:prSet/>
      <dgm:spPr/>
      <dgm:t>
        <a:bodyPr/>
        <a:lstStyle/>
        <a:p>
          <a:r>
            <a:rPr lang="vi-VN" b="0" i="0" dirty="0"/>
            <a:t> </a:t>
          </a:r>
          <a:r>
            <a:rPr lang="vi-VN" b="0" i="0" dirty="0" err="1"/>
            <a:t>các</a:t>
          </a:r>
          <a:r>
            <a:rPr lang="vi-VN" b="0" i="0" dirty="0"/>
            <a:t> </a:t>
          </a:r>
          <a:r>
            <a:rPr lang="vi-VN" b="0" i="0" dirty="0" err="1"/>
            <a:t>lễ</a:t>
          </a:r>
          <a:r>
            <a:rPr lang="vi-VN" b="0" i="0" dirty="0"/>
            <a:t> </a:t>
          </a:r>
          <a:r>
            <a:rPr lang="vi-VN" b="0" i="0" dirty="0" err="1"/>
            <a:t>hội</a:t>
          </a:r>
          <a:r>
            <a:rPr lang="vi-VN" b="0" i="0" dirty="0"/>
            <a:t> văn </a:t>
          </a:r>
          <a:r>
            <a:rPr lang="vi-VN" b="0" i="0" dirty="0" err="1"/>
            <a:t>hoá</a:t>
          </a:r>
          <a:r>
            <a:rPr lang="vi-VN" b="0" i="0" dirty="0"/>
            <a:t>,</a:t>
          </a:r>
          <a:endParaRPr lang="vi-VN" dirty="0"/>
        </a:p>
      </dgm:t>
    </dgm:pt>
    <dgm:pt modelId="{FD0B4E19-E8F4-46E8-9C8E-A51C70796BBB}" type="parTrans" cxnId="{336801F0-4A63-4A52-9E0B-1872A05CF30E}">
      <dgm:prSet/>
      <dgm:spPr/>
      <dgm:t>
        <a:bodyPr/>
        <a:lstStyle/>
        <a:p>
          <a:endParaRPr lang="vi-VN"/>
        </a:p>
      </dgm:t>
    </dgm:pt>
    <dgm:pt modelId="{DE4D87F4-CFD0-45AF-8E9B-76D38DB4A522}" type="sibTrans" cxnId="{336801F0-4A63-4A52-9E0B-1872A05CF30E}">
      <dgm:prSet/>
      <dgm:spPr/>
      <dgm:t>
        <a:bodyPr/>
        <a:lstStyle/>
        <a:p>
          <a:endParaRPr lang="vi-VN"/>
        </a:p>
      </dgm:t>
    </dgm:pt>
    <dgm:pt modelId="{F3BC72D5-5B2C-4DEC-A73F-9E39233A7B07}">
      <dgm:prSet/>
      <dgm:spPr/>
      <dgm:t>
        <a:bodyPr/>
        <a:lstStyle/>
        <a:p>
          <a:r>
            <a:rPr lang="vi-VN" b="0" i="0" dirty="0"/>
            <a:t> nghe </a:t>
          </a:r>
          <a:r>
            <a:rPr lang="vi-VN" b="0" i="0" dirty="0" err="1"/>
            <a:t>hát</a:t>
          </a:r>
          <a:r>
            <a:rPr lang="vi-VN" b="0" i="0" dirty="0"/>
            <a:t> ru </a:t>
          </a:r>
          <a:r>
            <a:rPr lang="vi-VN" b="0" i="0" dirty="0" err="1"/>
            <a:t>hoặc</a:t>
          </a:r>
          <a:r>
            <a:rPr lang="vi-VN" b="0" i="0" dirty="0"/>
            <a:t> nghe </a:t>
          </a:r>
          <a:r>
            <a:rPr lang="vi-VN" b="0" i="0" dirty="0" err="1"/>
            <a:t>kể</a:t>
          </a:r>
          <a:r>
            <a:rPr lang="vi-VN" b="0" i="0" dirty="0"/>
            <a:t> </a:t>
          </a:r>
          <a:r>
            <a:rPr lang="vi-VN" b="0" i="0" dirty="0" err="1"/>
            <a:t>chuyện</a:t>
          </a:r>
          <a:r>
            <a:rPr lang="vi-VN" b="0" i="0" dirty="0"/>
            <a:t> </a:t>
          </a:r>
          <a:r>
            <a:rPr lang="vi-VN" b="0" i="0" dirty="0" err="1"/>
            <a:t>cổ</a:t>
          </a:r>
          <a:r>
            <a:rPr lang="vi-VN" b="0" i="0" dirty="0"/>
            <a:t> </a:t>
          </a:r>
          <a:r>
            <a:rPr lang="vi-VN" b="0" i="0" dirty="0" err="1"/>
            <a:t>tích</a:t>
          </a:r>
          <a:r>
            <a:rPr lang="vi-VN" b="0" i="0" dirty="0"/>
            <a:t>,..</a:t>
          </a:r>
          <a:endParaRPr lang="vi-VN" dirty="0"/>
        </a:p>
      </dgm:t>
    </dgm:pt>
    <dgm:pt modelId="{8154AC56-4FA5-4C4A-AACF-BE5C7AE482B5}" type="parTrans" cxnId="{047B4074-5E13-441A-B964-8B6D46146FB9}">
      <dgm:prSet/>
      <dgm:spPr/>
      <dgm:t>
        <a:bodyPr/>
        <a:lstStyle/>
        <a:p>
          <a:endParaRPr lang="vi-VN"/>
        </a:p>
      </dgm:t>
    </dgm:pt>
    <dgm:pt modelId="{7EF12FD0-7367-435E-8DFF-B4D5BB466D0F}" type="sibTrans" cxnId="{047B4074-5E13-441A-B964-8B6D46146FB9}">
      <dgm:prSet/>
      <dgm:spPr/>
      <dgm:t>
        <a:bodyPr/>
        <a:lstStyle/>
        <a:p>
          <a:endParaRPr lang="vi-VN"/>
        </a:p>
      </dgm:t>
    </dgm:pt>
    <dgm:pt modelId="{7B954AA0-2689-4428-9B0E-210851EC83A5}" type="pres">
      <dgm:prSet presAssocID="{6818F83A-070F-411C-9146-9B77A65EE856}" presName="diagram" presStyleCnt="0">
        <dgm:presLayoutVars>
          <dgm:chPref val="1"/>
          <dgm:dir/>
          <dgm:animOne val="branch"/>
          <dgm:animLvl val="lvl"/>
          <dgm:resizeHandles val="exact"/>
        </dgm:presLayoutVars>
      </dgm:prSet>
      <dgm:spPr/>
      <dgm:t>
        <a:bodyPr/>
        <a:lstStyle/>
        <a:p>
          <a:endParaRPr lang="en-US"/>
        </a:p>
      </dgm:t>
    </dgm:pt>
    <dgm:pt modelId="{F8ADC0B4-5D4D-4E5A-BCF3-96F6B00A9621}" type="pres">
      <dgm:prSet presAssocID="{512CA49D-1817-401B-A087-C90FFD008454}" presName="root1" presStyleCnt="0"/>
      <dgm:spPr/>
    </dgm:pt>
    <dgm:pt modelId="{AD272065-3AF0-44F8-A328-F95A716A0AB8}" type="pres">
      <dgm:prSet presAssocID="{512CA49D-1817-401B-A087-C90FFD008454}" presName="LevelOneTextNode" presStyleLbl="node0" presStyleIdx="0" presStyleCnt="1">
        <dgm:presLayoutVars>
          <dgm:chPref val="3"/>
        </dgm:presLayoutVars>
      </dgm:prSet>
      <dgm:spPr/>
      <dgm:t>
        <a:bodyPr/>
        <a:lstStyle/>
        <a:p>
          <a:endParaRPr lang="en-US"/>
        </a:p>
      </dgm:t>
    </dgm:pt>
    <dgm:pt modelId="{89A61E25-75D9-44C2-B1DA-7BBDE5794C20}" type="pres">
      <dgm:prSet presAssocID="{512CA49D-1817-401B-A087-C90FFD008454}" presName="level2hierChild" presStyleCnt="0"/>
      <dgm:spPr/>
    </dgm:pt>
    <dgm:pt modelId="{24CA66E9-1D41-451E-9FF6-CCAEB23D7EC0}" type="pres">
      <dgm:prSet presAssocID="{29650EB2-DF8D-42AE-802A-4F246A35E253}" presName="conn2-1" presStyleLbl="parChTrans1D2" presStyleIdx="0" presStyleCnt="2"/>
      <dgm:spPr/>
      <dgm:t>
        <a:bodyPr/>
        <a:lstStyle/>
        <a:p>
          <a:endParaRPr lang="en-US"/>
        </a:p>
      </dgm:t>
    </dgm:pt>
    <dgm:pt modelId="{1CD5A440-BD36-4F07-8934-046EED132601}" type="pres">
      <dgm:prSet presAssocID="{29650EB2-DF8D-42AE-802A-4F246A35E253}" presName="connTx" presStyleLbl="parChTrans1D2" presStyleIdx="0" presStyleCnt="2"/>
      <dgm:spPr/>
      <dgm:t>
        <a:bodyPr/>
        <a:lstStyle/>
        <a:p>
          <a:endParaRPr lang="en-US"/>
        </a:p>
      </dgm:t>
    </dgm:pt>
    <dgm:pt modelId="{C0F5C950-10BB-41BB-AF86-F6D1B38DE92B}" type="pres">
      <dgm:prSet presAssocID="{B1B68144-D0DE-4A33-AE9C-C1CE5BB5B84E}" presName="root2" presStyleCnt="0"/>
      <dgm:spPr/>
    </dgm:pt>
    <dgm:pt modelId="{2FF4ABCF-77C7-4B93-8ACA-5ED34EBCA28D}" type="pres">
      <dgm:prSet presAssocID="{B1B68144-D0DE-4A33-AE9C-C1CE5BB5B84E}" presName="LevelTwoTextNode" presStyleLbl="node2" presStyleIdx="0" presStyleCnt="2">
        <dgm:presLayoutVars>
          <dgm:chPref val="3"/>
        </dgm:presLayoutVars>
      </dgm:prSet>
      <dgm:spPr/>
      <dgm:t>
        <a:bodyPr/>
        <a:lstStyle/>
        <a:p>
          <a:endParaRPr lang="en-US"/>
        </a:p>
      </dgm:t>
    </dgm:pt>
    <dgm:pt modelId="{9A998474-DF2E-485A-8368-15C9CB872704}" type="pres">
      <dgm:prSet presAssocID="{B1B68144-D0DE-4A33-AE9C-C1CE5BB5B84E}" presName="level3hierChild" presStyleCnt="0"/>
      <dgm:spPr/>
    </dgm:pt>
    <dgm:pt modelId="{6697F63D-1580-4FB3-A39E-A7B4D276909A}" type="pres">
      <dgm:prSet presAssocID="{6B8FBA37-7BF2-4548-B5BA-A5D9792528C1}" presName="conn2-1" presStyleLbl="parChTrans1D3" presStyleIdx="0" presStyleCnt="3"/>
      <dgm:spPr/>
      <dgm:t>
        <a:bodyPr/>
        <a:lstStyle/>
        <a:p>
          <a:endParaRPr lang="en-US"/>
        </a:p>
      </dgm:t>
    </dgm:pt>
    <dgm:pt modelId="{8BF6AF84-2577-46FC-9B44-CA790A251FCA}" type="pres">
      <dgm:prSet presAssocID="{6B8FBA37-7BF2-4548-B5BA-A5D9792528C1}" presName="connTx" presStyleLbl="parChTrans1D3" presStyleIdx="0" presStyleCnt="3"/>
      <dgm:spPr/>
      <dgm:t>
        <a:bodyPr/>
        <a:lstStyle/>
        <a:p>
          <a:endParaRPr lang="en-US"/>
        </a:p>
      </dgm:t>
    </dgm:pt>
    <dgm:pt modelId="{F6E9853B-C41B-45F0-8978-C692F785CD61}" type="pres">
      <dgm:prSet presAssocID="{8116A755-893B-409A-843E-3D9F93214217}" presName="root2" presStyleCnt="0"/>
      <dgm:spPr/>
    </dgm:pt>
    <dgm:pt modelId="{0ACE0608-D7C3-4804-9A6A-8A7AFB544B09}" type="pres">
      <dgm:prSet presAssocID="{8116A755-893B-409A-843E-3D9F93214217}" presName="LevelTwoTextNode" presStyleLbl="node3" presStyleIdx="0" presStyleCnt="3">
        <dgm:presLayoutVars>
          <dgm:chPref val="3"/>
        </dgm:presLayoutVars>
      </dgm:prSet>
      <dgm:spPr/>
      <dgm:t>
        <a:bodyPr/>
        <a:lstStyle/>
        <a:p>
          <a:endParaRPr lang="en-US"/>
        </a:p>
      </dgm:t>
    </dgm:pt>
    <dgm:pt modelId="{7E18A17D-2DFB-4D8E-9D1F-73C957A8521E}" type="pres">
      <dgm:prSet presAssocID="{8116A755-893B-409A-843E-3D9F93214217}" presName="level3hierChild" presStyleCnt="0"/>
      <dgm:spPr/>
    </dgm:pt>
    <dgm:pt modelId="{A21F8A3C-3F03-4D2C-A27E-BC131509E4AC}" type="pres">
      <dgm:prSet presAssocID="{FD0B4E19-E8F4-46E8-9C8E-A51C70796BBB}" presName="conn2-1" presStyleLbl="parChTrans1D3" presStyleIdx="1" presStyleCnt="3"/>
      <dgm:spPr/>
      <dgm:t>
        <a:bodyPr/>
        <a:lstStyle/>
        <a:p>
          <a:endParaRPr lang="en-US"/>
        </a:p>
      </dgm:t>
    </dgm:pt>
    <dgm:pt modelId="{15ED1C8D-7510-4D19-8B71-FC8AA7F3ACBB}" type="pres">
      <dgm:prSet presAssocID="{FD0B4E19-E8F4-46E8-9C8E-A51C70796BBB}" presName="connTx" presStyleLbl="parChTrans1D3" presStyleIdx="1" presStyleCnt="3"/>
      <dgm:spPr/>
      <dgm:t>
        <a:bodyPr/>
        <a:lstStyle/>
        <a:p>
          <a:endParaRPr lang="en-US"/>
        </a:p>
      </dgm:t>
    </dgm:pt>
    <dgm:pt modelId="{6BC2389C-AA10-4D29-81E2-CAB32B614D44}" type="pres">
      <dgm:prSet presAssocID="{0147AE4F-10AF-45D1-AAA4-E711883C49F3}" presName="root2" presStyleCnt="0"/>
      <dgm:spPr/>
    </dgm:pt>
    <dgm:pt modelId="{9B5FF923-F975-4CEA-AD8D-BF3CB97FA550}" type="pres">
      <dgm:prSet presAssocID="{0147AE4F-10AF-45D1-AAA4-E711883C49F3}" presName="LevelTwoTextNode" presStyleLbl="node3" presStyleIdx="1" presStyleCnt="3">
        <dgm:presLayoutVars>
          <dgm:chPref val="3"/>
        </dgm:presLayoutVars>
      </dgm:prSet>
      <dgm:spPr/>
      <dgm:t>
        <a:bodyPr/>
        <a:lstStyle/>
        <a:p>
          <a:endParaRPr lang="en-US"/>
        </a:p>
      </dgm:t>
    </dgm:pt>
    <dgm:pt modelId="{251AD45A-7435-499D-8ACF-43AAF3030ACE}" type="pres">
      <dgm:prSet presAssocID="{0147AE4F-10AF-45D1-AAA4-E711883C49F3}" presName="level3hierChild" presStyleCnt="0"/>
      <dgm:spPr/>
    </dgm:pt>
    <dgm:pt modelId="{70826647-3154-4074-85E7-179639B4AD6F}" type="pres">
      <dgm:prSet presAssocID="{8154AC56-4FA5-4C4A-AACF-BE5C7AE482B5}" presName="conn2-1" presStyleLbl="parChTrans1D3" presStyleIdx="2" presStyleCnt="3"/>
      <dgm:spPr/>
      <dgm:t>
        <a:bodyPr/>
        <a:lstStyle/>
        <a:p>
          <a:endParaRPr lang="en-US"/>
        </a:p>
      </dgm:t>
    </dgm:pt>
    <dgm:pt modelId="{FC60FB59-9985-432D-ACCF-FF2F323AE8EF}" type="pres">
      <dgm:prSet presAssocID="{8154AC56-4FA5-4C4A-AACF-BE5C7AE482B5}" presName="connTx" presStyleLbl="parChTrans1D3" presStyleIdx="2" presStyleCnt="3"/>
      <dgm:spPr/>
      <dgm:t>
        <a:bodyPr/>
        <a:lstStyle/>
        <a:p>
          <a:endParaRPr lang="en-US"/>
        </a:p>
      </dgm:t>
    </dgm:pt>
    <dgm:pt modelId="{3CDA0FFB-833C-4A74-A4E4-5727DFC4E0F7}" type="pres">
      <dgm:prSet presAssocID="{F3BC72D5-5B2C-4DEC-A73F-9E39233A7B07}" presName="root2" presStyleCnt="0"/>
      <dgm:spPr/>
    </dgm:pt>
    <dgm:pt modelId="{4BECC4DB-FE48-4F7B-94C6-2DFEF05266AE}" type="pres">
      <dgm:prSet presAssocID="{F3BC72D5-5B2C-4DEC-A73F-9E39233A7B07}" presName="LevelTwoTextNode" presStyleLbl="node3" presStyleIdx="2" presStyleCnt="3">
        <dgm:presLayoutVars>
          <dgm:chPref val="3"/>
        </dgm:presLayoutVars>
      </dgm:prSet>
      <dgm:spPr/>
      <dgm:t>
        <a:bodyPr/>
        <a:lstStyle/>
        <a:p>
          <a:endParaRPr lang="en-US"/>
        </a:p>
      </dgm:t>
    </dgm:pt>
    <dgm:pt modelId="{018FEE51-F104-4A22-8A1F-60468EDD1512}" type="pres">
      <dgm:prSet presAssocID="{F3BC72D5-5B2C-4DEC-A73F-9E39233A7B07}" presName="level3hierChild" presStyleCnt="0"/>
      <dgm:spPr/>
    </dgm:pt>
    <dgm:pt modelId="{B6DA8CFA-A6C4-407E-8B7E-0E9AE38AE603}" type="pres">
      <dgm:prSet presAssocID="{400A4087-CE4B-4F96-88AF-94A909C3985C}" presName="conn2-1" presStyleLbl="parChTrans1D2" presStyleIdx="1" presStyleCnt="2"/>
      <dgm:spPr/>
      <dgm:t>
        <a:bodyPr/>
        <a:lstStyle/>
        <a:p>
          <a:endParaRPr lang="en-US"/>
        </a:p>
      </dgm:t>
    </dgm:pt>
    <dgm:pt modelId="{858F2140-F422-49A2-8981-B1D0C7F253E3}" type="pres">
      <dgm:prSet presAssocID="{400A4087-CE4B-4F96-88AF-94A909C3985C}" presName="connTx" presStyleLbl="parChTrans1D2" presStyleIdx="1" presStyleCnt="2"/>
      <dgm:spPr/>
      <dgm:t>
        <a:bodyPr/>
        <a:lstStyle/>
        <a:p>
          <a:endParaRPr lang="en-US"/>
        </a:p>
      </dgm:t>
    </dgm:pt>
    <dgm:pt modelId="{AB4E4733-90AC-4419-9234-14EE597733F4}" type="pres">
      <dgm:prSet presAssocID="{6E938420-4DED-4C51-A403-816602E5A241}" presName="root2" presStyleCnt="0"/>
      <dgm:spPr/>
    </dgm:pt>
    <dgm:pt modelId="{34771DE0-8911-4A8A-8FBD-D4A2D71F2DCB}" type="pres">
      <dgm:prSet presAssocID="{6E938420-4DED-4C51-A403-816602E5A241}" presName="LevelTwoTextNode" presStyleLbl="node2" presStyleIdx="1" presStyleCnt="2">
        <dgm:presLayoutVars>
          <dgm:chPref val="3"/>
        </dgm:presLayoutVars>
      </dgm:prSet>
      <dgm:spPr/>
      <dgm:t>
        <a:bodyPr/>
        <a:lstStyle/>
        <a:p>
          <a:endParaRPr lang="en-US"/>
        </a:p>
      </dgm:t>
    </dgm:pt>
    <dgm:pt modelId="{FCA9A107-2F35-4E4D-85EC-68CF8FB6DF69}" type="pres">
      <dgm:prSet presAssocID="{6E938420-4DED-4C51-A403-816602E5A241}" presName="level3hierChild" presStyleCnt="0"/>
      <dgm:spPr/>
    </dgm:pt>
  </dgm:ptLst>
  <dgm:cxnLst>
    <dgm:cxn modelId="{336801F0-4A63-4A52-9E0B-1872A05CF30E}" srcId="{B1B68144-D0DE-4A33-AE9C-C1CE5BB5B84E}" destId="{0147AE4F-10AF-45D1-AAA4-E711883C49F3}" srcOrd="1" destOrd="0" parTransId="{FD0B4E19-E8F4-46E8-9C8E-A51C70796BBB}" sibTransId="{DE4D87F4-CFD0-45AF-8E9B-76D38DB4A522}"/>
    <dgm:cxn modelId="{2A5F1A03-06F3-4A26-AA0D-CB1A7566BE2C}" type="presOf" srcId="{400A4087-CE4B-4F96-88AF-94A909C3985C}" destId="{858F2140-F422-49A2-8981-B1D0C7F253E3}" srcOrd="1" destOrd="0" presId="urn:microsoft.com/office/officeart/2005/8/layout/hierarchy2"/>
    <dgm:cxn modelId="{515994B7-A3F7-46D6-ACA6-08C90EF819FA}" type="presOf" srcId="{FD0B4E19-E8F4-46E8-9C8E-A51C70796BBB}" destId="{15ED1C8D-7510-4D19-8B71-FC8AA7F3ACBB}" srcOrd="1" destOrd="0" presId="urn:microsoft.com/office/officeart/2005/8/layout/hierarchy2"/>
    <dgm:cxn modelId="{B224D24A-9D30-47D7-B634-425CC3BAA819}" type="presOf" srcId="{6B8FBA37-7BF2-4548-B5BA-A5D9792528C1}" destId="{8BF6AF84-2577-46FC-9B44-CA790A251FCA}" srcOrd="1" destOrd="0" presId="urn:microsoft.com/office/officeart/2005/8/layout/hierarchy2"/>
    <dgm:cxn modelId="{E1E84B97-A2C8-44C7-AF1C-0047943B85DA}" srcId="{512CA49D-1817-401B-A087-C90FFD008454}" destId="{6E938420-4DED-4C51-A403-816602E5A241}" srcOrd="1" destOrd="0" parTransId="{400A4087-CE4B-4F96-88AF-94A909C3985C}" sibTransId="{84985BF2-83D9-4619-B3E9-690D3030CA49}"/>
    <dgm:cxn modelId="{38742AE1-13E7-4D2F-BC56-A87348977336}" srcId="{B1B68144-D0DE-4A33-AE9C-C1CE5BB5B84E}" destId="{8116A755-893B-409A-843E-3D9F93214217}" srcOrd="0" destOrd="0" parTransId="{6B8FBA37-7BF2-4548-B5BA-A5D9792528C1}" sibTransId="{0431D700-9550-4BAF-9570-046D4B8542EE}"/>
    <dgm:cxn modelId="{BEDA28BE-BE44-490E-94D1-E899B05BCBC2}" type="presOf" srcId="{6E938420-4DED-4C51-A403-816602E5A241}" destId="{34771DE0-8911-4A8A-8FBD-D4A2D71F2DCB}" srcOrd="0" destOrd="0" presId="urn:microsoft.com/office/officeart/2005/8/layout/hierarchy2"/>
    <dgm:cxn modelId="{D51F7934-7B4E-40D8-BCD4-53EC37D7F69B}" srcId="{512CA49D-1817-401B-A087-C90FFD008454}" destId="{B1B68144-D0DE-4A33-AE9C-C1CE5BB5B84E}" srcOrd="0" destOrd="0" parTransId="{29650EB2-DF8D-42AE-802A-4F246A35E253}" sibTransId="{B0C8D85F-6EA3-46A0-A3EE-0940C44E56BB}"/>
    <dgm:cxn modelId="{65EF395A-0C31-4BA7-BADD-140136CC5E13}" type="presOf" srcId="{8154AC56-4FA5-4C4A-AACF-BE5C7AE482B5}" destId="{70826647-3154-4074-85E7-179639B4AD6F}" srcOrd="0" destOrd="0" presId="urn:microsoft.com/office/officeart/2005/8/layout/hierarchy2"/>
    <dgm:cxn modelId="{AF09EDBA-B346-416B-9E96-D09C429C03B8}" type="presOf" srcId="{6818F83A-070F-411C-9146-9B77A65EE856}" destId="{7B954AA0-2689-4428-9B0E-210851EC83A5}" srcOrd="0" destOrd="0" presId="urn:microsoft.com/office/officeart/2005/8/layout/hierarchy2"/>
    <dgm:cxn modelId="{5EE6F763-796C-4650-92A7-090D23CEBB16}" type="presOf" srcId="{400A4087-CE4B-4F96-88AF-94A909C3985C}" destId="{B6DA8CFA-A6C4-407E-8B7E-0E9AE38AE603}" srcOrd="0" destOrd="0" presId="urn:microsoft.com/office/officeart/2005/8/layout/hierarchy2"/>
    <dgm:cxn modelId="{1CF33677-6537-4E10-B885-265E85100713}" type="presOf" srcId="{B1B68144-D0DE-4A33-AE9C-C1CE5BB5B84E}" destId="{2FF4ABCF-77C7-4B93-8ACA-5ED34EBCA28D}" srcOrd="0" destOrd="0" presId="urn:microsoft.com/office/officeart/2005/8/layout/hierarchy2"/>
    <dgm:cxn modelId="{7033388F-56F2-4EF0-B835-0B39ACE05AFF}" type="presOf" srcId="{8116A755-893B-409A-843E-3D9F93214217}" destId="{0ACE0608-D7C3-4804-9A6A-8A7AFB544B09}" srcOrd="0" destOrd="0" presId="urn:microsoft.com/office/officeart/2005/8/layout/hierarchy2"/>
    <dgm:cxn modelId="{78F369C1-F8A6-4D6E-AE04-26C41BEFCBEB}" type="presOf" srcId="{29650EB2-DF8D-42AE-802A-4F246A35E253}" destId="{1CD5A440-BD36-4F07-8934-046EED132601}" srcOrd="1" destOrd="0" presId="urn:microsoft.com/office/officeart/2005/8/layout/hierarchy2"/>
    <dgm:cxn modelId="{6C3763E6-C23D-41EB-8917-2D284FFBD34A}" type="presOf" srcId="{0147AE4F-10AF-45D1-AAA4-E711883C49F3}" destId="{9B5FF923-F975-4CEA-AD8D-BF3CB97FA550}" srcOrd="0" destOrd="0" presId="urn:microsoft.com/office/officeart/2005/8/layout/hierarchy2"/>
    <dgm:cxn modelId="{5FD74AA0-3D19-41D8-BF86-7CD7331427C3}" srcId="{6818F83A-070F-411C-9146-9B77A65EE856}" destId="{512CA49D-1817-401B-A087-C90FFD008454}" srcOrd="0" destOrd="0" parTransId="{A8A32A6E-11DD-410E-95E7-403ABBD052D3}" sibTransId="{3DD88F4A-3334-4CE2-8252-ED1E4FABBEA9}"/>
    <dgm:cxn modelId="{74E27B46-EEDE-4E04-BA33-8CB8201DA47C}" type="presOf" srcId="{8154AC56-4FA5-4C4A-AACF-BE5C7AE482B5}" destId="{FC60FB59-9985-432D-ACCF-FF2F323AE8EF}" srcOrd="1" destOrd="0" presId="urn:microsoft.com/office/officeart/2005/8/layout/hierarchy2"/>
    <dgm:cxn modelId="{7DFF532E-2680-4E50-BC87-B162F8FCC47F}" type="presOf" srcId="{6B8FBA37-7BF2-4548-B5BA-A5D9792528C1}" destId="{6697F63D-1580-4FB3-A39E-A7B4D276909A}" srcOrd="0" destOrd="0" presId="urn:microsoft.com/office/officeart/2005/8/layout/hierarchy2"/>
    <dgm:cxn modelId="{52A5C37C-D855-4FD8-9B7B-9C4D152BF9C3}" type="presOf" srcId="{512CA49D-1817-401B-A087-C90FFD008454}" destId="{AD272065-3AF0-44F8-A328-F95A716A0AB8}" srcOrd="0" destOrd="0" presId="urn:microsoft.com/office/officeart/2005/8/layout/hierarchy2"/>
    <dgm:cxn modelId="{047B4074-5E13-441A-B964-8B6D46146FB9}" srcId="{B1B68144-D0DE-4A33-AE9C-C1CE5BB5B84E}" destId="{F3BC72D5-5B2C-4DEC-A73F-9E39233A7B07}" srcOrd="2" destOrd="0" parTransId="{8154AC56-4FA5-4C4A-AACF-BE5C7AE482B5}" sibTransId="{7EF12FD0-7367-435E-8DFF-B4D5BB466D0F}"/>
    <dgm:cxn modelId="{AA0E4B47-EE9F-4549-818D-46D266223F9F}" type="presOf" srcId="{F3BC72D5-5B2C-4DEC-A73F-9E39233A7B07}" destId="{4BECC4DB-FE48-4F7B-94C6-2DFEF05266AE}" srcOrd="0" destOrd="0" presId="urn:microsoft.com/office/officeart/2005/8/layout/hierarchy2"/>
    <dgm:cxn modelId="{5425D9A4-B70F-4385-9B37-930F6B8547C5}" type="presOf" srcId="{FD0B4E19-E8F4-46E8-9C8E-A51C70796BBB}" destId="{A21F8A3C-3F03-4D2C-A27E-BC131509E4AC}" srcOrd="0" destOrd="0" presId="urn:microsoft.com/office/officeart/2005/8/layout/hierarchy2"/>
    <dgm:cxn modelId="{F2FC0EDC-3A57-4F2A-8E15-28B8CA86BB0F}" type="presOf" srcId="{29650EB2-DF8D-42AE-802A-4F246A35E253}" destId="{24CA66E9-1D41-451E-9FF6-CCAEB23D7EC0}" srcOrd="0" destOrd="0" presId="urn:microsoft.com/office/officeart/2005/8/layout/hierarchy2"/>
    <dgm:cxn modelId="{C9145C13-6D8B-4899-95A7-FD839B75A222}" type="presParOf" srcId="{7B954AA0-2689-4428-9B0E-210851EC83A5}" destId="{F8ADC0B4-5D4D-4E5A-BCF3-96F6B00A9621}" srcOrd="0" destOrd="0" presId="urn:microsoft.com/office/officeart/2005/8/layout/hierarchy2"/>
    <dgm:cxn modelId="{F8E1A29A-021B-40F0-BAAC-346E220E74AB}" type="presParOf" srcId="{F8ADC0B4-5D4D-4E5A-BCF3-96F6B00A9621}" destId="{AD272065-3AF0-44F8-A328-F95A716A0AB8}" srcOrd="0" destOrd="0" presId="urn:microsoft.com/office/officeart/2005/8/layout/hierarchy2"/>
    <dgm:cxn modelId="{43348ECE-6375-4829-A01B-CECEC1B54A60}" type="presParOf" srcId="{F8ADC0B4-5D4D-4E5A-BCF3-96F6B00A9621}" destId="{89A61E25-75D9-44C2-B1DA-7BBDE5794C20}" srcOrd="1" destOrd="0" presId="urn:microsoft.com/office/officeart/2005/8/layout/hierarchy2"/>
    <dgm:cxn modelId="{8C0BF1BF-2A34-48FB-8E79-DD6FCEE7C363}" type="presParOf" srcId="{89A61E25-75D9-44C2-B1DA-7BBDE5794C20}" destId="{24CA66E9-1D41-451E-9FF6-CCAEB23D7EC0}" srcOrd="0" destOrd="0" presId="urn:microsoft.com/office/officeart/2005/8/layout/hierarchy2"/>
    <dgm:cxn modelId="{075A3D91-C6FF-4869-A9F9-86AC9F26F5E1}" type="presParOf" srcId="{24CA66E9-1D41-451E-9FF6-CCAEB23D7EC0}" destId="{1CD5A440-BD36-4F07-8934-046EED132601}" srcOrd="0" destOrd="0" presId="urn:microsoft.com/office/officeart/2005/8/layout/hierarchy2"/>
    <dgm:cxn modelId="{D1ECEDEB-D86B-4456-9D1C-D1F22507A13A}" type="presParOf" srcId="{89A61E25-75D9-44C2-B1DA-7BBDE5794C20}" destId="{C0F5C950-10BB-41BB-AF86-F6D1B38DE92B}" srcOrd="1" destOrd="0" presId="urn:microsoft.com/office/officeart/2005/8/layout/hierarchy2"/>
    <dgm:cxn modelId="{E72C539C-8ED0-4247-9B50-4E7A4C9F7E60}" type="presParOf" srcId="{C0F5C950-10BB-41BB-AF86-F6D1B38DE92B}" destId="{2FF4ABCF-77C7-4B93-8ACA-5ED34EBCA28D}" srcOrd="0" destOrd="0" presId="urn:microsoft.com/office/officeart/2005/8/layout/hierarchy2"/>
    <dgm:cxn modelId="{DE7C84FF-4034-4F16-AEE7-46A6DCD15281}" type="presParOf" srcId="{C0F5C950-10BB-41BB-AF86-F6D1B38DE92B}" destId="{9A998474-DF2E-485A-8368-15C9CB872704}" srcOrd="1" destOrd="0" presId="urn:microsoft.com/office/officeart/2005/8/layout/hierarchy2"/>
    <dgm:cxn modelId="{9C73778C-C060-4611-81E2-8B0CC164190E}" type="presParOf" srcId="{9A998474-DF2E-485A-8368-15C9CB872704}" destId="{6697F63D-1580-4FB3-A39E-A7B4D276909A}" srcOrd="0" destOrd="0" presId="urn:microsoft.com/office/officeart/2005/8/layout/hierarchy2"/>
    <dgm:cxn modelId="{7079773F-9A3E-48F9-9C29-156C49D979FE}" type="presParOf" srcId="{6697F63D-1580-4FB3-A39E-A7B4D276909A}" destId="{8BF6AF84-2577-46FC-9B44-CA790A251FCA}" srcOrd="0" destOrd="0" presId="urn:microsoft.com/office/officeart/2005/8/layout/hierarchy2"/>
    <dgm:cxn modelId="{02413E32-7DF3-43D1-BB30-1A4E289A32D7}" type="presParOf" srcId="{9A998474-DF2E-485A-8368-15C9CB872704}" destId="{F6E9853B-C41B-45F0-8978-C692F785CD61}" srcOrd="1" destOrd="0" presId="urn:microsoft.com/office/officeart/2005/8/layout/hierarchy2"/>
    <dgm:cxn modelId="{7C1E9343-E1CE-4741-BD90-B6651D8EBA28}" type="presParOf" srcId="{F6E9853B-C41B-45F0-8978-C692F785CD61}" destId="{0ACE0608-D7C3-4804-9A6A-8A7AFB544B09}" srcOrd="0" destOrd="0" presId="urn:microsoft.com/office/officeart/2005/8/layout/hierarchy2"/>
    <dgm:cxn modelId="{88DD84D9-1B4D-443E-B260-603DA8AB28AD}" type="presParOf" srcId="{F6E9853B-C41B-45F0-8978-C692F785CD61}" destId="{7E18A17D-2DFB-4D8E-9D1F-73C957A8521E}" srcOrd="1" destOrd="0" presId="urn:microsoft.com/office/officeart/2005/8/layout/hierarchy2"/>
    <dgm:cxn modelId="{AD7A55A6-F6BD-42EB-9F76-42711F3443E6}" type="presParOf" srcId="{9A998474-DF2E-485A-8368-15C9CB872704}" destId="{A21F8A3C-3F03-4D2C-A27E-BC131509E4AC}" srcOrd="2" destOrd="0" presId="urn:microsoft.com/office/officeart/2005/8/layout/hierarchy2"/>
    <dgm:cxn modelId="{FE64D226-5067-4108-8812-6FC73027AED1}" type="presParOf" srcId="{A21F8A3C-3F03-4D2C-A27E-BC131509E4AC}" destId="{15ED1C8D-7510-4D19-8B71-FC8AA7F3ACBB}" srcOrd="0" destOrd="0" presId="urn:microsoft.com/office/officeart/2005/8/layout/hierarchy2"/>
    <dgm:cxn modelId="{71BEEF26-6975-4561-B746-833B5F86CEBD}" type="presParOf" srcId="{9A998474-DF2E-485A-8368-15C9CB872704}" destId="{6BC2389C-AA10-4D29-81E2-CAB32B614D44}" srcOrd="3" destOrd="0" presId="urn:microsoft.com/office/officeart/2005/8/layout/hierarchy2"/>
    <dgm:cxn modelId="{D1DECAD0-6618-45C4-A948-5B5ADF67A53C}" type="presParOf" srcId="{6BC2389C-AA10-4D29-81E2-CAB32B614D44}" destId="{9B5FF923-F975-4CEA-AD8D-BF3CB97FA550}" srcOrd="0" destOrd="0" presId="urn:microsoft.com/office/officeart/2005/8/layout/hierarchy2"/>
    <dgm:cxn modelId="{819311D2-1DA9-48C7-9BCA-4308A9738CF4}" type="presParOf" srcId="{6BC2389C-AA10-4D29-81E2-CAB32B614D44}" destId="{251AD45A-7435-499D-8ACF-43AAF3030ACE}" srcOrd="1" destOrd="0" presId="urn:microsoft.com/office/officeart/2005/8/layout/hierarchy2"/>
    <dgm:cxn modelId="{01C20C82-7031-44D0-8DFD-F919562C91F4}" type="presParOf" srcId="{9A998474-DF2E-485A-8368-15C9CB872704}" destId="{70826647-3154-4074-85E7-179639B4AD6F}" srcOrd="4" destOrd="0" presId="urn:microsoft.com/office/officeart/2005/8/layout/hierarchy2"/>
    <dgm:cxn modelId="{83B6AA9A-B6D4-4B74-81D7-F4BD380CF6F0}" type="presParOf" srcId="{70826647-3154-4074-85E7-179639B4AD6F}" destId="{FC60FB59-9985-432D-ACCF-FF2F323AE8EF}" srcOrd="0" destOrd="0" presId="urn:microsoft.com/office/officeart/2005/8/layout/hierarchy2"/>
    <dgm:cxn modelId="{767DBD4F-C90D-4D1A-9CD6-0EED461686A0}" type="presParOf" srcId="{9A998474-DF2E-485A-8368-15C9CB872704}" destId="{3CDA0FFB-833C-4A74-A4E4-5727DFC4E0F7}" srcOrd="5" destOrd="0" presId="urn:microsoft.com/office/officeart/2005/8/layout/hierarchy2"/>
    <dgm:cxn modelId="{427E3EFA-9C1D-491F-9D98-868119736C6B}" type="presParOf" srcId="{3CDA0FFB-833C-4A74-A4E4-5727DFC4E0F7}" destId="{4BECC4DB-FE48-4F7B-94C6-2DFEF05266AE}" srcOrd="0" destOrd="0" presId="urn:microsoft.com/office/officeart/2005/8/layout/hierarchy2"/>
    <dgm:cxn modelId="{6A6B59FA-F7A6-4A27-9406-356B0C4CAAD9}" type="presParOf" srcId="{3CDA0FFB-833C-4A74-A4E4-5727DFC4E0F7}" destId="{018FEE51-F104-4A22-8A1F-60468EDD1512}" srcOrd="1" destOrd="0" presId="urn:microsoft.com/office/officeart/2005/8/layout/hierarchy2"/>
    <dgm:cxn modelId="{12FE14E7-F942-41AD-91FB-3F257A4F979B}" type="presParOf" srcId="{89A61E25-75D9-44C2-B1DA-7BBDE5794C20}" destId="{B6DA8CFA-A6C4-407E-8B7E-0E9AE38AE603}" srcOrd="2" destOrd="0" presId="urn:microsoft.com/office/officeart/2005/8/layout/hierarchy2"/>
    <dgm:cxn modelId="{75AE289C-7A08-4F56-B069-C6853E6BC04A}" type="presParOf" srcId="{B6DA8CFA-A6C4-407E-8B7E-0E9AE38AE603}" destId="{858F2140-F422-49A2-8981-B1D0C7F253E3}" srcOrd="0" destOrd="0" presId="urn:microsoft.com/office/officeart/2005/8/layout/hierarchy2"/>
    <dgm:cxn modelId="{057C5BE6-183F-4C31-A40F-0705C389132F}" type="presParOf" srcId="{89A61E25-75D9-44C2-B1DA-7BBDE5794C20}" destId="{AB4E4733-90AC-4419-9234-14EE597733F4}" srcOrd="3" destOrd="0" presId="urn:microsoft.com/office/officeart/2005/8/layout/hierarchy2"/>
    <dgm:cxn modelId="{EDD7D1C6-4A47-4DD5-B2E5-B2B8F498F6F5}" type="presParOf" srcId="{AB4E4733-90AC-4419-9234-14EE597733F4}" destId="{34771DE0-8911-4A8A-8FBD-D4A2D71F2DCB}" srcOrd="0" destOrd="0" presId="urn:microsoft.com/office/officeart/2005/8/layout/hierarchy2"/>
    <dgm:cxn modelId="{23CF2EC4-A5A0-4A83-A436-96A998957CB4}" type="presParOf" srcId="{AB4E4733-90AC-4419-9234-14EE597733F4}" destId="{FCA9A107-2F35-4E4D-85EC-68CF8FB6DF6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8127DD-4860-49F3-A4CB-8E816CCD9C63}"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vi-VN"/>
        </a:p>
      </dgm:t>
    </dgm:pt>
    <dgm:pt modelId="{F75683ED-8C66-42DD-8155-45F3330D3D95}">
      <dgm:prSet custT="1"/>
      <dgm:spPr/>
      <dgm:t>
        <a:bodyPr/>
        <a:lstStyle/>
        <a:p>
          <a:r>
            <a:rPr lang="vi-VN" sz="2000" b="0" i="0" dirty="0"/>
            <a:t>2. </a:t>
          </a:r>
          <a:r>
            <a:rPr lang="vi-VN" sz="2000" b="0" i="0" dirty="0" err="1"/>
            <a:t>Sử</a:t>
          </a:r>
          <a:r>
            <a:rPr lang="vi-VN" sz="2000" b="0" i="0" dirty="0"/>
            <a:t> </a:t>
          </a:r>
          <a:r>
            <a:rPr lang="vi-VN" sz="2000" b="0" i="0" dirty="0" err="1"/>
            <a:t>dụng</a:t>
          </a:r>
          <a:r>
            <a:rPr lang="vi-VN" sz="2000" b="0" i="0" dirty="0"/>
            <a:t> sơ </a:t>
          </a:r>
          <a:r>
            <a:rPr lang="vi-VN" sz="2000" b="0" i="0" dirty="0" err="1"/>
            <a:t>đồ</a:t>
          </a:r>
          <a:r>
            <a:rPr lang="vi-VN" sz="2000" b="0" i="0" dirty="0"/>
            <a:t> tư duy</a:t>
          </a:r>
          <a:endParaRPr lang="vi-VN" sz="2000" dirty="0"/>
        </a:p>
      </dgm:t>
    </dgm:pt>
    <dgm:pt modelId="{4FBC9C85-05FF-4B13-8754-FCA5745D4451}" type="parTrans" cxnId="{B1018E82-18AD-473D-AB26-DD5C209A064E}">
      <dgm:prSet/>
      <dgm:spPr/>
      <dgm:t>
        <a:bodyPr/>
        <a:lstStyle/>
        <a:p>
          <a:endParaRPr lang="vi-VN" sz="2000">
            <a:solidFill>
              <a:schemeClr val="tx1"/>
            </a:solidFill>
          </a:endParaRPr>
        </a:p>
      </dgm:t>
    </dgm:pt>
    <dgm:pt modelId="{F4A365C7-83B0-4866-9A00-37B379AAE4A4}" type="sibTrans" cxnId="{B1018E82-18AD-473D-AB26-DD5C209A064E}">
      <dgm:prSet/>
      <dgm:spPr/>
      <dgm:t>
        <a:bodyPr/>
        <a:lstStyle/>
        <a:p>
          <a:endParaRPr lang="vi-VN" sz="2000">
            <a:solidFill>
              <a:schemeClr val="tx1"/>
            </a:solidFill>
          </a:endParaRPr>
        </a:p>
      </dgm:t>
    </dgm:pt>
    <dgm:pt modelId="{4F5818D1-DD65-472B-8674-F6DD5362F9D5}">
      <dgm:prSet custT="1"/>
      <dgm:spPr/>
      <dgm:t>
        <a:bodyPr/>
        <a:lstStyle/>
        <a:p>
          <a:r>
            <a:rPr lang="vi-VN" sz="2000" b="0" i="0"/>
            <a:t>- Ghi nhớ tốt hơn vì chỉ sử dụng các từ khoá.</a:t>
          </a:r>
          <a:endParaRPr lang="vi-VN" sz="2000" dirty="0"/>
        </a:p>
      </dgm:t>
    </dgm:pt>
    <dgm:pt modelId="{0D9519D8-49F6-4DE7-B570-B8D6CDBA9489}" type="parTrans" cxnId="{8B1CE9C6-CFD5-4A58-A27B-1A50EFA53791}">
      <dgm:prSet custT="1"/>
      <dgm:spPr/>
      <dgm:t>
        <a:bodyPr/>
        <a:lstStyle/>
        <a:p>
          <a:endParaRPr lang="vi-VN" sz="2000">
            <a:solidFill>
              <a:schemeClr val="tx1"/>
            </a:solidFill>
          </a:endParaRPr>
        </a:p>
      </dgm:t>
    </dgm:pt>
    <dgm:pt modelId="{9D873A0B-12B5-4456-907A-7AB42F9BC1EE}" type="sibTrans" cxnId="{8B1CE9C6-CFD5-4A58-A27B-1A50EFA53791}">
      <dgm:prSet/>
      <dgm:spPr/>
      <dgm:t>
        <a:bodyPr/>
        <a:lstStyle/>
        <a:p>
          <a:endParaRPr lang="vi-VN" sz="2000">
            <a:solidFill>
              <a:schemeClr val="tx1"/>
            </a:solidFill>
          </a:endParaRPr>
        </a:p>
      </dgm:t>
    </dgm:pt>
    <dgm:pt modelId="{3B8F0437-3D23-437F-B9C0-544EB328B601}">
      <dgm:prSet custT="1"/>
      <dgm:spPr/>
      <dgm:t>
        <a:bodyPr/>
        <a:lstStyle/>
        <a:p>
          <a:r>
            <a:rPr lang="vi-VN" sz="2000" b="0" i="0"/>
            <a:t>- Sáng tạo hơn vì có thể viết, vẽ tuỳ theo ý bạn.</a:t>
          </a:r>
          <a:endParaRPr lang="vi-VN" sz="2000" dirty="0"/>
        </a:p>
      </dgm:t>
    </dgm:pt>
    <dgm:pt modelId="{158E3EA6-801B-403F-A9DA-6C771C99422A}" type="parTrans" cxnId="{7F7C9BB0-A257-44F7-9C28-7244D6E583E3}">
      <dgm:prSet custT="1"/>
      <dgm:spPr/>
      <dgm:t>
        <a:bodyPr/>
        <a:lstStyle/>
        <a:p>
          <a:endParaRPr lang="vi-VN" sz="2000">
            <a:solidFill>
              <a:schemeClr val="tx1"/>
            </a:solidFill>
          </a:endParaRPr>
        </a:p>
      </dgm:t>
    </dgm:pt>
    <dgm:pt modelId="{855EDCEF-9F4D-492E-9B01-53C3947E790D}" type="sibTrans" cxnId="{7F7C9BB0-A257-44F7-9C28-7244D6E583E3}">
      <dgm:prSet/>
      <dgm:spPr/>
      <dgm:t>
        <a:bodyPr/>
        <a:lstStyle/>
        <a:p>
          <a:endParaRPr lang="vi-VN" sz="2000">
            <a:solidFill>
              <a:schemeClr val="tx1"/>
            </a:solidFill>
          </a:endParaRPr>
        </a:p>
      </dgm:t>
    </dgm:pt>
    <dgm:pt modelId="{0040C695-57AE-42A7-B254-4497F6B1A757}">
      <dgm:prSet custT="1"/>
      <dgm:spPr/>
      <dgm:t>
        <a:bodyPr/>
        <a:lstStyle/>
        <a:p>
          <a:r>
            <a:rPr lang="vi-VN" sz="2000" b="0" i="0"/>
            <a:t>- Nâng cao khả năng tư duy vì bạn sẽ sử dụng được cả hai bán cầu não cùng một lúc.</a:t>
          </a:r>
          <a:endParaRPr lang="vi-VN" sz="2000" dirty="0"/>
        </a:p>
      </dgm:t>
    </dgm:pt>
    <dgm:pt modelId="{BFD3DCF0-08AE-4358-BA95-74B3D27EADA1}" type="parTrans" cxnId="{AACD90D1-8865-4CA2-8EE2-3BBF793D8B03}">
      <dgm:prSet custT="1"/>
      <dgm:spPr/>
      <dgm:t>
        <a:bodyPr/>
        <a:lstStyle/>
        <a:p>
          <a:endParaRPr lang="vi-VN" sz="2000">
            <a:solidFill>
              <a:schemeClr val="tx1"/>
            </a:solidFill>
          </a:endParaRPr>
        </a:p>
      </dgm:t>
    </dgm:pt>
    <dgm:pt modelId="{D26FDF01-FD10-417E-8A7F-809CB5C1D92D}" type="sibTrans" cxnId="{AACD90D1-8865-4CA2-8EE2-3BBF793D8B03}">
      <dgm:prSet/>
      <dgm:spPr/>
      <dgm:t>
        <a:bodyPr/>
        <a:lstStyle/>
        <a:p>
          <a:endParaRPr lang="vi-VN" sz="2000">
            <a:solidFill>
              <a:schemeClr val="tx1"/>
            </a:solidFill>
          </a:endParaRPr>
        </a:p>
      </dgm:t>
    </dgm:pt>
    <dgm:pt modelId="{2B12564C-BF74-45F5-BBDC-2BC88E67CE45}">
      <dgm:prSet custT="1"/>
      <dgm:spPr/>
      <dgm:t>
        <a:bodyPr/>
        <a:lstStyle/>
        <a:p>
          <a:r>
            <a:rPr lang="vi-VN" sz="2000" b="0" i="0"/>
            <a:t>- Có thể đưa ra các giải pháp để giải quyết vấn đề.</a:t>
          </a:r>
          <a:endParaRPr lang="vi-VN" sz="2000" dirty="0"/>
        </a:p>
      </dgm:t>
    </dgm:pt>
    <dgm:pt modelId="{7A2751B7-8F1F-4BFD-82E2-29412AE443E1}" type="parTrans" cxnId="{9B5481D0-399C-423D-A04F-7472C251F622}">
      <dgm:prSet custT="1"/>
      <dgm:spPr/>
      <dgm:t>
        <a:bodyPr/>
        <a:lstStyle/>
        <a:p>
          <a:endParaRPr lang="vi-VN" sz="2000">
            <a:solidFill>
              <a:schemeClr val="tx1"/>
            </a:solidFill>
          </a:endParaRPr>
        </a:p>
      </dgm:t>
    </dgm:pt>
    <dgm:pt modelId="{7A37FE22-6189-49C8-94EA-EC8B85622C8F}" type="sibTrans" cxnId="{9B5481D0-399C-423D-A04F-7472C251F622}">
      <dgm:prSet/>
      <dgm:spPr/>
      <dgm:t>
        <a:bodyPr/>
        <a:lstStyle/>
        <a:p>
          <a:endParaRPr lang="vi-VN" sz="2000">
            <a:solidFill>
              <a:schemeClr val="tx1"/>
            </a:solidFill>
          </a:endParaRPr>
        </a:p>
      </dgm:t>
    </dgm:pt>
    <dgm:pt modelId="{EC315F98-CAF1-424E-9D9C-DAF6F28F13AD}">
      <dgm:prSet custT="1"/>
      <dgm:spPr/>
      <dgm:t>
        <a:bodyPr/>
        <a:lstStyle/>
        <a:p>
          <a:r>
            <a:rPr lang="vi-VN" sz="2000" b="0" i="0"/>
            <a:t>- Thấy được “bức tranh tổng thể” của nội dung cần ghi nhớ. </a:t>
          </a:r>
          <a:endParaRPr lang="vi-VN" sz="2000" dirty="0"/>
        </a:p>
      </dgm:t>
    </dgm:pt>
    <dgm:pt modelId="{30FDCEEE-F501-4F44-A017-49790B12C6B1}" type="parTrans" cxnId="{C7B46BEA-8962-4220-94F6-58A2B30F969D}">
      <dgm:prSet custT="1"/>
      <dgm:spPr/>
      <dgm:t>
        <a:bodyPr/>
        <a:lstStyle/>
        <a:p>
          <a:endParaRPr lang="vi-VN" sz="2000">
            <a:solidFill>
              <a:schemeClr val="tx1"/>
            </a:solidFill>
          </a:endParaRPr>
        </a:p>
      </dgm:t>
    </dgm:pt>
    <dgm:pt modelId="{E9289515-83C6-4E9D-AE48-548D6F832BF3}" type="sibTrans" cxnId="{C7B46BEA-8962-4220-94F6-58A2B30F969D}">
      <dgm:prSet/>
      <dgm:spPr/>
      <dgm:t>
        <a:bodyPr/>
        <a:lstStyle/>
        <a:p>
          <a:endParaRPr lang="vi-VN" sz="2000">
            <a:solidFill>
              <a:schemeClr val="tx1"/>
            </a:solidFill>
          </a:endParaRPr>
        </a:p>
      </dgm:t>
    </dgm:pt>
    <dgm:pt modelId="{28658BA7-FE0A-49E2-9704-C2D2C1505B29}" type="pres">
      <dgm:prSet presAssocID="{088127DD-4860-49F3-A4CB-8E816CCD9C63}" presName="diagram" presStyleCnt="0">
        <dgm:presLayoutVars>
          <dgm:chPref val="1"/>
          <dgm:dir/>
          <dgm:animOne val="branch"/>
          <dgm:animLvl val="lvl"/>
          <dgm:resizeHandles val="exact"/>
        </dgm:presLayoutVars>
      </dgm:prSet>
      <dgm:spPr/>
      <dgm:t>
        <a:bodyPr/>
        <a:lstStyle/>
        <a:p>
          <a:endParaRPr lang="en-US"/>
        </a:p>
      </dgm:t>
    </dgm:pt>
    <dgm:pt modelId="{1B4A10AC-5955-49F7-8AE3-5ABDE165B0FD}" type="pres">
      <dgm:prSet presAssocID="{F75683ED-8C66-42DD-8155-45F3330D3D95}" presName="root1" presStyleCnt="0"/>
      <dgm:spPr/>
    </dgm:pt>
    <dgm:pt modelId="{E9208061-4802-4438-96E5-665D44975B21}" type="pres">
      <dgm:prSet presAssocID="{F75683ED-8C66-42DD-8155-45F3330D3D95}" presName="LevelOneTextNode" presStyleLbl="node0" presStyleIdx="0" presStyleCnt="1">
        <dgm:presLayoutVars>
          <dgm:chPref val="3"/>
        </dgm:presLayoutVars>
      </dgm:prSet>
      <dgm:spPr/>
      <dgm:t>
        <a:bodyPr/>
        <a:lstStyle/>
        <a:p>
          <a:endParaRPr lang="en-US"/>
        </a:p>
      </dgm:t>
    </dgm:pt>
    <dgm:pt modelId="{EC12155A-4481-4384-862B-33067320D0F4}" type="pres">
      <dgm:prSet presAssocID="{F75683ED-8C66-42DD-8155-45F3330D3D95}" presName="level2hierChild" presStyleCnt="0"/>
      <dgm:spPr/>
    </dgm:pt>
    <dgm:pt modelId="{BFB269DB-3DCB-412E-939B-3CF43441486A}" type="pres">
      <dgm:prSet presAssocID="{0D9519D8-49F6-4DE7-B570-B8D6CDBA9489}" presName="conn2-1" presStyleLbl="parChTrans1D2" presStyleIdx="0" presStyleCnt="5"/>
      <dgm:spPr/>
      <dgm:t>
        <a:bodyPr/>
        <a:lstStyle/>
        <a:p>
          <a:endParaRPr lang="en-US"/>
        </a:p>
      </dgm:t>
    </dgm:pt>
    <dgm:pt modelId="{FF8CEB33-0676-4549-8EFE-B0FD42E9AF2E}" type="pres">
      <dgm:prSet presAssocID="{0D9519D8-49F6-4DE7-B570-B8D6CDBA9489}" presName="connTx" presStyleLbl="parChTrans1D2" presStyleIdx="0" presStyleCnt="5"/>
      <dgm:spPr/>
      <dgm:t>
        <a:bodyPr/>
        <a:lstStyle/>
        <a:p>
          <a:endParaRPr lang="en-US"/>
        </a:p>
      </dgm:t>
    </dgm:pt>
    <dgm:pt modelId="{C72E901C-23DA-478B-9B1D-DD767B8D0D4C}" type="pres">
      <dgm:prSet presAssocID="{4F5818D1-DD65-472B-8674-F6DD5362F9D5}" presName="root2" presStyleCnt="0"/>
      <dgm:spPr/>
    </dgm:pt>
    <dgm:pt modelId="{92CD7ECB-4133-4E4A-876B-18B676AD64FD}" type="pres">
      <dgm:prSet presAssocID="{4F5818D1-DD65-472B-8674-F6DD5362F9D5}" presName="LevelTwoTextNode" presStyleLbl="node2" presStyleIdx="0" presStyleCnt="5" custScaleX="309322">
        <dgm:presLayoutVars>
          <dgm:chPref val="3"/>
        </dgm:presLayoutVars>
      </dgm:prSet>
      <dgm:spPr/>
      <dgm:t>
        <a:bodyPr/>
        <a:lstStyle/>
        <a:p>
          <a:endParaRPr lang="en-US"/>
        </a:p>
      </dgm:t>
    </dgm:pt>
    <dgm:pt modelId="{A6A26FA7-EC7A-463C-9C1D-7CF304E12C30}" type="pres">
      <dgm:prSet presAssocID="{4F5818D1-DD65-472B-8674-F6DD5362F9D5}" presName="level3hierChild" presStyleCnt="0"/>
      <dgm:spPr/>
    </dgm:pt>
    <dgm:pt modelId="{E4914A80-A9EA-4D18-86CE-983C3E48DAEE}" type="pres">
      <dgm:prSet presAssocID="{158E3EA6-801B-403F-A9DA-6C771C99422A}" presName="conn2-1" presStyleLbl="parChTrans1D2" presStyleIdx="1" presStyleCnt="5"/>
      <dgm:spPr/>
      <dgm:t>
        <a:bodyPr/>
        <a:lstStyle/>
        <a:p>
          <a:endParaRPr lang="en-US"/>
        </a:p>
      </dgm:t>
    </dgm:pt>
    <dgm:pt modelId="{1ACDB487-40CB-4419-9ACD-7F1CC136D359}" type="pres">
      <dgm:prSet presAssocID="{158E3EA6-801B-403F-A9DA-6C771C99422A}" presName="connTx" presStyleLbl="parChTrans1D2" presStyleIdx="1" presStyleCnt="5"/>
      <dgm:spPr/>
      <dgm:t>
        <a:bodyPr/>
        <a:lstStyle/>
        <a:p>
          <a:endParaRPr lang="en-US"/>
        </a:p>
      </dgm:t>
    </dgm:pt>
    <dgm:pt modelId="{A2F0102C-C60E-4350-A038-9EC2621940B0}" type="pres">
      <dgm:prSet presAssocID="{3B8F0437-3D23-437F-B9C0-544EB328B601}" presName="root2" presStyleCnt="0"/>
      <dgm:spPr/>
    </dgm:pt>
    <dgm:pt modelId="{38E9DBE3-59E6-4463-A321-12C24EA053FC}" type="pres">
      <dgm:prSet presAssocID="{3B8F0437-3D23-437F-B9C0-544EB328B601}" presName="LevelTwoTextNode" presStyleLbl="node2" presStyleIdx="1" presStyleCnt="5" custScaleX="321043">
        <dgm:presLayoutVars>
          <dgm:chPref val="3"/>
        </dgm:presLayoutVars>
      </dgm:prSet>
      <dgm:spPr/>
      <dgm:t>
        <a:bodyPr/>
        <a:lstStyle/>
        <a:p>
          <a:endParaRPr lang="en-US"/>
        </a:p>
      </dgm:t>
    </dgm:pt>
    <dgm:pt modelId="{3067E0B5-6193-4DC3-AF1C-3CFF874E8008}" type="pres">
      <dgm:prSet presAssocID="{3B8F0437-3D23-437F-B9C0-544EB328B601}" presName="level3hierChild" presStyleCnt="0"/>
      <dgm:spPr/>
    </dgm:pt>
    <dgm:pt modelId="{50307BAF-4D7D-47A5-A3B6-56B07D848723}" type="pres">
      <dgm:prSet presAssocID="{BFD3DCF0-08AE-4358-BA95-74B3D27EADA1}" presName="conn2-1" presStyleLbl="parChTrans1D2" presStyleIdx="2" presStyleCnt="5"/>
      <dgm:spPr/>
      <dgm:t>
        <a:bodyPr/>
        <a:lstStyle/>
        <a:p>
          <a:endParaRPr lang="en-US"/>
        </a:p>
      </dgm:t>
    </dgm:pt>
    <dgm:pt modelId="{66EB81D3-5B71-4A6A-A062-07F3E145C7B3}" type="pres">
      <dgm:prSet presAssocID="{BFD3DCF0-08AE-4358-BA95-74B3D27EADA1}" presName="connTx" presStyleLbl="parChTrans1D2" presStyleIdx="2" presStyleCnt="5"/>
      <dgm:spPr/>
      <dgm:t>
        <a:bodyPr/>
        <a:lstStyle/>
        <a:p>
          <a:endParaRPr lang="en-US"/>
        </a:p>
      </dgm:t>
    </dgm:pt>
    <dgm:pt modelId="{EE487406-36AF-489E-8C1D-EA01CBAB4DC3}" type="pres">
      <dgm:prSet presAssocID="{0040C695-57AE-42A7-B254-4497F6B1A757}" presName="root2" presStyleCnt="0"/>
      <dgm:spPr/>
    </dgm:pt>
    <dgm:pt modelId="{4241FF04-399F-4BCA-B47B-62AE437C3A53}" type="pres">
      <dgm:prSet presAssocID="{0040C695-57AE-42A7-B254-4497F6B1A757}" presName="LevelTwoTextNode" presStyleLbl="node2" presStyleIdx="2" presStyleCnt="5" custScaleX="346141">
        <dgm:presLayoutVars>
          <dgm:chPref val="3"/>
        </dgm:presLayoutVars>
      </dgm:prSet>
      <dgm:spPr/>
      <dgm:t>
        <a:bodyPr/>
        <a:lstStyle/>
        <a:p>
          <a:endParaRPr lang="en-US"/>
        </a:p>
      </dgm:t>
    </dgm:pt>
    <dgm:pt modelId="{39C515A9-484C-4383-A527-40C79BC328C4}" type="pres">
      <dgm:prSet presAssocID="{0040C695-57AE-42A7-B254-4497F6B1A757}" presName="level3hierChild" presStyleCnt="0"/>
      <dgm:spPr/>
    </dgm:pt>
    <dgm:pt modelId="{F5BE6CEA-F0EA-479B-B2A7-14B1019C21E6}" type="pres">
      <dgm:prSet presAssocID="{7A2751B7-8F1F-4BFD-82E2-29412AE443E1}" presName="conn2-1" presStyleLbl="parChTrans1D2" presStyleIdx="3" presStyleCnt="5"/>
      <dgm:spPr/>
      <dgm:t>
        <a:bodyPr/>
        <a:lstStyle/>
        <a:p>
          <a:endParaRPr lang="en-US"/>
        </a:p>
      </dgm:t>
    </dgm:pt>
    <dgm:pt modelId="{3A17B436-6C74-411C-8FBC-A9752EB9C488}" type="pres">
      <dgm:prSet presAssocID="{7A2751B7-8F1F-4BFD-82E2-29412AE443E1}" presName="connTx" presStyleLbl="parChTrans1D2" presStyleIdx="3" presStyleCnt="5"/>
      <dgm:spPr/>
      <dgm:t>
        <a:bodyPr/>
        <a:lstStyle/>
        <a:p>
          <a:endParaRPr lang="en-US"/>
        </a:p>
      </dgm:t>
    </dgm:pt>
    <dgm:pt modelId="{D1031739-59C2-490D-ABAB-9F0C5051D5D0}" type="pres">
      <dgm:prSet presAssocID="{2B12564C-BF74-45F5-BBDC-2BC88E67CE45}" presName="root2" presStyleCnt="0"/>
      <dgm:spPr/>
    </dgm:pt>
    <dgm:pt modelId="{B752E9B6-FFF4-490F-8A7B-AC5A4606FC98}" type="pres">
      <dgm:prSet presAssocID="{2B12564C-BF74-45F5-BBDC-2BC88E67CE45}" presName="LevelTwoTextNode" presStyleLbl="node2" presStyleIdx="3" presStyleCnt="5" custScaleX="324373">
        <dgm:presLayoutVars>
          <dgm:chPref val="3"/>
        </dgm:presLayoutVars>
      </dgm:prSet>
      <dgm:spPr/>
      <dgm:t>
        <a:bodyPr/>
        <a:lstStyle/>
        <a:p>
          <a:endParaRPr lang="en-US"/>
        </a:p>
      </dgm:t>
    </dgm:pt>
    <dgm:pt modelId="{A797680A-722C-4A7C-8D20-51257AE29158}" type="pres">
      <dgm:prSet presAssocID="{2B12564C-BF74-45F5-BBDC-2BC88E67CE45}" presName="level3hierChild" presStyleCnt="0"/>
      <dgm:spPr/>
    </dgm:pt>
    <dgm:pt modelId="{E7F2687B-5D11-47A6-8C3B-54F45C85251E}" type="pres">
      <dgm:prSet presAssocID="{30FDCEEE-F501-4F44-A017-49790B12C6B1}" presName="conn2-1" presStyleLbl="parChTrans1D2" presStyleIdx="4" presStyleCnt="5"/>
      <dgm:spPr/>
      <dgm:t>
        <a:bodyPr/>
        <a:lstStyle/>
        <a:p>
          <a:endParaRPr lang="en-US"/>
        </a:p>
      </dgm:t>
    </dgm:pt>
    <dgm:pt modelId="{A3BDFE52-A32E-4969-AAC7-5CFF69539AA5}" type="pres">
      <dgm:prSet presAssocID="{30FDCEEE-F501-4F44-A017-49790B12C6B1}" presName="connTx" presStyleLbl="parChTrans1D2" presStyleIdx="4" presStyleCnt="5"/>
      <dgm:spPr/>
      <dgm:t>
        <a:bodyPr/>
        <a:lstStyle/>
        <a:p>
          <a:endParaRPr lang="en-US"/>
        </a:p>
      </dgm:t>
    </dgm:pt>
    <dgm:pt modelId="{77A3B0BA-CE52-45EC-8280-060EE3D60E1B}" type="pres">
      <dgm:prSet presAssocID="{EC315F98-CAF1-424E-9D9C-DAF6F28F13AD}" presName="root2" presStyleCnt="0"/>
      <dgm:spPr/>
    </dgm:pt>
    <dgm:pt modelId="{2B8D7252-49FF-422F-A4D5-BE9592DF3733}" type="pres">
      <dgm:prSet presAssocID="{EC315F98-CAF1-424E-9D9C-DAF6F28F13AD}" presName="LevelTwoTextNode" presStyleLbl="node2" presStyleIdx="4" presStyleCnt="5" custScaleX="312670">
        <dgm:presLayoutVars>
          <dgm:chPref val="3"/>
        </dgm:presLayoutVars>
      </dgm:prSet>
      <dgm:spPr/>
      <dgm:t>
        <a:bodyPr/>
        <a:lstStyle/>
        <a:p>
          <a:endParaRPr lang="en-US"/>
        </a:p>
      </dgm:t>
    </dgm:pt>
    <dgm:pt modelId="{286E21C7-9DE7-4285-B32A-A565D3B93800}" type="pres">
      <dgm:prSet presAssocID="{EC315F98-CAF1-424E-9D9C-DAF6F28F13AD}" presName="level3hierChild" presStyleCnt="0"/>
      <dgm:spPr/>
    </dgm:pt>
  </dgm:ptLst>
  <dgm:cxnLst>
    <dgm:cxn modelId="{0E8130DA-1327-4F42-A6EA-8AFFE2AC268E}" type="presOf" srcId="{BFD3DCF0-08AE-4358-BA95-74B3D27EADA1}" destId="{50307BAF-4D7D-47A5-A3B6-56B07D848723}" srcOrd="0" destOrd="0" presId="urn:microsoft.com/office/officeart/2005/8/layout/hierarchy2"/>
    <dgm:cxn modelId="{8B6622B8-7322-4727-8291-183B95EA6CFD}" type="presOf" srcId="{EC315F98-CAF1-424E-9D9C-DAF6F28F13AD}" destId="{2B8D7252-49FF-422F-A4D5-BE9592DF3733}" srcOrd="0" destOrd="0" presId="urn:microsoft.com/office/officeart/2005/8/layout/hierarchy2"/>
    <dgm:cxn modelId="{748F12F0-5C2F-4F85-B269-30D592323194}" type="presOf" srcId="{30FDCEEE-F501-4F44-A017-49790B12C6B1}" destId="{A3BDFE52-A32E-4969-AAC7-5CFF69539AA5}" srcOrd="1" destOrd="0" presId="urn:microsoft.com/office/officeart/2005/8/layout/hierarchy2"/>
    <dgm:cxn modelId="{7577CA54-8CA5-42CD-80CE-57DF684C6955}" type="presOf" srcId="{0D9519D8-49F6-4DE7-B570-B8D6CDBA9489}" destId="{FF8CEB33-0676-4549-8EFE-B0FD42E9AF2E}" srcOrd="1" destOrd="0" presId="urn:microsoft.com/office/officeart/2005/8/layout/hierarchy2"/>
    <dgm:cxn modelId="{E6FA2A5E-E72B-4CA9-B556-85F4C4671B99}" type="presOf" srcId="{088127DD-4860-49F3-A4CB-8E816CCD9C63}" destId="{28658BA7-FE0A-49E2-9704-C2D2C1505B29}" srcOrd="0" destOrd="0" presId="urn:microsoft.com/office/officeart/2005/8/layout/hierarchy2"/>
    <dgm:cxn modelId="{9B5481D0-399C-423D-A04F-7472C251F622}" srcId="{F75683ED-8C66-42DD-8155-45F3330D3D95}" destId="{2B12564C-BF74-45F5-BBDC-2BC88E67CE45}" srcOrd="3" destOrd="0" parTransId="{7A2751B7-8F1F-4BFD-82E2-29412AE443E1}" sibTransId="{7A37FE22-6189-49C8-94EA-EC8B85622C8F}"/>
    <dgm:cxn modelId="{C7B46BEA-8962-4220-94F6-58A2B30F969D}" srcId="{F75683ED-8C66-42DD-8155-45F3330D3D95}" destId="{EC315F98-CAF1-424E-9D9C-DAF6F28F13AD}" srcOrd="4" destOrd="0" parTransId="{30FDCEEE-F501-4F44-A017-49790B12C6B1}" sibTransId="{E9289515-83C6-4E9D-AE48-548D6F832BF3}"/>
    <dgm:cxn modelId="{7F7C9BB0-A257-44F7-9C28-7244D6E583E3}" srcId="{F75683ED-8C66-42DD-8155-45F3330D3D95}" destId="{3B8F0437-3D23-437F-B9C0-544EB328B601}" srcOrd="1" destOrd="0" parTransId="{158E3EA6-801B-403F-A9DA-6C771C99422A}" sibTransId="{855EDCEF-9F4D-492E-9B01-53C3947E790D}"/>
    <dgm:cxn modelId="{DDC7EF77-B8F1-4C33-AEB7-415ACC0278DC}" type="presOf" srcId="{7A2751B7-8F1F-4BFD-82E2-29412AE443E1}" destId="{F5BE6CEA-F0EA-479B-B2A7-14B1019C21E6}" srcOrd="0" destOrd="0" presId="urn:microsoft.com/office/officeart/2005/8/layout/hierarchy2"/>
    <dgm:cxn modelId="{8F150411-FFD1-4ED7-B8EF-B3F8FFFBD42F}" type="presOf" srcId="{BFD3DCF0-08AE-4358-BA95-74B3D27EADA1}" destId="{66EB81D3-5B71-4A6A-A062-07F3E145C7B3}" srcOrd="1" destOrd="0" presId="urn:microsoft.com/office/officeart/2005/8/layout/hierarchy2"/>
    <dgm:cxn modelId="{DCE13C81-B1D5-4337-A395-61CEF7824057}" type="presOf" srcId="{158E3EA6-801B-403F-A9DA-6C771C99422A}" destId="{E4914A80-A9EA-4D18-86CE-983C3E48DAEE}" srcOrd="0" destOrd="0" presId="urn:microsoft.com/office/officeart/2005/8/layout/hierarchy2"/>
    <dgm:cxn modelId="{0C01B2C6-24E4-4FED-9167-C9246FE9B789}" type="presOf" srcId="{7A2751B7-8F1F-4BFD-82E2-29412AE443E1}" destId="{3A17B436-6C74-411C-8FBC-A9752EB9C488}" srcOrd="1" destOrd="0" presId="urn:microsoft.com/office/officeart/2005/8/layout/hierarchy2"/>
    <dgm:cxn modelId="{32E839A2-C0F4-4CBE-ABA0-A52EEF00970E}" type="presOf" srcId="{3B8F0437-3D23-437F-B9C0-544EB328B601}" destId="{38E9DBE3-59E6-4463-A321-12C24EA053FC}" srcOrd="0" destOrd="0" presId="urn:microsoft.com/office/officeart/2005/8/layout/hierarchy2"/>
    <dgm:cxn modelId="{B1018E82-18AD-473D-AB26-DD5C209A064E}" srcId="{088127DD-4860-49F3-A4CB-8E816CCD9C63}" destId="{F75683ED-8C66-42DD-8155-45F3330D3D95}" srcOrd="0" destOrd="0" parTransId="{4FBC9C85-05FF-4B13-8754-FCA5745D4451}" sibTransId="{F4A365C7-83B0-4866-9A00-37B379AAE4A4}"/>
    <dgm:cxn modelId="{EAFE9C4E-A07D-4817-B572-EED58F2E15D4}" type="presOf" srcId="{4F5818D1-DD65-472B-8674-F6DD5362F9D5}" destId="{92CD7ECB-4133-4E4A-876B-18B676AD64FD}" srcOrd="0" destOrd="0" presId="urn:microsoft.com/office/officeart/2005/8/layout/hierarchy2"/>
    <dgm:cxn modelId="{C3715AD7-8971-47FB-ADCB-69266AB96586}" type="presOf" srcId="{0040C695-57AE-42A7-B254-4497F6B1A757}" destId="{4241FF04-399F-4BCA-B47B-62AE437C3A53}" srcOrd="0" destOrd="0" presId="urn:microsoft.com/office/officeart/2005/8/layout/hierarchy2"/>
    <dgm:cxn modelId="{8B1CE9C6-CFD5-4A58-A27B-1A50EFA53791}" srcId="{F75683ED-8C66-42DD-8155-45F3330D3D95}" destId="{4F5818D1-DD65-472B-8674-F6DD5362F9D5}" srcOrd="0" destOrd="0" parTransId="{0D9519D8-49F6-4DE7-B570-B8D6CDBA9489}" sibTransId="{9D873A0B-12B5-4456-907A-7AB42F9BC1EE}"/>
    <dgm:cxn modelId="{AACD90D1-8865-4CA2-8EE2-3BBF793D8B03}" srcId="{F75683ED-8C66-42DD-8155-45F3330D3D95}" destId="{0040C695-57AE-42A7-B254-4497F6B1A757}" srcOrd="2" destOrd="0" parTransId="{BFD3DCF0-08AE-4358-BA95-74B3D27EADA1}" sibTransId="{D26FDF01-FD10-417E-8A7F-809CB5C1D92D}"/>
    <dgm:cxn modelId="{F77D0F27-5731-4FB7-91EB-77BD72C3A2B1}" type="presOf" srcId="{2B12564C-BF74-45F5-BBDC-2BC88E67CE45}" destId="{B752E9B6-FFF4-490F-8A7B-AC5A4606FC98}" srcOrd="0" destOrd="0" presId="urn:microsoft.com/office/officeart/2005/8/layout/hierarchy2"/>
    <dgm:cxn modelId="{31C4E038-A57E-4153-BB9A-C88D5D721DE7}" type="presOf" srcId="{F75683ED-8C66-42DD-8155-45F3330D3D95}" destId="{E9208061-4802-4438-96E5-665D44975B21}" srcOrd="0" destOrd="0" presId="urn:microsoft.com/office/officeart/2005/8/layout/hierarchy2"/>
    <dgm:cxn modelId="{7682CE9A-FB65-486D-81C1-F9ECA3087EAF}" type="presOf" srcId="{30FDCEEE-F501-4F44-A017-49790B12C6B1}" destId="{E7F2687B-5D11-47A6-8C3B-54F45C85251E}" srcOrd="0" destOrd="0" presId="urn:microsoft.com/office/officeart/2005/8/layout/hierarchy2"/>
    <dgm:cxn modelId="{E2273C56-155C-4ABF-8C2A-20FE576DB092}" type="presOf" srcId="{158E3EA6-801B-403F-A9DA-6C771C99422A}" destId="{1ACDB487-40CB-4419-9ACD-7F1CC136D359}" srcOrd="1" destOrd="0" presId="urn:microsoft.com/office/officeart/2005/8/layout/hierarchy2"/>
    <dgm:cxn modelId="{30936868-1E5E-48B8-8F51-9822BC220E59}" type="presOf" srcId="{0D9519D8-49F6-4DE7-B570-B8D6CDBA9489}" destId="{BFB269DB-3DCB-412E-939B-3CF43441486A}" srcOrd="0" destOrd="0" presId="urn:microsoft.com/office/officeart/2005/8/layout/hierarchy2"/>
    <dgm:cxn modelId="{ABE75904-DB7B-49D9-9E04-1C879D13D990}" type="presParOf" srcId="{28658BA7-FE0A-49E2-9704-C2D2C1505B29}" destId="{1B4A10AC-5955-49F7-8AE3-5ABDE165B0FD}" srcOrd="0" destOrd="0" presId="urn:microsoft.com/office/officeart/2005/8/layout/hierarchy2"/>
    <dgm:cxn modelId="{50DBB125-D5A9-4809-9318-A1E012D86488}" type="presParOf" srcId="{1B4A10AC-5955-49F7-8AE3-5ABDE165B0FD}" destId="{E9208061-4802-4438-96E5-665D44975B21}" srcOrd="0" destOrd="0" presId="urn:microsoft.com/office/officeart/2005/8/layout/hierarchy2"/>
    <dgm:cxn modelId="{0C4A6084-13E5-41DE-B7C0-C1628F33513D}" type="presParOf" srcId="{1B4A10AC-5955-49F7-8AE3-5ABDE165B0FD}" destId="{EC12155A-4481-4384-862B-33067320D0F4}" srcOrd="1" destOrd="0" presId="urn:microsoft.com/office/officeart/2005/8/layout/hierarchy2"/>
    <dgm:cxn modelId="{6883EC4F-DEB5-4FD7-B8B8-75EE6B7F32B1}" type="presParOf" srcId="{EC12155A-4481-4384-862B-33067320D0F4}" destId="{BFB269DB-3DCB-412E-939B-3CF43441486A}" srcOrd="0" destOrd="0" presId="urn:microsoft.com/office/officeart/2005/8/layout/hierarchy2"/>
    <dgm:cxn modelId="{918FAB4A-DECD-4241-9004-0737CCADA36D}" type="presParOf" srcId="{BFB269DB-3DCB-412E-939B-3CF43441486A}" destId="{FF8CEB33-0676-4549-8EFE-B0FD42E9AF2E}" srcOrd="0" destOrd="0" presId="urn:microsoft.com/office/officeart/2005/8/layout/hierarchy2"/>
    <dgm:cxn modelId="{F15B8E52-7715-4396-A027-5ED121788C89}" type="presParOf" srcId="{EC12155A-4481-4384-862B-33067320D0F4}" destId="{C72E901C-23DA-478B-9B1D-DD767B8D0D4C}" srcOrd="1" destOrd="0" presId="urn:microsoft.com/office/officeart/2005/8/layout/hierarchy2"/>
    <dgm:cxn modelId="{F6A966C8-B5A9-46B9-A67A-30B2F70C21A0}" type="presParOf" srcId="{C72E901C-23DA-478B-9B1D-DD767B8D0D4C}" destId="{92CD7ECB-4133-4E4A-876B-18B676AD64FD}" srcOrd="0" destOrd="0" presId="urn:microsoft.com/office/officeart/2005/8/layout/hierarchy2"/>
    <dgm:cxn modelId="{30DD3835-5EB3-42C4-B9BE-2AF66862DC99}" type="presParOf" srcId="{C72E901C-23DA-478B-9B1D-DD767B8D0D4C}" destId="{A6A26FA7-EC7A-463C-9C1D-7CF304E12C30}" srcOrd="1" destOrd="0" presId="urn:microsoft.com/office/officeart/2005/8/layout/hierarchy2"/>
    <dgm:cxn modelId="{28D9BF18-7A72-4945-A19F-23D396D56A64}" type="presParOf" srcId="{EC12155A-4481-4384-862B-33067320D0F4}" destId="{E4914A80-A9EA-4D18-86CE-983C3E48DAEE}" srcOrd="2" destOrd="0" presId="urn:microsoft.com/office/officeart/2005/8/layout/hierarchy2"/>
    <dgm:cxn modelId="{5C407F3E-9492-48E2-A355-5557C6AAA055}" type="presParOf" srcId="{E4914A80-A9EA-4D18-86CE-983C3E48DAEE}" destId="{1ACDB487-40CB-4419-9ACD-7F1CC136D359}" srcOrd="0" destOrd="0" presId="urn:microsoft.com/office/officeart/2005/8/layout/hierarchy2"/>
    <dgm:cxn modelId="{2F64C8A2-E41C-4447-8B77-5C350D756F56}" type="presParOf" srcId="{EC12155A-4481-4384-862B-33067320D0F4}" destId="{A2F0102C-C60E-4350-A038-9EC2621940B0}" srcOrd="3" destOrd="0" presId="urn:microsoft.com/office/officeart/2005/8/layout/hierarchy2"/>
    <dgm:cxn modelId="{29C384A3-DAE3-451A-9D59-5E721CAF54E2}" type="presParOf" srcId="{A2F0102C-C60E-4350-A038-9EC2621940B0}" destId="{38E9DBE3-59E6-4463-A321-12C24EA053FC}" srcOrd="0" destOrd="0" presId="urn:microsoft.com/office/officeart/2005/8/layout/hierarchy2"/>
    <dgm:cxn modelId="{5B126BA5-0B83-4624-AB0A-33D525B85023}" type="presParOf" srcId="{A2F0102C-C60E-4350-A038-9EC2621940B0}" destId="{3067E0B5-6193-4DC3-AF1C-3CFF874E8008}" srcOrd="1" destOrd="0" presId="urn:microsoft.com/office/officeart/2005/8/layout/hierarchy2"/>
    <dgm:cxn modelId="{FB888C9A-CE1A-4497-821B-0B5B3213854B}" type="presParOf" srcId="{EC12155A-4481-4384-862B-33067320D0F4}" destId="{50307BAF-4D7D-47A5-A3B6-56B07D848723}" srcOrd="4" destOrd="0" presId="urn:microsoft.com/office/officeart/2005/8/layout/hierarchy2"/>
    <dgm:cxn modelId="{F9BC09B7-909B-41E0-84B4-AD4FFC2FC208}" type="presParOf" srcId="{50307BAF-4D7D-47A5-A3B6-56B07D848723}" destId="{66EB81D3-5B71-4A6A-A062-07F3E145C7B3}" srcOrd="0" destOrd="0" presId="urn:microsoft.com/office/officeart/2005/8/layout/hierarchy2"/>
    <dgm:cxn modelId="{7A41C142-3356-4DB2-8AE0-BB8CAC6557AE}" type="presParOf" srcId="{EC12155A-4481-4384-862B-33067320D0F4}" destId="{EE487406-36AF-489E-8C1D-EA01CBAB4DC3}" srcOrd="5" destOrd="0" presId="urn:microsoft.com/office/officeart/2005/8/layout/hierarchy2"/>
    <dgm:cxn modelId="{3DF0B6EB-5AEB-4C83-BB9B-ECB140019DAE}" type="presParOf" srcId="{EE487406-36AF-489E-8C1D-EA01CBAB4DC3}" destId="{4241FF04-399F-4BCA-B47B-62AE437C3A53}" srcOrd="0" destOrd="0" presId="urn:microsoft.com/office/officeart/2005/8/layout/hierarchy2"/>
    <dgm:cxn modelId="{53458FC1-2EA0-4827-88DB-C6ABA81B2A1B}" type="presParOf" srcId="{EE487406-36AF-489E-8C1D-EA01CBAB4DC3}" destId="{39C515A9-484C-4383-A527-40C79BC328C4}" srcOrd="1" destOrd="0" presId="urn:microsoft.com/office/officeart/2005/8/layout/hierarchy2"/>
    <dgm:cxn modelId="{866731EB-E1C1-45FA-A06A-759170BC4FF6}" type="presParOf" srcId="{EC12155A-4481-4384-862B-33067320D0F4}" destId="{F5BE6CEA-F0EA-479B-B2A7-14B1019C21E6}" srcOrd="6" destOrd="0" presId="urn:microsoft.com/office/officeart/2005/8/layout/hierarchy2"/>
    <dgm:cxn modelId="{AD76EA8F-EBBF-4D49-8B29-B04C618D6AC8}" type="presParOf" srcId="{F5BE6CEA-F0EA-479B-B2A7-14B1019C21E6}" destId="{3A17B436-6C74-411C-8FBC-A9752EB9C488}" srcOrd="0" destOrd="0" presId="urn:microsoft.com/office/officeart/2005/8/layout/hierarchy2"/>
    <dgm:cxn modelId="{0807B8E6-CC93-4B4F-9651-5C1BDFD2CBF7}" type="presParOf" srcId="{EC12155A-4481-4384-862B-33067320D0F4}" destId="{D1031739-59C2-490D-ABAB-9F0C5051D5D0}" srcOrd="7" destOrd="0" presId="urn:microsoft.com/office/officeart/2005/8/layout/hierarchy2"/>
    <dgm:cxn modelId="{CFDF70FE-C291-4544-8D26-46EA1F99B07C}" type="presParOf" srcId="{D1031739-59C2-490D-ABAB-9F0C5051D5D0}" destId="{B752E9B6-FFF4-490F-8A7B-AC5A4606FC98}" srcOrd="0" destOrd="0" presId="urn:microsoft.com/office/officeart/2005/8/layout/hierarchy2"/>
    <dgm:cxn modelId="{78DA1C2F-9FDF-4173-87FB-3FAF2512505F}" type="presParOf" srcId="{D1031739-59C2-490D-ABAB-9F0C5051D5D0}" destId="{A797680A-722C-4A7C-8D20-51257AE29158}" srcOrd="1" destOrd="0" presId="urn:microsoft.com/office/officeart/2005/8/layout/hierarchy2"/>
    <dgm:cxn modelId="{39E6A142-C21B-4A07-8324-20BB9D8EAC6F}" type="presParOf" srcId="{EC12155A-4481-4384-862B-33067320D0F4}" destId="{E7F2687B-5D11-47A6-8C3B-54F45C85251E}" srcOrd="8" destOrd="0" presId="urn:microsoft.com/office/officeart/2005/8/layout/hierarchy2"/>
    <dgm:cxn modelId="{61009717-31C3-4FA9-A8DC-0471B508F153}" type="presParOf" srcId="{E7F2687B-5D11-47A6-8C3B-54F45C85251E}" destId="{A3BDFE52-A32E-4969-AAC7-5CFF69539AA5}" srcOrd="0" destOrd="0" presId="urn:microsoft.com/office/officeart/2005/8/layout/hierarchy2"/>
    <dgm:cxn modelId="{FC460305-88B1-4091-8989-C449CBF51D4B}" type="presParOf" srcId="{EC12155A-4481-4384-862B-33067320D0F4}" destId="{77A3B0BA-CE52-45EC-8280-060EE3D60E1B}" srcOrd="9" destOrd="0" presId="urn:microsoft.com/office/officeart/2005/8/layout/hierarchy2"/>
    <dgm:cxn modelId="{9409EF92-3981-4B81-B1B3-7C2EC2079B5A}" type="presParOf" srcId="{77A3B0BA-CE52-45EC-8280-060EE3D60E1B}" destId="{2B8D7252-49FF-422F-A4D5-BE9592DF3733}" srcOrd="0" destOrd="0" presId="urn:microsoft.com/office/officeart/2005/8/layout/hierarchy2"/>
    <dgm:cxn modelId="{46BD4060-362E-4DF7-88AD-F2E69F9C60A8}" type="presParOf" srcId="{77A3B0BA-CE52-45EC-8280-060EE3D60E1B}" destId="{286E21C7-9DE7-4285-B32A-A565D3B9380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943F3-8CFA-43DF-A248-528047A62CC8}" type="doc">
      <dgm:prSet loTypeId="urn:microsoft.com/office/officeart/2005/8/layout/hierarchy4" loCatId="hierarchy" qsTypeId="urn:microsoft.com/office/officeart/2005/8/quickstyle/simple5" qsCatId="simple" csTypeId="urn:microsoft.com/office/officeart/2005/8/colors/colorful5" csCatId="colorful" phldr="1"/>
      <dgm:spPr/>
      <dgm:t>
        <a:bodyPr/>
        <a:lstStyle/>
        <a:p>
          <a:endParaRPr lang="vi-VN"/>
        </a:p>
      </dgm:t>
    </dgm:pt>
    <dgm:pt modelId="{B87EC0E6-321D-446A-A687-44EFA449D7D3}">
      <dgm:prSet/>
      <dgm:spPr/>
      <dgm:t>
        <a:bodyPr/>
        <a:lstStyle/>
        <a:p>
          <a:r>
            <a:rPr lang="vi-VN" b="0" i="0" dirty="0"/>
            <a:t>3. </a:t>
          </a:r>
          <a:r>
            <a:rPr lang="vi-VN" b="0" i="0" dirty="0" err="1"/>
            <a:t>Sử</a:t>
          </a:r>
          <a:r>
            <a:rPr lang="vi-VN" b="0" i="0" dirty="0"/>
            <a:t> </a:t>
          </a:r>
          <a:r>
            <a:rPr lang="vi-VN" b="0" i="0" dirty="0" err="1"/>
            <a:t>dụng</a:t>
          </a:r>
          <a:r>
            <a:rPr lang="vi-VN" b="0" i="0" dirty="0"/>
            <a:t> phương </a:t>
          </a:r>
          <a:r>
            <a:rPr lang="vi-VN" b="0" i="0" dirty="0" err="1"/>
            <a:t>pháp</a:t>
          </a:r>
          <a:r>
            <a:rPr lang="vi-VN" b="0" i="0" dirty="0"/>
            <a:t> ghi </a:t>
          </a:r>
          <a:r>
            <a:rPr lang="vi-VN" b="0" i="0" dirty="0" err="1"/>
            <a:t>chú</a:t>
          </a:r>
          <a:r>
            <a:rPr lang="vi-VN" b="0" i="0" dirty="0"/>
            <a:t> </a:t>
          </a:r>
          <a:r>
            <a:rPr lang="vi-VN" b="0" i="0" dirty="0" err="1"/>
            <a:t>của</a:t>
          </a:r>
          <a:r>
            <a:rPr lang="vi-VN" b="0" i="0" dirty="0"/>
            <a:t> Co-neo (</a:t>
          </a:r>
          <a:r>
            <a:rPr lang="vi-VN" b="0" i="0" dirty="0" err="1">
              <a:solidFill>
                <a:schemeClr val="tx1"/>
              </a:solidFill>
            </a:rPr>
            <a:t>Cornell</a:t>
          </a:r>
          <a:r>
            <a:rPr lang="vi-VN" b="0" i="0" dirty="0"/>
            <a:t>)</a:t>
          </a:r>
          <a:endParaRPr lang="vi-VN" dirty="0"/>
        </a:p>
      </dgm:t>
    </dgm:pt>
    <dgm:pt modelId="{ED6A633C-C5DB-4B01-9770-6BE184201407}" type="parTrans" cxnId="{EE3ED024-A86A-42E8-9E41-59E8D18A4B29}">
      <dgm:prSet/>
      <dgm:spPr/>
      <dgm:t>
        <a:bodyPr/>
        <a:lstStyle/>
        <a:p>
          <a:endParaRPr lang="vi-VN"/>
        </a:p>
      </dgm:t>
    </dgm:pt>
    <dgm:pt modelId="{F1A47CDB-2A57-4BA1-B426-085E20260E39}" type="sibTrans" cxnId="{EE3ED024-A86A-42E8-9E41-59E8D18A4B29}">
      <dgm:prSet/>
      <dgm:spPr/>
      <dgm:t>
        <a:bodyPr/>
        <a:lstStyle/>
        <a:p>
          <a:endParaRPr lang="vi-VN"/>
        </a:p>
      </dgm:t>
    </dgm:pt>
    <dgm:pt modelId="{59161552-1121-4E82-83B9-891995FDABB7}">
      <dgm:prSet/>
      <dgm:spPr/>
      <dgm:t>
        <a:bodyPr/>
        <a:lstStyle/>
        <a:p>
          <a:r>
            <a:rPr lang="vi-VN" b="0" i="0" dirty="0"/>
            <a:t>- Phương </a:t>
          </a:r>
          <a:r>
            <a:rPr lang="vi-VN" b="0" i="0" dirty="0" err="1"/>
            <a:t>pháp</a:t>
          </a:r>
          <a:r>
            <a:rPr lang="vi-VN" b="0" i="0" dirty="0"/>
            <a:t>: </a:t>
          </a:r>
          <a:r>
            <a:rPr lang="vi-VN" b="0" i="0" dirty="0" err="1"/>
            <a:t>cách</a:t>
          </a:r>
          <a:r>
            <a:rPr lang="vi-VN" b="0" i="0" dirty="0"/>
            <a:t> </a:t>
          </a:r>
          <a:r>
            <a:rPr lang="vi-VN" b="0" i="0" dirty="0" err="1"/>
            <a:t>xử</a:t>
          </a:r>
          <a:r>
            <a:rPr lang="vi-VN" b="0" i="0" dirty="0"/>
            <a:t> </a:t>
          </a:r>
          <a:r>
            <a:rPr lang="vi-VN" b="0" i="0" dirty="0" err="1"/>
            <a:t>lí</a:t>
          </a:r>
          <a:r>
            <a:rPr lang="vi-VN" b="0" i="0" dirty="0"/>
            <a:t> thông tin theo </a:t>
          </a:r>
          <a:r>
            <a:rPr lang="vi-VN" b="0" i="0" dirty="0" err="1"/>
            <a:t>hình</a:t>
          </a:r>
          <a:r>
            <a:rPr lang="vi-VN" b="0" i="0" dirty="0"/>
            <a:t> </a:t>
          </a:r>
          <a:r>
            <a:rPr lang="vi-VN" b="0" i="0" dirty="0" err="1"/>
            <a:t>thức</a:t>
          </a:r>
          <a:r>
            <a:rPr lang="vi-VN" b="0" i="0" dirty="0"/>
            <a:t> chia trang </a:t>
          </a:r>
          <a:r>
            <a:rPr lang="vi-VN" b="0" i="0" dirty="0" err="1"/>
            <a:t>giấy</a:t>
          </a:r>
          <a:r>
            <a:rPr lang="vi-VN" b="0" i="0" dirty="0"/>
            <a:t> </a:t>
          </a:r>
          <a:r>
            <a:rPr lang="vi-VN" b="0" i="0" dirty="0" err="1"/>
            <a:t>thành</a:t>
          </a:r>
          <a:r>
            <a:rPr lang="vi-VN" b="0" i="0" dirty="0"/>
            <a:t> ba </a:t>
          </a:r>
          <a:r>
            <a:rPr lang="vi-VN" b="0" i="0" dirty="0" err="1"/>
            <a:t>phần</a:t>
          </a:r>
          <a:r>
            <a:rPr lang="vi-VN" b="0" i="0" dirty="0"/>
            <a:t>.</a:t>
          </a:r>
          <a:endParaRPr lang="vi-VN" dirty="0"/>
        </a:p>
      </dgm:t>
    </dgm:pt>
    <dgm:pt modelId="{AB4026AA-E7CB-43DF-BFB8-F3199B56D183}" type="parTrans" cxnId="{7E19A15C-1219-4791-9197-326A42AA8ABA}">
      <dgm:prSet/>
      <dgm:spPr/>
      <dgm:t>
        <a:bodyPr/>
        <a:lstStyle/>
        <a:p>
          <a:endParaRPr lang="vi-VN"/>
        </a:p>
      </dgm:t>
    </dgm:pt>
    <dgm:pt modelId="{CDD3546B-9C28-46D2-9C16-5A2F0B4830DB}" type="sibTrans" cxnId="{7E19A15C-1219-4791-9197-326A42AA8ABA}">
      <dgm:prSet/>
      <dgm:spPr/>
      <dgm:t>
        <a:bodyPr/>
        <a:lstStyle/>
        <a:p>
          <a:endParaRPr lang="vi-VN"/>
        </a:p>
      </dgm:t>
    </dgm:pt>
    <dgm:pt modelId="{161F0F7C-7056-4FF4-8BFC-448BC7F86FEB}">
      <dgm:prSet/>
      <dgm:spPr/>
      <dgm:t>
        <a:bodyPr/>
        <a:lstStyle/>
        <a:p>
          <a:r>
            <a:rPr lang="vi-VN" b="0" i="0" dirty="0">
              <a:solidFill>
                <a:schemeClr val="tx1"/>
              </a:solidFill>
            </a:rPr>
            <a:t>+ </a:t>
          </a:r>
          <a:r>
            <a:rPr lang="vi-VN" b="0" i="0" dirty="0" err="1">
              <a:solidFill>
                <a:schemeClr val="tx1"/>
              </a:solidFill>
            </a:rPr>
            <a:t>Cột</a:t>
          </a:r>
          <a:r>
            <a:rPr lang="vi-VN" b="0" i="0" dirty="0">
              <a:solidFill>
                <a:schemeClr val="tx1"/>
              </a:solidFill>
            </a:rPr>
            <a:t> bên </a:t>
          </a:r>
          <a:r>
            <a:rPr lang="vi-VN" b="0" i="0" dirty="0" err="1">
              <a:solidFill>
                <a:schemeClr val="tx1"/>
              </a:solidFill>
            </a:rPr>
            <a:t>phải</a:t>
          </a:r>
          <a:r>
            <a:rPr lang="vi-VN" b="0" i="0" dirty="0">
              <a:solidFill>
                <a:schemeClr val="tx1"/>
              </a:solidFill>
            </a:rPr>
            <a:t>: ghi </a:t>
          </a:r>
          <a:r>
            <a:rPr lang="vi-VN" b="0" i="0" dirty="0" err="1">
              <a:solidFill>
                <a:schemeClr val="tx1"/>
              </a:solidFill>
            </a:rPr>
            <a:t>lại</a:t>
          </a:r>
          <a:r>
            <a:rPr lang="vi-VN" b="0" i="0" dirty="0">
              <a:solidFill>
                <a:schemeClr val="tx1"/>
              </a:solidFill>
            </a:rPr>
            <a:t> thông tin, </a:t>
          </a:r>
          <a:r>
            <a:rPr lang="vi-VN" b="0" i="0" dirty="0" err="1">
              <a:solidFill>
                <a:schemeClr val="tx1"/>
              </a:solidFill>
            </a:rPr>
            <a:t>kiến</a:t>
          </a:r>
          <a:r>
            <a:rPr lang="vi-VN" b="0" i="0" dirty="0">
              <a:solidFill>
                <a:schemeClr val="tx1"/>
              </a:solidFill>
            </a:rPr>
            <a:t> </a:t>
          </a:r>
          <a:r>
            <a:rPr lang="vi-VN" b="0" i="0" dirty="0" err="1">
              <a:solidFill>
                <a:schemeClr val="tx1"/>
              </a:solidFill>
            </a:rPr>
            <a:t>thức</a:t>
          </a:r>
          <a:r>
            <a:rPr lang="vi-VN" b="0" i="0" dirty="0">
              <a:solidFill>
                <a:schemeClr val="tx1"/>
              </a:solidFill>
            </a:rPr>
            <a:t> </a:t>
          </a:r>
          <a:r>
            <a:rPr lang="vi-VN" b="0" i="0" dirty="0" err="1">
              <a:solidFill>
                <a:schemeClr val="tx1"/>
              </a:solidFill>
            </a:rPr>
            <a:t>cụ</a:t>
          </a:r>
          <a:r>
            <a:rPr lang="vi-VN" b="0" i="0" dirty="0">
              <a:solidFill>
                <a:schemeClr val="tx1"/>
              </a:solidFill>
            </a:rPr>
            <a:t> </a:t>
          </a:r>
          <a:r>
            <a:rPr lang="vi-VN" b="0" i="0" dirty="0" err="1">
              <a:solidFill>
                <a:schemeClr val="tx1"/>
              </a:solidFill>
            </a:rPr>
            <a:t>thể</a:t>
          </a:r>
          <a:r>
            <a:rPr lang="vi-VN" b="0" i="0" dirty="0">
              <a:solidFill>
                <a:schemeClr val="tx1"/>
              </a:solidFill>
            </a:rPr>
            <a:t>.</a:t>
          </a:r>
          <a:endParaRPr lang="vi-VN" dirty="0">
            <a:solidFill>
              <a:schemeClr val="tx1"/>
            </a:solidFill>
          </a:endParaRPr>
        </a:p>
      </dgm:t>
    </dgm:pt>
    <dgm:pt modelId="{2C267CB0-DF29-40BE-8519-9A6C960E6816}" type="parTrans" cxnId="{84E9E359-3AF1-4378-A5B4-63D39AB169B5}">
      <dgm:prSet/>
      <dgm:spPr/>
      <dgm:t>
        <a:bodyPr/>
        <a:lstStyle/>
        <a:p>
          <a:endParaRPr lang="vi-VN"/>
        </a:p>
      </dgm:t>
    </dgm:pt>
    <dgm:pt modelId="{525C5DB8-2965-4230-ADF9-5ECE21BE681F}" type="sibTrans" cxnId="{84E9E359-3AF1-4378-A5B4-63D39AB169B5}">
      <dgm:prSet/>
      <dgm:spPr/>
      <dgm:t>
        <a:bodyPr/>
        <a:lstStyle/>
        <a:p>
          <a:endParaRPr lang="vi-VN"/>
        </a:p>
      </dgm:t>
    </dgm:pt>
    <dgm:pt modelId="{A6D0E62C-36DE-4FA3-BDE9-ACB6195F2D9E}">
      <dgm:prSet/>
      <dgm:spPr/>
      <dgm:t>
        <a:bodyPr/>
        <a:lstStyle/>
        <a:p>
          <a:r>
            <a:rPr lang="vi-VN" b="0" i="0" dirty="0">
              <a:solidFill>
                <a:schemeClr val="tx1"/>
              </a:solidFill>
            </a:rPr>
            <a:t>+ </a:t>
          </a:r>
          <a:r>
            <a:rPr lang="vi-VN" b="0" i="0" dirty="0" err="1">
              <a:solidFill>
                <a:schemeClr val="tx1"/>
              </a:solidFill>
            </a:rPr>
            <a:t>Cột</a:t>
          </a:r>
          <a:r>
            <a:rPr lang="vi-VN" b="0" i="0" dirty="0">
              <a:solidFill>
                <a:schemeClr val="tx1"/>
              </a:solidFill>
            </a:rPr>
            <a:t> bên </a:t>
          </a:r>
          <a:r>
            <a:rPr lang="vi-VN" b="0" i="0" dirty="0" err="1">
              <a:solidFill>
                <a:schemeClr val="tx1"/>
              </a:solidFill>
            </a:rPr>
            <a:t>trái</a:t>
          </a:r>
          <a:r>
            <a:rPr lang="vi-VN" b="0" i="0" dirty="0">
              <a:solidFill>
                <a:schemeClr val="tx1"/>
              </a:solidFill>
            </a:rPr>
            <a:t>: ghi </a:t>
          </a:r>
          <a:r>
            <a:rPr lang="vi-VN" b="0" i="0" dirty="0" err="1">
              <a:solidFill>
                <a:schemeClr val="tx1"/>
              </a:solidFill>
            </a:rPr>
            <a:t>lại</a:t>
          </a:r>
          <a:r>
            <a:rPr lang="vi-VN" b="0" i="0" dirty="0">
              <a:solidFill>
                <a:schemeClr val="tx1"/>
              </a:solidFill>
            </a:rPr>
            <a:t> </a:t>
          </a:r>
          <a:r>
            <a:rPr lang="vi-VN" b="0" i="0" dirty="0" err="1">
              <a:solidFill>
                <a:schemeClr val="tx1"/>
              </a:solidFill>
            </a:rPr>
            <a:t>các</a:t>
          </a:r>
          <a:r>
            <a:rPr lang="vi-VN" b="0" i="0" dirty="0">
              <a:solidFill>
                <a:schemeClr val="tx1"/>
              </a:solidFill>
            </a:rPr>
            <a:t> câu </a:t>
          </a:r>
          <a:r>
            <a:rPr lang="vi-VN" b="0" i="0" dirty="0" err="1">
              <a:solidFill>
                <a:schemeClr val="tx1"/>
              </a:solidFill>
            </a:rPr>
            <a:t>hỏi</a:t>
          </a:r>
          <a:r>
            <a:rPr lang="vi-VN" b="0" i="0" dirty="0">
              <a:solidFill>
                <a:schemeClr val="tx1"/>
              </a:solidFill>
            </a:rPr>
            <a:t>, ghi </a:t>
          </a:r>
          <a:r>
            <a:rPr lang="vi-VN" b="0" i="0" dirty="0" err="1">
              <a:solidFill>
                <a:schemeClr val="tx1"/>
              </a:solidFill>
            </a:rPr>
            <a:t>chú</a:t>
          </a:r>
          <a:r>
            <a:rPr lang="vi-VN" b="0" i="0" dirty="0">
              <a:solidFill>
                <a:schemeClr val="tx1"/>
              </a:solidFill>
            </a:rPr>
            <a:t>, </a:t>
          </a:r>
          <a:r>
            <a:rPr lang="vi-VN" b="0" i="0" dirty="0" err="1">
              <a:solidFill>
                <a:schemeClr val="tx1"/>
              </a:solidFill>
            </a:rPr>
            <a:t>gợi</a:t>
          </a:r>
          <a:r>
            <a:rPr lang="vi-VN" b="0" i="0" dirty="0">
              <a:solidFill>
                <a:schemeClr val="tx1"/>
              </a:solidFill>
            </a:rPr>
            <a:t> ý </a:t>
          </a:r>
          <a:r>
            <a:rPr lang="vi-VN" b="0" i="0" dirty="0" err="1">
              <a:solidFill>
                <a:schemeClr val="tx1"/>
              </a:solidFill>
            </a:rPr>
            <a:t>hoặc</a:t>
          </a:r>
          <a:r>
            <a:rPr lang="vi-VN" b="0" i="0" dirty="0">
              <a:solidFill>
                <a:schemeClr val="tx1"/>
              </a:solidFill>
            </a:rPr>
            <a:t> </a:t>
          </a:r>
          <a:r>
            <a:rPr lang="vi-VN" b="0" i="0" dirty="0" err="1">
              <a:solidFill>
                <a:schemeClr val="tx1"/>
              </a:solidFill>
            </a:rPr>
            <a:t>nội</a:t>
          </a:r>
          <a:r>
            <a:rPr lang="vi-VN" b="0" i="0" dirty="0">
              <a:solidFill>
                <a:schemeClr val="tx1"/>
              </a:solidFill>
            </a:rPr>
            <a:t> dung </a:t>
          </a:r>
          <a:r>
            <a:rPr lang="vi-VN" b="0" i="0" dirty="0" err="1">
              <a:solidFill>
                <a:schemeClr val="tx1"/>
              </a:solidFill>
            </a:rPr>
            <a:t>cần</a:t>
          </a:r>
          <a:r>
            <a:rPr lang="vi-VN" b="0" i="0" dirty="0">
              <a:solidFill>
                <a:schemeClr val="tx1"/>
              </a:solidFill>
            </a:rPr>
            <a:t> </a:t>
          </a:r>
          <a:r>
            <a:rPr lang="vi-VN" b="0" i="0" dirty="0" err="1">
              <a:solidFill>
                <a:schemeClr val="tx1"/>
              </a:solidFill>
            </a:rPr>
            <a:t>nhấn</a:t>
          </a:r>
          <a:r>
            <a:rPr lang="vi-VN" b="0" i="0" dirty="0">
              <a:solidFill>
                <a:schemeClr val="tx1"/>
              </a:solidFill>
            </a:rPr>
            <a:t> </a:t>
          </a:r>
          <a:r>
            <a:rPr lang="vi-VN" b="0" i="0" dirty="0" err="1">
              <a:solidFill>
                <a:schemeClr val="tx1"/>
              </a:solidFill>
            </a:rPr>
            <a:t>mạnh</a:t>
          </a:r>
          <a:r>
            <a:rPr lang="vi-VN" b="0" i="0" dirty="0">
              <a:solidFill>
                <a:schemeClr val="tx1"/>
              </a:solidFill>
            </a:rPr>
            <a:t>.</a:t>
          </a:r>
          <a:endParaRPr lang="vi-VN" dirty="0">
            <a:solidFill>
              <a:schemeClr val="tx1"/>
            </a:solidFill>
          </a:endParaRPr>
        </a:p>
      </dgm:t>
    </dgm:pt>
    <dgm:pt modelId="{870F660B-6C62-47A6-8CC8-F6E0E3E30CAD}" type="parTrans" cxnId="{97699CD4-F6B6-40F1-B38B-AEDC9262B313}">
      <dgm:prSet/>
      <dgm:spPr/>
      <dgm:t>
        <a:bodyPr/>
        <a:lstStyle/>
        <a:p>
          <a:endParaRPr lang="vi-VN"/>
        </a:p>
      </dgm:t>
    </dgm:pt>
    <dgm:pt modelId="{EC14E35F-35AD-46C9-901D-97C8118A97A0}" type="sibTrans" cxnId="{97699CD4-F6B6-40F1-B38B-AEDC9262B313}">
      <dgm:prSet/>
      <dgm:spPr/>
      <dgm:t>
        <a:bodyPr/>
        <a:lstStyle/>
        <a:p>
          <a:endParaRPr lang="vi-VN"/>
        </a:p>
      </dgm:t>
    </dgm:pt>
    <dgm:pt modelId="{BB8971A2-B76A-46A4-8853-3C8096F473C4}">
      <dgm:prSet/>
      <dgm:spPr/>
      <dgm:t>
        <a:bodyPr/>
        <a:lstStyle/>
        <a:p>
          <a:r>
            <a:rPr lang="vi-VN" b="0" i="0" dirty="0">
              <a:solidFill>
                <a:schemeClr val="tx1"/>
              </a:solidFill>
            </a:rPr>
            <a:t>+ </a:t>
          </a:r>
          <a:r>
            <a:rPr lang="vi-VN" b="0" i="0" dirty="0" err="1">
              <a:solidFill>
                <a:schemeClr val="tx1"/>
              </a:solidFill>
            </a:rPr>
            <a:t>Hàng</a:t>
          </a:r>
          <a:r>
            <a:rPr lang="vi-VN" b="0" i="0" dirty="0">
              <a:solidFill>
                <a:schemeClr val="tx1"/>
              </a:solidFill>
            </a:rPr>
            <a:t> </a:t>
          </a:r>
          <a:r>
            <a:rPr lang="vi-VN" b="0" i="0" dirty="0" err="1">
              <a:solidFill>
                <a:schemeClr val="tx1"/>
              </a:solidFill>
            </a:rPr>
            <a:t>cuối</a:t>
          </a:r>
          <a:r>
            <a:rPr lang="vi-VN" b="0" i="0" dirty="0">
              <a:solidFill>
                <a:schemeClr val="tx1"/>
              </a:solidFill>
            </a:rPr>
            <a:t> </a:t>
          </a:r>
          <a:r>
            <a:rPr lang="vi-VN" b="0" i="0" dirty="0" err="1">
              <a:solidFill>
                <a:schemeClr val="tx1"/>
              </a:solidFill>
            </a:rPr>
            <a:t>của</a:t>
          </a:r>
          <a:r>
            <a:rPr lang="vi-VN" b="0" i="0" dirty="0">
              <a:solidFill>
                <a:schemeClr val="tx1"/>
              </a:solidFill>
            </a:rPr>
            <a:t> trang: ghi </a:t>
          </a:r>
          <a:r>
            <a:rPr lang="vi-VN" b="0" i="0" dirty="0" err="1">
              <a:solidFill>
                <a:schemeClr val="tx1"/>
              </a:solidFill>
            </a:rPr>
            <a:t>nội</a:t>
          </a:r>
          <a:r>
            <a:rPr lang="vi-VN" b="0" i="0" dirty="0">
              <a:solidFill>
                <a:schemeClr val="tx1"/>
              </a:solidFill>
            </a:rPr>
            <a:t> dung </a:t>
          </a:r>
          <a:r>
            <a:rPr lang="vi-VN" b="0" i="0" dirty="0" err="1">
              <a:solidFill>
                <a:schemeClr val="tx1"/>
              </a:solidFill>
            </a:rPr>
            <a:t>tổng</a:t>
          </a:r>
          <a:r>
            <a:rPr lang="vi-VN" b="0" i="0" dirty="0">
              <a:solidFill>
                <a:schemeClr val="tx1"/>
              </a:solidFill>
            </a:rPr>
            <a:t> </a:t>
          </a:r>
          <a:r>
            <a:rPr lang="vi-VN" b="0" i="0" dirty="0" err="1">
              <a:solidFill>
                <a:schemeClr val="tx1"/>
              </a:solidFill>
            </a:rPr>
            <a:t>kết</a:t>
          </a:r>
          <a:r>
            <a:rPr lang="vi-VN" b="0" i="0" dirty="0">
              <a:solidFill>
                <a:schemeClr val="tx1"/>
              </a:solidFill>
            </a:rPr>
            <a:t> </a:t>
          </a:r>
          <a:r>
            <a:rPr lang="vi-VN" b="0" i="0" dirty="0" err="1">
              <a:solidFill>
                <a:schemeClr val="tx1"/>
              </a:solidFill>
            </a:rPr>
            <a:t>về</a:t>
          </a:r>
          <a:r>
            <a:rPr lang="vi-VN" b="0" i="0" dirty="0">
              <a:solidFill>
                <a:schemeClr val="tx1"/>
              </a:solidFill>
            </a:rPr>
            <a:t> </a:t>
          </a:r>
          <a:r>
            <a:rPr lang="vi-VN" b="0" i="0" dirty="0" err="1">
              <a:solidFill>
                <a:schemeClr val="tx1"/>
              </a:solidFill>
            </a:rPr>
            <a:t>kiến</a:t>
          </a:r>
          <a:r>
            <a:rPr lang="vi-VN" b="0" i="0" dirty="0">
              <a:solidFill>
                <a:schemeClr val="tx1"/>
              </a:solidFill>
            </a:rPr>
            <a:t> </a:t>
          </a:r>
          <a:r>
            <a:rPr lang="vi-VN" b="0" i="0" dirty="0" err="1">
              <a:solidFill>
                <a:schemeClr val="tx1"/>
              </a:solidFill>
            </a:rPr>
            <a:t>thức</a:t>
          </a:r>
          <a:r>
            <a:rPr lang="vi-VN" b="0" i="0" dirty="0">
              <a:solidFill>
                <a:schemeClr val="tx1"/>
              </a:solidFill>
            </a:rPr>
            <a:t>, </a:t>
          </a:r>
          <a:r>
            <a:rPr lang="vi-VN" b="0" i="0" dirty="0" err="1">
              <a:solidFill>
                <a:schemeClr val="tx1"/>
              </a:solidFill>
            </a:rPr>
            <a:t>kĩ</a:t>
          </a:r>
          <a:r>
            <a:rPr lang="vi-VN" b="0" i="0" dirty="0">
              <a:solidFill>
                <a:schemeClr val="tx1"/>
              </a:solidFill>
            </a:rPr>
            <a:t> năng. </a:t>
          </a:r>
          <a:endParaRPr lang="vi-VN" dirty="0">
            <a:solidFill>
              <a:schemeClr val="tx1"/>
            </a:solidFill>
          </a:endParaRPr>
        </a:p>
      </dgm:t>
    </dgm:pt>
    <dgm:pt modelId="{3E4F93B5-CCF6-422F-B4C6-B1F973FFEB5A}" type="parTrans" cxnId="{03E5FDDE-5021-4B8C-8525-56CF03A018E2}">
      <dgm:prSet/>
      <dgm:spPr/>
      <dgm:t>
        <a:bodyPr/>
        <a:lstStyle/>
        <a:p>
          <a:endParaRPr lang="vi-VN"/>
        </a:p>
      </dgm:t>
    </dgm:pt>
    <dgm:pt modelId="{9F75B540-05B0-476D-9440-2898F0ECAF0D}" type="sibTrans" cxnId="{03E5FDDE-5021-4B8C-8525-56CF03A018E2}">
      <dgm:prSet/>
      <dgm:spPr/>
      <dgm:t>
        <a:bodyPr/>
        <a:lstStyle/>
        <a:p>
          <a:endParaRPr lang="vi-VN"/>
        </a:p>
      </dgm:t>
    </dgm:pt>
    <dgm:pt modelId="{96BD37DA-2167-4AEC-9D1D-CBF93AFB33A5}">
      <dgm:prSet/>
      <dgm:spPr/>
      <dgm:t>
        <a:bodyPr/>
        <a:lstStyle/>
        <a:p>
          <a:r>
            <a:rPr lang="vi-VN" b="0" i="0" dirty="0"/>
            <a:t>- </a:t>
          </a:r>
          <a:r>
            <a:rPr lang="vi-VN" b="0" i="0" dirty="0" err="1"/>
            <a:t>Tác</a:t>
          </a:r>
          <a:r>
            <a:rPr lang="vi-VN" b="0" i="0" dirty="0"/>
            <a:t> </a:t>
          </a:r>
          <a:r>
            <a:rPr lang="vi-VN" b="0" i="0" dirty="0" err="1"/>
            <a:t>dụng</a:t>
          </a:r>
          <a:r>
            <a:rPr lang="vi-VN" b="0" i="0" dirty="0"/>
            <a:t>: </a:t>
          </a:r>
          <a:endParaRPr lang="vi-VN" dirty="0"/>
        </a:p>
      </dgm:t>
    </dgm:pt>
    <dgm:pt modelId="{56D8D6AE-CD70-40BE-B082-F4C262B027C7}" type="parTrans" cxnId="{2323EDB0-544B-4515-89B5-78419BE0AF76}">
      <dgm:prSet/>
      <dgm:spPr/>
      <dgm:t>
        <a:bodyPr/>
        <a:lstStyle/>
        <a:p>
          <a:endParaRPr lang="vi-VN"/>
        </a:p>
      </dgm:t>
    </dgm:pt>
    <dgm:pt modelId="{65DC5899-BB0F-4027-AB04-D3D5BEA7AF08}" type="sibTrans" cxnId="{2323EDB0-544B-4515-89B5-78419BE0AF76}">
      <dgm:prSet/>
      <dgm:spPr/>
      <dgm:t>
        <a:bodyPr/>
        <a:lstStyle/>
        <a:p>
          <a:endParaRPr lang="vi-VN"/>
        </a:p>
      </dgm:t>
    </dgm:pt>
    <dgm:pt modelId="{1F0ED0D3-ABAA-4750-9032-1FE0968E5AFE}">
      <dgm:prSet/>
      <dgm:spPr/>
      <dgm:t>
        <a:bodyPr/>
        <a:lstStyle/>
        <a:p>
          <a:r>
            <a:rPr lang="vi-VN" b="0" i="0" dirty="0">
              <a:solidFill>
                <a:schemeClr val="tx1"/>
              </a:solidFill>
            </a:rPr>
            <a:t>+ </a:t>
          </a:r>
          <a:r>
            <a:rPr lang="vi-VN" b="0" i="0" dirty="0" err="1">
              <a:solidFill>
                <a:schemeClr val="tx1"/>
              </a:solidFill>
            </a:rPr>
            <a:t>Thấy</a:t>
          </a:r>
          <a:r>
            <a:rPr lang="vi-VN" b="0" i="0" dirty="0">
              <a:solidFill>
                <a:schemeClr val="tx1"/>
              </a:solidFill>
            </a:rPr>
            <a:t> </a:t>
          </a:r>
          <a:r>
            <a:rPr lang="vi-VN" b="0" i="0" dirty="0" err="1">
              <a:solidFill>
                <a:schemeClr val="tx1"/>
              </a:solidFill>
            </a:rPr>
            <a:t>được</a:t>
          </a:r>
          <a:r>
            <a:rPr lang="vi-VN" b="0" i="0" dirty="0">
              <a:solidFill>
                <a:schemeClr val="tx1"/>
              </a:solidFill>
            </a:rPr>
            <a:t> </a:t>
          </a:r>
          <a:r>
            <a:rPr lang="vi-VN" b="0" i="0" dirty="0" err="1">
              <a:solidFill>
                <a:schemeClr val="tx1"/>
              </a:solidFill>
            </a:rPr>
            <a:t>mối</a:t>
          </a:r>
          <a:r>
            <a:rPr lang="vi-VN" b="0" i="0" dirty="0">
              <a:solidFill>
                <a:schemeClr val="tx1"/>
              </a:solidFill>
            </a:rPr>
            <a:t> quan </a:t>
          </a:r>
          <a:r>
            <a:rPr lang="vi-VN" b="0" i="0" dirty="0" err="1">
              <a:solidFill>
                <a:schemeClr val="tx1"/>
              </a:solidFill>
            </a:rPr>
            <a:t>hệ</a:t>
          </a:r>
          <a:r>
            <a:rPr lang="vi-VN" b="0" i="0" dirty="0">
              <a:solidFill>
                <a:schemeClr val="tx1"/>
              </a:solidFill>
            </a:rPr>
            <a:t> </a:t>
          </a:r>
          <a:r>
            <a:rPr lang="vi-VN" b="0" i="0" dirty="0" err="1">
              <a:solidFill>
                <a:schemeClr val="tx1"/>
              </a:solidFill>
            </a:rPr>
            <a:t>giữa</a:t>
          </a:r>
          <a:r>
            <a:rPr lang="vi-VN" b="0" i="0" dirty="0">
              <a:solidFill>
                <a:schemeClr val="tx1"/>
              </a:solidFill>
            </a:rPr>
            <a:t> </a:t>
          </a:r>
          <a:r>
            <a:rPr lang="vi-VN" b="0" i="0" dirty="0" err="1">
              <a:solidFill>
                <a:schemeClr val="tx1"/>
              </a:solidFill>
            </a:rPr>
            <a:t>những</a:t>
          </a:r>
          <a:r>
            <a:rPr lang="vi-VN" b="0" i="0" dirty="0">
              <a:solidFill>
                <a:schemeClr val="tx1"/>
              </a:solidFill>
            </a:rPr>
            <a:t> </a:t>
          </a:r>
          <a:r>
            <a:rPr lang="vi-VN" b="0" i="0" dirty="0" err="1">
              <a:solidFill>
                <a:schemeClr val="tx1"/>
              </a:solidFill>
            </a:rPr>
            <a:t>nội</a:t>
          </a:r>
          <a:r>
            <a:rPr lang="vi-VN" b="0" i="0" dirty="0">
              <a:solidFill>
                <a:schemeClr val="tx1"/>
              </a:solidFill>
            </a:rPr>
            <a:t> dung </a:t>
          </a:r>
          <a:r>
            <a:rPr lang="vi-VN" b="0" i="0" dirty="0" err="1">
              <a:solidFill>
                <a:schemeClr val="tx1"/>
              </a:solidFill>
            </a:rPr>
            <a:t>cụ</a:t>
          </a:r>
          <a:r>
            <a:rPr lang="vi-VN" b="0" i="0" dirty="0">
              <a:solidFill>
                <a:schemeClr val="tx1"/>
              </a:solidFill>
            </a:rPr>
            <a:t> </a:t>
          </a:r>
          <a:r>
            <a:rPr lang="vi-VN" b="0" i="0" dirty="0" err="1">
              <a:solidFill>
                <a:schemeClr val="tx1"/>
              </a:solidFill>
            </a:rPr>
            <a:t>thể</a:t>
          </a:r>
          <a:r>
            <a:rPr lang="vi-VN" b="0" i="0" dirty="0">
              <a:solidFill>
                <a:schemeClr val="tx1"/>
              </a:solidFill>
            </a:rPr>
            <a:t> </a:t>
          </a:r>
          <a:r>
            <a:rPr lang="vi-VN" b="0" i="0" dirty="0" err="1">
              <a:solidFill>
                <a:schemeClr val="tx1"/>
              </a:solidFill>
            </a:rPr>
            <a:t>và</a:t>
          </a:r>
          <a:r>
            <a:rPr lang="vi-VN" b="0" i="0" dirty="0">
              <a:solidFill>
                <a:schemeClr val="tx1"/>
              </a:solidFill>
            </a:rPr>
            <a:t> </a:t>
          </a:r>
          <a:r>
            <a:rPr lang="vi-VN" b="0" i="0" dirty="0" err="1">
              <a:solidFill>
                <a:schemeClr val="tx1"/>
              </a:solidFill>
            </a:rPr>
            <a:t>nội</a:t>
          </a:r>
          <a:r>
            <a:rPr lang="vi-VN" b="0" i="0" dirty="0">
              <a:solidFill>
                <a:schemeClr val="tx1"/>
              </a:solidFill>
            </a:rPr>
            <a:t> dung </a:t>
          </a:r>
          <a:r>
            <a:rPr lang="vi-VN" b="0" i="0" dirty="0" err="1">
              <a:solidFill>
                <a:schemeClr val="tx1"/>
              </a:solidFill>
            </a:rPr>
            <a:t>khái</a:t>
          </a:r>
          <a:r>
            <a:rPr lang="vi-VN" b="0" i="0" dirty="0">
              <a:solidFill>
                <a:schemeClr val="tx1"/>
              </a:solidFill>
            </a:rPr>
            <a:t> </a:t>
          </a:r>
          <a:r>
            <a:rPr lang="vi-VN" b="0" i="0" dirty="0" err="1">
              <a:solidFill>
                <a:schemeClr val="tx1"/>
              </a:solidFill>
            </a:rPr>
            <a:t>quát</a:t>
          </a:r>
          <a:r>
            <a:rPr lang="vi-VN" b="0" i="0" dirty="0">
              <a:solidFill>
                <a:schemeClr val="tx1"/>
              </a:solidFill>
            </a:rPr>
            <a:t> </a:t>
          </a:r>
          <a:r>
            <a:rPr lang="vi-VN" b="0" i="0" dirty="0" err="1">
              <a:solidFill>
                <a:schemeClr val="tx1"/>
              </a:solidFill>
            </a:rPr>
            <a:t>về</a:t>
          </a:r>
          <a:r>
            <a:rPr lang="vi-VN" b="0" i="0" dirty="0">
              <a:solidFill>
                <a:schemeClr val="tx1"/>
              </a:solidFill>
            </a:rPr>
            <a:t> </a:t>
          </a:r>
          <a:r>
            <a:rPr lang="vi-VN" b="0" i="0" dirty="0" err="1">
              <a:solidFill>
                <a:schemeClr val="tx1"/>
              </a:solidFill>
            </a:rPr>
            <a:t>vấn</a:t>
          </a:r>
          <a:r>
            <a:rPr lang="vi-VN" b="0" i="0" dirty="0">
              <a:solidFill>
                <a:schemeClr val="tx1"/>
              </a:solidFill>
            </a:rPr>
            <a:t> </a:t>
          </a:r>
          <a:r>
            <a:rPr lang="vi-VN" b="0" i="0" dirty="0" err="1">
              <a:solidFill>
                <a:schemeClr val="tx1"/>
              </a:solidFill>
            </a:rPr>
            <a:t>đề</a:t>
          </a:r>
          <a:r>
            <a:rPr lang="vi-VN" b="0" i="0" dirty="0">
              <a:solidFill>
                <a:schemeClr val="tx1"/>
              </a:solidFill>
            </a:rPr>
            <a:t>.</a:t>
          </a:r>
          <a:endParaRPr lang="vi-VN" dirty="0">
            <a:solidFill>
              <a:schemeClr val="tx1"/>
            </a:solidFill>
          </a:endParaRPr>
        </a:p>
      </dgm:t>
    </dgm:pt>
    <dgm:pt modelId="{C80CA3F7-9481-4212-A3C8-BBCBF57164ED}" type="parTrans" cxnId="{7E3A5657-4208-4B0F-8B9B-8D8999EE7869}">
      <dgm:prSet/>
      <dgm:spPr/>
      <dgm:t>
        <a:bodyPr/>
        <a:lstStyle/>
        <a:p>
          <a:endParaRPr lang="vi-VN"/>
        </a:p>
      </dgm:t>
    </dgm:pt>
    <dgm:pt modelId="{EC08E77B-D20C-4790-8390-E31B64342A35}" type="sibTrans" cxnId="{7E3A5657-4208-4B0F-8B9B-8D8999EE7869}">
      <dgm:prSet/>
      <dgm:spPr/>
      <dgm:t>
        <a:bodyPr/>
        <a:lstStyle/>
        <a:p>
          <a:endParaRPr lang="vi-VN"/>
        </a:p>
      </dgm:t>
    </dgm:pt>
    <dgm:pt modelId="{C0DFD061-991A-4B0B-8667-D3D9B2E3A1B3}">
      <dgm:prSet/>
      <dgm:spPr/>
      <dgm:t>
        <a:bodyPr/>
        <a:lstStyle/>
        <a:p>
          <a:r>
            <a:rPr lang="vi-VN" b="0" i="0" dirty="0">
              <a:solidFill>
                <a:schemeClr val="tx1"/>
              </a:solidFill>
            </a:rPr>
            <a:t>+ </a:t>
          </a:r>
          <a:r>
            <a:rPr lang="vi-VN" b="0" i="0" dirty="0" err="1">
              <a:solidFill>
                <a:schemeClr val="tx1"/>
              </a:solidFill>
            </a:rPr>
            <a:t>Có</a:t>
          </a:r>
          <a:r>
            <a:rPr lang="vi-VN" b="0" i="0" dirty="0">
              <a:solidFill>
                <a:schemeClr val="tx1"/>
              </a:solidFill>
            </a:rPr>
            <a:t> </a:t>
          </a:r>
          <a:r>
            <a:rPr lang="vi-VN" b="0" i="0" dirty="0" err="1">
              <a:solidFill>
                <a:schemeClr val="tx1"/>
              </a:solidFill>
            </a:rPr>
            <a:t>thể</a:t>
          </a:r>
          <a:r>
            <a:rPr lang="vi-VN" b="0" i="0" dirty="0">
              <a:solidFill>
                <a:schemeClr val="tx1"/>
              </a:solidFill>
            </a:rPr>
            <a:t> </a:t>
          </a:r>
          <a:r>
            <a:rPr lang="vi-VN" b="0" i="0" dirty="0" err="1">
              <a:solidFill>
                <a:schemeClr val="tx1"/>
              </a:solidFill>
            </a:rPr>
            <a:t>dễ</a:t>
          </a:r>
          <a:r>
            <a:rPr lang="vi-VN" b="0" i="0" dirty="0">
              <a:solidFill>
                <a:schemeClr val="tx1"/>
              </a:solidFill>
            </a:rPr>
            <a:t> </a:t>
          </a:r>
          <a:r>
            <a:rPr lang="vi-VN" b="0" i="0" dirty="0" err="1">
              <a:solidFill>
                <a:schemeClr val="tx1"/>
              </a:solidFill>
            </a:rPr>
            <a:t>dàng</a:t>
          </a:r>
          <a:r>
            <a:rPr lang="vi-VN" b="0" i="0" dirty="0">
              <a:solidFill>
                <a:schemeClr val="tx1"/>
              </a:solidFill>
            </a:rPr>
            <a:t> </a:t>
          </a:r>
          <a:r>
            <a:rPr lang="vi-VN" b="0" i="0" dirty="0" err="1">
              <a:solidFill>
                <a:schemeClr val="tx1"/>
              </a:solidFill>
            </a:rPr>
            <a:t>điều</a:t>
          </a:r>
          <a:r>
            <a:rPr lang="vi-VN" b="0" i="0" dirty="0">
              <a:solidFill>
                <a:schemeClr val="tx1"/>
              </a:solidFill>
            </a:rPr>
            <a:t> </a:t>
          </a:r>
          <a:r>
            <a:rPr lang="vi-VN" b="0" i="0" dirty="0" err="1">
              <a:solidFill>
                <a:schemeClr val="tx1"/>
              </a:solidFill>
            </a:rPr>
            <a:t>chỉnh</a:t>
          </a:r>
          <a:r>
            <a:rPr lang="vi-VN" b="0" i="0" dirty="0">
              <a:solidFill>
                <a:schemeClr val="tx1"/>
              </a:solidFill>
            </a:rPr>
            <a:t>, </a:t>
          </a:r>
          <a:r>
            <a:rPr lang="vi-VN" b="0" i="0" dirty="0" err="1">
              <a:solidFill>
                <a:schemeClr val="tx1"/>
              </a:solidFill>
            </a:rPr>
            <a:t>bổ</a:t>
          </a:r>
          <a:r>
            <a:rPr lang="vi-VN" b="0" i="0" dirty="0">
              <a:solidFill>
                <a:schemeClr val="tx1"/>
              </a:solidFill>
            </a:rPr>
            <a:t> sung thông tin trong </a:t>
          </a:r>
          <a:r>
            <a:rPr lang="vi-VN" b="0" i="0" dirty="0" err="1">
              <a:solidFill>
                <a:schemeClr val="tx1"/>
              </a:solidFill>
            </a:rPr>
            <a:t>từng</a:t>
          </a:r>
          <a:r>
            <a:rPr lang="vi-VN" b="0" i="0" dirty="0">
              <a:solidFill>
                <a:schemeClr val="tx1"/>
              </a:solidFill>
            </a:rPr>
            <a:t> </a:t>
          </a:r>
          <a:r>
            <a:rPr lang="vi-VN" b="0" i="0" dirty="0" err="1">
              <a:solidFill>
                <a:schemeClr val="tx1"/>
              </a:solidFill>
            </a:rPr>
            <a:t>cột</a:t>
          </a:r>
          <a:r>
            <a:rPr lang="vi-VN" b="0" i="0" dirty="0">
              <a:solidFill>
                <a:schemeClr val="tx1"/>
              </a:solidFill>
            </a:rPr>
            <a:t>.</a:t>
          </a:r>
          <a:endParaRPr lang="vi-VN" dirty="0">
            <a:solidFill>
              <a:schemeClr val="tx1"/>
            </a:solidFill>
          </a:endParaRPr>
        </a:p>
      </dgm:t>
    </dgm:pt>
    <dgm:pt modelId="{C69B2591-2324-4C1D-B171-FE6469F6CF26}" type="parTrans" cxnId="{A76605A5-C0C1-4CCB-8D29-D041881849AB}">
      <dgm:prSet/>
      <dgm:spPr/>
      <dgm:t>
        <a:bodyPr/>
        <a:lstStyle/>
        <a:p>
          <a:endParaRPr lang="vi-VN"/>
        </a:p>
      </dgm:t>
    </dgm:pt>
    <dgm:pt modelId="{B7DF141B-888D-4BE3-8357-6152A2F004E8}" type="sibTrans" cxnId="{A76605A5-C0C1-4CCB-8D29-D041881849AB}">
      <dgm:prSet/>
      <dgm:spPr/>
      <dgm:t>
        <a:bodyPr/>
        <a:lstStyle/>
        <a:p>
          <a:endParaRPr lang="vi-VN"/>
        </a:p>
      </dgm:t>
    </dgm:pt>
    <dgm:pt modelId="{C5E57822-DA25-4036-A157-C5CE288FD006}" type="pres">
      <dgm:prSet presAssocID="{334943F3-8CFA-43DF-A248-528047A62CC8}" presName="Name0" presStyleCnt="0">
        <dgm:presLayoutVars>
          <dgm:chPref val="1"/>
          <dgm:dir/>
          <dgm:animOne val="branch"/>
          <dgm:animLvl val="lvl"/>
          <dgm:resizeHandles/>
        </dgm:presLayoutVars>
      </dgm:prSet>
      <dgm:spPr/>
      <dgm:t>
        <a:bodyPr/>
        <a:lstStyle/>
        <a:p>
          <a:endParaRPr lang="en-US"/>
        </a:p>
      </dgm:t>
    </dgm:pt>
    <dgm:pt modelId="{77EEFF7B-CC0A-42F2-911E-A9049EE21039}" type="pres">
      <dgm:prSet presAssocID="{B87EC0E6-321D-446A-A687-44EFA449D7D3}" presName="vertOne" presStyleCnt="0"/>
      <dgm:spPr/>
    </dgm:pt>
    <dgm:pt modelId="{2576B561-E289-4CA1-9736-30B0735C6B9C}" type="pres">
      <dgm:prSet presAssocID="{B87EC0E6-321D-446A-A687-44EFA449D7D3}" presName="txOne" presStyleLbl="node0" presStyleIdx="0" presStyleCnt="1">
        <dgm:presLayoutVars>
          <dgm:chPref val="3"/>
        </dgm:presLayoutVars>
      </dgm:prSet>
      <dgm:spPr/>
      <dgm:t>
        <a:bodyPr/>
        <a:lstStyle/>
        <a:p>
          <a:endParaRPr lang="en-US"/>
        </a:p>
      </dgm:t>
    </dgm:pt>
    <dgm:pt modelId="{7A9883CB-428F-4B59-A2B6-BCE596E8DB80}" type="pres">
      <dgm:prSet presAssocID="{B87EC0E6-321D-446A-A687-44EFA449D7D3}" presName="parTransOne" presStyleCnt="0"/>
      <dgm:spPr/>
    </dgm:pt>
    <dgm:pt modelId="{9D3FA84A-D117-42CB-ADFC-E2C8F6AE2C70}" type="pres">
      <dgm:prSet presAssocID="{B87EC0E6-321D-446A-A687-44EFA449D7D3}" presName="horzOne" presStyleCnt="0"/>
      <dgm:spPr/>
    </dgm:pt>
    <dgm:pt modelId="{9E1F89E5-11B3-484E-8E1B-23B621544686}" type="pres">
      <dgm:prSet presAssocID="{59161552-1121-4E82-83B9-891995FDABB7}" presName="vertTwo" presStyleCnt="0"/>
      <dgm:spPr/>
    </dgm:pt>
    <dgm:pt modelId="{C34F7F8D-8140-44AF-A4E3-0F68232EDBB9}" type="pres">
      <dgm:prSet presAssocID="{59161552-1121-4E82-83B9-891995FDABB7}" presName="txTwo" presStyleLbl="node2" presStyleIdx="0" presStyleCnt="2">
        <dgm:presLayoutVars>
          <dgm:chPref val="3"/>
        </dgm:presLayoutVars>
      </dgm:prSet>
      <dgm:spPr/>
      <dgm:t>
        <a:bodyPr/>
        <a:lstStyle/>
        <a:p>
          <a:endParaRPr lang="en-US"/>
        </a:p>
      </dgm:t>
    </dgm:pt>
    <dgm:pt modelId="{15E344F5-AA16-482E-BE94-59DD47302562}" type="pres">
      <dgm:prSet presAssocID="{59161552-1121-4E82-83B9-891995FDABB7}" presName="parTransTwo" presStyleCnt="0"/>
      <dgm:spPr/>
    </dgm:pt>
    <dgm:pt modelId="{D2ECCD73-874E-4948-8343-AE4BEAEE8C58}" type="pres">
      <dgm:prSet presAssocID="{59161552-1121-4E82-83B9-891995FDABB7}" presName="horzTwo" presStyleCnt="0"/>
      <dgm:spPr/>
    </dgm:pt>
    <dgm:pt modelId="{395534D5-1C9E-4D5A-891F-9422A9F9ABB6}" type="pres">
      <dgm:prSet presAssocID="{161F0F7C-7056-4FF4-8BFC-448BC7F86FEB}" presName="vertThree" presStyleCnt="0"/>
      <dgm:spPr/>
    </dgm:pt>
    <dgm:pt modelId="{DF96258C-54AF-4865-BE15-EC7FAFCB7ECB}" type="pres">
      <dgm:prSet presAssocID="{161F0F7C-7056-4FF4-8BFC-448BC7F86FEB}" presName="txThree" presStyleLbl="node3" presStyleIdx="0" presStyleCnt="5">
        <dgm:presLayoutVars>
          <dgm:chPref val="3"/>
        </dgm:presLayoutVars>
      </dgm:prSet>
      <dgm:spPr/>
      <dgm:t>
        <a:bodyPr/>
        <a:lstStyle/>
        <a:p>
          <a:endParaRPr lang="en-US"/>
        </a:p>
      </dgm:t>
    </dgm:pt>
    <dgm:pt modelId="{ECA22E9C-4C47-470C-A122-03D5847208A6}" type="pres">
      <dgm:prSet presAssocID="{161F0F7C-7056-4FF4-8BFC-448BC7F86FEB}" presName="horzThree" presStyleCnt="0"/>
      <dgm:spPr/>
    </dgm:pt>
    <dgm:pt modelId="{47973C5B-4ED5-4006-AF9E-ADC91D7A1386}" type="pres">
      <dgm:prSet presAssocID="{525C5DB8-2965-4230-ADF9-5ECE21BE681F}" presName="sibSpaceThree" presStyleCnt="0"/>
      <dgm:spPr/>
    </dgm:pt>
    <dgm:pt modelId="{C663CECD-AA83-40D3-AA3D-9ED5B07F4D23}" type="pres">
      <dgm:prSet presAssocID="{A6D0E62C-36DE-4FA3-BDE9-ACB6195F2D9E}" presName="vertThree" presStyleCnt="0"/>
      <dgm:spPr/>
    </dgm:pt>
    <dgm:pt modelId="{197402C3-C794-4FC8-8107-00915D1F3BB2}" type="pres">
      <dgm:prSet presAssocID="{A6D0E62C-36DE-4FA3-BDE9-ACB6195F2D9E}" presName="txThree" presStyleLbl="node3" presStyleIdx="1" presStyleCnt="5">
        <dgm:presLayoutVars>
          <dgm:chPref val="3"/>
        </dgm:presLayoutVars>
      </dgm:prSet>
      <dgm:spPr/>
      <dgm:t>
        <a:bodyPr/>
        <a:lstStyle/>
        <a:p>
          <a:endParaRPr lang="en-US"/>
        </a:p>
      </dgm:t>
    </dgm:pt>
    <dgm:pt modelId="{29A9A35B-20FA-4B8F-A97A-9844E793EA65}" type="pres">
      <dgm:prSet presAssocID="{A6D0E62C-36DE-4FA3-BDE9-ACB6195F2D9E}" presName="horzThree" presStyleCnt="0"/>
      <dgm:spPr/>
    </dgm:pt>
    <dgm:pt modelId="{CA389E08-D6F7-42DF-A6C4-A6E9DC7CC871}" type="pres">
      <dgm:prSet presAssocID="{EC14E35F-35AD-46C9-901D-97C8118A97A0}" presName="sibSpaceThree" presStyleCnt="0"/>
      <dgm:spPr/>
    </dgm:pt>
    <dgm:pt modelId="{BE4A4B0B-C5B9-4A5D-B97E-068C1253F5F2}" type="pres">
      <dgm:prSet presAssocID="{BB8971A2-B76A-46A4-8853-3C8096F473C4}" presName="vertThree" presStyleCnt="0"/>
      <dgm:spPr/>
    </dgm:pt>
    <dgm:pt modelId="{E45D6B00-A7AF-4E86-A2D6-971A36D87265}" type="pres">
      <dgm:prSet presAssocID="{BB8971A2-B76A-46A4-8853-3C8096F473C4}" presName="txThree" presStyleLbl="node3" presStyleIdx="2" presStyleCnt="5">
        <dgm:presLayoutVars>
          <dgm:chPref val="3"/>
        </dgm:presLayoutVars>
      </dgm:prSet>
      <dgm:spPr/>
      <dgm:t>
        <a:bodyPr/>
        <a:lstStyle/>
        <a:p>
          <a:endParaRPr lang="en-US"/>
        </a:p>
      </dgm:t>
    </dgm:pt>
    <dgm:pt modelId="{15009C2F-C875-4E8A-A72E-EB047D0902A7}" type="pres">
      <dgm:prSet presAssocID="{BB8971A2-B76A-46A4-8853-3C8096F473C4}" presName="horzThree" presStyleCnt="0"/>
      <dgm:spPr/>
    </dgm:pt>
    <dgm:pt modelId="{89F60E76-BA6D-49F1-A8EF-E8965F348FEF}" type="pres">
      <dgm:prSet presAssocID="{CDD3546B-9C28-46D2-9C16-5A2F0B4830DB}" presName="sibSpaceTwo" presStyleCnt="0"/>
      <dgm:spPr/>
    </dgm:pt>
    <dgm:pt modelId="{CE4E5ACF-B6DB-4618-8963-D47A0307C3B7}" type="pres">
      <dgm:prSet presAssocID="{96BD37DA-2167-4AEC-9D1D-CBF93AFB33A5}" presName="vertTwo" presStyleCnt="0"/>
      <dgm:spPr/>
    </dgm:pt>
    <dgm:pt modelId="{2DC7F467-6F83-4912-91AA-4D5FCF04DA44}" type="pres">
      <dgm:prSet presAssocID="{96BD37DA-2167-4AEC-9D1D-CBF93AFB33A5}" presName="txTwo" presStyleLbl="node2" presStyleIdx="1" presStyleCnt="2">
        <dgm:presLayoutVars>
          <dgm:chPref val="3"/>
        </dgm:presLayoutVars>
      </dgm:prSet>
      <dgm:spPr/>
      <dgm:t>
        <a:bodyPr/>
        <a:lstStyle/>
        <a:p>
          <a:endParaRPr lang="en-US"/>
        </a:p>
      </dgm:t>
    </dgm:pt>
    <dgm:pt modelId="{10BAEA62-0BDB-4C2F-87B6-F58B40CA65F0}" type="pres">
      <dgm:prSet presAssocID="{96BD37DA-2167-4AEC-9D1D-CBF93AFB33A5}" presName="parTransTwo" presStyleCnt="0"/>
      <dgm:spPr/>
    </dgm:pt>
    <dgm:pt modelId="{268C0D3E-BEC7-4B26-B748-EB0483D37BB6}" type="pres">
      <dgm:prSet presAssocID="{96BD37DA-2167-4AEC-9D1D-CBF93AFB33A5}" presName="horzTwo" presStyleCnt="0"/>
      <dgm:spPr/>
    </dgm:pt>
    <dgm:pt modelId="{6FD3647C-E34A-430B-ABC2-54A5058EB939}" type="pres">
      <dgm:prSet presAssocID="{1F0ED0D3-ABAA-4750-9032-1FE0968E5AFE}" presName="vertThree" presStyleCnt="0"/>
      <dgm:spPr/>
    </dgm:pt>
    <dgm:pt modelId="{DCB35217-8507-4488-85D2-1007161FF9AB}" type="pres">
      <dgm:prSet presAssocID="{1F0ED0D3-ABAA-4750-9032-1FE0968E5AFE}" presName="txThree" presStyleLbl="node3" presStyleIdx="3" presStyleCnt="5">
        <dgm:presLayoutVars>
          <dgm:chPref val="3"/>
        </dgm:presLayoutVars>
      </dgm:prSet>
      <dgm:spPr/>
      <dgm:t>
        <a:bodyPr/>
        <a:lstStyle/>
        <a:p>
          <a:endParaRPr lang="en-US"/>
        </a:p>
      </dgm:t>
    </dgm:pt>
    <dgm:pt modelId="{731FABAE-359C-4AFE-B667-A56D295B8BCB}" type="pres">
      <dgm:prSet presAssocID="{1F0ED0D3-ABAA-4750-9032-1FE0968E5AFE}" presName="horzThree" presStyleCnt="0"/>
      <dgm:spPr/>
    </dgm:pt>
    <dgm:pt modelId="{F22F2DC7-49A4-475E-B727-64A0B589494F}" type="pres">
      <dgm:prSet presAssocID="{EC08E77B-D20C-4790-8390-E31B64342A35}" presName="sibSpaceThree" presStyleCnt="0"/>
      <dgm:spPr/>
    </dgm:pt>
    <dgm:pt modelId="{3F913B31-AD99-4DF2-B33B-C3C090151B45}" type="pres">
      <dgm:prSet presAssocID="{C0DFD061-991A-4B0B-8667-D3D9B2E3A1B3}" presName="vertThree" presStyleCnt="0"/>
      <dgm:spPr/>
    </dgm:pt>
    <dgm:pt modelId="{3114CDC2-EE86-49C2-BA76-335E3AC0E2FC}" type="pres">
      <dgm:prSet presAssocID="{C0DFD061-991A-4B0B-8667-D3D9B2E3A1B3}" presName="txThree" presStyleLbl="node3" presStyleIdx="4" presStyleCnt="5">
        <dgm:presLayoutVars>
          <dgm:chPref val="3"/>
        </dgm:presLayoutVars>
      </dgm:prSet>
      <dgm:spPr/>
      <dgm:t>
        <a:bodyPr/>
        <a:lstStyle/>
        <a:p>
          <a:endParaRPr lang="en-US"/>
        </a:p>
      </dgm:t>
    </dgm:pt>
    <dgm:pt modelId="{BFB79992-3DC9-45FE-A320-115787AE5833}" type="pres">
      <dgm:prSet presAssocID="{C0DFD061-991A-4B0B-8667-D3D9B2E3A1B3}" presName="horzThree" presStyleCnt="0"/>
      <dgm:spPr/>
    </dgm:pt>
  </dgm:ptLst>
  <dgm:cxnLst>
    <dgm:cxn modelId="{C386A4C2-AE04-440B-AFE7-9B00E8F6D7C5}" type="presOf" srcId="{B87EC0E6-321D-446A-A687-44EFA449D7D3}" destId="{2576B561-E289-4CA1-9736-30B0735C6B9C}" srcOrd="0" destOrd="0" presId="urn:microsoft.com/office/officeart/2005/8/layout/hierarchy4"/>
    <dgm:cxn modelId="{A76605A5-C0C1-4CCB-8D29-D041881849AB}" srcId="{96BD37DA-2167-4AEC-9D1D-CBF93AFB33A5}" destId="{C0DFD061-991A-4B0B-8667-D3D9B2E3A1B3}" srcOrd="1" destOrd="0" parTransId="{C69B2591-2324-4C1D-B171-FE6469F6CF26}" sibTransId="{B7DF141B-888D-4BE3-8357-6152A2F004E8}"/>
    <dgm:cxn modelId="{2323EDB0-544B-4515-89B5-78419BE0AF76}" srcId="{B87EC0E6-321D-446A-A687-44EFA449D7D3}" destId="{96BD37DA-2167-4AEC-9D1D-CBF93AFB33A5}" srcOrd="1" destOrd="0" parTransId="{56D8D6AE-CD70-40BE-B082-F4C262B027C7}" sibTransId="{65DC5899-BB0F-4027-AB04-D3D5BEA7AF08}"/>
    <dgm:cxn modelId="{B8C2E737-A278-461B-AF5B-A1B5A30DEE92}" type="presOf" srcId="{96BD37DA-2167-4AEC-9D1D-CBF93AFB33A5}" destId="{2DC7F467-6F83-4912-91AA-4D5FCF04DA44}" srcOrd="0" destOrd="0" presId="urn:microsoft.com/office/officeart/2005/8/layout/hierarchy4"/>
    <dgm:cxn modelId="{97699CD4-F6B6-40F1-B38B-AEDC9262B313}" srcId="{59161552-1121-4E82-83B9-891995FDABB7}" destId="{A6D0E62C-36DE-4FA3-BDE9-ACB6195F2D9E}" srcOrd="1" destOrd="0" parTransId="{870F660B-6C62-47A6-8CC8-F6E0E3E30CAD}" sibTransId="{EC14E35F-35AD-46C9-901D-97C8118A97A0}"/>
    <dgm:cxn modelId="{C8478A5D-6A62-4778-B61A-14EBD71F6906}" type="presOf" srcId="{1F0ED0D3-ABAA-4750-9032-1FE0968E5AFE}" destId="{DCB35217-8507-4488-85D2-1007161FF9AB}" srcOrd="0" destOrd="0" presId="urn:microsoft.com/office/officeart/2005/8/layout/hierarchy4"/>
    <dgm:cxn modelId="{827523D5-E7F1-4FE6-AA50-D6F7DEAB80EA}" type="presOf" srcId="{BB8971A2-B76A-46A4-8853-3C8096F473C4}" destId="{E45D6B00-A7AF-4E86-A2D6-971A36D87265}" srcOrd="0" destOrd="0" presId="urn:microsoft.com/office/officeart/2005/8/layout/hierarchy4"/>
    <dgm:cxn modelId="{930391A7-68F5-480C-90C7-2039C2C8D868}" type="presOf" srcId="{59161552-1121-4E82-83B9-891995FDABB7}" destId="{C34F7F8D-8140-44AF-A4E3-0F68232EDBB9}" srcOrd="0" destOrd="0" presId="urn:microsoft.com/office/officeart/2005/8/layout/hierarchy4"/>
    <dgm:cxn modelId="{73B4D03E-2D6C-4368-804B-CA4A6C978A65}" type="presOf" srcId="{161F0F7C-7056-4FF4-8BFC-448BC7F86FEB}" destId="{DF96258C-54AF-4865-BE15-EC7FAFCB7ECB}" srcOrd="0" destOrd="0" presId="urn:microsoft.com/office/officeart/2005/8/layout/hierarchy4"/>
    <dgm:cxn modelId="{84E9E359-3AF1-4378-A5B4-63D39AB169B5}" srcId="{59161552-1121-4E82-83B9-891995FDABB7}" destId="{161F0F7C-7056-4FF4-8BFC-448BC7F86FEB}" srcOrd="0" destOrd="0" parTransId="{2C267CB0-DF29-40BE-8519-9A6C960E6816}" sibTransId="{525C5DB8-2965-4230-ADF9-5ECE21BE681F}"/>
    <dgm:cxn modelId="{03E5FDDE-5021-4B8C-8525-56CF03A018E2}" srcId="{59161552-1121-4E82-83B9-891995FDABB7}" destId="{BB8971A2-B76A-46A4-8853-3C8096F473C4}" srcOrd="2" destOrd="0" parTransId="{3E4F93B5-CCF6-422F-B4C6-B1F973FFEB5A}" sibTransId="{9F75B540-05B0-476D-9440-2898F0ECAF0D}"/>
    <dgm:cxn modelId="{EE3ED024-A86A-42E8-9E41-59E8D18A4B29}" srcId="{334943F3-8CFA-43DF-A248-528047A62CC8}" destId="{B87EC0E6-321D-446A-A687-44EFA449D7D3}" srcOrd="0" destOrd="0" parTransId="{ED6A633C-C5DB-4B01-9770-6BE184201407}" sibTransId="{F1A47CDB-2A57-4BA1-B426-085E20260E39}"/>
    <dgm:cxn modelId="{FB74C74F-BD2A-49BC-BA97-A12D812675AC}" type="presOf" srcId="{C0DFD061-991A-4B0B-8667-D3D9B2E3A1B3}" destId="{3114CDC2-EE86-49C2-BA76-335E3AC0E2FC}" srcOrd="0" destOrd="0" presId="urn:microsoft.com/office/officeart/2005/8/layout/hierarchy4"/>
    <dgm:cxn modelId="{7E3A5657-4208-4B0F-8B9B-8D8999EE7869}" srcId="{96BD37DA-2167-4AEC-9D1D-CBF93AFB33A5}" destId="{1F0ED0D3-ABAA-4750-9032-1FE0968E5AFE}" srcOrd="0" destOrd="0" parTransId="{C80CA3F7-9481-4212-A3C8-BBCBF57164ED}" sibTransId="{EC08E77B-D20C-4790-8390-E31B64342A35}"/>
    <dgm:cxn modelId="{7E19A15C-1219-4791-9197-326A42AA8ABA}" srcId="{B87EC0E6-321D-446A-A687-44EFA449D7D3}" destId="{59161552-1121-4E82-83B9-891995FDABB7}" srcOrd="0" destOrd="0" parTransId="{AB4026AA-E7CB-43DF-BFB8-F3199B56D183}" sibTransId="{CDD3546B-9C28-46D2-9C16-5A2F0B4830DB}"/>
    <dgm:cxn modelId="{824237FA-7B86-42C2-85DA-EF1F42BFFB3F}" type="presOf" srcId="{A6D0E62C-36DE-4FA3-BDE9-ACB6195F2D9E}" destId="{197402C3-C794-4FC8-8107-00915D1F3BB2}" srcOrd="0" destOrd="0" presId="urn:microsoft.com/office/officeart/2005/8/layout/hierarchy4"/>
    <dgm:cxn modelId="{D1626D49-6AE1-4299-A820-F56583EC1184}" type="presOf" srcId="{334943F3-8CFA-43DF-A248-528047A62CC8}" destId="{C5E57822-DA25-4036-A157-C5CE288FD006}" srcOrd="0" destOrd="0" presId="urn:microsoft.com/office/officeart/2005/8/layout/hierarchy4"/>
    <dgm:cxn modelId="{D6812053-820F-4365-87C0-E07F82C5F9C3}" type="presParOf" srcId="{C5E57822-DA25-4036-A157-C5CE288FD006}" destId="{77EEFF7B-CC0A-42F2-911E-A9049EE21039}" srcOrd="0" destOrd="0" presId="urn:microsoft.com/office/officeart/2005/8/layout/hierarchy4"/>
    <dgm:cxn modelId="{BAB72145-5755-41F2-9758-CC23B3BC7F03}" type="presParOf" srcId="{77EEFF7B-CC0A-42F2-911E-A9049EE21039}" destId="{2576B561-E289-4CA1-9736-30B0735C6B9C}" srcOrd="0" destOrd="0" presId="urn:microsoft.com/office/officeart/2005/8/layout/hierarchy4"/>
    <dgm:cxn modelId="{65122A89-BBE4-4173-91C1-5CC5946F4C3B}" type="presParOf" srcId="{77EEFF7B-CC0A-42F2-911E-A9049EE21039}" destId="{7A9883CB-428F-4B59-A2B6-BCE596E8DB80}" srcOrd="1" destOrd="0" presId="urn:microsoft.com/office/officeart/2005/8/layout/hierarchy4"/>
    <dgm:cxn modelId="{31D9A3C8-14F3-41EC-9BCC-B44A6A272BBE}" type="presParOf" srcId="{77EEFF7B-CC0A-42F2-911E-A9049EE21039}" destId="{9D3FA84A-D117-42CB-ADFC-E2C8F6AE2C70}" srcOrd="2" destOrd="0" presId="urn:microsoft.com/office/officeart/2005/8/layout/hierarchy4"/>
    <dgm:cxn modelId="{63310DDA-670D-4115-BC09-4C1953FB47FC}" type="presParOf" srcId="{9D3FA84A-D117-42CB-ADFC-E2C8F6AE2C70}" destId="{9E1F89E5-11B3-484E-8E1B-23B621544686}" srcOrd="0" destOrd="0" presId="urn:microsoft.com/office/officeart/2005/8/layout/hierarchy4"/>
    <dgm:cxn modelId="{70AC6F0E-0E52-4188-8919-8636388CB07C}" type="presParOf" srcId="{9E1F89E5-11B3-484E-8E1B-23B621544686}" destId="{C34F7F8D-8140-44AF-A4E3-0F68232EDBB9}" srcOrd="0" destOrd="0" presId="urn:microsoft.com/office/officeart/2005/8/layout/hierarchy4"/>
    <dgm:cxn modelId="{DC26C849-C831-4223-A13B-72AA6AEC389A}" type="presParOf" srcId="{9E1F89E5-11B3-484E-8E1B-23B621544686}" destId="{15E344F5-AA16-482E-BE94-59DD47302562}" srcOrd="1" destOrd="0" presId="urn:microsoft.com/office/officeart/2005/8/layout/hierarchy4"/>
    <dgm:cxn modelId="{0F27010D-2AAE-4D74-A36B-0B808DCCB655}" type="presParOf" srcId="{9E1F89E5-11B3-484E-8E1B-23B621544686}" destId="{D2ECCD73-874E-4948-8343-AE4BEAEE8C58}" srcOrd="2" destOrd="0" presId="urn:microsoft.com/office/officeart/2005/8/layout/hierarchy4"/>
    <dgm:cxn modelId="{939EAED0-83D2-4C0D-AEB0-0375DE6F8EA6}" type="presParOf" srcId="{D2ECCD73-874E-4948-8343-AE4BEAEE8C58}" destId="{395534D5-1C9E-4D5A-891F-9422A9F9ABB6}" srcOrd="0" destOrd="0" presId="urn:microsoft.com/office/officeart/2005/8/layout/hierarchy4"/>
    <dgm:cxn modelId="{1E2F4815-3A80-4B82-8D65-9EBEF91337D6}" type="presParOf" srcId="{395534D5-1C9E-4D5A-891F-9422A9F9ABB6}" destId="{DF96258C-54AF-4865-BE15-EC7FAFCB7ECB}" srcOrd="0" destOrd="0" presId="urn:microsoft.com/office/officeart/2005/8/layout/hierarchy4"/>
    <dgm:cxn modelId="{B8E774AC-5010-44AF-8A1B-7E7BEFB83A89}" type="presParOf" srcId="{395534D5-1C9E-4D5A-891F-9422A9F9ABB6}" destId="{ECA22E9C-4C47-470C-A122-03D5847208A6}" srcOrd="1" destOrd="0" presId="urn:microsoft.com/office/officeart/2005/8/layout/hierarchy4"/>
    <dgm:cxn modelId="{AFAE604F-483F-4B8F-9545-197C14B8478F}" type="presParOf" srcId="{D2ECCD73-874E-4948-8343-AE4BEAEE8C58}" destId="{47973C5B-4ED5-4006-AF9E-ADC91D7A1386}" srcOrd="1" destOrd="0" presId="urn:microsoft.com/office/officeart/2005/8/layout/hierarchy4"/>
    <dgm:cxn modelId="{32E27A22-1A68-468E-9C54-50836130F866}" type="presParOf" srcId="{D2ECCD73-874E-4948-8343-AE4BEAEE8C58}" destId="{C663CECD-AA83-40D3-AA3D-9ED5B07F4D23}" srcOrd="2" destOrd="0" presId="urn:microsoft.com/office/officeart/2005/8/layout/hierarchy4"/>
    <dgm:cxn modelId="{14C2544B-46DE-4DE9-A11E-ABD2781CD713}" type="presParOf" srcId="{C663CECD-AA83-40D3-AA3D-9ED5B07F4D23}" destId="{197402C3-C794-4FC8-8107-00915D1F3BB2}" srcOrd="0" destOrd="0" presId="urn:microsoft.com/office/officeart/2005/8/layout/hierarchy4"/>
    <dgm:cxn modelId="{12C70304-EE84-48A1-A685-E3E9EF808D73}" type="presParOf" srcId="{C663CECD-AA83-40D3-AA3D-9ED5B07F4D23}" destId="{29A9A35B-20FA-4B8F-A97A-9844E793EA65}" srcOrd="1" destOrd="0" presId="urn:microsoft.com/office/officeart/2005/8/layout/hierarchy4"/>
    <dgm:cxn modelId="{AD4A59B1-BDDF-4CCB-A1F2-2DD50810A3AE}" type="presParOf" srcId="{D2ECCD73-874E-4948-8343-AE4BEAEE8C58}" destId="{CA389E08-D6F7-42DF-A6C4-A6E9DC7CC871}" srcOrd="3" destOrd="0" presId="urn:microsoft.com/office/officeart/2005/8/layout/hierarchy4"/>
    <dgm:cxn modelId="{904DBDB6-0638-4213-9C76-32771931006B}" type="presParOf" srcId="{D2ECCD73-874E-4948-8343-AE4BEAEE8C58}" destId="{BE4A4B0B-C5B9-4A5D-B97E-068C1253F5F2}" srcOrd="4" destOrd="0" presId="urn:microsoft.com/office/officeart/2005/8/layout/hierarchy4"/>
    <dgm:cxn modelId="{F03918D4-C5D8-4E4F-8E41-6413EAEE84C1}" type="presParOf" srcId="{BE4A4B0B-C5B9-4A5D-B97E-068C1253F5F2}" destId="{E45D6B00-A7AF-4E86-A2D6-971A36D87265}" srcOrd="0" destOrd="0" presId="urn:microsoft.com/office/officeart/2005/8/layout/hierarchy4"/>
    <dgm:cxn modelId="{05C700FD-8AFB-4A1C-9151-7CB5AAD349D6}" type="presParOf" srcId="{BE4A4B0B-C5B9-4A5D-B97E-068C1253F5F2}" destId="{15009C2F-C875-4E8A-A72E-EB047D0902A7}" srcOrd="1" destOrd="0" presId="urn:microsoft.com/office/officeart/2005/8/layout/hierarchy4"/>
    <dgm:cxn modelId="{CE95BE7B-0538-4593-A6CF-F2F40B74DEED}" type="presParOf" srcId="{9D3FA84A-D117-42CB-ADFC-E2C8F6AE2C70}" destId="{89F60E76-BA6D-49F1-A8EF-E8965F348FEF}" srcOrd="1" destOrd="0" presId="urn:microsoft.com/office/officeart/2005/8/layout/hierarchy4"/>
    <dgm:cxn modelId="{02D2591B-D2E6-420D-A673-86456FAF53A6}" type="presParOf" srcId="{9D3FA84A-D117-42CB-ADFC-E2C8F6AE2C70}" destId="{CE4E5ACF-B6DB-4618-8963-D47A0307C3B7}" srcOrd="2" destOrd="0" presId="urn:microsoft.com/office/officeart/2005/8/layout/hierarchy4"/>
    <dgm:cxn modelId="{51406264-2884-4347-87B5-7A75AED3E287}" type="presParOf" srcId="{CE4E5ACF-B6DB-4618-8963-D47A0307C3B7}" destId="{2DC7F467-6F83-4912-91AA-4D5FCF04DA44}" srcOrd="0" destOrd="0" presId="urn:microsoft.com/office/officeart/2005/8/layout/hierarchy4"/>
    <dgm:cxn modelId="{6A4DD019-18D9-4375-B792-0302A8F27950}" type="presParOf" srcId="{CE4E5ACF-B6DB-4618-8963-D47A0307C3B7}" destId="{10BAEA62-0BDB-4C2F-87B6-F58B40CA65F0}" srcOrd="1" destOrd="0" presId="urn:microsoft.com/office/officeart/2005/8/layout/hierarchy4"/>
    <dgm:cxn modelId="{39A2E60A-7E0C-4123-810B-CEF969A4580C}" type="presParOf" srcId="{CE4E5ACF-B6DB-4618-8963-D47A0307C3B7}" destId="{268C0D3E-BEC7-4B26-B748-EB0483D37BB6}" srcOrd="2" destOrd="0" presId="urn:microsoft.com/office/officeart/2005/8/layout/hierarchy4"/>
    <dgm:cxn modelId="{98BD9EB5-E6CB-4542-BB48-D7948FB9AD60}" type="presParOf" srcId="{268C0D3E-BEC7-4B26-B748-EB0483D37BB6}" destId="{6FD3647C-E34A-430B-ABC2-54A5058EB939}" srcOrd="0" destOrd="0" presId="urn:microsoft.com/office/officeart/2005/8/layout/hierarchy4"/>
    <dgm:cxn modelId="{539F210C-3866-4202-8870-8A04E3961C75}" type="presParOf" srcId="{6FD3647C-E34A-430B-ABC2-54A5058EB939}" destId="{DCB35217-8507-4488-85D2-1007161FF9AB}" srcOrd="0" destOrd="0" presId="urn:microsoft.com/office/officeart/2005/8/layout/hierarchy4"/>
    <dgm:cxn modelId="{51914397-81EC-4991-A716-EC88444EA7EA}" type="presParOf" srcId="{6FD3647C-E34A-430B-ABC2-54A5058EB939}" destId="{731FABAE-359C-4AFE-B667-A56D295B8BCB}" srcOrd="1" destOrd="0" presId="urn:microsoft.com/office/officeart/2005/8/layout/hierarchy4"/>
    <dgm:cxn modelId="{AD4E65A0-666B-4536-9D46-95A0347C803E}" type="presParOf" srcId="{268C0D3E-BEC7-4B26-B748-EB0483D37BB6}" destId="{F22F2DC7-49A4-475E-B727-64A0B589494F}" srcOrd="1" destOrd="0" presId="urn:microsoft.com/office/officeart/2005/8/layout/hierarchy4"/>
    <dgm:cxn modelId="{753EAC09-4EA4-45A5-AA76-EC0D634DA07E}" type="presParOf" srcId="{268C0D3E-BEC7-4B26-B748-EB0483D37BB6}" destId="{3F913B31-AD99-4DF2-B33B-C3C090151B45}" srcOrd="2" destOrd="0" presId="urn:microsoft.com/office/officeart/2005/8/layout/hierarchy4"/>
    <dgm:cxn modelId="{A0769BC9-1C3C-4CB1-B19D-E31EB4DA720C}" type="presParOf" srcId="{3F913B31-AD99-4DF2-B33B-C3C090151B45}" destId="{3114CDC2-EE86-49C2-BA76-335E3AC0E2FC}" srcOrd="0" destOrd="0" presId="urn:microsoft.com/office/officeart/2005/8/layout/hierarchy4"/>
    <dgm:cxn modelId="{C30F9AE4-0A19-4969-95C3-77D4C9F445BA}" type="presParOf" srcId="{3F913B31-AD99-4DF2-B33B-C3C090151B45}" destId="{BFB79992-3DC9-45FE-A320-115787AE583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E0FB13-FB04-4E05-880E-3A371A413B43}" type="doc">
      <dgm:prSet loTypeId="urn:microsoft.com/office/officeart/2008/layout/HorizontalMultiLevelHierarchy" loCatId="hierarchy" qsTypeId="urn:microsoft.com/office/officeart/2005/8/quickstyle/simple5" qsCatId="simple" csTypeId="urn:microsoft.com/office/officeart/2005/8/colors/colorful4" csCatId="colorful" phldr="1"/>
      <dgm:spPr/>
      <dgm:t>
        <a:bodyPr/>
        <a:lstStyle/>
        <a:p>
          <a:endParaRPr lang="vi-VN"/>
        </a:p>
      </dgm:t>
    </dgm:pt>
    <dgm:pt modelId="{28C97300-8823-408E-92BA-F2533E14C940}">
      <dgm:prSet/>
      <dgm:spPr/>
      <dgm:t>
        <a:bodyPr/>
        <a:lstStyle/>
        <a:p>
          <a:r>
            <a:rPr lang="vi-VN" b="0" i="0" dirty="0"/>
            <a:t>4</a:t>
          </a:r>
          <a:r>
            <a:rPr lang="vi-VN" b="0" i="0" dirty="0">
              <a:solidFill>
                <a:schemeClr val="tx1"/>
              </a:solidFill>
            </a:rPr>
            <a:t>. </a:t>
          </a:r>
          <a:r>
            <a:rPr lang="vi-VN" b="0" i="0" dirty="0" err="1">
              <a:solidFill>
                <a:schemeClr val="tx1"/>
              </a:solidFill>
            </a:rPr>
            <a:t>Lập</a:t>
          </a:r>
          <a:r>
            <a:rPr lang="vi-VN" b="0" i="0" dirty="0">
              <a:solidFill>
                <a:schemeClr val="tx1"/>
              </a:solidFill>
            </a:rPr>
            <a:t> </a:t>
          </a:r>
          <a:r>
            <a:rPr lang="vi-VN" b="0" i="0" dirty="0" err="1">
              <a:solidFill>
                <a:schemeClr val="tx1"/>
              </a:solidFill>
            </a:rPr>
            <a:t>hồ</a:t>
          </a:r>
          <a:r>
            <a:rPr lang="vi-VN" b="0" i="0" dirty="0">
              <a:solidFill>
                <a:schemeClr val="tx1"/>
              </a:solidFill>
            </a:rPr>
            <a:t> sơ </a:t>
          </a:r>
          <a:r>
            <a:rPr lang="vi-VN" b="0" i="0" dirty="0" err="1">
              <a:solidFill>
                <a:schemeClr val="tx1"/>
              </a:solidFill>
            </a:rPr>
            <a:t>tài</a:t>
          </a:r>
          <a:r>
            <a:rPr lang="vi-VN" b="0" i="0" dirty="0">
              <a:solidFill>
                <a:schemeClr val="tx1"/>
              </a:solidFill>
            </a:rPr>
            <a:t> </a:t>
          </a:r>
          <a:r>
            <a:rPr lang="vi-VN" b="0" i="0" dirty="0" err="1">
              <a:solidFill>
                <a:schemeClr val="tx1"/>
              </a:solidFill>
            </a:rPr>
            <a:t>liệu</a:t>
          </a:r>
          <a:r>
            <a:rPr lang="vi-VN" b="0" i="0" dirty="0">
              <a:solidFill>
                <a:schemeClr val="tx1"/>
              </a:solidFill>
            </a:rPr>
            <a:t> </a:t>
          </a:r>
          <a:endParaRPr lang="vi-VN" dirty="0">
            <a:solidFill>
              <a:schemeClr val="tx1"/>
            </a:solidFill>
          </a:endParaRPr>
        </a:p>
      </dgm:t>
    </dgm:pt>
    <dgm:pt modelId="{1F5F6A9E-90AE-420F-B1D6-13B2470D451D}" type="parTrans" cxnId="{823BDCD2-5BCC-4B47-B6B1-B4E51FFB1D39}">
      <dgm:prSet/>
      <dgm:spPr/>
      <dgm:t>
        <a:bodyPr/>
        <a:lstStyle/>
        <a:p>
          <a:endParaRPr lang="vi-VN"/>
        </a:p>
      </dgm:t>
    </dgm:pt>
    <dgm:pt modelId="{7CB0E9A1-83E1-4ECB-942B-CD3800DB8157}" type="sibTrans" cxnId="{823BDCD2-5BCC-4B47-B6B1-B4E51FFB1D39}">
      <dgm:prSet/>
      <dgm:spPr/>
      <dgm:t>
        <a:bodyPr/>
        <a:lstStyle/>
        <a:p>
          <a:endParaRPr lang="vi-VN"/>
        </a:p>
      </dgm:t>
    </dgm:pt>
    <dgm:pt modelId="{B4F2D374-7FF7-4AFA-B1AE-5420771B447B}">
      <dgm:prSet/>
      <dgm:spPr/>
      <dgm:t>
        <a:bodyPr/>
        <a:lstStyle/>
        <a:p>
          <a:r>
            <a:rPr lang="vi-VN" b="0" i="0" dirty="0"/>
            <a:t>- </a:t>
          </a:r>
          <a:r>
            <a:rPr lang="vi-VN" b="0" i="0" dirty="0" err="1"/>
            <a:t>Là</a:t>
          </a:r>
          <a:r>
            <a:rPr lang="vi-VN" b="0" i="0" dirty="0"/>
            <a:t> </a:t>
          </a:r>
          <a:r>
            <a:rPr lang="vi-VN" b="0" i="0" dirty="0" err="1"/>
            <a:t>tổng</a:t>
          </a:r>
          <a:r>
            <a:rPr lang="vi-VN" b="0" i="0" dirty="0"/>
            <a:t> </a:t>
          </a:r>
          <a:r>
            <a:rPr lang="vi-VN" b="0" i="0" dirty="0" err="1"/>
            <a:t>hợp</a:t>
          </a:r>
          <a:r>
            <a:rPr lang="vi-VN" b="0" i="0" dirty="0"/>
            <a:t> </a:t>
          </a:r>
          <a:r>
            <a:rPr lang="vi-VN" b="0" i="0" dirty="0" err="1"/>
            <a:t>và</a:t>
          </a:r>
          <a:r>
            <a:rPr lang="vi-VN" b="0" i="0" dirty="0"/>
            <a:t> </a:t>
          </a:r>
          <a:r>
            <a:rPr lang="vi-VN" b="0" i="0" dirty="0" err="1"/>
            <a:t>sắp</a:t>
          </a:r>
          <a:r>
            <a:rPr lang="vi-VN" b="0" i="0" dirty="0"/>
            <a:t> </a:t>
          </a:r>
          <a:r>
            <a:rPr lang="vi-VN" b="0" i="0" dirty="0" err="1"/>
            <a:t>xếp</a:t>
          </a:r>
          <a:r>
            <a:rPr lang="vi-VN" b="0" i="0" dirty="0"/>
            <a:t> văn </a:t>
          </a:r>
          <a:r>
            <a:rPr lang="vi-VN" b="0" i="0" dirty="0" err="1"/>
            <a:t>bản</a:t>
          </a:r>
          <a:r>
            <a:rPr lang="vi-VN" b="0" i="0" dirty="0"/>
            <a:t>, </a:t>
          </a:r>
          <a:r>
            <a:rPr lang="vi-VN" b="0" i="0" dirty="0" err="1"/>
            <a:t>tài</a:t>
          </a:r>
          <a:r>
            <a:rPr lang="vi-VN" b="0" i="0" dirty="0"/>
            <a:t> </a:t>
          </a:r>
          <a:r>
            <a:rPr lang="vi-VN" b="0" i="0" dirty="0" err="1"/>
            <a:t>liệu</a:t>
          </a:r>
          <a:r>
            <a:rPr lang="vi-VN" b="0" i="0" dirty="0"/>
            <a:t> </a:t>
          </a:r>
          <a:r>
            <a:rPr lang="vi-VN" b="0" i="0" dirty="0" err="1"/>
            <a:t>có</a:t>
          </a:r>
          <a:r>
            <a:rPr lang="vi-VN" b="0" i="0" dirty="0"/>
            <a:t> </a:t>
          </a:r>
          <a:r>
            <a:rPr lang="vi-VN" b="0" i="0" dirty="0" err="1"/>
            <a:t>được</a:t>
          </a:r>
          <a:r>
            <a:rPr lang="vi-VN" b="0" i="0" dirty="0"/>
            <a:t> trong </a:t>
          </a:r>
          <a:r>
            <a:rPr lang="vi-VN" b="0" i="0" dirty="0" err="1"/>
            <a:t>quá</a:t>
          </a:r>
          <a:r>
            <a:rPr lang="vi-VN" b="0" i="0" dirty="0"/>
            <a:t> </a:t>
          </a:r>
          <a:r>
            <a:rPr lang="vi-VN" b="0" i="0" dirty="0" err="1"/>
            <a:t>trình</a:t>
          </a:r>
          <a:r>
            <a:rPr lang="vi-VN" b="0" i="0" dirty="0"/>
            <a:t> </a:t>
          </a:r>
          <a:r>
            <a:rPr lang="vi-VN" b="0" i="0" dirty="0" err="1"/>
            <a:t>tìm</a:t>
          </a:r>
          <a:r>
            <a:rPr lang="vi-VN" b="0" i="0" dirty="0"/>
            <a:t> </a:t>
          </a:r>
          <a:r>
            <a:rPr lang="vi-VN" b="0" i="0" dirty="0" err="1"/>
            <a:t>hiểu</a:t>
          </a:r>
          <a:r>
            <a:rPr lang="vi-VN" b="0" i="0" dirty="0"/>
            <a:t> </a:t>
          </a:r>
          <a:r>
            <a:rPr lang="vi-VN" b="0" i="0" dirty="0" err="1"/>
            <a:t>đề</a:t>
          </a:r>
          <a:r>
            <a:rPr lang="vi-VN" b="0" i="0" dirty="0"/>
            <a:t> </a:t>
          </a:r>
          <a:r>
            <a:rPr lang="vi-VN" b="0" i="0" dirty="0" err="1"/>
            <a:t>tài</a:t>
          </a:r>
          <a:r>
            <a:rPr lang="vi-VN" b="0" i="0" dirty="0"/>
            <a:t>, </a:t>
          </a:r>
          <a:r>
            <a:rPr lang="vi-VN" b="0" i="0" dirty="0" err="1"/>
            <a:t>vấn</a:t>
          </a:r>
          <a:r>
            <a:rPr lang="vi-VN" b="0" i="0" dirty="0"/>
            <a:t> </a:t>
          </a:r>
          <a:r>
            <a:rPr lang="vi-VN" b="0" i="0" dirty="0" err="1"/>
            <a:t>đề</a:t>
          </a:r>
          <a:r>
            <a:rPr lang="vi-VN" b="0" i="0" dirty="0"/>
            <a:t> </a:t>
          </a:r>
          <a:r>
            <a:rPr lang="vi-VN" b="0" i="0" dirty="0" err="1"/>
            <a:t>thành</a:t>
          </a:r>
          <a:r>
            <a:rPr lang="vi-VN" b="0" i="0" dirty="0"/>
            <a:t> </a:t>
          </a:r>
          <a:r>
            <a:rPr lang="vi-VN" b="0" i="0" dirty="0" err="1"/>
            <a:t>hồ</a:t>
          </a:r>
          <a:r>
            <a:rPr lang="vi-VN" b="0" i="0" dirty="0"/>
            <a:t> sơ theo </a:t>
          </a:r>
          <a:r>
            <a:rPr lang="vi-VN" b="0" i="0" dirty="0" err="1"/>
            <a:t>những</a:t>
          </a:r>
          <a:r>
            <a:rPr lang="vi-VN" b="0" i="0" dirty="0"/>
            <a:t> nguyên </a:t>
          </a:r>
          <a:r>
            <a:rPr lang="vi-VN" b="0" i="0" dirty="0" err="1"/>
            <a:t>tắc</a:t>
          </a:r>
          <a:r>
            <a:rPr lang="vi-VN" b="0" i="0" dirty="0"/>
            <a:t>, phương </a:t>
          </a:r>
          <a:r>
            <a:rPr lang="vi-VN" b="0" i="0" dirty="0" err="1"/>
            <a:t>pháp</a:t>
          </a:r>
          <a:r>
            <a:rPr lang="vi-VN" b="0" i="0" dirty="0"/>
            <a:t> </a:t>
          </a:r>
          <a:r>
            <a:rPr lang="vi-VN" b="0" i="0" dirty="0" err="1"/>
            <a:t>nhất</a:t>
          </a:r>
          <a:r>
            <a:rPr lang="vi-VN" b="0" i="0" dirty="0"/>
            <a:t> </a:t>
          </a:r>
          <a:r>
            <a:rPr lang="vi-VN" b="0" i="0" dirty="0" err="1"/>
            <a:t>định</a:t>
          </a:r>
          <a:r>
            <a:rPr lang="vi-VN" b="0" i="0" dirty="0"/>
            <a:t> </a:t>
          </a:r>
          <a:r>
            <a:rPr lang="vi-VN" b="0" i="0" dirty="0" err="1"/>
            <a:t>và</a:t>
          </a:r>
          <a:r>
            <a:rPr lang="vi-VN" b="0" i="0" dirty="0"/>
            <a:t> </a:t>
          </a:r>
          <a:r>
            <a:rPr lang="vi-VN" b="0" i="0" dirty="0" err="1"/>
            <a:t>mục</a:t>
          </a:r>
          <a:r>
            <a:rPr lang="vi-VN" b="0" i="0" dirty="0"/>
            <a:t> tiêu nghiên </a:t>
          </a:r>
          <a:r>
            <a:rPr lang="vi-VN" b="0" i="0" dirty="0" err="1"/>
            <a:t>cứu</a:t>
          </a:r>
          <a:r>
            <a:rPr lang="vi-VN" b="0" i="0" dirty="0"/>
            <a:t> </a:t>
          </a:r>
          <a:r>
            <a:rPr lang="vi-VN" b="0" i="0" dirty="0" err="1"/>
            <a:t>đã</a:t>
          </a:r>
          <a:r>
            <a:rPr lang="vi-VN" b="0" i="0" dirty="0"/>
            <a:t> </a:t>
          </a:r>
          <a:r>
            <a:rPr lang="vi-VN" b="0" i="0" dirty="0" err="1"/>
            <a:t>xác</a:t>
          </a:r>
          <a:r>
            <a:rPr lang="vi-VN" b="0" i="0" dirty="0"/>
            <a:t> </a:t>
          </a:r>
          <a:r>
            <a:rPr lang="vi-VN" b="0" i="0" dirty="0" err="1"/>
            <a:t>định</a:t>
          </a:r>
          <a:r>
            <a:rPr lang="vi-VN" b="0" i="0" dirty="0"/>
            <a:t>. </a:t>
          </a:r>
          <a:endParaRPr lang="vi-VN" dirty="0"/>
        </a:p>
      </dgm:t>
    </dgm:pt>
    <dgm:pt modelId="{DF405C73-EED4-4B11-92E6-20B0B01D4E56}" type="parTrans" cxnId="{5977F594-4C98-424D-9788-DD96B62DB791}">
      <dgm:prSet/>
      <dgm:spPr/>
      <dgm:t>
        <a:bodyPr/>
        <a:lstStyle/>
        <a:p>
          <a:endParaRPr lang="vi-VN"/>
        </a:p>
      </dgm:t>
    </dgm:pt>
    <dgm:pt modelId="{612014C9-AF46-4731-B071-8BED42B5D52B}" type="sibTrans" cxnId="{5977F594-4C98-424D-9788-DD96B62DB791}">
      <dgm:prSet/>
      <dgm:spPr/>
      <dgm:t>
        <a:bodyPr/>
        <a:lstStyle/>
        <a:p>
          <a:endParaRPr lang="vi-VN"/>
        </a:p>
      </dgm:t>
    </dgm:pt>
    <dgm:pt modelId="{B77197A1-3398-4CC7-BA4C-0DF3C0E55743}">
      <dgm:prSet/>
      <dgm:spPr/>
      <dgm:t>
        <a:bodyPr/>
        <a:lstStyle/>
        <a:p>
          <a:r>
            <a:rPr lang="vi-VN" b="0" i="0" dirty="0"/>
            <a:t>- </a:t>
          </a:r>
          <a:r>
            <a:rPr lang="vi-VN" b="0" i="0" dirty="0" err="1"/>
            <a:t>Hồ</a:t>
          </a:r>
          <a:r>
            <a:rPr lang="vi-VN" b="0" i="0" dirty="0"/>
            <a:t> sơ </a:t>
          </a:r>
          <a:r>
            <a:rPr lang="vi-VN" b="0" i="0" dirty="0" err="1"/>
            <a:t>tài</a:t>
          </a:r>
          <a:r>
            <a:rPr lang="vi-VN" b="0" i="0" dirty="0"/>
            <a:t> </a:t>
          </a:r>
          <a:r>
            <a:rPr lang="vi-VN" b="0" i="0" dirty="0" err="1"/>
            <a:t>liệu</a:t>
          </a:r>
          <a:r>
            <a:rPr lang="vi-VN" b="0" i="0" dirty="0"/>
            <a:t> bao </a:t>
          </a:r>
          <a:r>
            <a:rPr lang="vi-VN" b="0" i="0" dirty="0" err="1"/>
            <a:t>gồm</a:t>
          </a:r>
          <a:r>
            <a:rPr lang="vi-VN" b="0" i="0" dirty="0"/>
            <a:t>:</a:t>
          </a:r>
          <a:endParaRPr lang="vi-VN" dirty="0"/>
        </a:p>
      </dgm:t>
    </dgm:pt>
    <dgm:pt modelId="{A1CC53B7-E0C9-41F5-B3D9-976D89C9653A}" type="parTrans" cxnId="{1A70F4A3-C68D-4C07-97B8-3D3190C18D49}">
      <dgm:prSet/>
      <dgm:spPr/>
      <dgm:t>
        <a:bodyPr/>
        <a:lstStyle/>
        <a:p>
          <a:endParaRPr lang="vi-VN"/>
        </a:p>
      </dgm:t>
    </dgm:pt>
    <dgm:pt modelId="{69DB863B-77EB-4BF5-AE11-3B23C5F3F295}" type="sibTrans" cxnId="{1A70F4A3-C68D-4C07-97B8-3D3190C18D49}">
      <dgm:prSet/>
      <dgm:spPr/>
      <dgm:t>
        <a:bodyPr/>
        <a:lstStyle/>
        <a:p>
          <a:endParaRPr lang="vi-VN"/>
        </a:p>
      </dgm:t>
    </dgm:pt>
    <dgm:pt modelId="{309C3FD8-5E40-4683-B7CE-0C353FD13EC9}">
      <dgm:prSet/>
      <dgm:spPr/>
      <dgm:t>
        <a:bodyPr/>
        <a:lstStyle/>
        <a:p>
          <a:r>
            <a:rPr lang="vi-VN" b="0" i="0" dirty="0"/>
            <a:t>+ </a:t>
          </a:r>
          <a:r>
            <a:rPr lang="vi-VN" b="0" i="0" dirty="0" err="1"/>
            <a:t>Các</a:t>
          </a:r>
          <a:r>
            <a:rPr lang="vi-VN" b="0" i="0" dirty="0"/>
            <a:t> </a:t>
          </a:r>
          <a:r>
            <a:rPr lang="vi-VN" b="0" i="0" dirty="0" err="1"/>
            <a:t>tác</a:t>
          </a:r>
          <a:r>
            <a:rPr lang="vi-VN" b="0" i="0" dirty="0"/>
            <a:t> </a:t>
          </a:r>
          <a:r>
            <a:rPr lang="vi-VN" b="0" i="0" dirty="0" err="1"/>
            <a:t>phẩm</a:t>
          </a:r>
          <a:r>
            <a:rPr lang="vi-VN" b="0" i="0" dirty="0"/>
            <a:t> </a:t>
          </a:r>
          <a:r>
            <a:rPr lang="vi-VN" b="0" i="0" dirty="0" err="1"/>
            <a:t>có</a:t>
          </a:r>
          <a:r>
            <a:rPr lang="vi-VN" b="0" i="0" dirty="0"/>
            <a:t> liên quan</a:t>
          </a:r>
          <a:endParaRPr lang="vi-VN" dirty="0"/>
        </a:p>
      </dgm:t>
    </dgm:pt>
    <dgm:pt modelId="{9A444D93-D51B-4148-B8C6-AFAE870AF66F}" type="parTrans" cxnId="{F7A16953-312A-4410-A854-2CF70ABA9D15}">
      <dgm:prSet/>
      <dgm:spPr/>
      <dgm:t>
        <a:bodyPr/>
        <a:lstStyle/>
        <a:p>
          <a:endParaRPr lang="vi-VN"/>
        </a:p>
      </dgm:t>
    </dgm:pt>
    <dgm:pt modelId="{81D73447-1A59-490C-89FC-E8EE12433A16}" type="sibTrans" cxnId="{F7A16953-312A-4410-A854-2CF70ABA9D15}">
      <dgm:prSet/>
      <dgm:spPr/>
      <dgm:t>
        <a:bodyPr/>
        <a:lstStyle/>
        <a:p>
          <a:endParaRPr lang="vi-VN"/>
        </a:p>
      </dgm:t>
    </dgm:pt>
    <dgm:pt modelId="{2690FB86-62F4-4B3A-806C-E62A3FF982AA}">
      <dgm:prSet/>
      <dgm:spPr/>
      <dgm:t>
        <a:bodyPr/>
        <a:lstStyle/>
        <a:p>
          <a:r>
            <a:rPr lang="vi-VN" b="0" i="0" dirty="0"/>
            <a:t>+ Danh </a:t>
          </a:r>
          <a:r>
            <a:rPr lang="vi-VN" b="0" i="0" dirty="0" err="1"/>
            <a:t>mục</a:t>
          </a:r>
          <a:r>
            <a:rPr lang="vi-VN" b="0" i="0" dirty="0"/>
            <a:t> </a:t>
          </a:r>
          <a:r>
            <a:rPr lang="vi-VN" b="0" i="0" dirty="0" err="1"/>
            <a:t>tài</a:t>
          </a:r>
          <a:r>
            <a:rPr lang="vi-VN" b="0" i="0" dirty="0"/>
            <a:t> </a:t>
          </a:r>
          <a:r>
            <a:rPr lang="vi-VN" b="0" i="0" dirty="0" err="1"/>
            <a:t>liệu</a:t>
          </a:r>
          <a:r>
            <a:rPr lang="vi-VN" b="0" i="0" dirty="0"/>
            <a:t> tham </a:t>
          </a:r>
          <a:r>
            <a:rPr lang="vi-VN" b="0" i="0" dirty="0" err="1"/>
            <a:t>khảo</a:t>
          </a:r>
          <a:endParaRPr lang="vi-VN" dirty="0"/>
        </a:p>
      </dgm:t>
    </dgm:pt>
    <dgm:pt modelId="{51F60967-2DF2-4248-9B92-ACB094E54FEE}" type="parTrans" cxnId="{6981E8F0-C67B-43BF-A57C-22D197C40410}">
      <dgm:prSet/>
      <dgm:spPr/>
      <dgm:t>
        <a:bodyPr/>
        <a:lstStyle/>
        <a:p>
          <a:endParaRPr lang="vi-VN"/>
        </a:p>
      </dgm:t>
    </dgm:pt>
    <dgm:pt modelId="{246EF196-7228-47AA-9862-0986C3FAA003}" type="sibTrans" cxnId="{6981E8F0-C67B-43BF-A57C-22D197C40410}">
      <dgm:prSet/>
      <dgm:spPr/>
      <dgm:t>
        <a:bodyPr/>
        <a:lstStyle/>
        <a:p>
          <a:endParaRPr lang="vi-VN"/>
        </a:p>
      </dgm:t>
    </dgm:pt>
    <dgm:pt modelId="{CDB0A923-FF0A-4110-B1E5-3DB6B4492D27}">
      <dgm:prSet/>
      <dgm:spPr/>
      <dgm:t>
        <a:bodyPr/>
        <a:lstStyle/>
        <a:p>
          <a:r>
            <a:rPr lang="vi-VN" b="0" i="0" dirty="0"/>
            <a:t>+ </a:t>
          </a:r>
          <a:r>
            <a:rPr lang="vi-VN" b="0" i="0" dirty="0" err="1"/>
            <a:t>Các</a:t>
          </a:r>
          <a:r>
            <a:rPr lang="vi-VN" b="0" i="0" dirty="0"/>
            <a:t> tranh </a:t>
          </a:r>
          <a:r>
            <a:rPr lang="vi-VN" b="0" i="0" dirty="0" err="1"/>
            <a:t>ảnh</a:t>
          </a:r>
          <a:r>
            <a:rPr lang="vi-VN" b="0" i="0" dirty="0"/>
            <a:t>, </a:t>
          </a:r>
          <a:r>
            <a:rPr lang="vi-VN" b="0" i="0" dirty="0" err="1"/>
            <a:t>số</a:t>
          </a:r>
          <a:r>
            <a:rPr lang="vi-VN" b="0" i="0" dirty="0"/>
            <a:t> </a:t>
          </a:r>
          <a:r>
            <a:rPr lang="vi-VN" b="0" i="0" dirty="0" err="1"/>
            <a:t>liệu</a:t>
          </a:r>
          <a:r>
            <a:rPr lang="vi-VN" b="0" i="0" dirty="0"/>
            <a:t>, </a:t>
          </a:r>
          <a:r>
            <a:rPr lang="vi-VN" b="0" i="0" dirty="0" err="1"/>
            <a:t>bảng</a:t>
          </a:r>
          <a:r>
            <a:rPr lang="vi-VN" b="0" i="0" dirty="0"/>
            <a:t> </a:t>
          </a:r>
          <a:r>
            <a:rPr lang="vi-VN" b="0" i="0" dirty="0" err="1"/>
            <a:t>biểu</a:t>
          </a:r>
          <a:endParaRPr lang="vi-VN" dirty="0"/>
        </a:p>
      </dgm:t>
    </dgm:pt>
    <dgm:pt modelId="{1A47F8E1-01C6-400C-AC83-E47B531F24BC}" type="parTrans" cxnId="{DD13AB67-A931-41B3-9CD7-6F34FA5DDA63}">
      <dgm:prSet/>
      <dgm:spPr/>
      <dgm:t>
        <a:bodyPr/>
        <a:lstStyle/>
        <a:p>
          <a:endParaRPr lang="vi-VN"/>
        </a:p>
      </dgm:t>
    </dgm:pt>
    <dgm:pt modelId="{FAD1A51D-AAB9-4764-83CE-39311B687BE9}" type="sibTrans" cxnId="{DD13AB67-A931-41B3-9CD7-6F34FA5DDA63}">
      <dgm:prSet/>
      <dgm:spPr/>
      <dgm:t>
        <a:bodyPr/>
        <a:lstStyle/>
        <a:p>
          <a:endParaRPr lang="vi-VN"/>
        </a:p>
      </dgm:t>
    </dgm:pt>
    <dgm:pt modelId="{BA0C6EF3-2977-48A5-91B2-431BC048F836}">
      <dgm:prSet/>
      <dgm:spPr/>
      <dgm:t>
        <a:bodyPr/>
        <a:lstStyle/>
        <a:p>
          <a:r>
            <a:rPr lang="vi-VN" b="0" i="0" dirty="0"/>
            <a:t>+ </a:t>
          </a:r>
          <a:r>
            <a:rPr lang="vi-VN" b="0" i="0" dirty="0" err="1"/>
            <a:t>Các</a:t>
          </a:r>
          <a:r>
            <a:rPr lang="vi-VN" b="0" i="0" dirty="0"/>
            <a:t> </a:t>
          </a:r>
          <a:r>
            <a:rPr lang="vi-VN" b="0" i="0" dirty="0" err="1"/>
            <a:t>nội</a:t>
          </a:r>
          <a:r>
            <a:rPr lang="vi-VN" b="0" i="0" dirty="0"/>
            <a:t> dung ghi </a:t>
          </a:r>
          <a:r>
            <a:rPr lang="vi-VN" b="0" i="0" dirty="0" err="1"/>
            <a:t>chép</a:t>
          </a:r>
          <a:endParaRPr lang="vi-VN" dirty="0"/>
        </a:p>
      </dgm:t>
    </dgm:pt>
    <dgm:pt modelId="{19A37CA4-B8B8-4134-87BD-438D2C5C5621}" type="parTrans" cxnId="{A9FD17B0-EACF-4905-A5CC-30A458054158}">
      <dgm:prSet/>
      <dgm:spPr/>
      <dgm:t>
        <a:bodyPr/>
        <a:lstStyle/>
        <a:p>
          <a:endParaRPr lang="vi-VN"/>
        </a:p>
      </dgm:t>
    </dgm:pt>
    <dgm:pt modelId="{C1DA791E-759C-4ED8-9AFD-AF05D344614E}" type="sibTrans" cxnId="{A9FD17B0-EACF-4905-A5CC-30A458054158}">
      <dgm:prSet/>
      <dgm:spPr/>
      <dgm:t>
        <a:bodyPr/>
        <a:lstStyle/>
        <a:p>
          <a:endParaRPr lang="vi-VN"/>
        </a:p>
      </dgm:t>
    </dgm:pt>
    <dgm:pt modelId="{D41DD61B-DA7C-4287-9761-CBDD51037DE7}">
      <dgm:prSet/>
      <dgm:spPr/>
      <dgm:t>
        <a:bodyPr/>
        <a:lstStyle/>
        <a:p>
          <a:r>
            <a:rPr lang="en-US" b="0" i="0" dirty="0"/>
            <a:t>+ </a:t>
          </a:r>
          <a:r>
            <a:rPr lang="en-US" b="0" i="0" dirty="0" err="1"/>
            <a:t>Các</a:t>
          </a:r>
          <a:r>
            <a:rPr lang="en-US" b="0" i="0" dirty="0"/>
            <a:t> </a:t>
          </a:r>
          <a:r>
            <a:rPr lang="en-US" b="0" i="0" dirty="0" err="1"/>
            <a:t>minh</a:t>
          </a:r>
          <a:r>
            <a:rPr lang="en-US" b="0" i="0" dirty="0"/>
            <a:t> </a:t>
          </a:r>
          <a:r>
            <a:rPr lang="en-US" b="0" i="0" dirty="0" err="1"/>
            <a:t>chứng</a:t>
          </a:r>
          <a:r>
            <a:rPr lang="en-US" b="0" i="0" dirty="0"/>
            <a:t> </a:t>
          </a:r>
          <a:r>
            <a:rPr lang="en-US" b="0" i="0" dirty="0" err="1"/>
            <a:t>khác</a:t>
          </a:r>
          <a:endParaRPr lang="vi-VN" dirty="0"/>
        </a:p>
      </dgm:t>
    </dgm:pt>
    <dgm:pt modelId="{CCBEC37B-DFDC-4505-96E3-17D5DCA5A7CF}" type="parTrans" cxnId="{5FE69210-F779-418C-8C25-D20C85D3FBFF}">
      <dgm:prSet/>
      <dgm:spPr/>
      <dgm:t>
        <a:bodyPr/>
        <a:lstStyle/>
        <a:p>
          <a:endParaRPr lang="vi-VN"/>
        </a:p>
      </dgm:t>
    </dgm:pt>
    <dgm:pt modelId="{C54700C3-7710-425E-9E2E-18842D142507}" type="sibTrans" cxnId="{5FE69210-F779-418C-8C25-D20C85D3FBFF}">
      <dgm:prSet/>
      <dgm:spPr/>
      <dgm:t>
        <a:bodyPr/>
        <a:lstStyle/>
        <a:p>
          <a:endParaRPr lang="vi-VN"/>
        </a:p>
      </dgm:t>
    </dgm:pt>
    <dgm:pt modelId="{96368086-7462-4D7D-BE09-81001FB6AB09}" type="pres">
      <dgm:prSet presAssocID="{02E0FB13-FB04-4E05-880E-3A371A413B43}" presName="Name0" presStyleCnt="0">
        <dgm:presLayoutVars>
          <dgm:chPref val="1"/>
          <dgm:dir/>
          <dgm:animOne val="branch"/>
          <dgm:animLvl val="lvl"/>
          <dgm:resizeHandles val="exact"/>
        </dgm:presLayoutVars>
      </dgm:prSet>
      <dgm:spPr/>
      <dgm:t>
        <a:bodyPr/>
        <a:lstStyle/>
        <a:p>
          <a:endParaRPr lang="en-US"/>
        </a:p>
      </dgm:t>
    </dgm:pt>
    <dgm:pt modelId="{0D377EE5-C5D6-4D5E-8460-D4CC86E11AEC}" type="pres">
      <dgm:prSet presAssocID="{28C97300-8823-408E-92BA-F2533E14C940}" presName="root1" presStyleCnt="0"/>
      <dgm:spPr/>
    </dgm:pt>
    <dgm:pt modelId="{2171666A-3DB3-4720-A367-B267E35954CD}" type="pres">
      <dgm:prSet presAssocID="{28C97300-8823-408E-92BA-F2533E14C940}" presName="LevelOneTextNode" presStyleLbl="node0" presStyleIdx="0" presStyleCnt="1" custLinFactNeighborX="0" custLinFactNeighborY="10099">
        <dgm:presLayoutVars>
          <dgm:chPref val="3"/>
        </dgm:presLayoutVars>
      </dgm:prSet>
      <dgm:spPr/>
      <dgm:t>
        <a:bodyPr/>
        <a:lstStyle/>
        <a:p>
          <a:endParaRPr lang="en-US"/>
        </a:p>
      </dgm:t>
    </dgm:pt>
    <dgm:pt modelId="{E5F239CB-836D-41A1-B709-49483BD1B1D3}" type="pres">
      <dgm:prSet presAssocID="{28C97300-8823-408E-92BA-F2533E14C940}" presName="level2hierChild" presStyleCnt="0"/>
      <dgm:spPr/>
    </dgm:pt>
    <dgm:pt modelId="{217F5DBE-B51B-4B2D-B7F0-D6BF4E2D11BC}" type="pres">
      <dgm:prSet presAssocID="{DF405C73-EED4-4B11-92E6-20B0B01D4E56}" presName="conn2-1" presStyleLbl="parChTrans1D2" presStyleIdx="0" presStyleCnt="2"/>
      <dgm:spPr/>
      <dgm:t>
        <a:bodyPr/>
        <a:lstStyle/>
        <a:p>
          <a:endParaRPr lang="en-US"/>
        </a:p>
      </dgm:t>
    </dgm:pt>
    <dgm:pt modelId="{5E6CEB58-7AA6-442F-A4D4-363A8A8DE6BC}" type="pres">
      <dgm:prSet presAssocID="{DF405C73-EED4-4B11-92E6-20B0B01D4E56}" presName="connTx" presStyleLbl="parChTrans1D2" presStyleIdx="0" presStyleCnt="2"/>
      <dgm:spPr/>
      <dgm:t>
        <a:bodyPr/>
        <a:lstStyle/>
        <a:p>
          <a:endParaRPr lang="en-US"/>
        </a:p>
      </dgm:t>
    </dgm:pt>
    <dgm:pt modelId="{187B8C57-2DD7-4810-80A3-830ED823D22D}" type="pres">
      <dgm:prSet presAssocID="{B4F2D374-7FF7-4AFA-B1AE-5420771B447B}" presName="root2" presStyleCnt="0"/>
      <dgm:spPr/>
    </dgm:pt>
    <dgm:pt modelId="{4EB3BF2B-749A-41DE-9C59-DC38599FF0EA}" type="pres">
      <dgm:prSet presAssocID="{B4F2D374-7FF7-4AFA-B1AE-5420771B447B}" presName="LevelTwoTextNode" presStyleLbl="node2" presStyleIdx="0" presStyleCnt="2" custLinFactNeighborX="-435" custLinFactNeighborY="-37073">
        <dgm:presLayoutVars>
          <dgm:chPref val="3"/>
        </dgm:presLayoutVars>
      </dgm:prSet>
      <dgm:spPr/>
      <dgm:t>
        <a:bodyPr/>
        <a:lstStyle/>
        <a:p>
          <a:endParaRPr lang="en-US"/>
        </a:p>
      </dgm:t>
    </dgm:pt>
    <dgm:pt modelId="{F2F298B0-F6FD-4255-A49D-23C5CD904285}" type="pres">
      <dgm:prSet presAssocID="{B4F2D374-7FF7-4AFA-B1AE-5420771B447B}" presName="level3hierChild" presStyleCnt="0"/>
      <dgm:spPr/>
    </dgm:pt>
    <dgm:pt modelId="{2B69ACF3-5DB2-482E-8E2F-EB05F954A315}" type="pres">
      <dgm:prSet presAssocID="{A1CC53B7-E0C9-41F5-B3D9-976D89C9653A}" presName="conn2-1" presStyleLbl="parChTrans1D2" presStyleIdx="1" presStyleCnt="2"/>
      <dgm:spPr/>
      <dgm:t>
        <a:bodyPr/>
        <a:lstStyle/>
        <a:p>
          <a:endParaRPr lang="en-US"/>
        </a:p>
      </dgm:t>
    </dgm:pt>
    <dgm:pt modelId="{A5254D54-212F-4C26-A5D5-B55222375A84}" type="pres">
      <dgm:prSet presAssocID="{A1CC53B7-E0C9-41F5-B3D9-976D89C9653A}" presName="connTx" presStyleLbl="parChTrans1D2" presStyleIdx="1" presStyleCnt="2"/>
      <dgm:spPr/>
      <dgm:t>
        <a:bodyPr/>
        <a:lstStyle/>
        <a:p>
          <a:endParaRPr lang="en-US"/>
        </a:p>
      </dgm:t>
    </dgm:pt>
    <dgm:pt modelId="{AD4D62F7-4F0A-4841-B2FF-EC9D8695B48F}" type="pres">
      <dgm:prSet presAssocID="{B77197A1-3398-4CC7-BA4C-0DF3C0E55743}" presName="root2" presStyleCnt="0"/>
      <dgm:spPr/>
    </dgm:pt>
    <dgm:pt modelId="{9E0613A0-65E1-490A-B263-4EE923EC13B0}" type="pres">
      <dgm:prSet presAssocID="{B77197A1-3398-4CC7-BA4C-0DF3C0E55743}" presName="LevelTwoTextNode" presStyleLbl="node2" presStyleIdx="1" presStyleCnt="2" custLinFactNeighborY="99811">
        <dgm:presLayoutVars>
          <dgm:chPref val="3"/>
        </dgm:presLayoutVars>
      </dgm:prSet>
      <dgm:spPr/>
      <dgm:t>
        <a:bodyPr/>
        <a:lstStyle/>
        <a:p>
          <a:endParaRPr lang="en-US"/>
        </a:p>
      </dgm:t>
    </dgm:pt>
    <dgm:pt modelId="{8B1A58D2-6BD3-4117-BEBB-B1910644746C}" type="pres">
      <dgm:prSet presAssocID="{B77197A1-3398-4CC7-BA4C-0DF3C0E55743}" presName="level3hierChild" presStyleCnt="0"/>
      <dgm:spPr/>
    </dgm:pt>
    <dgm:pt modelId="{32508402-7BA7-4971-A663-67BECC6B7761}" type="pres">
      <dgm:prSet presAssocID="{9A444D93-D51B-4148-B8C6-AFAE870AF66F}" presName="conn2-1" presStyleLbl="parChTrans1D3" presStyleIdx="0" presStyleCnt="5"/>
      <dgm:spPr/>
      <dgm:t>
        <a:bodyPr/>
        <a:lstStyle/>
        <a:p>
          <a:endParaRPr lang="en-US"/>
        </a:p>
      </dgm:t>
    </dgm:pt>
    <dgm:pt modelId="{E7361508-B31E-4BF2-96C4-2D97E21721EE}" type="pres">
      <dgm:prSet presAssocID="{9A444D93-D51B-4148-B8C6-AFAE870AF66F}" presName="connTx" presStyleLbl="parChTrans1D3" presStyleIdx="0" presStyleCnt="5"/>
      <dgm:spPr/>
      <dgm:t>
        <a:bodyPr/>
        <a:lstStyle/>
        <a:p>
          <a:endParaRPr lang="en-US"/>
        </a:p>
      </dgm:t>
    </dgm:pt>
    <dgm:pt modelId="{7B7D10C7-6332-4BC1-A137-B9F8F8D54AB0}" type="pres">
      <dgm:prSet presAssocID="{309C3FD8-5E40-4683-B7CE-0C353FD13EC9}" presName="root2" presStyleCnt="0"/>
      <dgm:spPr/>
    </dgm:pt>
    <dgm:pt modelId="{66774594-DE14-4D30-846C-C4A9AE01EDDD}" type="pres">
      <dgm:prSet presAssocID="{309C3FD8-5E40-4683-B7CE-0C353FD13EC9}" presName="LevelTwoTextNode" presStyleLbl="node3" presStyleIdx="0" presStyleCnt="5">
        <dgm:presLayoutVars>
          <dgm:chPref val="3"/>
        </dgm:presLayoutVars>
      </dgm:prSet>
      <dgm:spPr/>
      <dgm:t>
        <a:bodyPr/>
        <a:lstStyle/>
        <a:p>
          <a:endParaRPr lang="en-US"/>
        </a:p>
      </dgm:t>
    </dgm:pt>
    <dgm:pt modelId="{76A244AE-529B-4839-9781-86C9C7196E60}" type="pres">
      <dgm:prSet presAssocID="{309C3FD8-5E40-4683-B7CE-0C353FD13EC9}" presName="level3hierChild" presStyleCnt="0"/>
      <dgm:spPr/>
    </dgm:pt>
    <dgm:pt modelId="{CC085EFD-7C47-4764-9EE5-26F374EB2F9F}" type="pres">
      <dgm:prSet presAssocID="{51F60967-2DF2-4248-9B92-ACB094E54FEE}" presName="conn2-1" presStyleLbl="parChTrans1D3" presStyleIdx="1" presStyleCnt="5"/>
      <dgm:spPr/>
      <dgm:t>
        <a:bodyPr/>
        <a:lstStyle/>
        <a:p>
          <a:endParaRPr lang="en-US"/>
        </a:p>
      </dgm:t>
    </dgm:pt>
    <dgm:pt modelId="{84904F5C-134E-45E8-A756-4DCE2588634D}" type="pres">
      <dgm:prSet presAssocID="{51F60967-2DF2-4248-9B92-ACB094E54FEE}" presName="connTx" presStyleLbl="parChTrans1D3" presStyleIdx="1" presStyleCnt="5"/>
      <dgm:spPr/>
      <dgm:t>
        <a:bodyPr/>
        <a:lstStyle/>
        <a:p>
          <a:endParaRPr lang="en-US"/>
        </a:p>
      </dgm:t>
    </dgm:pt>
    <dgm:pt modelId="{C32E7D9D-C35A-4137-B9FF-1454676334A0}" type="pres">
      <dgm:prSet presAssocID="{2690FB86-62F4-4B3A-806C-E62A3FF982AA}" presName="root2" presStyleCnt="0"/>
      <dgm:spPr/>
    </dgm:pt>
    <dgm:pt modelId="{596253C9-835C-43F4-8F79-55647DCD340F}" type="pres">
      <dgm:prSet presAssocID="{2690FB86-62F4-4B3A-806C-E62A3FF982AA}" presName="LevelTwoTextNode" presStyleLbl="node3" presStyleIdx="1" presStyleCnt="5">
        <dgm:presLayoutVars>
          <dgm:chPref val="3"/>
        </dgm:presLayoutVars>
      </dgm:prSet>
      <dgm:spPr/>
      <dgm:t>
        <a:bodyPr/>
        <a:lstStyle/>
        <a:p>
          <a:endParaRPr lang="en-US"/>
        </a:p>
      </dgm:t>
    </dgm:pt>
    <dgm:pt modelId="{8A7B3B05-A69B-479C-AF21-2AC52CE8CDE3}" type="pres">
      <dgm:prSet presAssocID="{2690FB86-62F4-4B3A-806C-E62A3FF982AA}" presName="level3hierChild" presStyleCnt="0"/>
      <dgm:spPr/>
    </dgm:pt>
    <dgm:pt modelId="{2D943957-24D6-4963-A048-39357BE6693D}" type="pres">
      <dgm:prSet presAssocID="{1A47F8E1-01C6-400C-AC83-E47B531F24BC}" presName="conn2-1" presStyleLbl="parChTrans1D3" presStyleIdx="2" presStyleCnt="5"/>
      <dgm:spPr/>
      <dgm:t>
        <a:bodyPr/>
        <a:lstStyle/>
        <a:p>
          <a:endParaRPr lang="en-US"/>
        </a:p>
      </dgm:t>
    </dgm:pt>
    <dgm:pt modelId="{BD84188B-5FA5-46EE-A209-AD73FB812274}" type="pres">
      <dgm:prSet presAssocID="{1A47F8E1-01C6-400C-AC83-E47B531F24BC}" presName="connTx" presStyleLbl="parChTrans1D3" presStyleIdx="2" presStyleCnt="5"/>
      <dgm:spPr/>
      <dgm:t>
        <a:bodyPr/>
        <a:lstStyle/>
        <a:p>
          <a:endParaRPr lang="en-US"/>
        </a:p>
      </dgm:t>
    </dgm:pt>
    <dgm:pt modelId="{226410E6-5C19-4BBA-AD2A-6E1431BF555D}" type="pres">
      <dgm:prSet presAssocID="{CDB0A923-FF0A-4110-B1E5-3DB6B4492D27}" presName="root2" presStyleCnt="0"/>
      <dgm:spPr/>
    </dgm:pt>
    <dgm:pt modelId="{4041FF9F-5C1B-470A-A268-ED6FEF4FDBE6}" type="pres">
      <dgm:prSet presAssocID="{CDB0A923-FF0A-4110-B1E5-3DB6B4492D27}" presName="LevelTwoTextNode" presStyleLbl="node3" presStyleIdx="2" presStyleCnt="5">
        <dgm:presLayoutVars>
          <dgm:chPref val="3"/>
        </dgm:presLayoutVars>
      </dgm:prSet>
      <dgm:spPr/>
      <dgm:t>
        <a:bodyPr/>
        <a:lstStyle/>
        <a:p>
          <a:endParaRPr lang="en-US"/>
        </a:p>
      </dgm:t>
    </dgm:pt>
    <dgm:pt modelId="{52317D54-153E-4B6E-A430-175DE96CF8F5}" type="pres">
      <dgm:prSet presAssocID="{CDB0A923-FF0A-4110-B1E5-3DB6B4492D27}" presName="level3hierChild" presStyleCnt="0"/>
      <dgm:spPr/>
    </dgm:pt>
    <dgm:pt modelId="{453EDF2F-2022-4CA0-9F05-0A1883D41DC0}" type="pres">
      <dgm:prSet presAssocID="{19A37CA4-B8B8-4134-87BD-438D2C5C5621}" presName="conn2-1" presStyleLbl="parChTrans1D3" presStyleIdx="3" presStyleCnt="5"/>
      <dgm:spPr/>
      <dgm:t>
        <a:bodyPr/>
        <a:lstStyle/>
        <a:p>
          <a:endParaRPr lang="en-US"/>
        </a:p>
      </dgm:t>
    </dgm:pt>
    <dgm:pt modelId="{885F0CF0-9103-4BE3-A872-D102A07F53AB}" type="pres">
      <dgm:prSet presAssocID="{19A37CA4-B8B8-4134-87BD-438D2C5C5621}" presName="connTx" presStyleLbl="parChTrans1D3" presStyleIdx="3" presStyleCnt="5"/>
      <dgm:spPr/>
      <dgm:t>
        <a:bodyPr/>
        <a:lstStyle/>
        <a:p>
          <a:endParaRPr lang="en-US"/>
        </a:p>
      </dgm:t>
    </dgm:pt>
    <dgm:pt modelId="{08BA3AF0-C8C4-48D8-852D-2CC23D986B27}" type="pres">
      <dgm:prSet presAssocID="{BA0C6EF3-2977-48A5-91B2-431BC048F836}" presName="root2" presStyleCnt="0"/>
      <dgm:spPr/>
    </dgm:pt>
    <dgm:pt modelId="{118CA80A-F132-4FBD-8169-FC5F92C3FF75}" type="pres">
      <dgm:prSet presAssocID="{BA0C6EF3-2977-48A5-91B2-431BC048F836}" presName="LevelTwoTextNode" presStyleLbl="node3" presStyleIdx="3" presStyleCnt="5">
        <dgm:presLayoutVars>
          <dgm:chPref val="3"/>
        </dgm:presLayoutVars>
      </dgm:prSet>
      <dgm:spPr/>
      <dgm:t>
        <a:bodyPr/>
        <a:lstStyle/>
        <a:p>
          <a:endParaRPr lang="en-US"/>
        </a:p>
      </dgm:t>
    </dgm:pt>
    <dgm:pt modelId="{1432F089-41E0-430F-BEC2-2672D78C6E56}" type="pres">
      <dgm:prSet presAssocID="{BA0C6EF3-2977-48A5-91B2-431BC048F836}" presName="level3hierChild" presStyleCnt="0"/>
      <dgm:spPr/>
    </dgm:pt>
    <dgm:pt modelId="{C9601A93-DCE1-4071-A70E-0FD2D75EC5D6}" type="pres">
      <dgm:prSet presAssocID="{CCBEC37B-DFDC-4505-96E3-17D5DCA5A7CF}" presName="conn2-1" presStyleLbl="parChTrans1D3" presStyleIdx="4" presStyleCnt="5"/>
      <dgm:spPr/>
      <dgm:t>
        <a:bodyPr/>
        <a:lstStyle/>
        <a:p>
          <a:endParaRPr lang="en-US"/>
        </a:p>
      </dgm:t>
    </dgm:pt>
    <dgm:pt modelId="{D6B4A942-D4D2-42D6-9396-044C5EF0A418}" type="pres">
      <dgm:prSet presAssocID="{CCBEC37B-DFDC-4505-96E3-17D5DCA5A7CF}" presName="connTx" presStyleLbl="parChTrans1D3" presStyleIdx="4" presStyleCnt="5"/>
      <dgm:spPr/>
      <dgm:t>
        <a:bodyPr/>
        <a:lstStyle/>
        <a:p>
          <a:endParaRPr lang="en-US"/>
        </a:p>
      </dgm:t>
    </dgm:pt>
    <dgm:pt modelId="{653BD8FD-8730-4D90-8A56-92B1F99E6EA4}" type="pres">
      <dgm:prSet presAssocID="{D41DD61B-DA7C-4287-9761-CBDD51037DE7}" presName="root2" presStyleCnt="0"/>
      <dgm:spPr/>
    </dgm:pt>
    <dgm:pt modelId="{DD91A4D1-FC79-409F-B661-4FF5D43A2EC0}" type="pres">
      <dgm:prSet presAssocID="{D41DD61B-DA7C-4287-9761-CBDD51037DE7}" presName="LevelTwoTextNode" presStyleLbl="node3" presStyleIdx="4" presStyleCnt="5">
        <dgm:presLayoutVars>
          <dgm:chPref val="3"/>
        </dgm:presLayoutVars>
      </dgm:prSet>
      <dgm:spPr/>
      <dgm:t>
        <a:bodyPr/>
        <a:lstStyle/>
        <a:p>
          <a:endParaRPr lang="en-US"/>
        </a:p>
      </dgm:t>
    </dgm:pt>
    <dgm:pt modelId="{43AEE20A-6B86-4924-A447-8246681530A8}" type="pres">
      <dgm:prSet presAssocID="{D41DD61B-DA7C-4287-9761-CBDD51037DE7}" presName="level3hierChild" presStyleCnt="0"/>
      <dgm:spPr/>
    </dgm:pt>
  </dgm:ptLst>
  <dgm:cxnLst>
    <dgm:cxn modelId="{B702FC81-DF48-4A59-A6CD-516F4CE2CB6F}" type="presOf" srcId="{A1CC53B7-E0C9-41F5-B3D9-976D89C9653A}" destId="{2B69ACF3-5DB2-482E-8E2F-EB05F954A315}" srcOrd="0" destOrd="0" presId="urn:microsoft.com/office/officeart/2008/layout/HorizontalMultiLevelHierarchy"/>
    <dgm:cxn modelId="{E424366F-D2C8-4FD3-BFED-A546AD16BE96}" type="presOf" srcId="{CCBEC37B-DFDC-4505-96E3-17D5DCA5A7CF}" destId="{D6B4A942-D4D2-42D6-9396-044C5EF0A418}" srcOrd="1" destOrd="0" presId="urn:microsoft.com/office/officeart/2008/layout/HorizontalMultiLevelHierarchy"/>
    <dgm:cxn modelId="{1A70F4A3-C68D-4C07-97B8-3D3190C18D49}" srcId="{28C97300-8823-408E-92BA-F2533E14C940}" destId="{B77197A1-3398-4CC7-BA4C-0DF3C0E55743}" srcOrd="1" destOrd="0" parTransId="{A1CC53B7-E0C9-41F5-B3D9-976D89C9653A}" sibTransId="{69DB863B-77EB-4BF5-AE11-3B23C5F3F295}"/>
    <dgm:cxn modelId="{C2166142-794B-4FF7-BBE4-5ED8753B8B6B}" type="presOf" srcId="{9A444D93-D51B-4148-B8C6-AFAE870AF66F}" destId="{32508402-7BA7-4971-A663-67BECC6B7761}" srcOrd="0" destOrd="0" presId="urn:microsoft.com/office/officeart/2008/layout/HorizontalMultiLevelHierarchy"/>
    <dgm:cxn modelId="{6981E8F0-C67B-43BF-A57C-22D197C40410}" srcId="{B77197A1-3398-4CC7-BA4C-0DF3C0E55743}" destId="{2690FB86-62F4-4B3A-806C-E62A3FF982AA}" srcOrd="1" destOrd="0" parTransId="{51F60967-2DF2-4248-9B92-ACB094E54FEE}" sibTransId="{246EF196-7228-47AA-9862-0986C3FAA003}"/>
    <dgm:cxn modelId="{B8B2B7F6-91CE-43B4-9A8D-7A6A8EC12777}" type="presOf" srcId="{19A37CA4-B8B8-4134-87BD-438D2C5C5621}" destId="{885F0CF0-9103-4BE3-A872-D102A07F53AB}" srcOrd="1" destOrd="0" presId="urn:microsoft.com/office/officeart/2008/layout/HorizontalMultiLevelHierarchy"/>
    <dgm:cxn modelId="{20D05EE9-A05D-4C23-98A8-79698DDBDE7F}" type="presOf" srcId="{B4F2D374-7FF7-4AFA-B1AE-5420771B447B}" destId="{4EB3BF2B-749A-41DE-9C59-DC38599FF0EA}" srcOrd="0" destOrd="0" presId="urn:microsoft.com/office/officeart/2008/layout/HorizontalMultiLevelHierarchy"/>
    <dgm:cxn modelId="{A9FD17B0-EACF-4905-A5CC-30A458054158}" srcId="{B77197A1-3398-4CC7-BA4C-0DF3C0E55743}" destId="{BA0C6EF3-2977-48A5-91B2-431BC048F836}" srcOrd="3" destOrd="0" parTransId="{19A37CA4-B8B8-4134-87BD-438D2C5C5621}" sibTransId="{C1DA791E-759C-4ED8-9AFD-AF05D344614E}"/>
    <dgm:cxn modelId="{452F5D23-F9A3-499C-BF5C-DFD22F50222F}" type="presOf" srcId="{1A47F8E1-01C6-400C-AC83-E47B531F24BC}" destId="{BD84188B-5FA5-46EE-A209-AD73FB812274}" srcOrd="1" destOrd="0" presId="urn:microsoft.com/office/officeart/2008/layout/HorizontalMultiLevelHierarchy"/>
    <dgm:cxn modelId="{8EC67CC0-0964-47F8-BD94-F57E39C06F6A}" type="presOf" srcId="{DF405C73-EED4-4B11-92E6-20B0B01D4E56}" destId="{5E6CEB58-7AA6-442F-A4D4-363A8A8DE6BC}" srcOrd="1" destOrd="0" presId="urn:microsoft.com/office/officeart/2008/layout/HorizontalMultiLevelHierarchy"/>
    <dgm:cxn modelId="{5977F594-4C98-424D-9788-DD96B62DB791}" srcId="{28C97300-8823-408E-92BA-F2533E14C940}" destId="{B4F2D374-7FF7-4AFA-B1AE-5420771B447B}" srcOrd="0" destOrd="0" parTransId="{DF405C73-EED4-4B11-92E6-20B0B01D4E56}" sibTransId="{612014C9-AF46-4731-B071-8BED42B5D52B}"/>
    <dgm:cxn modelId="{C8262E1E-18EE-4915-A7E4-683AD609FCA7}" type="presOf" srcId="{BA0C6EF3-2977-48A5-91B2-431BC048F836}" destId="{118CA80A-F132-4FBD-8169-FC5F92C3FF75}" srcOrd="0" destOrd="0" presId="urn:microsoft.com/office/officeart/2008/layout/HorizontalMultiLevelHierarchy"/>
    <dgm:cxn modelId="{BD97C320-94BE-488C-90EA-C3F3492F5FD0}" type="presOf" srcId="{CCBEC37B-DFDC-4505-96E3-17D5DCA5A7CF}" destId="{C9601A93-DCE1-4071-A70E-0FD2D75EC5D6}" srcOrd="0" destOrd="0" presId="urn:microsoft.com/office/officeart/2008/layout/HorizontalMultiLevelHierarchy"/>
    <dgm:cxn modelId="{F7A16953-312A-4410-A854-2CF70ABA9D15}" srcId="{B77197A1-3398-4CC7-BA4C-0DF3C0E55743}" destId="{309C3FD8-5E40-4683-B7CE-0C353FD13EC9}" srcOrd="0" destOrd="0" parTransId="{9A444D93-D51B-4148-B8C6-AFAE870AF66F}" sibTransId="{81D73447-1A59-490C-89FC-E8EE12433A16}"/>
    <dgm:cxn modelId="{DD13AB67-A931-41B3-9CD7-6F34FA5DDA63}" srcId="{B77197A1-3398-4CC7-BA4C-0DF3C0E55743}" destId="{CDB0A923-FF0A-4110-B1E5-3DB6B4492D27}" srcOrd="2" destOrd="0" parTransId="{1A47F8E1-01C6-400C-AC83-E47B531F24BC}" sibTransId="{FAD1A51D-AAB9-4764-83CE-39311B687BE9}"/>
    <dgm:cxn modelId="{5BB7B767-7709-4AA3-BA00-FB155CFAD156}" type="presOf" srcId="{B77197A1-3398-4CC7-BA4C-0DF3C0E55743}" destId="{9E0613A0-65E1-490A-B263-4EE923EC13B0}" srcOrd="0" destOrd="0" presId="urn:microsoft.com/office/officeart/2008/layout/HorizontalMultiLevelHierarchy"/>
    <dgm:cxn modelId="{ACDEC12C-5912-4C42-92B5-9CBF1504A03A}" type="presOf" srcId="{309C3FD8-5E40-4683-B7CE-0C353FD13EC9}" destId="{66774594-DE14-4D30-846C-C4A9AE01EDDD}" srcOrd="0" destOrd="0" presId="urn:microsoft.com/office/officeart/2008/layout/HorizontalMultiLevelHierarchy"/>
    <dgm:cxn modelId="{F770C5C0-77B5-4B85-9E99-4DC735D986E6}" type="presOf" srcId="{1A47F8E1-01C6-400C-AC83-E47B531F24BC}" destId="{2D943957-24D6-4963-A048-39357BE6693D}" srcOrd="0" destOrd="0" presId="urn:microsoft.com/office/officeart/2008/layout/HorizontalMultiLevelHierarchy"/>
    <dgm:cxn modelId="{7C0E27D7-C44E-4F9E-9F03-CB2B1AF25234}" type="presOf" srcId="{CDB0A923-FF0A-4110-B1E5-3DB6B4492D27}" destId="{4041FF9F-5C1B-470A-A268-ED6FEF4FDBE6}" srcOrd="0" destOrd="0" presId="urn:microsoft.com/office/officeart/2008/layout/HorizontalMultiLevelHierarchy"/>
    <dgm:cxn modelId="{5E936AEF-6622-4310-8097-C665D34889C5}" type="presOf" srcId="{19A37CA4-B8B8-4134-87BD-438D2C5C5621}" destId="{453EDF2F-2022-4CA0-9F05-0A1883D41DC0}" srcOrd="0" destOrd="0" presId="urn:microsoft.com/office/officeart/2008/layout/HorizontalMultiLevelHierarchy"/>
    <dgm:cxn modelId="{28492F62-691F-4C69-B23F-9B585E9CAD4D}" type="presOf" srcId="{51F60967-2DF2-4248-9B92-ACB094E54FEE}" destId="{CC085EFD-7C47-4764-9EE5-26F374EB2F9F}" srcOrd="0" destOrd="0" presId="urn:microsoft.com/office/officeart/2008/layout/HorizontalMultiLevelHierarchy"/>
    <dgm:cxn modelId="{CC16C962-1EBF-4799-932F-E117796B6285}" type="presOf" srcId="{02E0FB13-FB04-4E05-880E-3A371A413B43}" destId="{96368086-7462-4D7D-BE09-81001FB6AB09}" srcOrd="0" destOrd="0" presId="urn:microsoft.com/office/officeart/2008/layout/HorizontalMultiLevelHierarchy"/>
    <dgm:cxn modelId="{B938272B-DCDE-49E1-BE73-56C76EA967BF}" type="presOf" srcId="{28C97300-8823-408E-92BA-F2533E14C940}" destId="{2171666A-3DB3-4720-A367-B267E35954CD}" srcOrd="0" destOrd="0" presId="urn:microsoft.com/office/officeart/2008/layout/HorizontalMultiLevelHierarchy"/>
    <dgm:cxn modelId="{A8C225CE-6AA3-4F53-A678-124E3D4B75C1}" type="presOf" srcId="{A1CC53B7-E0C9-41F5-B3D9-976D89C9653A}" destId="{A5254D54-212F-4C26-A5D5-B55222375A84}" srcOrd="1" destOrd="0" presId="urn:microsoft.com/office/officeart/2008/layout/HorizontalMultiLevelHierarchy"/>
    <dgm:cxn modelId="{7FE01848-691C-4B1F-894B-6A8716621F97}" type="presOf" srcId="{D41DD61B-DA7C-4287-9761-CBDD51037DE7}" destId="{DD91A4D1-FC79-409F-B661-4FF5D43A2EC0}" srcOrd="0" destOrd="0" presId="urn:microsoft.com/office/officeart/2008/layout/HorizontalMultiLevelHierarchy"/>
    <dgm:cxn modelId="{648963EF-2DE8-480D-8144-21A05BB54B4B}" type="presOf" srcId="{2690FB86-62F4-4B3A-806C-E62A3FF982AA}" destId="{596253C9-835C-43F4-8F79-55647DCD340F}" srcOrd="0" destOrd="0" presId="urn:microsoft.com/office/officeart/2008/layout/HorizontalMultiLevelHierarchy"/>
    <dgm:cxn modelId="{01AD4A40-262B-479F-A94C-443E49A44340}" type="presOf" srcId="{DF405C73-EED4-4B11-92E6-20B0B01D4E56}" destId="{217F5DBE-B51B-4B2D-B7F0-D6BF4E2D11BC}" srcOrd="0" destOrd="0" presId="urn:microsoft.com/office/officeart/2008/layout/HorizontalMultiLevelHierarchy"/>
    <dgm:cxn modelId="{477D26B7-FDCF-4900-A71A-24EC52ACB053}" type="presOf" srcId="{9A444D93-D51B-4148-B8C6-AFAE870AF66F}" destId="{E7361508-B31E-4BF2-96C4-2D97E21721EE}" srcOrd="1" destOrd="0" presId="urn:microsoft.com/office/officeart/2008/layout/HorizontalMultiLevelHierarchy"/>
    <dgm:cxn modelId="{823BDCD2-5BCC-4B47-B6B1-B4E51FFB1D39}" srcId="{02E0FB13-FB04-4E05-880E-3A371A413B43}" destId="{28C97300-8823-408E-92BA-F2533E14C940}" srcOrd="0" destOrd="0" parTransId="{1F5F6A9E-90AE-420F-B1D6-13B2470D451D}" sibTransId="{7CB0E9A1-83E1-4ECB-942B-CD3800DB8157}"/>
    <dgm:cxn modelId="{26871F66-F1C9-4ED6-8D19-C579657F5B37}" type="presOf" srcId="{51F60967-2DF2-4248-9B92-ACB094E54FEE}" destId="{84904F5C-134E-45E8-A756-4DCE2588634D}" srcOrd="1" destOrd="0" presId="urn:microsoft.com/office/officeart/2008/layout/HorizontalMultiLevelHierarchy"/>
    <dgm:cxn modelId="{5FE69210-F779-418C-8C25-D20C85D3FBFF}" srcId="{B77197A1-3398-4CC7-BA4C-0DF3C0E55743}" destId="{D41DD61B-DA7C-4287-9761-CBDD51037DE7}" srcOrd="4" destOrd="0" parTransId="{CCBEC37B-DFDC-4505-96E3-17D5DCA5A7CF}" sibTransId="{C54700C3-7710-425E-9E2E-18842D142507}"/>
    <dgm:cxn modelId="{EBAC80B6-1CE2-4702-9C4E-1CC822BA3DF7}" type="presParOf" srcId="{96368086-7462-4D7D-BE09-81001FB6AB09}" destId="{0D377EE5-C5D6-4D5E-8460-D4CC86E11AEC}" srcOrd="0" destOrd="0" presId="urn:microsoft.com/office/officeart/2008/layout/HorizontalMultiLevelHierarchy"/>
    <dgm:cxn modelId="{1D990181-B221-4178-9E6A-95B6D69B2435}" type="presParOf" srcId="{0D377EE5-C5D6-4D5E-8460-D4CC86E11AEC}" destId="{2171666A-3DB3-4720-A367-B267E35954CD}" srcOrd="0" destOrd="0" presId="urn:microsoft.com/office/officeart/2008/layout/HorizontalMultiLevelHierarchy"/>
    <dgm:cxn modelId="{61FC3A55-C23C-4CE0-96CF-7048D643A8BF}" type="presParOf" srcId="{0D377EE5-C5D6-4D5E-8460-D4CC86E11AEC}" destId="{E5F239CB-836D-41A1-B709-49483BD1B1D3}" srcOrd="1" destOrd="0" presId="urn:microsoft.com/office/officeart/2008/layout/HorizontalMultiLevelHierarchy"/>
    <dgm:cxn modelId="{86AD0820-D9F6-4BBD-882E-3F6CD69087D0}" type="presParOf" srcId="{E5F239CB-836D-41A1-B709-49483BD1B1D3}" destId="{217F5DBE-B51B-4B2D-B7F0-D6BF4E2D11BC}" srcOrd="0" destOrd="0" presId="urn:microsoft.com/office/officeart/2008/layout/HorizontalMultiLevelHierarchy"/>
    <dgm:cxn modelId="{81076CFF-7484-4A87-8D6B-ED19A7970113}" type="presParOf" srcId="{217F5DBE-B51B-4B2D-B7F0-D6BF4E2D11BC}" destId="{5E6CEB58-7AA6-442F-A4D4-363A8A8DE6BC}" srcOrd="0" destOrd="0" presId="urn:microsoft.com/office/officeart/2008/layout/HorizontalMultiLevelHierarchy"/>
    <dgm:cxn modelId="{25AFBA58-1978-46C8-83B2-5F6C450A7152}" type="presParOf" srcId="{E5F239CB-836D-41A1-B709-49483BD1B1D3}" destId="{187B8C57-2DD7-4810-80A3-830ED823D22D}" srcOrd="1" destOrd="0" presId="urn:microsoft.com/office/officeart/2008/layout/HorizontalMultiLevelHierarchy"/>
    <dgm:cxn modelId="{665046B8-47DE-4FDA-96C5-F40FB60749E4}" type="presParOf" srcId="{187B8C57-2DD7-4810-80A3-830ED823D22D}" destId="{4EB3BF2B-749A-41DE-9C59-DC38599FF0EA}" srcOrd="0" destOrd="0" presId="urn:microsoft.com/office/officeart/2008/layout/HorizontalMultiLevelHierarchy"/>
    <dgm:cxn modelId="{2C710781-0B6C-4F45-BF03-1B5F78B2450D}" type="presParOf" srcId="{187B8C57-2DD7-4810-80A3-830ED823D22D}" destId="{F2F298B0-F6FD-4255-A49D-23C5CD904285}" srcOrd="1" destOrd="0" presId="urn:microsoft.com/office/officeart/2008/layout/HorizontalMultiLevelHierarchy"/>
    <dgm:cxn modelId="{B904B4E3-C24E-4E43-9AAE-842BEF70E32E}" type="presParOf" srcId="{E5F239CB-836D-41A1-B709-49483BD1B1D3}" destId="{2B69ACF3-5DB2-482E-8E2F-EB05F954A315}" srcOrd="2" destOrd="0" presId="urn:microsoft.com/office/officeart/2008/layout/HorizontalMultiLevelHierarchy"/>
    <dgm:cxn modelId="{D376322E-4EEA-46E8-BA4E-1760A1B69C2A}" type="presParOf" srcId="{2B69ACF3-5DB2-482E-8E2F-EB05F954A315}" destId="{A5254D54-212F-4C26-A5D5-B55222375A84}" srcOrd="0" destOrd="0" presId="urn:microsoft.com/office/officeart/2008/layout/HorizontalMultiLevelHierarchy"/>
    <dgm:cxn modelId="{559D2576-F7C1-4A4B-A8E5-59857DBCFDBA}" type="presParOf" srcId="{E5F239CB-836D-41A1-B709-49483BD1B1D3}" destId="{AD4D62F7-4F0A-4841-B2FF-EC9D8695B48F}" srcOrd="3" destOrd="0" presId="urn:microsoft.com/office/officeart/2008/layout/HorizontalMultiLevelHierarchy"/>
    <dgm:cxn modelId="{443FC18F-668C-446C-8A06-4B778A376F06}" type="presParOf" srcId="{AD4D62F7-4F0A-4841-B2FF-EC9D8695B48F}" destId="{9E0613A0-65E1-490A-B263-4EE923EC13B0}" srcOrd="0" destOrd="0" presId="urn:microsoft.com/office/officeart/2008/layout/HorizontalMultiLevelHierarchy"/>
    <dgm:cxn modelId="{A2FA0DE7-C1B3-44F0-BC0A-35F59CD20958}" type="presParOf" srcId="{AD4D62F7-4F0A-4841-B2FF-EC9D8695B48F}" destId="{8B1A58D2-6BD3-4117-BEBB-B1910644746C}" srcOrd="1" destOrd="0" presId="urn:microsoft.com/office/officeart/2008/layout/HorizontalMultiLevelHierarchy"/>
    <dgm:cxn modelId="{0F2A4339-4DFF-4AA4-B1F1-0321256B1B8E}" type="presParOf" srcId="{8B1A58D2-6BD3-4117-BEBB-B1910644746C}" destId="{32508402-7BA7-4971-A663-67BECC6B7761}" srcOrd="0" destOrd="0" presId="urn:microsoft.com/office/officeart/2008/layout/HorizontalMultiLevelHierarchy"/>
    <dgm:cxn modelId="{4B301828-CBBE-465E-A696-2A68EFFBE0B8}" type="presParOf" srcId="{32508402-7BA7-4971-A663-67BECC6B7761}" destId="{E7361508-B31E-4BF2-96C4-2D97E21721EE}" srcOrd="0" destOrd="0" presId="urn:microsoft.com/office/officeart/2008/layout/HorizontalMultiLevelHierarchy"/>
    <dgm:cxn modelId="{890501D5-827F-4773-A09B-C8F4AB9E4887}" type="presParOf" srcId="{8B1A58D2-6BD3-4117-BEBB-B1910644746C}" destId="{7B7D10C7-6332-4BC1-A137-B9F8F8D54AB0}" srcOrd="1" destOrd="0" presId="urn:microsoft.com/office/officeart/2008/layout/HorizontalMultiLevelHierarchy"/>
    <dgm:cxn modelId="{71D04BE1-59B5-41F1-8A7D-DE78D02EB850}" type="presParOf" srcId="{7B7D10C7-6332-4BC1-A137-B9F8F8D54AB0}" destId="{66774594-DE14-4D30-846C-C4A9AE01EDDD}" srcOrd="0" destOrd="0" presId="urn:microsoft.com/office/officeart/2008/layout/HorizontalMultiLevelHierarchy"/>
    <dgm:cxn modelId="{F957202C-CA7E-4286-8354-EBD18625813D}" type="presParOf" srcId="{7B7D10C7-6332-4BC1-A137-B9F8F8D54AB0}" destId="{76A244AE-529B-4839-9781-86C9C7196E60}" srcOrd="1" destOrd="0" presId="urn:microsoft.com/office/officeart/2008/layout/HorizontalMultiLevelHierarchy"/>
    <dgm:cxn modelId="{1921C2B8-C4A5-4A12-8D11-825AC541CFCD}" type="presParOf" srcId="{8B1A58D2-6BD3-4117-BEBB-B1910644746C}" destId="{CC085EFD-7C47-4764-9EE5-26F374EB2F9F}" srcOrd="2" destOrd="0" presId="urn:microsoft.com/office/officeart/2008/layout/HorizontalMultiLevelHierarchy"/>
    <dgm:cxn modelId="{B39E6AF3-6872-4F22-8433-6CB6CD279862}" type="presParOf" srcId="{CC085EFD-7C47-4764-9EE5-26F374EB2F9F}" destId="{84904F5C-134E-45E8-A756-4DCE2588634D}" srcOrd="0" destOrd="0" presId="urn:microsoft.com/office/officeart/2008/layout/HorizontalMultiLevelHierarchy"/>
    <dgm:cxn modelId="{80E4E615-99EA-46B1-9302-ED8ACED17B38}" type="presParOf" srcId="{8B1A58D2-6BD3-4117-BEBB-B1910644746C}" destId="{C32E7D9D-C35A-4137-B9FF-1454676334A0}" srcOrd="3" destOrd="0" presId="urn:microsoft.com/office/officeart/2008/layout/HorizontalMultiLevelHierarchy"/>
    <dgm:cxn modelId="{C58DA971-8DD2-4B53-AB81-2ED24FB8DF67}" type="presParOf" srcId="{C32E7D9D-C35A-4137-B9FF-1454676334A0}" destId="{596253C9-835C-43F4-8F79-55647DCD340F}" srcOrd="0" destOrd="0" presId="urn:microsoft.com/office/officeart/2008/layout/HorizontalMultiLevelHierarchy"/>
    <dgm:cxn modelId="{0E01C119-DCEF-4E78-9391-60F8547054AC}" type="presParOf" srcId="{C32E7D9D-C35A-4137-B9FF-1454676334A0}" destId="{8A7B3B05-A69B-479C-AF21-2AC52CE8CDE3}" srcOrd="1" destOrd="0" presId="urn:microsoft.com/office/officeart/2008/layout/HorizontalMultiLevelHierarchy"/>
    <dgm:cxn modelId="{C68C859D-D9EA-4FE9-8F21-1070DF5D8F42}" type="presParOf" srcId="{8B1A58D2-6BD3-4117-BEBB-B1910644746C}" destId="{2D943957-24D6-4963-A048-39357BE6693D}" srcOrd="4" destOrd="0" presId="urn:microsoft.com/office/officeart/2008/layout/HorizontalMultiLevelHierarchy"/>
    <dgm:cxn modelId="{F7FB9B06-11D2-463A-85AC-91A9547F3387}" type="presParOf" srcId="{2D943957-24D6-4963-A048-39357BE6693D}" destId="{BD84188B-5FA5-46EE-A209-AD73FB812274}" srcOrd="0" destOrd="0" presId="urn:microsoft.com/office/officeart/2008/layout/HorizontalMultiLevelHierarchy"/>
    <dgm:cxn modelId="{5F66C3E0-4363-4453-BA5F-AF28A5EE2E4B}" type="presParOf" srcId="{8B1A58D2-6BD3-4117-BEBB-B1910644746C}" destId="{226410E6-5C19-4BBA-AD2A-6E1431BF555D}" srcOrd="5" destOrd="0" presId="urn:microsoft.com/office/officeart/2008/layout/HorizontalMultiLevelHierarchy"/>
    <dgm:cxn modelId="{F51840BE-A5EF-42BB-9978-C52E69CBB504}" type="presParOf" srcId="{226410E6-5C19-4BBA-AD2A-6E1431BF555D}" destId="{4041FF9F-5C1B-470A-A268-ED6FEF4FDBE6}" srcOrd="0" destOrd="0" presId="urn:microsoft.com/office/officeart/2008/layout/HorizontalMultiLevelHierarchy"/>
    <dgm:cxn modelId="{13EBD09B-2E36-4E46-9D17-60A89CF41D88}" type="presParOf" srcId="{226410E6-5C19-4BBA-AD2A-6E1431BF555D}" destId="{52317D54-153E-4B6E-A430-175DE96CF8F5}" srcOrd="1" destOrd="0" presId="urn:microsoft.com/office/officeart/2008/layout/HorizontalMultiLevelHierarchy"/>
    <dgm:cxn modelId="{9F0010CF-49C7-466E-8EE8-1A54816619FE}" type="presParOf" srcId="{8B1A58D2-6BD3-4117-BEBB-B1910644746C}" destId="{453EDF2F-2022-4CA0-9F05-0A1883D41DC0}" srcOrd="6" destOrd="0" presId="urn:microsoft.com/office/officeart/2008/layout/HorizontalMultiLevelHierarchy"/>
    <dgm:cxn modelId="{3D5D8389-011D-4AFD-8915-CA066FDBB845}" type="presParOf" srcId="{453EDF2F-2022-4CA0-9F05-0A1883D41DC0}" destId="{885F0CF0-9103-4BE3-A872-D102A07F53AB}" srcOrd="0" destOrd="0" presId="urn:microsoft.com/office/officeart/2008/layout/HorizontalMultiLevelHierarchy"/>
    <dgm:cxn modelId="{1D1244FA-1457-46FC-AFA2-87642DD983F2}" type="presParOf" srcId="{8B1A58D2-6BD3-4117-BEBB-B1910644746C}" destId="{08BA3AF0-C8C4-48D8-852D-2CC23D986B27}" srcOrd="7" destOrd="0" presId="urn:microsoft.com/office/officeart/2008/layout/HorizontalMultiLevelHierarchy"/>
    <dgm:cxn modelId="{9351FF85-1EF4-43D2-B6A5-9064F4D26B34}" type="presParOf" srcId="{08BA3AF0-C8C4-48D8-852D-2CC23D986B27}" destId="{118CA80A-F132-4FBD-8169-FC5F92C3FF75}" srcOrd="0" destOrd="0" presId="urn:microsoft.com/office/officeart/2008/layout/HorizontalMultiLevelHierarchy"/>
    <dgm:cxn modelId="{E5DFBD2B-21BD-4C7B-B088-F0B95081D869}" type="presParOf" srcId="{08BA3AF0-C8C4-48D8-852D-2CC23D986B27}" destId="{1432F089-41E0-430F-BEC2-2672D78C6E56}" srcOrd="1" destOrd="0" presId="urn:microsoft.com/office/officeart/2008/layout/HorizontalMultiLevelHierarchy"/>
    <dgm:cxn modelId="{14945560-B561-438C-8962-3B381262FCC6}" type="presParOf" srcId="{8B1A58D2-6BD3-4117-BEBB-B1910644746C}" destId="{C9601A93-DCE1-4071-A70E-0FD2D75EC5D6}" srcOrd="8" destOrd="0" presId="urn:microsoft.com/office/officeart/2008/layout/HorizontalMultiLevelHierarchy"/>
    <dgm:cxn modelId="{014A5C2C-2CCC-44D0-9C00-6A167B1811EB}" type="presParOf" srcId="{C9601A93-DCE1-4071-A70E-0FD2D75EC5D6}" destId="{D6B4A942-D4D2-42D6-9396-044C5EF0A418}" srcOrd="0" destOrd="0" presId="urn:microsoft.com/office/officeart/2008/layout/HorizontalMultiLevelHierarchy"/>
    <dgm:cxn modelId="{7B8A1879-D5AB-4690-A673-AD1950BA34FF}" type="presParOf" srcId="{8B1A58D2-6BD3-4117-BEBB-B1910644746C}" destId="{653BD8FD-8730-4D90-8A56-92B1F99E6EA4}" srcOrd="9" destOrd="0" presId="urn:microsoft.com/office/officeart/2008/layout/HorizontalMultiLevelHierarchy"/>
    <dgm:cxn modelId="{502B8D62-BD0B-47A3-B29E-A0452D197773}" type="presParOf" srcId="{653BD8FD-8730-4D90-8A56-92B1F99E6EA4}" destId="{DD91A4D1-FC79-409F-B661-4FF5D43A2EC0}" srcOrd="0" destOrd="0" presId="urn:microsoft.com/office/officeart/2008/layout/HorizontalMultiLevelHierarchy"/>
    <dgm:cxn modelId="{0DCDBA92-7DFD-40CD-9BC1-DCA5827A89ED}" type="presParOf" srcId="{653BD8FD-8730-4D90-8A56-92B1F99E6EA4}" destId="{43AEE20A-6B86-4924-A447-8246681530A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31099-4E50-487C-BF91-F1C3DBC77EA0}">
      <dsp:nvSpPr>
        <dsp:cNvPr id="0" name=""/>
        <dsp:cNvSpPr/>
      </dsp:nvSpPr>
      <dsp:spPr>
        <a:xfrm>
          <a:off x="6480" y="2270466"/>
          <a:ext cx="2669946" cy="2345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b="0" i="0" kern="1200" dirty="0"/>
            <a:t>1. Sưu </a:t>
          </a:r>
          <a:r>
            <a:rPr lang="vi-VN" sz="3200" b="0" i="0" kern="1200" dirty="0" err="1"/>
            <a:t>tầm</a:t>
          </a:r>
          <a:r>
            <a:rPr lang="vi-VN" sz="3200" b="0" i="0" kern="1200" dirty="0"/>
            <a:t> </a:t>
          </a:r>
          <a:r>
            <a:rPr lang="vi-VN" sz="3200" b="0" i="0" kern="1200" dirty="0" err="1"/>
            <a:t>tài</a:t>
          </a:r>
          <a:r>
            <a:rPr lang="vi-VN" sz="3200" b="0" i="0" kern="1200" dirty="0"/>
            <a:t> </a:t>
          </a:r>
          <a:r>
            <a:rPr lang="vi-VN" sz="3200" b="0" i="0" kern="1200" dirty="0" err="1"/>
            <a:t>liệu</a:t>
          </a:r>
          <a:endParaRPr lang="vi-VN" sz="3200" kern="1200" dirty="0"/>
        </a:p>
      </dsp:txBody>
      <dsp:txXfrm>
        <a:off x="75178" y="2339164"/>
        <a:ext cx="2532550" cy="2208136"/>
      </dsp:txXfrm>
    </dsp:sp>
    <dsp:sp modelId="{ED28EBEE-5993-4DCB-9F6B-BB25AD54FD3D}">
      <dsp:nvSpPr>
        <dsp:cNvPr id="0" name=""/>
        <dsp:cNvSpPr/>
      </dsp:nvSpPr>
      <dsp:spPr>
        <a:xfrm rot="17436502">
          <a:off x="2288832" y="2876406"/>
          <a:ext cx="1196241" cy="13960"/>
        </a:xfrm>
        <a:custGeom>
          <a:avLst/>
          <a:gdLst/>
          <a:ahLst/>
          <a:cxnLst/>
          <a:rect l="0" t="0" r="0" b="0"/>
          <a:pathLst>
            <a:path>
              <a:moveTo>
                <a:pt x="0" y="6980"/>
              </a:moveTo>
              <a:lnTo>
                <a:pt x="1196241" y="6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vi-VN" sz="1600" kern="1200"/>
        </a:p>
      </dsp:txBody>
      <dsp:txXfrm>
        <a:off x="2857046" y="2853481"/>
        <a:ext cx="59812" cy="59812"/>
      </dsp:txXfrm>
    </dsp:sp>
    <dsp:sp modelId="{B58725CE-2866-4D07-9306-0D02CA6D2F8E}">
      <dsp:nvSpPr>
        <dsp:cNvPr id="0" name=""/>
        <dsp:cNvSpPr/>
      </dsp:nvSpPr>
      <dsp:spPr>
        <a:xfrm>
          <a:off x="3097478" y="1858409"/>
          <a:ext cx="4175730" cy="930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b="0" i="0" kern="1200" dirty="0"/>
            <a:t>- </a:t>
          </a:r>
          <a:r>
            <a:rPr lang="vi-VN" sz="3200" b="0" i="0" kern="1200" dirty="0" err="1"/>
            <a:t>Các</a:t>
          </a:r>
          <a:r>
            <a:rPr lang="vi-VN" sz="3200" b="0" i="0" kern="1200" dirty="0"/>
            <a:t> </a:t>
          </a:r>
          <a:r>
            <a:rPr lang="vi-VN" sz="3200" b="0" i="0" kern="1200" dirty="0" err="1"/>
            <a:t>nguồn</a:t>
          </a:r>
          <a:r>
            <a:rPr lang="vi-VN" sz="3200" b="0" i="0" kern="1200" dirty="0"/>
            <a:t> sưu </a:t>
          </a:r>
          <a:r>
            <a:rPr lang="vi-VN" sz="3200" b="0" i="0" kern="1200" dirty="0" err="1"/>
            <a:t>tầm</a:t>
          </a:r>
          <a:r>
            <a:rPr lang="vi-VN" sz="3200" b="0" i="0" kern="1200" dirty="0"/>
            <a:t> </a:t>
          </a:r>
          <a:r>
            <a:rPr lang="vi-VN" sz="3200" b="0" i="0" kern="1200" dirty="0" err="1"/>
            <a:t>tài</a:t>
          </a:r>
          <a:r>
            <a:rPr lang="vi-VN" sz="3200" b="0" i="0" kern="1200" dirty="0"/>
            <a:t> </a:t>
          </a:r>
          <a:r>
            <a:rPr lang="vi-VN" sz="3200" b="0" i="0" kern="1200" dirty="0" err="1"/>
            <a:t>liệu</a:t>
          </a:r>
          <a:r>
            <a:rPr lang="vi-VN" sz="3200" b="0" i="0" kern="1200" dirty="0"/>
            <a:t>:</a:t>
          </a:r>
          <a:endParaRPr lang="vi-VN" sz="3200" kern="1200" dirty="0"/>
        </a:p>
      </dsp:txBody>
      <dsp:txXfrm>
        <a:off x="3124725" y="1885656"/>
        <a:ext cx="4121236" cy="875770"/>
      </dsp:txXfrm>
    </dsp:sp>
    <dsp:sp modelId="{71FD2F26-FD55-4824-9A08-6BC9AD569AD3}">
      <dsp:nvSpPr>
        <dsp:cNvPr id="0" name=""/>
        <dsp:cNvSpPr/>
      </dsp:nvSpPr>
      <dsp:spPr>
        <a:xfrm rot="19457599">
          <a:off x="7224470" y="2165245"/>
          <a:ext cx="518525" cy="13960"/>
        </a:xfrm>
        <a:custGeom>
          <a:avLst/>
          <a:gdLst/>
          <a:ahLst/>
          <a:cxnLst/>
          <a:rect l="0" t="0" r="0" b="0"/>
          <a:pathLst>
            <a:path>
              <a:moveTo>
                <a:pt x="0" y="6980"/>
              </a:moveTo>
              <a:lnTo>
                <a:pt x="518525" y="69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vi-VN" sz="1600" kern="1200"/>
        </a:p>
      </dsp:txBody>
      <dsp:txXfrm>
        <a:off x="7470770" y="2159263"/>
        <a:ext cx="25926" cy="25926"/>
      </dsp:txXfrm>
    </dsp:sp>
    <dsp:sp modelId="{045B38B2-801F-4BA1-ADDB-561A4633400F}">
      <dsp:nvSpPr>
        <dsp:cNvPr id="0" name=""/>
        <dsp:cNvSpPr/>
      </dsp:nvSpPr>
      <dsp:spPr>
        <a:xfrm>
          <a:off x="7694259" y="1757754"/>
          <a:ext cx="2937987" cy="526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b="0" i="0" kern="1200" dirty="0"/>
            <a:t>+ </a:t>
          </a:r>
          <a:r>
            <a:rPr lang="vi-VN" sz="3200" b="0" i="0" kern="1200" dirty="0" err="1"/>
            <a:t>Sách</a:t>
          </a:r>
          <a:r>
            <a:rPr lang="vi-VN" sz="3200" b="0" i="0" kern="1200" dirty="0"/>
            <a:t> </a:t>
          </a:r>
          <a:r>
            <a:rPr lang="vi-VN" sz="3200" b="0" i="0" kern="1200" dirty="0" err="1"/>
            <a:t>báo</a:t>
          </a:r>
          <a:endParaRPr lang="vi-VN" sz="3200" kern="1200" dirty="0"/>
        </a:p>
      </dsp:txBody>
      <dsp:txXfrm>
        <a:off x="7709674" y="1773169"/>
        <a:ext cx="2907157" cy="495483"/>
      </dsp:txXfrm>
    </dsp:sp>
    <dsp:sp modelId="{9E5AB604-D6F8-4360-AD94-463538A6205E}">
      <dsp:nvSpPr>
        <dsp:cNvPr id="0" name=""/>
        <dsp:cNvSpPr/>
      </dsp:nvSpPr>
      <dsp:spPr>
        <a:xfrm rot="2142401">
          <a:off x="7224470" y="2467876"/>
          <a:ext cx="518525" cy="13960"/>
        </a:xfrm>
        <a:custGeom>
          <a:avLst/>
          <a:gdLst/>
          <a:ahLst/>
          <a:cxnLst/>
          <a:rect l="0" t="0" r="0" b="0"/>
          <a:pathLst>
            <a:path>
              <a:moveTo>
                <a:pt x="0" y="6980"/>
              </a:moveTo>
              <a:lnTo>
                <a:pt x="518525" y="69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vi-VN" sz="1600" kern="1200"/>
        </a:p>
      </dsp:txBody>
      <dsp:txXfrm>
        <a:off x="7470770" y="2461893"/>
        <a:ext cx="25926" cy="25926"/>
      </dsp:txXfrm>
    </dsp:sp>
    <dsp:sp modelId="{F5EA79BF-3D54-4ADE-B7C1-0972548DF747}">
      <dsp:nvSpPr>
        <dsp:cNvPr id="0" name=""/>
        <dsp:cNvSpPr/>
      </dsp:nvSpPr>
      <dsp:spPr>
        <a:xfrm>
          <a:off x="7694259" y="2363015"/>
          <a:ext cx="2983303" cy="526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b="0" i="0" kern="1200" dirty="0"/>
            <a:t>+ </a:t>
          </a:r>
          <a:r>
            <a:rPr lang="vi-VN" sz="3200" b="0" i="0" kern="1200" dirty="0" err="1"/>
            <a:t>Internet</a:t>
          </a:r>
          <a:endParaRPr lang="vi-VN" sz="3200" kern="1200" dirty="0"/>
        </a:p>
      </dsp:txBody>
      <dsp:txXfrm>
        <a:off x="7709674" y="2378430"/>
        <a:ext cx="2952473" cy="495483"/>
      </dsp:txXfrm>
    </dsp:sp>
    <dsp:sp modelId="{3F3D591D-74CF-49FA-BABF-0BEF469F6F73}">
      <dsp:nvSpPr>
        <dsp:cNvPr id="0" name=""/>
        <dsp:cNvSpPr/>
      </dsp:nvSpPr>
      <dsp:spPr>
        <a:xfrm rot="1104785">
          <a:off x="2665067" y="3506338"/>
          <a:ext cx="443770" cy="13960"/>
        </a:xfrm>
        <a:custGeom>
          <a:avLst/>
          <a:gdLst/>
          <a:ahLst/>
          <a:cxnLst/>
          <a:rect l="0" t="0" r="0" b="0"/>
          <a:pathLst>
            <a:path>
              <a:moveTo>
                <a:pt x="0" y="6980"/>
              </a:moveTo>
              <a:lnTo>
                <a:pt x="443770" y="6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vi-VN" sz="1600" kern="1200"/>
        </a:p>
      </dsp:txBody>
      <dsp:txXfrm>
        <a:off x="2875858" y="3502224"/>
        <a:ext cx="22188" cy="22188"/>
      </dsp:txXfrm>
    </dsp:sp>
    <dsp:sp modelId="{3C2EA2E9-DB23-4A03-83B3-324E8494C357}">
      <dsp:nvSpPr>
        <dsp:cNvPr id="0" name=""/>
        <dsp:cNvSpPr/>
      </dsp:nvSpPr>
      <dsp:spPr>
        <a:xfrm>
          <a:off x="3097478" y="2968275"/>
          <a:ext cx="6925834" cy="1230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b="0" i="0" kern="1200" dirty="0"/>
            <a:t>- </a:t>
          </a:r>
          <a:r>
            <a:rPr lang="vi-VN" sz="3200" b="0" i="0" kern="1200" dirty="0" err="1"/>
            <a:t>Cần</a:t>
          </a:r>
          <a:r>
            <a:rPr lang="vi-VN" sz="3200" b="0" i="0" kern="1200" dirty="0"/>
            <a:t> </a:t>
          </a:r>
          <a:r>
            <a:rPr lang="vi-VN" sz="3200" b="0" i="0" kern="1200" dirty="0" err="1"/>
            <a:t>trích</a:t>
          </a:r>
          <a:r>
            <a:rPr lang="vi-VN" sz="3200" b="0" i="0" kern="1200" dirty="0"/>
            <a:t> </a:t>
          </a:r>
          <a:r>
            <a:rPr lang="vi-VN" sz="3200" b="0" i="0" kern="1200" dirty="0" err="1"/>
            <a:t>dẫn</a:t>
          </a:r>
          <a:r>
            <a:rPr lang="vi-VN" sz="3200" b="0" i="0" kern="1200" dirty="0"/>
            <a:t> </a:t>
          </a:r>
          <a:r>
            <a:rPr lang="vi-VN" sz="3200" b="0" i="0" kern="1200" dirty="0" err="1"/>
            <a:t>tài</a:t>
          </a:r>
          <a:r>
            <a:rPr lang="vi-VN" sz="3200" b="0" i="0" kern="1200" dirty="0"/>
            <a:t> </a:t>
          </a:r>
          <a:r>
            <a:rPr lang="vi-VN" sz="3200" b="0" i="0" kern="1200" dirty="0" err="1"/>
            <a:t>liệu</a:t>
          </a:r>
          <a:r>
            <a:rPr lang="vi-VN" sz="3200" b="0" i="0" kern="1200" dirty="0"/>
            <a:t> </a:t>
          </a:r>
          <a:r>
            <a:rPr lang="vi-VN" sz="3200" b="0" i="0" kern="1200" dirty="0" err="1"/>
            <a:t>đúng</a:t>
          </a:r>
          <a:r>
            <a:rPr lang="vi-VN" sz="3200" b="0" i="0" kern="1200" dirty="0"/>
            <a:t> quy </a:t>
          </a:r>
          <a:r>
            <a:rPr lang="vi-VN" sz="3200" b="0" i="0" kern="1200" dirty="0" err="1"/>
            <a:t>định</a:t>
          </a:r>
          <a:r>
            <a:rPr lang="vi-VN" sz="3200" b="0" i="0" kern="1200" dirty="0"/>
            <a:t> </a:t>
          </a:r>
          <a:r>
            <a:rPr lang="vi-VN" sz="3200" b="0" i="0" kern="1200" dirty="0" err="1"/>
            <a:t>và</a:t>
          </a:r>
          <a:r>
            <a:rPr lang="vi-VN" sz="3200" b="0" i="0" kern="1200" dirty="0"/>
            <a:t> ghi </a:t>
          </a:r>
          <a:r>
            <a:rPr lang="vi-VN" sz="3200" b="0" i="0" kern="1200" dirty="0" err="1"/>
            <a:t>rõ</a:t>
          </a:r>
          <a:r>
            <a:rPr lang="vi-VN" sz="3200" b="0" i="0" kern="1200" dirty="0"/>
            <a:t> </a:t>
          </a:r>
          <a:r>
            <a:rPr lang="vi-VN" sz="3200" b="0" i="0" kern="1200" dirty="0" err="1"/>
            <a:t>nguồn</a:t>
          </a:r>
          <a:r>
            <a:rPr lang="vi-VN" sz="3200" b="0" i="0" kern="1200" dirty="0"/>
            <a:t> </a:t>
          </a:r>
          <a:r>
            <a:rPr lang="vi-VN" sz="3200" b="0" i="0" kern="1200" dirty="0" err="1"/>
            <a:t>gốc</a:t>
          </a:r>
          <a:r>
            <a:rPr lang="vi-VN" sz="3200" b="0" i="0" kern="1200" dirty="0"/>
            <a:t>.</a:t>
          </a:r>
          <a:endParaRPr lang="vi-VN" sz="3200" kern="1200" dirty="0"/>
        </a:p>
      </dsp:txBody>
      <dsp:txXfrm>
        <a:off x="3133511" y="3004308"/>
        <a:ext cx="6853768" cy="1158192"/>
      </dsp:txXfrm>
    </dsp:sp>
    <dsp:sp modelId="{45299DB9-2F2E-4B3F-8E1A-BA77DA1D99B5}">
      <dsp:nvSpPr>
        <dsp:cNvPr id="0" name=""/>
        <dsp:cNvSpPr/>
      </dsp:nvSpPr>
      <dsp:spPr>
        <a:xfrm rot="4248390">
          <a:off x="2246589" y="4041020"/>
          <a:ext cx="1280726" cy="13960"/>
        </a:xfrm>
        <a:custGeom>
          <a:avLst/>
          <a:gdLst/>
          <a:ahLst/>
          <a:cxnLst/>
          <a:rect l="0" t="0" r="0" b="0"/>
          <a:pathLst>
            <a:path>
              <a:moveTo>
                <a:pt x="0" y="6980"/>
              </a:moveTo>
              <a:lnTo>
                <a:pt x="1280726" y="6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vi-VN" sz="1600" kern="1200"/>
        </a:p>
      </dsp:txBody>
      <dsp:txXfrm>
        <a:off x="2854934" y="4015982"/>
        <a:ext cx="64036" cy="64036"/>
      </dsp:txXfrm>
    </dsp:sp>
    <dsp:sp modelId="{8AAC4BBD-8848-4AFA-99AF-EF62BE0DF30C}">
      <dsp:nvSpPr>
        <dsp:cNvPr id="0" name=""/>
        <dsp:cNvSpPr/>
      </dsp:nvSpPr>
      <dsp:spPr>
        <a:xfrm>
          <a:off x="3097478" y="4277480"/>
          <a:ext cx="6490552" cy="750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b="0" i="0" kern="1200" dirty="0"/>
            <a:t>- </a:t>
          </a:r>
          <a:r>
            <a:rPr lang="vi-VN" sz="3200" b="0" i="0" kern="1200" dirty="0" err="1"/>
            <a:t>Kĩ</a:t>
          </a:r>
          <a:r>
            <a:rPr lang="vi-VN" sz="3200" b="0" i="0" kern="1200" dirty="0"/>
            <a:t> </a:t>
          </a:r>
          <a:r>
            <a:rPr lang="vi-VN" sz="3200" b="0" i="0" kern="1200" dirty="0" err="1"/>
            <a:t>thuật</a:t>
          </a:r>
          <a:r>
            <a:rPr lang="vi-VN" sz="3200" b="0" i="0" kern="1200" dirty="0"/>
            <a:t> ghi </a:t>
          </a:r>
          <a:r>
            <a:rPr lang="vi-VN" sz="3200" b="0" i="0" kern="1200" dirty="0" err="1"/>
            <a:t>chép</a:t>
          </a:r>
          <a:r>
            <a:rPr lang="vi-VN" sz="3200" b="0" i="0" kern="1200" dirty="0"/>
            <a:t> nhanh.</a:t>
          </a:r>
          <a:endParaRPr lang="vi-VN" sz="3200" kern="1200" dirty="0"/>
        </a:p>
      </dsp:txBody>
      <dsp:txXfrm>
        <a:off x="3119462" y="4299464"/>
        <a:ext cx="6446584" cy="706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F973F-3054-4F51-A703-B6083CC597B2}">
      <dsp:nvSpPr>
        <dsp:cNvPr id="0" name=""/>
        <dsp:cNvSpPr/>
      </dsp:nvSpPr>
      <dsp:spPr>
        <a:xfrm>
          <a:off x="279647" y="1734386"/>
          <a:ext cx="3051452"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2. </a:t>
          </a:r>
          <a:r>
            <a:rPr lang="vi-VN" sz="1800" b="0" i="0" kern="1200" dirty="0" err="1">
              <a:solidFill>
                <a:schemeClr val="tx1"/>
              </a:solidFill>
            </a:rPr>
            <a:t>Phỏng</a:t>
          </a:r>
          <a:r>
            <a:rPr lang="vi-VN" sz="1800" b="0" i="0" kern="1200" dirty="0">
              <a:solidFill>
                <a:schemeClr val="tx1"/>
              </a:solidFill>
            </a:rPr>
            <a:t> </a:t>
          </a:r>
          <a:r>
            <a:rPr lang="vi-VN" sz="1800" b="0" i="0" kern="1200" dirty="0" err="1">
              <a:solidFill>
                <a:schemeClr val="tx1"/>
              </a:solidFill>
            </a:rPr>
            <a:t>vấn</a:t>
          </a:r>
          <a:r>
            <a:rPr lang="vi-VN" sz="1800" b="0" i="0" kern="1200" dirty="0">
              <a:solidFill>
                <a:schemeClr val="tx1"/>
              </a:solidFill>
            </a:rPr>
            <a:t>, tham </a:t>
          </a:r>
          <a:r>
            <a:rPr lang="vi-VN" sz="1800" b="0" i="0" kern="1200" dirty="0" err="1">
              <a:solidFill>
                <a:schemeClr val="tx1"/>
              </a:solidFill>
            </a:rPr>
            <a:t>khảo</a:t>
          </a:r>
          <a:r>
            <a:rPr lang="vi-VN" sz="1800" b="0" i="0" kern="1200" dirty="0">
              <a:solidFill>
                <a:schemeClr val="tx1"/>
              </a:solidFill>
            </a:rPr>
            <a:t> ý </a:t>
          </a:r>
          <a:r>
            <a:rPr lang="vi-VN" sz="1800" b="0" i="0" kern="1200" dirty="0" err="1">
              <a:solidFill>
                <a:schemeClr val="tx1"/>
              </a:solidFill>
            </a:rPr>
            <a:t>kiến</a:t>
          </a:r>
          <a:r>
            <a:rPr lang="vi-VN" sz="1800" b="0" i="0" kern="1200" dirty="0">
              <a:solidFill>
                <a:schemeClr val="tx1"/>
              </a:solidFill>
            </a:rPr>
            <a:t> chuyên gia</a:t>
          </a:r>
          <a:endParaRPr lang="vi-VN" sz="1800" kern="1200" dirty="0">
            <a:solidFill>
              <a:schemeClr val="tx1"/>
            </a:solidFill>
          </a:endParaRPr>
        </a:p>
      </dsp:txBody>
      <dsp:txXfrm>
        <a:off x="294348" y="1749087"/>
        <a:ext cx="3022050" cy="472534"/>
      </dsp:txXfrm>
    </dsp:sp>
    <dsp:sp modelId="{99D30A6C-9386-421D-9F99-4FDB0ED8CB10}">
      <dsp:nvSpPr>
        <dsp:cNvPr id="0" name=""/>
        <dsp:cNvSpPr/>
      </dsp:nvSpPr>
      <dsp:spPr>
        <a:xfrm rot="17350740">
          <a:off x="2920727" y="1398195"/>
          <a:ext cx="1222295" cy="19865"/>
        </a:xfrm>
        <a:custGeom>
          <a:avLst/>
          <a:gdLst/>
          <a:ahLst/>
          <a:cxnLst/>
          <a:rect l="0" t="0" r="0" b="0"/>
          <a:pathLst>
            <a:path>
              <a:moveTo>
                <a:pt x="0" y="9932"/>
              </a:moveTo>
              <a:lnTo>
                <a:pt x="1222295" y="99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3501317" y="1377570"/>
        <a:ext cx="61114" cy="61114"/>
      </dsp:txXfrm>
    </dsp:sp>
    <dsp:sp modelId="{358E8601-5879-4965-9CD9-3712C1E8FDC5}">
      <dsp:nvSpPr>
        <dsp:cNvPr id="0" name=""/>
        <dsp:cNvSpPr/>
      </dsp:nvSpPr>
      <dsp:spPr>
        <a:xfrm>
          <a:off x="3732649" y="579932"/>
          <a:ext cx="1003872"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 Chuyên gia:</a:t>
          </a:r>
          <a:endParaRPr lang="vi-VN" sz="1800" kern="1200" dirty="0">
            <a:solidFill>
              <a:schemeClr val="tx1"/>
            </a:solidFill>
          </a:endParaRPr>
        </a:p>
      </dsp:txBody>
      <dsp:txXfrm>
        <a:off x="3747350" y="594633"/>
        <a:ext cx="974470" cy="472534"/>
      </dsp:txXfrm>
    </dsp:sp>
    <dsp:sp modelId="{2E448AAF-A671-402A-80B1-FFF8A8D7D97E}">
      <dsp:nvSpPr>
        <dsp:cNvPr id="0" name=""/>
        <dsp:cNvSpPr/>
      </dsp:nvSpPr>
      <dsp:spPr>
        <a:xfrm rot="18289469">
          <a:off x="4585717" y="532354"/>
          <a:ext cx="703159" cy="19865"/>
        </a:xfrm>
        <a:custGeom>
          <a:avLst/>
          <a:gdLst/>
          <a:ahLst/>
          <a:cxnLst/>
          <a:rect l="0" t="0" r="0" b="0"/>
          <a:pathLst>
            <a:path>
              <a:moveTo>
                <a:pt x="0" y="9932"/>
              </a:moveTo>
              <a:lnTo>
                <a:pt x="703159" y="99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4919717" y="524708"/>
        <a:ext cx="35157" cy="35157"/>
      </dsp:txXfrm>
    </dsp:sp>
    <dsp:sp modelId="{933A1197-6B9F-4786-B19F-8827B241CC68}">
      <dsp:nvSpPr>
        <dsp:cNvPr id="0" name=""/>
        <dsp:cNvSpPr/>
      </dsp:nvSpPr>
      <dsp:spPr>
        <a:xfrm>
          <a:off x="5138071" y="2705"/>
          <a:ext cx="3187788"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err="1">
              <a:solidFill>
                <a:schemeClr val="tx1"/>
              </a:solidFill>
            </a:rPr>
            <a:t>nghệ</a:t>
          </a:r>
          <a:r>
            <a:rPr lang="vi-VN" sz="1800" b="0" i="0" kern="1200" dirty="0">
              <a:solidFill>
                <a:schemeClr val="tx1"/>
              </a:solidFill>
            </a:rPr>
            <a:t> nhân dân gian,</a:t>
          </a:r>
          <a:endParaRPr lang="vi-VN" sz="1800" kern="1200" dirty="0">
            <a:solidFill>
              <a:schemeClr val="tx1"/>
            </a:solidFill>
          </a:endParaRPr>
        </a:p>
      </dsp:txBody>
      <dsp:txXfrm>
        <a:off x="5152772" y="17406"/>
        <a:ext cx="3158386" cy="472534"/>
      </dsp:txXfrm>
    </dsp:sp>
    <dsp:sp modelId="{C1149CA4-08E3-4586-953A-0ED36CFD26D6}">
      <dsp:nvSpPr>
        <dsp:cNvPr id="0" name=""/>
        <dsp:cNvSpPr/>
      </dsp:nvSpPr>
      <dsp:spPr>
        <a:xfrm>
          <a:off x="4736522" y="820968"/>
          <a:ext cx="401549" cy="19865"/>
        </a:xfrm>
        <a:custGeom>
          <a:avLst/>
          <a:gdLst/>
          <a:ahLst/>
          <a:cxnLst/>
          <a:rect l="0" t="0" r="0" b="0"/>
          <a:pathLst>
            <a:path>
              <a:moveTo>
                <a:pt x="0" y="9932"/>
              </a:moveTo>
              <a:lnTo>
                <a:pt x="401549" y="99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4927258" y="820862"/>
        <a:ext cx="20077" cy="20077"/>
      </dsp:txXfrm>
    </dsp:sp>
    <dsp:sp modelId="{36FFF13F-2B15-4AC8-A245-D2B91A0811C4}">
      <dsp:nvSpPr>
        <dsp:cNvPr id="0" name=""/>
        <dsp:cNvSpPr/>
      </dsp:nvSpPr>
      <dsp:spPr>
        <a:xfrm>
          <a:off x="5138071" y="579932"/>
          <a:ext cx="5564206"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 </a:t>
          </a:r>
          <a:r>
            <a:rPr lang="vi-VN" sz="1800" b="0" i="0" kern="1200" dirty="0" err="1">
              <a:solidFill>
                <a:schemeClr val="tx1"/>
              </a:solidFill>
            </a:rPr>
            <a:t>nhà</a:t>
          </a:r>
          <a:r>
            <a:rPr lang="vi-VN" sz="1800" b="0" i="0" kern="1200" dirty="0">
              <a:solidFill>
                <a:schemeClr val="tx1"/>
              </a:solidFill>
            </a:rPr>
            <a:t> nghiên </a:t>
          </a:r>
          <a:r>
            <a:rPr lang="vi-VN" sz="1800" b="0" i="0" kern="1200" dirty="0" err="1">
              <a:solidFill>
                <a:schemeClr val="tx1"/>
              </a:solidFill>
            </a:rPr>
            <a:t>cứu</a:t>
          </a:r>
          <a:r>
            <a:rPr lang="vi-VN" sz="1800" b="0" i="0" kern="1200" dirty="0">
              <a:solidFill>
                <a:schemeClr val="tx1"/>
              </a:solidFill>
            </a:rPr>
            <a:t> văn </a:t>
          </a:r>
          <a:r>
            <a:rPr lang="vi-VN" sz="1800" b="0" i="0" kern="1200" dirty="0" err="1">
              <a:solidFill>
                <a:schemeClr val="tx1"/>
              </a:solidFill>
            </a:rPr>
            <a:t>học</a:t>
          </a:r>
          <a:r>
            <a:rPr lang="vi-VN" sz="1800" b="0" i="0" kern="1200" dirty="0">
              <a:solidFill>
                <a:schemeClr val="tx1"/>
              </a:solidFill>
            </a:rPr>
            <a:t> dân gian</a:t>
          </a:r>
          <a:endParaRPr lang="vi-VN" sz="1800" kern="1200" dirty="0">
            <a:solidFill>
              <a:schemeClr val="tx1"/>
            </a:solidFill>
          </a:endParaRPr>
        </a:p>
      </dsp:txBody>
      <dsp:txXfrm>
        <a:off x="5152772" y="594633"/>
        <a:ext cx="5534804" cy="472534"/>
      </dsp:txXfrm>
    </dsp:sp>
    <dsp:sp modelId="{F899CE55-1F70-4788-B403-3CC7DBC4BB23}">
      <dsp:nvSpPr>
        <dsp:cNvPr id="0" name=""/>
        <dsp:cNvSpPr/>
      </dsp:nvSpPr>
      <dsp:spPr>
        <a:xfrm rot="3310531">
          <a:off x="4585717" y="1109581"/>
          <a:ext cx="703159" cy="19865"/>
        </a:xfrm>
        <a:custGeom>
          <a:avLst/>
          <a:gdLst/>
          <a:ahLst/>
          <a:cxnLst/>
          <a:rect l="0" t="0" r="0" b="0"/>
          <a:pathLst>
            <a:path>
              <a:moveTo>
                <a:pt x="0" y="9932"/>
              </a:moveTo>
              <a:lnTo>
                <a:pt x="703159" y="99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4919717" y="1101935"/>
        <a:ext cx="35157" cy="35157"/>
      </dsp:txXfrm>
    </dsp:sp>
    <dsp:sp modelId="{B78A21C0-7995-42DE-B7FC-7A9FF9385A1B}">
      <dsp:nvSpPr>
        <dsp:cNvPr id="0" name=""/>
        <dsp:cNvSpPr/>
      </dsp:nvSpPr>
      <dsp:spPr>
        <a:xfrm>
          <a:off x="5138071" y="1157159"/>
          <a:ext cx="5599934"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err="1">
              <a:solidFill>
                <a:schemeClr val="tx1"/>
              </a:solidFill>
            </a:rPr>
            <a:t>giáo</a:t>
          </a:r>
          <a:r>
            <a:rPr lang="vi-VN" sz="1800" b="0" i="0" kern="1200" dirty="0">
              <a:solidFill>
                <a:schemeClr val="tx1"/>
              </a:solidFill>
            </a:rPr>
            <a:t> viên am </a:t>
          </a:r>
          <a:r>
            <a:rPr lang="vi-VN" sz="1800" b="0" i="0" kern="1200" dirty="0" err="1">
              <a:solidFill>
                <a:schemeClr val="tx1"/>
              </a:solidFill>
            </a:rPr>
            <a:t>hiểu</a:t>
          </a:r>
          <a:r>
            <a:rPr lang="vi-VN" sz="1800" b="0" i="0" kern="1200" dirty="0">
              <a:solidFill>
                <a:schemeClr val="tx1"/>
              </a:solidFill>
            </a:rPr>
            <a:t> </a:t>
          </a:r>
          <a:r>
            <a:rPr lang="vi-VN" sz="1800" b="0" i="0" kern="1200" dirty="0" err="1">
              <a:solidFill>
                <a:schemeClr val="tx1"/>
              </a:solidFill>
            </a:rPr>
            <a:t>về</a:t>
          </a:r>
          <a:r>
            <a:rPr lang="vi-VN" sz="1800" b="0" i="0" kern="1200" dirty="0">
              <a:solidFill>
                <a:schemeClr val="tx1"/>
              </a:solidFill>
            </a:rPr>
            <a:t> </a:t>
          </a:r>
          <a:r>
            <a:rPr lang="vi-VN" sz="1800" b="0" i="0" kern="1200" dirty="0" err="1">
              <a:solidFill>
                <a:schemeClr val="tx1"/>
              </a:solidFill>
            </a:rPr>
            <a:t>các</a:t>
          </a:r>
          <a:r>
            <a:rPr lang="vi-VN" sz="1800" b="0" i="0" kern="1200" dirty="0">
              <a:solidFill>
                <a:schemeClr val="tx1"/>
              </a:solidFill>
            </a:rPr>
            <a:t> </a:t>
          </a:r>
          <a:r>
            <a:rPr lang="vi-VN" sz="1800" b="0" i="0" kern="1200" dirty="0" err="1">
              <a:solidFill>
                <a:schemeClr val="tx1"/>
              </a:solidFill>
            </a:rPr>
            <a:t>vấn</a:t>
          </a:r>
          <a:r>
            <a:rPr lang="vi-VN" sz="1800" b="0" i="0" kern="1200" dirty="0">
              <a:solidFill>
                <a:schemeClr val="tx1"/>
              </a:solidFill>
            </a:rPr>
            <a:t> </a:t>
          </a:r>
          <a:r>
            <a:rPr lang="vi-VN" sz="1800" b="0" i="0" kern="1200" dirty="0" err="1">
              <a:solidFill>
                <a:schemeClr val="tx1"/>
              </a:solidFill>
            </a:rPr>
            <a:t>đề</a:t>
          </a:r>
          <a:r>
            <a:rPr lang="vi-VN" sz="1800" b="0" i="0" kern="1200" dirty="0">
              <a:solidFill>
                <a:schemeClr val="tx1"/>
              </a:solidFill>
            </a:rPr>
            <a:t> </a:t>
          </a:r>
          <a:r>
            <a:rPr lang="vi-VN" sz="1800" b="0" i="0" kern="1200" dirty="0" err="1">
              <a:solidFill>
                <a:schemeClr val="tx1"/>
              </a:solidFill>
            </a:rPr>
            <a:t>bạn</a:t>
          </a:r>
          <a:r>
            <a:rPr lang="vi-VN" sz="1800" b="0" i="0" kern="1200" dirty="0">
              <a:solidFill>
                <a:schemeClr val="tx1"/>
              </a:solidFill>
            </a:rPr>
            <a:t> đang nghiên </a:t>
          </a:r>
          <a:r>
            <a:rPr lang="vi-VN" sz="1800" b="0" i="0" kern="1200" dirty="0" err="1">
              <a:solidFill>
                <a:schemeClr val="tx1"/>
              </a:solidFill>
            </a:rPr>
            <a:t>cứu</a:t>
          </a:r>
          <a:r>
            <a:rPr lang="vi-VN" sz="1800" b="0" i="0" kern="1200" dirty="0">
              <a:solidFill>
                <a:schemeClr val="tx1"/>
              </a:solidFill>
            </a:rPr>
            <a:t>.</a:t>
          </a:r>
          <a:endParaRPr lang="vi-VN" sz="1800" kern="1200" dirty="0">
            <a:solidFill>
              <a:schemeClr val="tx1"/>
            </a:solidFill>
          </a:endParaRPr>
        </a:p>
      </dsp:txBody>
      <dsp:txXfrm>
        <a:off x="5152772" y="1171860"/>
        <a:ext cx="5570532" cy="472534"/>
      </dsp:txXfrm>
    </dsp:sp>
    <dsp:sp modelId="{EB3BAC43-F317-4EDE-9666-958415D85EF5}">
      <dsp:nvSpPr>
        <dsp:cNvPr id="0" name=""/>
        <dsp:cNvSpPr/>
      </dsp:nvSpPr>
      <dsp:spPr>
        <a:xfrm rot="4249260">
          <a:off x="2920727" y="2552649"/>
          <a:ext cx="1222295" cy="19865"/>
        </a:xfrm>
        <a:custGeom>
          <a:avLst/>
          <a:gdLst/>
          <a:ahLst/>
          <a:cxnLst/>
          <a:rect l="0" t="0" r="0" b="0"/>
          <a:pathLst>
            <a:path>
              <a:moveTo>
                <a:pt x="0" y="9932"/>
              </a:moveTo>
              <a:lnTo>
                <a:pt x="1222295" y="99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3501317" y="2532024"/>
        <a:ext cx="61114" cy="61114"/>
      </dsp:txXfrm>
    </dsp:sp>
    <dsp:sp modelId="{4EDD9268-AB95-41CA-9F47-B3CD2DF336E6}">
      <dsp:nvSpPr>
        <dsp:cNvPr id="0" name=""/>
        <dsp:cNvSpPr/>
      </dsp:nvSpPr>
      <dsp:spPr>
        <a:xfrm>
          <a:off x="3732649" y="2888840"/>
          <a:ext cx="1003872"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 </a:t>
          </a:r>
          <a:r>
            <a:rPr lang="vi-VN" sz="1800" b="0" i="0" kern="1200" dirty="0" err="1">
              <a:solidFill>
                <a:schemeClr val="tx1"/>
              </a:solidFill>
            </a:rPr>
            <a:t>Phỏng</a:t>
          </a:r>
          <a:r>
            <a:rPr lang="vi-VN" sz="1800" b="0" i="0" kern="1200" dirty="0">
              <a:solidFill>
                <a:schemeClr val="tx1"/>
              </a:solidFill>
            </a:rPr>
            <a:t> </a:t>
          </a:r>
          <a:r>
            <a:rPr lang="vi-VN" sz="1800" b="0" i="0" kern="1200" dirty="0" err="1">
              <a:solidFill>
                <a:schemeClr val="tx1"/>
              </a:solidFill>
            </a:rPr>
            <a:t>vấn</a:t>
          </a:r>
          <a:r>
            <a:rPr lang="vi-VN" sz="1800" b="0" i="0" kern="1200" dirty="0">
              <a:solidFill>
                <a:schemeClr val="tx1"/>
              </a:solidFill>
            </a:rPr>
            <a:t>: </a:t>
          </a:r>
          <a:endParaRPr lang="vi-VN" sz="1800" kern="1200" dirty="0">
            <a:solidFill>
              <a:schemeClr val="tx1"/>
            </a:solidFill>
          </a:endParaRPr>
        </a:p>
      </dsp:txBody>
      <dsp:txXfrm>
        <a:off x="3747350" y="2903541"/>
        <a:ext cx="974470" cy="472534"/>
      </dsp:txXfrm>
    </dsp:sp>
    <dsp:sp modelId="{C4BA68FC-3221-4C82-A79E-5978A60DCC80}">
      <dsp:nvSpPr>
        <dsp:cNvPr id="0" name=""/>
        <dsp:cNvSpPr/>
      </dsp:nvSpPr>
      <dsp:spPr>
        <a:xfrm rot="17350740">
          <a:off x="4326149" y="2552649"/>
          <a:ext cx="1222295" cy="19865"/>
        </a:xfrm>
        <a:custGeom>
          <a:avLst/>
          <a:gdLst/>
          <a:ahLst/>
          <a:cxnLst/>
          <a:rect l="0" t="0" r="0" b="0"/>
          <a:pathLst>
            <a:path>
              <a:moveTo>
                <a:pt x="0" y="9932"/>
              </a:moveTo>
              <a:lnTo>
                <a:pt x="1222295" y="99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4906739" y="2532024"/>
        <a:ext cx="61114" cy="61114"/>
      </dsp:txXfrm>
    </dsp:sp>
    <dsp:sp modelId="{DE6D3BB7-8DBE-4BE6-84CF-3E3B86D27C8B}">
      <dsp:nvSpPr>
        <dsp:cNvPr id="0" name=""/>
        <dsp:cNvSpPr/>
      </dsp:nvSpPr>
      <dsp:spPr>
        <a:xfrm>
          <a:off x="5138071" y="1734386"/>
          <a:ext cx="4439065"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 </a:t>
          </a:r>
          <a:r>
            <a:rPr lang="vi-VN" sz="1800" b="0" i="0" kern="1200" dirty="0" err="1">
              <a:solidFill>
                <a:schemeClr val="tx1"/>
              </a:solidFill>
            </a:rPr>
            <a:t>Xác</a:t>
          </a:r>
          <a:r>
            <a:rPr lang="vi-VN" sz="1800" b="0" i="0" kern="1200" dirty="0">
              <a:solidFill>
                <a:schemeClr val="tx1"/>
              </a:solidFill>
            </a:rPr>
            <a:t> </a:t>
          </a:r>
          <a:r>
            <a:rPr lang="vi-VN" sz="1800" b="0" i="0" kern="1200" dirty="0" err="1">
              <a:solidFill>
                <a:schemeClr val="tx1"/>
              </a:solidFill>
            </a:rPr>
            <a:t>định</a:t>
          </a:r>
          <a:r>
            <a:rPr lang="vi-VN" sz="1800" b="0" i="0" kern="1200" dirty="0">
              <a:solidFill>
                <a:schemeClr val="tx1"/>
              </a:solidFill>
            </a:rPr>
            <a:t> </a:t>
          </a:r>
          <a:r>
            <a:rPr lang="vi-VN" sz="1800" b="0" i="0" kern="1200" dirty="0" err="1">
              <a:solidFill>
                <a:schemeClr val="tx1"/>
              </a:solidFill>
            </a:rPr>
            <a:t>mục</a:t>
          </a:r>
          <a:r>
            <a:rPr lang="vi-VN" sz="1800" b="0" i="0" kern="1200" dirty="0">
              <a:solidFill>
                <a:schemeClr val="tx1"/>
              </a:solidFill>
            </a:rPr>
            <a:t> </a:t>
          </a:r>
          <a:r>
            <a:rPr lang="vi-VN" sz="1800" b="0" i="0" kern="1200" dirty="0" err="1">
              <a:solidFill>
                <a:schemeClr val="tx1"/>
              </a:solidFill>
            </a:rPr>
            <a:t>đích</a:t>
          </a:r>
          <a:r>
            <a:rPr lang="vi-VN" sz="1800" b="0" i="0" kern="1200" dirty="0">
              <a:solidFill>
                <a:schemeClr val="tx1"/>
              </a:solidFill>
            </a:rPr>
            <a:t> </a:t>
          </a:r>
          <a:r>
            <a:rPr lang="vi-VN" sz="1800" b="0" i="0" kern="1200" dirty="0" err="1">
              <a:solidFill>
                <a:schemeClr val="tx1"/>
              </a:solidFill>
            </a:rPr>
            <a:t>phỏng</a:t>
          </a:r>
          <a:r>
            <a:rPr lang="vi-VN" sz="1800" b="0" i="0" kern="1200" dirty="0">
              <a:solidFill>
                <a:schemeClr val="tx1"/>
              </a:solidFill>
            </a:rPr>
            <a:t> </a:t>
          </a:r>
          <a:r>
            <a:rPr lang="vi-VN" sz="1800" b="0" i="0" kern="1200" dirty="0" err="1">
              <a:solidFill>
                <a:schemeClr val="tx1"/>
              </a:solidFill>
            </a:rPr>
            <a:t>vấn</a:t>
          </a:r>
          <a:endParaRPr lang="vi-VN" sz="1800" kern="1200" dirty="0">
            <a:solidFill>
              <a:schemeClr val="tx1"/>
            </a:solidFill>
          </a:endParaRPr>
        </a:p>
      </dsp:txBody>
      <dsp:txXfrm>
        <a:off x="5152772" y="1749087"/>
        <a:ext cx="4409663" cy="472534"/>
      </dsp:txXfrm>
    </dsp:sp>
    <dsp:sp modelId="{42BFDE56-CF03-425D-BC6D-94A342758B01}">
      <dsp:nvSpPr>
        <dsp:cNvPr id="0" name=""/>
        <dsp:cNvSpPr/>
      </dsp:nvSpPr>
      <dsp:spPr>
        <a:xfrm rot="18289469">
          <a:off x="4585717" y="2841262"/>
          <a:ext cx="703159" cy="19865"/>
        </a:xfrm>
        <a:custGeom>
          <a:avLst/>
          <a:gdLst/>
          <a:ahLst/>
          <a:cxnLst/>
          <a:rect l="0" t="0" r="0" b="0"/>
          <a:pathLst>
            <a:path>
              <a:moveTo>
                <a:pt x="0" y="9932"/>
              </a:moveTo>
              <a:lnTo>
                <a:pt x="703159" y="99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4919717" y="2833616"/>
        <a:ext cx="35157" cy="35157"/>
      </dsp:txXfrm>
    </dsp:sp>
    <dsp:sp modelId="{E66E1B53-DD98-48B3-9DC6-409A801A7E56}">
      <dsp:nvSpPr>
        <dsp:cNvPr id="0" name=""/>
        <dsp:cNvSpPr/>
      </dsp:nvSpPr>
      <dsp:spPr>
        <a:xfrm>
          <a:off x="5138071" y="2311613"/>
          <a:ext cx="4800018"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 </a:t>
          </a:r>
          <a:r>
            <a:rPr lang="vi-VN" sz="1800" b="0" i="0" kern="1200" dirty="0" err="1">
              <a:solidFill>
                <a:schemeClr val="tx1"/>
              </a:solidFill>
            </a:rPr>
            <a:t>Đối</a:t>
          </a:r>
          <a:r>
            <a:rPr lang="vi-VN" sz="1800" b="0" i="0" kern="1200" dirty="0">
              <a:solidFill>
                <a:schemeClr val="tx1"/>
              </a:solidFill>
            </a:rPr>
            <a:t> </a:t>
          </a:r>
          <a:r>
            <a:rPr lang="vi-VN" sz="1800" b="0" i="0" kern="1200" dirty="0" err="1">
              <a:solidFill>
                <a:schemeClr val="tx1"/>
              </a:solidFill>
            </a:rPr>
            <a:t>tượng</a:t>
          </a:r>
          <a:r>
            <a:rPr lang="vi-VN" sz="1800" b="0" i="0" kern="1200" dirty="0">
              <a:solidFill>
                <a:schemeClr val="tx1"/>
              </a:solidFill>
            </a:rPr>
            <a:t> </a:t>
          </a:r>
          <a:r>
            <a:rPr lang="vi-VN" sz="1800" b="0" i="0" kern="1200" dirty="0" err="1">
              <a:solidFill>
                <a:schemeClr val="tx1"/>
              </a:solidFill>
            </a:rPr>
            <a:t>được</a:t>
          </a:r>
          <a:r>
            <a:rPr lang="vi-VN" sz="1800" b="0" i="0" kern="1200" dirty="0">
              <a:solidFill>
                <a:schemeClr val="tx1"/>
              </a:solidFill>
            </a:rPr>
            <a:t> </a:t>
          </a:r>
          <a:r>
            <a:rPr lang="vi-VN" sz="1800" b="0" i="0" kern="1200" dirty="0" err="1">
              <a:solidFill>
                <a:schemeClr val="tx1"/>
              </a:solidFill>
            </a:rPr>
            <a:t>phỏng</a:t>
          </a:r>
          <a:r>
            <a:rPr lang="vi-VN" sz="1800" b="0" i="0" kern="1200" dirty="0">
              <a:solidFill>
                <a:schemeClr val="tx1"/>
              </a:solidFill>
            </a:rPr>
            <a:t> </a:t>
          </a:r>
          <a:r>
            <a:rPr lang="vi-VN" sz="1800" b="0" i="0" kern="1200" dirty="0" err="1">
              <a:solidFill>
                <a:schemeClr val="tx1"/>
              </a:solidFill>
            </a:rPr>
            <a:t>vấn</a:t>
          </a:r>
          <a:r>
            <a:rPr lang="vi-VN" sz="1800" b="0" i="0" kern="1200" dirty="0">
              <a:solidFill>
                <a:schemeClr val="tx1"/>
              </a:solidFill>
            </a:rPr>
            <a:t> </a:t>
          </a:r>
          <a:endParaRPr lang="vi-VN" sz="1800" kern="1200" dirty="0">
            <a:solidFill>
              <a:schemeClr val="tx1"/>
            </a:solidFill>
          </a:endParaRPr>
        </a:p>
      </dsp:txBody>
      <dsp:txXfrm>
        <a:off x="5152772" y="2326314"/>
        <a:ext cx="4770616" cy="472534"/>
      </dsp:txXfrm>
    </dsp:sp>
    <dsp:sp modelId="{0775A719-41F8-40DF-B09A-AAC90707D3FB}">
      <dsp:nvSpPr>
        <dsp:cNvPr id="0" name=""/>
        <dsp:cNvSpPr/>
      </dsp:nvSpPr>
      <dsp:spPr>
        <a:xfrm>
          <a:off x="4736522" y="3129875"/>
          <a:ext cx="401549" cy="19865"/>
        </a:xfrm>
        <a:custGeom>
          <a:avLst/>
          <a:gdLst/>
          <a:ahLst/>
          <a:cxnLst/>
          <a:rect l="0" t="0" r="0" b="0"/>
          <a:pathLst>
            <a:path>
              <a:moveTo>
                <a:pt x="0" y="9932"/>
              </a:moveTo>
              <a:lnTo>
                <a:pt x="401549" y="99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4927258" y="3129770"/>
        <a:ext cx="20077" cy="20077"/>
      </dsp:txXfrm>
    </dsp:sp>
    <dsp:sp modelId="{3DC1A81C-E479-4612-96DC-7D3452FC6F5E}">
      <dsp:nvSpPr>
        <dsp:cNvPr id="0" name=""/>
        <dsp:cNvSpPr/>
      </dsp:nvSpPr>
      <dsp:spPr>
        <a:xfrm>
          <a:off x="5138071" y="2888840"/>
          <a:ext cx="5131065"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 </a:t>
          </a:r>
          <a:r>
            <a:rPr lang="vi-VN" sz="1800" b="0" i="0" kern="1200" dirty="0" err="1">
              <a:solidFill>
                <a:schemeClr val="tx1"/>
              </a:solidFill>
            </a:rPr>
            <a:t>Cần</a:t>
          </a:r>
          <a:r>
            <a:rPr lang="vi-VN" sz="1800" b="0" i="0" kern="1200" dirty="0">
              <a:solidFill>
                <a:schemeClr val="tx1"/>
              </a:solidFill>
            </a:rPr>
            <a:t> </a:t>
          </a:r>
          <a:r>
            <a:rPr lang="vi-VN" sz="1800" b="0" i="0" kern="1200" dirty="0" err="1">
              <a:solidFill>
                <a:schemeClr val="tx1"/>
              </a:solidFill>
            </a:rPr>
            <a:t>chuẩn</a:t>
          </a:r>
          <a:r>
            <a:rPr lang="vi-VN" sz="1800" b="0" i="0" kern="1200" dirty="0">
              <a:solidFill>
                <a:schemeClr val="tx1"/>
              </a:solidFill>
            </a:rPr>
            <a:t> </a:t>
          </a:r>
          <a:r>
            <a:rPr lang="vi-VN" sz="1800" b="0" i="0" kern="1200" dirty="0" err="1">
              <a:solidFill>
                <a:schemeClr val="tx1"/>
              </a:solidFill>
            </a:rPr>
            <a:t>bị</a:t>
          </a:r>
          <a:r>
            <a:rPr lang="vi-VN" sz="1800" b="0" i="0" kern="1200" dirty="0">
              <a:solidFill>
                <a:schemeClr val="tx1"/>
              </a:solidFill>
            </a:rPr>
            <a:t> </a:t>
          </a:r>
          <a:r>
            <a:rPr lang="vi-VN" sz="1800" b="0" i="0" kern="1200" dirty="0" err="1">
              <a:solidFill>
                <a:schemeClr val="tx1"/>
              </a:solidFill>
            </a:rPr>
            <a:t>trước</a:t>
          </a:r>
          <a:r>
            <a:rPr lang="vi-VN" sz="1800" b="0" i="0" kern="1200" dirty="0">
              <a:solidFill>
                <a:schemeClr val="tx1"/>
              </a:solidFill>
            </a:rPr>
            <a:t> </a:t>
          </a:r>
          <a:r>
            <a:rPr lang="vi-VN" sz="1800" b="0" i="0" kern="1200" dirty="0" err="1">
              <a:solidFill>
                <a:schemeClr val="tx1"/>
              </a:solidFill>
            </a:rPr>
            <a:t>nội</a:t>
          </a:r>
          <a:r>
            <a:rPr lang="vi-VN" sz="1800" b="0" i="0" kern="1200" dirty="0">
              <a:solidFill>
                <a:schemeClr val="tx1"/>
              </a:solidFill>
            </a:rPr>
            <a:t> dung </a:t>
          </a:r>
          <a:r>
            <a:rPr lang="vi-VN" sz="1800" b="0" i="0" kern="1200" dirty="0" err="1">
              <a:solidFill>
                <a:schemeClr val="tx1"/>
              </a:solidFill>
            </a:rPr>
            <a:t>phỏng</a:t>
          </a:r>
          <a:r>
            <a:rPr lang="vi-VN" sz="1800" b="0" i="0" kern="1200" dirty="0">
              <a:solidFill>
                <a:schemeClr val="tx1"/>
              </a:solidFill>
            </a:rPr>
            <a:t> </a:t>
          </a:r>
          <a:r>
            <a:rPr lang="vi-VN" sz="1800" b="0" i="0" kern="1200" dirty="0" err="1">
              <a:solidFill>
                <a:schemeClr val="tx1"/>
              </a:solidFill>
            </a:rPr>
            <a:t>vấn</a:t>
          </a:r>
          <a:r>
            <a:rPr lang="vi-VN" sz="1800" b="0" i="0" kern="1200" dirty="0">
              <a:solidFill>
                <a:schemeClr val="tx1"/>
              </a:solidFill>
            </a:rPr>
            <a:t> </a:t>
          </a:r>
          <a:endParaRPr lang="vi-VN" sz="1800" kern="1200" dirty="0">
            <a:solidFill>
              <a:schemeClr val="tx1"/>
            </a:solidFill>
          </a:endParaRPr>
        </a:p>
      </dsp:txBody>
      <dsp:txXfrm>
        <a:off x="5152772" y="2903541"/>
        <a:ext cx="5101663" cy="472534"/>
      </dsp:txXfrm>
    </dsp:sp>
    <dsp:sp modelId="{90BBE5B7-42F8-48A2-96E6-80BEA895A81E}">
      <dsp:nvSpPr>
        <dsp:cNvPr id="0" name=""/>
        <dsp:cNvSpPr/>
      </dsp:nvSpPr>
      <dsp:spPr>
        <a:xfrm rot="3310531">
          <a:off x="4585717" y="3418489"/>
          <a:ext cx="703159" cy="19865"/>
        </a:xfrm>
        <a:custGeom>
          <a:avLst/>
          <a:gdLst/>
          <a:ahLst/>
          <a:cxnLst/>
          <a:rect l="0" t="0" r="0" b="0"/>
          <a:pathLst>
            <a:path>
              <a:moveTo>
                <a:pt x="0" y="9932"/>
              </a:moveTo>
              <a:lnTo>
                <a:pt x="703159" y="99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4919717" y="3410843"/>
        <a:ext cx="35157" cy="35157"/>
      </dsp:txXfrm>
    </dsp:sp>
    <dsp:sp modelId="{0DC8ECAB-0287-4F88-8D57-74A63711A63A}">
      <dsp:nvSpPr>
        <dsp:cNvPr id="0" name=""/>
        <dsp:cNvSpPr/>
      </dsp:nvSpPr>
      <dsp:spPr>
        <a:xfrm>
          <a:off x="5138071" y="3466067"/>
          <a:ext cx="3855715"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 </a:t>
          </a:r>
          <a:r>
            <a:rPr lang="vi-VN" sz="1800" b="0" i="0" kern="1200" dirty="0" err="1">
              <a:solidFill>
                <a:schemeClr val="tx1"/>
              </a:solidFill>
            </a:rPr>
            <a:t>Hình</a:t>
          </a:r>
          <a:r>
            <a:rPr lang="vi-VN" sz="1800" b="0" i="0" kern="1200" dirty="0">
              <a:solidFill>
                <a:schemeClr val="tx1"/>
              </a:solidFill>
            </a:rPr>
            <a:t> </a:t>
          </a:r>
          <a:r>
            <a:rPr lang="vi-VN" sz="1800" b="0" i="0" kern="1200" dirty="0" err="1">
              <a:solidFill>
                <a:schemeClr val="tx1"/>
              </a:solidFill>
            </a:rPr>
            <a:t>thức</a:t>
          </a:r>
          <a:r>
            <a:rPr lang="vi-VN" sz="1800" b="0" i="0" kern="1200" dirty="0">
              <a:solidFill>
                <a:schemeClr val="tx1"/>
              </a:solidFill>
            </a:rPr>
            <a:t>: </a:t>
          </a:r>
          <a:r>
            <a:rPr lang="vi-VN" sz="1800" b="0" i="0" kern="1200" dirty="0" err="1">
              <a:solidFill>
                <a:schemeClr val="tx1"/>
              </a:solidFill>
            </a:rPr>
            <a:t>trực</a:t>
          </a:r>
          <a:r>
            <a:rPr lang="vi-VN" sz="1800" b="0" i="0" kern="1200" dirty="0">
              <a:solidFill>
                <a:schemeClr val="tx1"/>
              </a:solidFill>
            </a:rPr>
            <a:t> </a:t>
          </a:r>
          <a:r>
            <a:rPr lang="vi-VN" sz="1800" b="0" i="0" kern="1200" dirty="0" err="1">
              <a:solidFill>
                <a:schemeClr val="tx1"/>
              </a:solidFill>
            </a:rPr>
            <a:t>tiếp</a:t>
          </a:r>
          <a:r>
            <a:rPr lang="vi-VN" sz="1800" b="0" i="0" kern="1200" dirty="0">
              <a:solidFill>
                <a:schemeClr val="tx1"/>
              </a:solidFill>
            </a:rPr>
            <a:t> </a:t>
          </a:r>
          <a:r>
            <a:rPr lang="vi-VN" sz="1800" b="0" i="0" kern="1200" dirty="0" err="1">
              <a:solidFill>
                <a:schemeClr val="tx1"/>
              </a:solidFill>
            </a:rPr>
            <a:t>hoặc</a:t>
          </a:r>
          <a:r>
            <a:rPr lang="vi-VN" sz="1800" b="0" i="0" kern="1200" dirty="0">
              <a:solidFill>
                <a:schemeClr val="tx1"/>
              </a:solidFill>
            </a:rPr>
            <a:t> </a:t>
          </a:r>
          <a:r>
            <a:rPr lang="vi-VN" sz="1800" b="0" i="0" kern="1200" dirty="0" err="1">
              <a:solidFill>
                <a:schemeClr val="tx1"/>
              </a:solidFill>
            </a:rPr>
            <a:t>gián</a:t>
          </a:r>
          <a:r>
            <a:rPr lang="vi-VN" sz="1800" b="0" i="0" kern="1200" dirty="0">
              <a:solidFill>
                <a:schemeClr val="tx1"/>
              </a:solidFill>
            </a:rPr>
            <a:t> </a:t>
          </a:r>
          <a:r>
            <a:rPr lang="vi-VN" sz="1800" b="0" i="0" kern="1200" dirty="0" err="1">
              <a:solidFill>
                <a:schemeClr val="tx1"/>
              </a:solidFill>
            </a:rPr>
            <a:t>tiếp</a:t>
          </a:r>
          <a:endParaRPr lang="vi-VN" sz="1800" kern="1200" dirty="0">
            <a:solidFill>
              <a:schemeClr val="tx1"/>
            </a:solidFill>
          </a:endParaRPr>
        </a:p>
      </dsp:txBody>
      <dsp:txXfrm>
        <a:off x="5152772" y="3480768"/>
        <a:ext cx="3826313" cy="472534"/>
      </dsp:txXfrm>
    </dsp:sp>
    <dsp:sp modelId="{916A93C8-A9AE-45C7-B018-4D4642836023}">
      <dsp:nvSpPr>
        <dsp:cNvPr id="0" name=""/>
        <dsp:cNvSpPr/>
      </dsp:nvSpPr>
      <dsp:spPr>
        <a:xfrm rot="4249260">
          <a:off x="4326149" y="3707102"/>
          <a:ext cx="1222295" cy="19865"/>
        </a:xfrm>
        <a:custGeom>
          <a:avLst/>
          <a:gdLst/>
          <a:ahLst/>
          <a:cxnLst/>
          <a:rect l="0" t="0" r="0" b="0"/>
          <a:pathLst>
            <a:path>
              <a:moveTo>
                <a:pt x="0" y="9932"/>
              </a:moveTo>
              <a:lnTo>
                <a:pt x="1222295" y="99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solidFill>
              <a:schemeClr val="tx1"/>
            </a:solidFill>
          </a:endParaRPr>
        </a:p>
      </dsp:txBody>
      <dsp:txXfrm>
        <a:off x="4906739" y="3686478"/>
        <a:ext cx="61114" cy="61114"/>
      </dsp:txXfrm>
    </dsp:sp>
    <dsp:sp modelId="{866D62DD-C3EC-417A-8E63-7FEB060458E3}">
      <dsp:nvSpPr>
        <dsp:cNvPr id="0" name=""/>
        <dsp:cNvSpPr/>
      </dsp:nvSpPr>
      <dsp:spPr>
        <a:xfrm>
          <a:off x="5138071" y="4043294"/>
          <a:ext cx="5882856" cy="5019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0" kern="1200" dirty="0">
              <a:solidFill>
                <a:schemeClr val="tx1"/>
              </a:solidFill>
            </a:rPr>
            <a:t>+ Trong </a:t>
          </a:r>
          <a:r>
            <a:rPr lang="vi-VN" sz="1800" b="0" i="0" kern="1200" dirty="0" err="1">
              <a:solidFill>
                <a:schemeClr val="tx1"/>
              </a:solidFill>
            </a:rPr>
            <a:t>quá</a:t>
          </a:r>
          <a:r>
            <a:rPr lang="vi-VN" sz="1800" b="0" i="0" kern="1200" dirty="0">
              <a:solidFill>
                <a:schemeClr val="tx1"/>
              </a:solidFill>
            </a:rPr>
            <a:t> </a:t>
          </a:r>
          <a:r>
            <a:rPr lang="vi-VN" sz="1800" b="0" i="0" kern="1200" dirty="0" err="1">
              <a:solidFill>
                <a:schemeClr val="tx1"/>
              </a:solidFill>
            </a:rPr>
            <a:t>trình</a:t>
          </a:r>
          <a:r>
            <a:rPr lang="vi-VN" sz="1800" b="0" i="0" kern="1200" dirty="0">
              <a:solidFill>
                <a:schemeClr val="tx1"/>
              </a:solidFill>
            </a:rPr>
            <a:t> </a:t>
          </a:r>
          <a:r>
            <a:rPr lang="vi-VN" sz="1800" b="0" i="0" kern="1200" dirty="0" err="1">
              <a:solidFill>
                <a:schemeClr val="tx1"/>
              </a:solidFill>
            </a:rPr>
            <a:t>phỏng</a:t>
          </a:r>
          <a:r>
            <a:rPr lang="vi-VN" sz="1800" b="0" i="0" kern="1200" dirty="0">
              <a:solidFill>
                <a:schemeClr val="tx1"/>
              </a:solidFill>
            </a:rPr>
            <a:t> </a:t>
          </a:r>
          <a:r>
            <a:rPr lang="vi-VN" sz="1800" b="0" i="0" kern="1200" dirty="0" err="1">
              <a:solidFill>
                <a:schemeClr val="tx1"/>
              </a:solidFill>
            </a:rPr>
            <a:t>vấn</a:t>
          </a:r>
          <a:r>
            <a:rPr lang="vi-VN" sz="1800" b="0" i="0" kern="1200" dirty="0">
              <a:solidFill>
                <a:schemeClr val="tx1"/>
              </a:solidFill>
            </a:rPr>
            <a:t> </a:t>
          </a:r>
          <a:r>
            <a:rPr lang="vi-VN" sz="1800" b="0" i="0" kern="1200" dirty="0" err="1">
              <a:solidFill>
                <a:schemeClr val="tx1"/>
              </a:solidFill>
            </a:rPr>
            <a:t>cần</a:t>
          </a:r>
          <a:r>
            <a:rPr lang="vi-VN" sz="1800" b="0" i="0" kern="1200" dirty="0">
              <a:solidFill>
                <a:schemeClr val="tx1"/>
              </a:solidFill>
            </a:rPr>
            <a:t> </a:t>
          </a:r>
          <a:r>
            <a:rPr lang="vi-VN" sz="1800" b="0" i="0" kern="1200" dirty="0" err="1">
              <a:solidFill>
                <a:schemeClr val="tx1"/>
              </a:solidFill>
            </a:rPr>
            <a:t>bộc</a:t>
          </a:r>
          <a:r>
            <a:rPr lang="vi-VN" sz="1800" b="0" i="0" kern="1200" dirty="0">
              <a:solidFill>
                <a:schemeClr val="tx1"/>
              </a:solidFill>
            </a:rPr>
            <a:t> </a:t>
          </a:r>
          <a:r>
            <a:rPr lang="vi-VN" sz="1800" b="0" i="0" kern="1200" dirty="0" err="1">
              <a:solidFill>
                <a:schemeClr val="tx1"/>
              </a:solidFill>
            </a:rPr>
            <a:t>lộ</a:t>
          </a:r>
          <a:r>
            <a:rPr lang="vi-VN" sz="1800" b="0" i="0" kern="1200" dirty="0">
              <a:solidFill>
                <a:schemeClr val="tx1"/>
              </a:solidFill>
            </a:rPr>
            <a:t> </a:t>
          </a:r>
          <a:r>
            <a:rPr lang="vi-VN" sz="1800" b="0" i="0" kern="1200" dirty="0" err="1">
              <a:solidFill>
                <a:schemeClr val="tx1"/>
              </a:solidFill>
            </a:rPr>
            <a:t>kĩ</a:t>
          </a:r>
          <a:r>
            <a:rPr lang="vi-VN" sz="1800" b="0" i="0" kern="1200" dirty="0">
              <a:solidFill>
                <a:schemeClr val="tx1"/>
              </a:solidFill>
            </a:rPr>
            <a:t> năng tương </a:t>
          </a:r>
          <a:r>
            <a:rPr lang="vi-VN" sz="1800" b="0" i="0" kern="1200" dirty="0" err="1">
              <a:solidFill>
                <a:schemeClr val="tx1"/>
              </a:solidFill>
            </a:rPr>
            <a:t>tác</a:t>
          </a:r>
          <a:r>
            <a:rPr lang="vi-VN" sz="1800" b="0" i="0" kern="1200" dirty="0">
              <a:solidFill>
                <a:schemeClr val="tx1"/>
              </a:solidFill>
            </a:rPr>
            <a:t> </a:t>
          </a:r>
          <a:r>
            <a:rPr lang="vi-VN" sz="1800" b="0" i="0" kern="1200" dirty="0" err="1">
              <a:solidFill>
                <a:schemeClr val="tx1"/>
              </a:solidFill>
            </a:rPr>
            <a:t>với</a:t>
          </a:r>
          <a:r>
            <a:rPr lang="vi-VN" sz="1800" b="0" i="0" kern="1200" dirty="0">
              <a:solidFill>
                <a:schemeClr val="tx1"/>
              </a:solidFill>
            </a:rPr>
            <a:t> </a:t>
          </a:r>
          <a:r>
            <a:rPr lang="vi-VN" sz="1800" b="0" i="0" kern="1200" dirty="0" err="1">
              <a:solidFill>
                <a:schemeClr val="tx1"/>
              </a:solidFill>
            </a:rPr>
            <a:t>người</a:t>
          </a:r>
          <a:r>
            <a:rPr lang="vi-VN" sz="1800" b="0" i="0" kern="1200" dirty="0">
              <a:solidFill>
                <a:schemeClr val="tx1"/>
              </a:solidFill>
            </a:rPr>
            <a:t> </a:t>
          </a:r>
          <a:r>
            <a:rPr lang="vi-VN" sz="1800" b="0" i="0" kern="1200" dirty="0" err="1">
              <a:solidFill>
                <a:schemeClr val="tx1"/>
              </a:solidFill>
            </a:rPr>
            <a:t>được</a:t>
          </a:r>
          <a:r>
            <a:rPr lang="vi-VN" sz="1800" b="0" i="0" kern="1200" dirty="0">
              <a:solidFill>
                <a:schemeClr val="tx1"/>
              </a:solidFill>
            </a:rPr>
            <a:t> </a:t>
          </a:r>
          <a:r>
            <a:rPr lang="vi-VN" sz="1800" b="0" i="0" kern="1200" dirty="0" err="1">
              <a:solidFill>
                <a:schemeClr val="tx1"/>
              </a:solidFill>
            </a:rPr>
            <a:t>phỏng</a:t>
          </a:r>
          <a:r>
            <a:rPr lang="vi-VN" sz="1800" b="0" i="0" kern="1200" dirty="0">
              <a:solidFill>
                <a:schemeClr val="tx1"/>
              </a:solidFill>
            </a:rPr>
            <a:t> </a:t>
          </a:r>
          <a:r>
            <a:rPr lang="vi-VN" sz="1800" b="0" i="0" kern="1200" dirty="0" err="1">
              <a:solidFill>
                <a:schemeClr val="tx1"/>
              </a:solidFill>
            </a:rPr>
            <a:t>vấn</a:t>
          </a:r>
          <a:r>
            <a:rPr lang="vi-VN" sz="1800" b="0" i="0" kern="1200" dirty="0">
              <a:solidFill>
                <a:schemeClr val="tx1"/>
              </a:solidFill>
            </a:rPr>
            <a:t>. </a:t>
          </a:r>
          <a:endParaRPr lang="vi-VN" sz="1800" kern="1200" dirty="0">
            <a:solidFill>
              <a:schemeClr val="tx1"/>
            </a:solidFill>
          </a:endParaRPr>
        </a:p>
      </dsp:txBody>
      <dsp:txXfrm>
        <a:off x="5152772" y="4057995"/>
        <a:ext cx="5853454" cy="472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72065-3AF0-44F8-A328-F95A716A0AB8}">
      <dsp:nvSpPr>
        <dsp:cNvPr id="0" name=""/>
        <dsp:cNvSpPr/>
      </dsp:nvSpPr>
      <dsp:spPr>
        <a:xfrm>
          <a:off x="1485" y="2682521"/>
          <a:ext cx="2270179" cy="1135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vi-VN" sz="1500" b="0" i="0" kern="1200"/>
            <a:t>3. Tìm hiểu, trải nghiệm thực tiễn</a:t>
          </a:r>
          <a:endParaRPr lang="vi-VN" sz="1500" kern="1200"/>
        </a:p>
      </dsp:txBody>
      <dsp:txXfrm>
        <a:off x="34731" y="2715767"/>
        <a:ext cx="2203687" cy="1068597"/>
      </dsp:txXfrm>
    </dsp:sp>
    <dsp:sp modelId="{24CA66E9-1D41-451E-9FF6-CCAEB23D7EC0}">
      <dsp:nvSpPr>
        <dsp:cNvPr id="0" name=""/>
        <dsp:cNvSpPr/>
      </dsp:nvSpPr>
      <dsp:spPr>
        <a:xfrm rot="19457599">
          <a:off x="2166553" y="2904062"/>
          <a:ext cx="1118293" cy="39331"/>
        </a:xfrm>
        <a:custGeom>
          <a:avLst/>
          <a:gdLst/>
          <a:ahLst/>
          <a:cxnLst/>
          <a:rect l="0" t="0" r="0" b="0"/>
          <a:pathLst>
            <a:path>
              <a:moveTo>
                <a:pt x="0" y="19665"/>
              </a:moveTo>
              <a:lnTo>
                <a:pt x="1118293" y="1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2697743" y="2895770"/>
        <a:ext cx="55914" cy="55914"/>
      </dsp:txXfrm>
    </dsp:sp>
    <dsp:sp modelId="{2FF4ABCF-77C7-4B93-8ACA-5ED34EBCA28D}">
      <dsp:nvSpPr>
        <dsp:cNvPr id="0" name=""/>
        <dsp:cNvSpPr/>
      </dsp:nvSpPr>
      <dsp:spPr>
        <a:xfrm>
          <a:off x="3179736" y="2029844"/>
          <a:ext cx="2270179" cy="1135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vi-VN" sz="1500" b="0" i="0" kern="1200" dirty="0"/>
            <a:t>- </a:t>
          </a:r>
          <a:r>
            <a:rPr lang="vi-VN" sz="1500" b="0" i="0" kern="1200" dirty="0" err="1"/>
            <a:t>Hoạt</a:t>
          </a:r>
          <a:r>
            <a:rPr lang="vi-VN" sz="1500" b="0" i="0" kern="1200" dirty="0"/>
            <a:t> </a:t>
          </a:r>
          <a:r>
            <a:rPr lang="vi-VN" sz="1500" b="0" i="0" kern="1200" dirty="0" err="1"/>
            <a:t>động</a:t>
          </a:r>
          <a:r>
            <a:rPr lang="vi-VN" sz="1500" b="0" i="0" kern="1200" dirty="0"/>
            <a:t> </a:t>
          </a:r>
          <a:r>
            <a:rPr lang="vi-VN" sz="1500" b="0" i="0" kern="1200" dirty="0" err="1"/>
            <a:t>trải</a:t>
          </a:r>
          <a:r>
            <a:rPr lang="vi-VN" sz="1500" b="0" i="0" kern="1200" dirty="0"/>
            <a:t> </a:t>
          </a:r>
          <a:r>
            <a:rPr lang="vi-VN" sz="1500" b="0" i="0" kern="1200" dirty="0" err="1"/>
            <a:t>nghiệm</a:t>
          </a:r>
          <a:r>
            <a:rPr lang="vi-VN" sz="1500" b="0" i="0" kern="1200" dirty="0"/>
            <a:t> </a:t>
          </a:r>
          <a:r>
            <a:rPr lang="vi-VN" sz="1500" b="0" i="0" kern="1200" dirty="0" err="1"/>
            <a:t>thực</a:t>
          </a:r>
          <a:r>
            <a:rPr lang="vi-VN" sz="1500" b="0" i="0" kern="1200" dirty="0"/>
            <a:t> </a:t>
          </a:r>
          <a:r>
            <a:rPr lang="vi-VN" sz="1500" b="0" i="0" kern="1200" dirty="0" err="1"/>
            <a:t>tiễn</a:t>
          </a:r>
          <a:r>
            <a:rPr lang="vi-VN" sz="1500" b="0" i="0" kern="1200" dirty="0"/>
            <a:t>:</a:t>
          </a:r>
          <a:endParaRPr lang="vi-VN" sz="1500" kern="1200" dirty="0"/>
        </a:p>
      </dsp:txBody>
      <dsp:txXfrm>
        <a:off x="3212982" y="2063090"/>
        <a:ext cx="2203687" cy="1068597"/>
      </dsp:txXfrm>
    </dsp:sp>
    <dsp:sp modelId="{6697F63D-1580-4FB3-A39E-A7B4D276909A}">
      <dsp:nvSpPr>
        <dsp:cNvPr id="0" name=""/>
        <dsp:cNvSpPr/>
      </dsp:nvSpPr>
      <dsp:spPr>
        <a:xfrm rot="18289469">
          <a:off x="5108882" y="1925047"/>
          <a:ext cx="1590138" cy="39331"/>
        </a:xfrm>
        <a:custGeom>
          <a:avLst/>
          <a:gdLst/>
          <a:ahLst/>
          <a:cxnLst/>
          <a:rect l="0" t="0" r="0" b="0"/>
          <a:pathLst>
            <a:path>
              <a:moveTo>
                <a:pt x="0" y="19665"/>
              </a:moveTo>
              <a:lnTo>
                <a:pt x="1590138"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p>
      </dsp:txBody>
      <dsp:txXfrm>
        <a:off x="5864198" y="1904959"/>
        <a:ext cx="79506" cy="79506"/>
      </dsp:txXfrm>
    </dsp:sp>
    <dsp:sp modelId="{0ACE0608-D7C3-4804-9A6A-8A7AFB544B09}">
      <dsp:nvSpPr>
        <dsp:cNvPr id="0" name=""/>
        <dsp:cNvSpPr/>
      </dsp:nvSpPr>
      <dsp:spPr>
        <a:xfrm>
          <a:off x="6357987" y="724491"/>
          <a:ext cx="2270179" cy="1135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vi-VN" sz="1500" b="0" i="0" kern="1200" dirty="0"/>
            <a:t> chương </a:t>
          </a:r>
          <a:r>
            <a:rPr lang="vi-VN" sz="1500" b="0" i="0" kern="1200" dirty="0" err="1"/>
            <a:t>trình</a:t>
          </a:r>
          <a:r>
            <a:rPr lang="vi-VN" sz="1500" b="0" i="0" kern="1200" dirty="0"/>
            <a:t> sân </a:t>
          </a:r>
          <a:r>
            <a:rPr lang="vi-VN" sz="1500" b="0" i="0" kern="1200" dirty="0" err="1"/>
            <a:t>khấu</a:t>
          </a:r>
          <a:r>
            <a:rPr lang="vi-VN" sz="1500" b="0" i="0" kern="1200" dirty="0"/>
            <a:t> </a:t>
          </a:r>
          <a:r>
            <a:rPr lang="vi-VN" sz="1500" b="0" i="0" kern="1200" dirty="0" err="1"/>
            <a:t>hoá</a:t>
          </a:r>
          <a:r>
            <a:rPr lang="vi-VN" sz="1500" b="0" i="0" kern="1200" dirty="0"/>
            <a:t> </a:t>
          </a:r>
          <a:r>
            <a:rPr lang="vi-VN" sz="1500" b="0" i="0" kern="1200" dirty="0" err="1"/>
            <a:t>tác</a:t>
          </a:r>
          <a:r>
            <a:rPr lang="vi-VN" sz="1500" b="0" i="0" kern="1200" dirty="0"/>
            <a:t> </a:t>
          </a:r>
          <a:r>
            <a:rPr lang="vi-VN" sz="1500" b="0" i="0" kern="1200" dirty="0" err="1"/>
            <a:t>phẩm</a:t>
          </a:r>
          <a:r>
            <a:rPr lang="vi-VN" sz="1500" b="0" i="0" kern="1200" dirty="0"/>
            <a:t> văn </a:t>
          </a:r>
          <a:r>
            <a:rPr lang="vi-VN" sz="1500" b="0" i="0" kern="1200" dirty="0" err="1"/>
            <a:t>học</a:t>
          </a:r>
          <a:r>
            <a:rPr lang="vi-VN" sz="1500" b="0" i="0" kern="1200" dirty="0"/>
            <a:t> dân gian,</a:t>
          </a:r>
          <a:endParaRPr lang="vi-VN" sz="1500" kern="1200" dirty="0"/>
        </a:p>
      </dsp:txBody>
      <dsp:txXfrm>
        <a:off x="6391233" y="757737"/>
        <a:ext cx="2203687" cy="1068597"/>
      </dsp:txXfrm>
    </dsp:sp>
    <dsp:sp modelId="{A21F8A3C-3F03-4D2C-A27E-BC131509E4AC}">
      <dsp:nvSpPr>
        <dsp:cNvPr id="0" name=""/>
        <dsp:cNvSpPr/>
      </dsp:nvSpPr>
      <dsp:spPr>
        <a:xfrm>
          <a:off x="5449915" y="2577723"/>
          <a:ext cx="908071" cy="39331"/>
        </a:xfrm>
        <a:custGeom>
          <a:avLst/>
          <a:gdLst/>
          <a:ahLst/>
          <a:cxnLst/>
          <a:rect l="0" t="0" r="0" b="0"/>
          <a:pathLst>
            <a:path>
              <a:moveTo>
                <a:pt x="0" y="19665"/>
              </a:moveTo>
              <a:lnTo>
                <a:pt x="908071"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5881249" y="2574687"/>
        <a:ext cx="45403" cy="45403"/>
      </dsp:txXfrm>
    </dsp:sp>
    <dsp:sp modelId="{9B5FF923-F975-4CEA-AD8D-BF3CB97FA550}">
      <dsp:nvSpPr>
        <dsp:cNvPr id="0" name=""/>
        <dsp:cNvSpPr/>
      </dsp:nvSpPr>
      <dsp:spPr>
        <a:xfrm>
          <a:off x="6357987" y="2029844"/>
          <a:ext cx="2270179" cy="1135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vi-VN" sz="1500" b="0" i="0" kern="1200" dirty="0"/>
            <a:t> </a:t>
          </a:r>
          <a:r>
            <a:rPr lang="vi-VN" sz="1500" b="0" i="0" kern="1200" dirty="0" err="1"/>
            <a:t>các</a:t>
          </a:r>
          <a:r>
            <a:rPr lang="vi-VN" sz="1500" b="0" i="0" kern="1200" dirty="0"/>
            <a:t> </a:t>
          </a:r>
          <a:r>
            <a:rPr lang="vi-VN" sz="1500" b="0" i="0" kern="1200" dirty="0" err="1"/>
            <a:t>lễ</a:t>
          </a:r>
          <a:r>
            <a:rPr lang="vi-VN" sz="1500" b="0" i="0" kern="1200" dirty="0"/>
            <a:t> </a:t>
          </a:r>
          <a:r>
            <a:rPr lang="vi-VN" sz="1500" b="0" i="0" kern="1200" dirty="0" err="1"/>
            <a:t>hội</a:t>
          </a:r>
          <a:r>
            <a:rPr lang="vi-VN" sz="1500" b="0" i="0" kern="1200" dirty="0"/>
            <a:t> văn </a:t>
          </a:r>
          <a:r>
            <a:rPr lang="vi-VN" sz="1500" b="0" i="0" kern="1200" dirty="0" err="1"/>
            <a:t>hoá</a:t>
          </a:r>
          <a:r>
            <a:rPr lang="vi-VN" sz="1500" b="0" i="0" kern="1200" dirty="0"/>
            <a:t>,</a:t>
          </a:r>
          <a:endParaRPr lang="vi-VN" sz="1500" kern="1200" dirty="0"/>
        </a:p>
      </dsp:txBody>
      <dsp:txXfrm>
        <a:off x="6391233" y="2063090"/>
        <a:ext cx="2203687" cy="1068597"/>
      </dsp:txXfrm>
    </dsp:sp>
    <dsp:sp modelId="{70826647-3154-4074-85E7-179639B4AD6F}">
      <dsp:nvSpPr>
        <dsp:cNvPr id="0" name=""/>
        <dsp:cNvSpPr/>
      </dsp:nvSpPr>
      <dsp:spPr>
        <a:xfrm rot="3310531">
          <a:off x="5108882" y="3230400"/>
          <a:ext cx="1590138" cy="39331"/>
        </a:xfrm>
        <a:custGeom>
          <a:avLst/>
          <a:gdLst/>
          <a:ahLst/>
          <a:cxnLst/>
          <a:rect l="0" t="0" r="0" b="0"/>
          <a:pathLst>
            <a:path>
              <a:moveTo>
                <a:pt x="0" y="19665"/>
              </a:moveTo>
              <a:lnTo>
                <a:pt x="1590138"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p>
      </dsp:txBody>
      <dsp:txXfrm>
        <a:off x="5864198" y="3210312"/>
        <a:ext cx="79506" cy="79506"/>
      </dsp:txXfrm>
    </dsp:sp>
    <dsp:sp modelId="{4BECC4DB-FE48-4F7B-94C6-2DFEF05266AE}">
      <dsp:nvSpPr>
        <dsp:cNvPr id="0" name=""/>
        <dsp:cNvSpPr/>
      </dsp:nvSpPr>
      <dsp:spPr>
        <a:xfrm>
          <a:off x="6357987" y="3335197"/>
          <a:ext cx="2270179" cy="1135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vi-VN" sz="1500" b="0" i="0" kern="1200" dirty="0"/>
            <a:t> nghe </a:t>
          </a:r>
          <a:r>
            <a:rPr lang="vi-VN" sz="1500" b="0" i="0" kern="1200" dirty="0" err="1"/>
            <a:t>hát</a:t>
          </a:r>
          <a:r>
            <a:rPr lang="vi-VN" sz="1500" b="0" i="0" kern="1200" dirty="0"/>
            <a:t> ru </a:t>
          </a:r>
          <a:r>
            <a:rPr lang="vi-VN" sz="1500" b="0" i="0" kern="1200" dirty="0" err="1"/>
            <a:t>hoặc</a:t>
          </a:r>
          <a:r>
            <a:rPr lang="vi-VN" sz="1500" b="0" i="0" kern="1200" dirty="0"/>
            <a:t> nghe </a:t>
          </a:r>
          <a:r>
            <a:rPr lang="vi-VN" sz="1500" b="0" i="0" kern="1200" dirty="0" err="1"/>
            <a:t>kể</a:t>
          </a:r>
          <a:r>
            <a:rPr lang="vi-VN" sz="1500" b="0" i="0" kern="1200" dirty="0"/>
            <a:t> </a:t>
          </a:r>
          <a:r>
            <a:rPr lang="vi-VN" sz="1500" b="0" i="0" kern="1200" dirty="0" err="1"/>
            <a:t>chuyện</a:t>
          </a:r>
          <a:r>
            <a:rPr lang="vi-VN" sz="1500" b="0" i="0" kern="1200" dirty="0"/>
            <a:t> </a:t>
          </a:r>
          <a:r>
            <a:rPr lang="vi-VN" sz="1500" b="0" i="0" kern="1200" dirty="0" err="1"/>
            <a:t>cổ</a:t>
          </a:r>
          <a:r>
            <a:rPr lang="vi-VN" sz="1500" b="0" i="0" kern="1200" dirty="0"/>
            <a:t> </a:t>
          </a:r>
          <a:r>
            <a:rPr lang="vi-VN" sz="1500" b="0" i="0" kern="1200" dirty="0" err="1"/>
            <a:t>tích</a:t>
          </a:r>
          <a:r>
            <a:rPr lang="vi-VN" sz="1500" b="0" i="0" kern="1200" dirty="0"/>
            <a:t>,..</a:t>
          </a:r>
          <a:endParaRPr lang="vi-VN" sz="1500" kern="1200" dirty="0"/>
        </a:p>
      </dsp:txBody>
      <dsp:txXfrm>
        <a:off x="6391233" y="3368443"/>
        <a:ext cx="2203687" cy="1068597"/>
      </dsp:txXfrm>
    </dsp:sp>
    <dsp:sp modelId="{B6DA8CFA-A6C4-407E-8B7E-0E9AE38AE603}">
      <dsp:nvSpPr>
        <dsp:cNvPr id="0" name=""/>
        <dsp:cNvSpPr/>
      </dsp:nvSpPr>
      <dsp:spPr>
        <a:xfrm rot="2142401">
          <a:off x="2166553" y="3556738"/>
          <a:ext cx="1118293" cy="39331"/>
        </a:xfrm>
        <a:custGeom>
          <a:avLst/>
          <a:gdLst/>
          <a:ahLst/>
          <a:cxnLst/>
          <a:rect l="0" t="0" r="0" b="0"/>
          <a:pathLst>
            <a:path>
              <a:moveTo>
                <a:pt x="0" y="19665"/>
              </a:moveTo>
              <a:lnTo>
                <a:pt x="1118293" y="1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2697743" y="3548446"/>
        <a:ext cx="55914" cy="55914"/>
      </dsp:txXfrm>
    </dsp:sp>
    <dsp:sp modelId="{34771DE0-8911-4A8A-8FBD-D4A2D71F2DCB}">
      <dsp:nvSpPr>
        <dsp:cNvPr id="0" name=""/>
        <dsp:cNvSpPr/>
      </dsp:nvSpPr>
      <dsp:spPr>
        <a:xfrm>
          <a:off x="3179736" y="3335197"/>
          <a:ext cx="2270179" cy="1135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vi-VN" sz="1500" b="0" i="0" kern="1200" dirty="0"/>
            <a:t>- Ghi </a:t>
          </a:r>
          <a:r>
            <a:rPr lang="vi-VN" sz="1500" b="0" i="0" kern="1200" dirty="0" err="1"/>
            <a:t>lại</a:t>
          </a:r>
          <a:r>
            <a:rPr lang="vi-VN" sz="1500" b="0" i="0" kern="1200" dirty="0"/>
            <a:t> suy </a:t>
          </a:r>
          <a:r>
            <a:rPr lang="vi-VN" sz="1500" b="0" i="0" kern="1200" dirty="0" err="1"/>
            <a:t>nghĩ</a:t>
          </a:r>
          <a:r>
            <a:rPr lang="vi-VN" sz="1500" b="0" i="0" kern="1200" dirty="0"/>
            <a:t>, </a:t>
          </a:r>
          <a:r>
            <a:rPr lang="vi-VN" sz="1500" b="0" i="0" kern="1200" dirty="0" err="1"/>
            <a:t>cảm</a:t>
          </a:r>
          <a:r>
            <a:rPr lang="vi-VN" sz="1500" b="0" i="0" kern="1200" dirty="0"/>
            <a:t> </a:t>
          </a:r>
          <a:r>
            <a:rPr lang="vi-VN" sz="1500" b="0" i="0" kern="1200" dirty="0" err="1"/>
            <a:t>xúc</a:t>
          </a:r>
          <a:r>
            <a:rPr lang="vi-VN" sz="1500" b="0" i="0" kern="1200" dirty="0"/>
            <a:t> </a:t>
          </a:r>
          <a:r>
            <a:rPr lang="vi-VN" sz="1500" b="0" i="0" kern="1200" dirty="0" err="1"/>
            <a:t>của</a:t>
          </a:r>
          <a:r>
            <a:rPr lang="vi-VN" sz="1500" b="0" i="0" kern="1200" dirty="0"/>
            <a:t> </a:t>
          </a:r>
          <a:r>
            <a:rPr lang="vi-VN" sz="1500" b="0" i="0" kern="1200" dirty="0" err="1"/>
            <a:t>bản</a:t>
          </a:r>
          <a:r>
            <a:rPr lang="vi-VN" sz="1500" b="0" i="0" kern="1200" dirty="0"/>
            <a:t> thân ngay </a:t>
          </a:r>
          <a:r>
            <a:rPr lang="vi-VN" sz="1500" b="0" i="0" kern="1200" dirty="0" err="1"/>
            <a:t>lúc</a:t>
          </a:r>
          <a:r>
            <a:rPr lang="vi-VN" sz="1500" b="0" i="0" kern="1200" dirty="0"/>
            <a:t> </a:t>
          </a:r>
          <a:r>
            <a:rPr lang="vi-VN" sz="1500" b="0" i="0" kern="1200" dirty="0" err="1"/>
            <a:t>đó</a:t>
          </a:r>
          <a:r>
            <a:rPr lang="vi-VN" sz="1500" b="0" i="0" kern="1200" dirty="0"/>
            <a:t> </a:t>
          </a:r>
          <a:r>
            <a:rPr lang="vi-VN" sz="1500" b="0" i="0" kern="1200" dirty="0" err="1"/>
            <a:t>vì</a:t>
          </a:r>
          <a:r>
            <a:rPr lang="vi-VN" sz="1500" b="0" i="0" kern="1200" dirty="0"/>
            <a:t> </a:t>
          </a:r>
          <a:r>
            <a:rPr lang="vi-VN" sz="1500" b="0" i="0" kern="1200" dirty="0" err="1"/>
            <a:t>điều</a:t>
          </a:r>
          <a:r>
            <a:rPr lang="vi-VN" sz="1500" b="0" i="0" kern="1200" dirty="0"/>
            <a:t> </a:t>
          </a:r>
          <a:r>
            <a:rPr lang="vi-VN" sz="1500" b="0" i="0" kern="1200" dirty="0" err="1"/>
            <a:t>này</a:t>
          </a:r>
          <a:r>
            <a:rPr lang="vi-VN" sz="1500" b="0" i="0" kern="1200" dirty="0"/>
            <a:t> </a:t>
          </a:r>
          <a:r>
            <a:rPr lang="vi-VN" sz="1500" b="0" i="0" kern="1200" dirty="0" err="1"/>
            <a:t>sẽ</a:t>
          </a:r>
          <a:r>
            <a:rPr lang="vi-VN" sz="1500" b="0" i="0" kern="1200" dirty="0"/>
            <a:t> không </a:t>
          </a:r>
          <a:r>
            <a:rPr lang="vi-VN" sz="1500" b="0" i="0" kern="1200" dirty="0" err="1"/>
            <a:t>có</a:t>
          </a:r>
          <a:r>
            <a:rPr lang="vi-VN" sz="1500" b="0" i="0" kern="1200" dirty="0"/>
            <a:t> </a:t>
          </a:r>
          <a:r>
            <a:rPr lang="vi-VN" sz="1500" b="0" i="0" kern="1200" dirty="0" err="1"/>
            <a:t>được</a:t>
          </a:r>
          <a:r>
            <a:rPr lang="vi-VN" sz="1500" b="0" i="0" kern="1200" dirty="0"/>
            <a:t> </a:t>
          </a:r>
          <a:r>
            <a:rPr lang="vi-VN" sz="1500" b="0" i="0" kern="1200" dirty="0" err="1"/>
            <a:t>nếu</a:t>
          </a:r>
          <a:r>
            <a:rPr lang="vi-VN" sz="1500" b="0" i="0" kern="1200" dirty="0"/>
            <a:t> </a:t>
          </a:r>
          <a:r>
            <a:rPr lang="vi-VN" sz="1500" b="0" i="0" kern="1200" dirty="0" err="1"/>
            <a:t>chỉ</a:t>
          </a:r>
          <a:r>
            <a:rPr lang="vi-VN" sz="1500" b="0" i="0" kern="1200" dirty="0"/>
            <a:t> </a:t>
          </a:r>
          <a:r>
            <a:rPr lang="vi-VN" sz="1500" b="0" i="0" kern="1200" dirty="0" err="1"/>
            <a:t>đọc</a:t>
          </a:r>
          <a:r>
            <a:rPr lang="vi-VN" sz="1500" b="0" i="0" kern="1200" dirty="0"/>
            <a:t> văn </a:t>
          </a:r>
          <a:r>
            <a:rPr lang="vi-VN" sz="1500" b="0" i="0" kern="1200" dirty="0" err="1"/>
            <a:t>bản</a:t>
          </a:r>
          <a:r>
            <a:rPr lang="vi-VN" sz="1500" b="0" i="0" kern="1200" dirty="0"/>
            <a:t>. </a:t>
          </a:r>
          <a:endParaRPr lang="vi-VN" sz="1500" kern="1200" dirty="0"/>
        </a:p>
      </dsp:txBody>
      <dsp:txXfrm>
        <a:off x="3212982" y="3368443"/>
        <a:ext cx="2203687" cy="1068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08061-4802-4438-96E5-665D44975B21}">
      <dsp:nvSpPr>
        <dsp:cNvPr id="0" name=""/>
        <dsp:cNvSpPr/>
      </dsp:nvSpPr>
      <dsp:spPr>
        <a:xfrm>
          <a:off x="1171245" y="2207749"/>
          <a:ext cx="1916132" cy="95806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0" kern="1200" dirty="0"/>
            <a:t>2. </a:t>
          </a:r>
          <a:r>
            <a:rPr lang="vi-VN" sz="2000" b="0" i="0" kern="1200" dirty="0" err="1"/>
            <a:t>Sử</a:t>
          </a:r>
          <a:r>
            <a:rPr lang="vi-VN" sz="2000" b="0" i="0" kern="1200" dirty="0"/>
            <a:t> </a:t>
          </a:r>
          <a:r>
            <a:rPr lang="vi-VN" sz="2000" b="0" i="0" kern="1200" dirty="0" err="1"/>
            <a:t>dụng</a:t>
          </a:r>
          <a:r>
            <a:rPr lang="vi-VN" sz="2000" b="0" i="0" kern="1200" dirty="0"/>
            <a:t> sơ </a:t>
          </a:r>
          <a:r>
            <a:rPr lang="vi-VN" sz="2000" b="0" i="0" kern="1200" dirty="0" err="1"/>
            <a:t>đồ</a:t>
          </a:r>
          <a:r>
            <a:rPr lang="vi-VN" sz="2000" b="0" i="0" kern="1200" dirty="0"/>
            <a:t> tư duy</a:t>
          </a:r>
          <a:endParaRPr lang="vi-VN" sz="2000" kern="1200" dirty="0"/>
        </a:p>
      </dsp:txBody>
      <dsp:txXfrm>
        <a:off x="1199306" y="2235810"/>
        <a:ext cx="1860010" cy="901944"/>
      </dsp:txXfrm>
    </dsp:sp>
    <dsp:sp modelId="{BFB269DB-3DCB-412E-939B-3CF43441486A}">
      <dsp:nvSpPr>
        <dsp:cNvPr id="0" name=""/>
        <dsp:cNvSpPr/>
      </dsp:nvSpPr>
      <dsp:spPr>
        <a:xfrm rot="17350740">
          <a:off x="2304082" y="1568959"/>
          <a:ext cx="2333044" cy="32092"/>
        </a:xfrm>
        <a:custGeom>
          <a:avLst/>
          <a:gdLst/>
          <a:ahLst/>
          <a:cxnLst/>
          <a:rect l="0" t="0" r="0" b="0"/>
          <a:pathLst>
            <a:path>
              <a:moveTo>
                <a:pt x="0" y="16046"/>
              </a:moveTo>
              <a:lnTo>
                <a:pt x="2333044" y="160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vi-VN" sz="2000" kern="1200">
            <a:solidFill>
              <a:schemeClr val="tx1"/>
            </a:solidFill>
          </a:endParaRPr>
        </a:p>
      </dsp:txBody>
      <dsp:txXfrm>
        <a:off x="3412278" y="1526680"/>
        <a:ext cx="116652" cy="116652"/>
      </dsp:txXfrm>
    </dsp:sp>
    <dsp:sp modelId="{92CD7ECB-4133-4E4A-876B-18B676AD64FD}">
      <dsp:nvSpPr>
        <dsp:cNvPr id="0" name=""/>
        <dsp:cNvSpPr/>
      </dsp:nvSpPr>
      <dsp:spPr>
        <a:xfrm>
          <a:off x="3853831" y="4196"/>
          <a:ext cx="5927020" cy="95806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0" kern="1200"/>
            <a:t>- Ghi nhớ tốt hơn vì chỉ sử dụng các từ khoá.</a:t>
          </a:r>
          <a:endParaRPr lang="vi-VN" sz="2000" kern="1200" dirty="0"/>
        </a:p>
      </dsp:txBody>
      <dsp:txXfrm>
        <a:off x="3881892" y="32257"/>
        <a:ext cx="5870898" cy="901944"/>
      </dsp:txXfrm>
    </dsp:sp>
    <dsp:sp modelId="{E4914A80-A9EA-4D18-86CE-983C3E48DAEE}">
      <dsp:nvSpPr>
        <dsp:cNvPr id="0" name=""/>
        <dsp:cNvSpPr/>
      </dsp:nvSpPr>
      <dsp:spPr>
        <a:xfrm rot="18289469">
          <a:off x="2799530" y="2119847"/>
          <a:ext cx="1342148" cy="32092"/>
        </a:xfrm>
        <a:custGeom>
          <a:avLst/>
          <a:gdLst/>
          <a:ahLst/>
          <a:cxnLst/>
          <a:rect l="0" t="0" r="0" b="0"/>
          <a:pathLst>
            <a:path>
              <a:moveTo>
                <a:pt x="0" y="16046"/>
              </a:moveTo>
              <a:lnTo>
                <a:pt x="1342148" y="160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vi-VN" sz="2000" kern="1200">
            <a:solidFill>
              <a:schemeClr val="tx1"/>
            </a:solidFill>
          </a:endParaRPr>
        </a:p>
      </dsp:txBody>
      <dsp:txXfrm>
        <a:off x="3437051" y="2102340"/>
        <a:ext cx="67107" cy="67107"/>
      </dsp:txXfrm>
    </dsp:sp>
    <dsp:sp modelId="{38E9DBE3-59E6-4463-A321-12C24EA053FC}">
      <dsp:nvSpPr>
        <dsp:cNvPr id="0" name=""/>
        <dsp:cNvSpPr/>
      </dsp:nvSpPr>
      <dsp:spPr>
        <a:xfrm>
          <a:off x="3853831" y="1105972"/>
          <a:ext cx="6151610" cy="95806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0" kern="1200"/>
            <a:t>- Sáng tạo hơn vì có thể viết, vẽ tuỳ theo ý bạn.</a:t>
          </a:r>
          <a:endParaRPr lang="vi-VN" sz="2000" kern="1200" dirty="0"/>
        </a:p>
      </dsp:txBody>
      <dsp:txXfrm>
        <a:off x="3881892" y="1134033"/>
        <a:ext cx="6095488" cy="901944"/>
      </dsp:txXfrm>
    </dsp:sp>
    <dsp:sp modelId="{50307BAF-4D7D-47A5-A3B6-56B07D848723}">
      <dsp:nvSpPr>
        <dsp:cNvPr id="0" name=""/>
        <dsp:cNvSpPr/>
      </dsp:nvSpPr>
      <dsp:spPr>
        <a:xfrm>
          <a:off x="3087378" y="2670736"/>
          <a:ext cx="766453" cy="32092"/>
        </a:xfrm>
        <a:custGeom>
          <a:avLst/>
          <a:gdLst/>
          <a:ahLst/>
          <a:cxnLst/>
          <a:rect l="0" t="0" r="0" b="0"/>
          <a:pathLst>
            <a:path>
              <a:moveTo>
                <a:pt x="0" y="16046"/>
              </a:moveTo>
              <a:lnTo>
                <a:pt x="766453" y="160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vi-VN" sz="2000" kern="1200">
            <a:solidFill>
              <a:schemeClr val="tx1"/>
            </a:solidFill>
          </a:endParaRPr>
        </a:p>
      </dsp:txBody>
      <dsp:txXfrm>
        <a:off x="3451443" y="2667621"/>
        <a:ext cx="38322" cy="38322"/>
      </dsp:txXfrm>
    </dsp:sp>
    <dsp:sp modelId="{4241FF04-399F-4BCA-B47B-62AE437C3A53}">
      <dsp:nvSpPr>
        <dsp:cNvPr id="0" name=""/>
        <dsp:cNvSpPr/>
      </dsp:nvSpPr>
      <dsp:spPr>
        <a:xfrm>
          <a:off x="3853831" y="2207749"/>
          <a:ext cx="6632521" cy="95806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0" kern="1200"/>
            <a:t>- Nâng cao khả năng tư duy vì bạn sẽ sử dụng được cả hai bán cầu não cùng một lúc.</a:t>
          </a:r>
          <a:endParaRPr lang="vi-VN" sz="2000" kern="1200" dirty="0"/>
        </a:p>
      </dsp:txBody>
      <dsp:txXfrm>
        <a:off x="3881892" y="2235810"/>
        <a:ext cx="6576399" cy="901944"/>
      </dsp:txXfrm>
    </dsp:sp>
    <dsp:sp modelId="{F5BE6CEA-F0EA-479B-B2A7-14B1019C21E6}">
      <dsp:nvSpPr>
        <dsp:cNvPr id="0" name=""/>
        <dsp:cNvSpPr/>
      </dsp:nvSpPr>
      <dsp:spPr>
        <a:xfrm rot="3310531">
          <a:off x="2799530" y="3221624"/>
          <a:ext cx="1342148" cy="32092"/>
        </a:xfrm>
        <a:custGeom>
          <a:avLst/>
          <a:gdLst/>
          <a:ahLst/>
          <a:cxnLst/>
          <a:rect l="0" t="0" r="0" b="0"/>
          <a:pathLst>
            <a:path>
              <a:moveTo>
                <a:pt x="0" y="16046"/>
              </a:moveTo>
              <a:lnTo>
                <a:pt x="1342148" y="160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vi-VN" sz="2000" kern="1200">
            <a:solidFill>
              <a:schemeClr val="tx1"/>
            </a:solidFill>
          </a:endParaRPr>
        </a:p>
      </dsp:txBody>
      <dsp:txXfrm>
        <a:off x="3437051" y="3204116"/>
        <a:ext cx="67107" cy="67107"/>
      </dsp:txXfrm>
    </dsp:sp>
    <dsp:sp modelId="{B752E9B6-FFF4-490F-8A7B-AC5A4606FC98}">
      <dsp:nvSpPr>
        <dsp:cNvPr id="0" name=""/>
        <dsp:cNvSpPr/>
      </dsp:nvSpPr>
      <dsp:spPr>
        <a:xfrm>
          <a:off x="3853831" y="3309525"/>
          <a:ext cx="6215417" cy="95806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0" kern="1200"/>
            <a:t>- Có thể đưa ra các giải pháp để giải quyết vấn đề.</a:t>
          </a:r>
          <a:endParaRPr lang="vi-VN" sz="2000" kern="1200" dirty="0"/>
        </a:p>
      </dsp:txBody>
      <dsp:txXfrm>
        <a:off x="3881892" y="3337586"/>
        <a:ext cx="6159295" cy="901944"/>
      </dsp:txXfrm>
    </dsp:sp>
    <dsp:sp modelId="{E7F2687B-5D11-47A6-8C3B-54F45C85251E}">
      <dsp:nvSpPr>
        <dsp:cNvPr id="0" name=""/>
        <dsp:cNvSpPr/>
      </dsp:nvSpPr>
      <dsp:spPr>
        <a:xfrm rot="4249260">
          <a:off x="2304082" y="3772512"/>
          <a:ext cx="2333044" cy="32092"/>
        </a:xfrm>
        <a:custGeom>
          <a:avLst/>
          <a:gdLst/>
          <a:ahLst/>
          <a:cxnLst/>
          <a:rect l="0" t="0" r="0" b="0"/>
          <a:pathLst>
            <a:path>
              <a:moveTo>
                <a:pt x="0" y="16046"/>
              </a:moveTo>
              <a:lnTo>
                <a:pt x="2333044" y="160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vi-VN" sz="2000" kern="1200">
            <a:solidFill>
              <a:schemeClr val="tx1"/>
            </a:solidFill>
          </a:endParaRPr>
        </a:p>
      </dsp:txBody>
      <dsp:txXfrm>
        <a:off x="3412278" y="3730232"/>
        <a:ext cx="116652" cy="116652"/>
      </dsp:txXfrm>
    </dsp:sp>
    <dsp:sp modelId="{2B8D7252-49FF-422F-A4D5-BE9592DF3733}">
      <dsp:nvSpPr>
        <dsp:cNvPr id="0" name=""/>
        <dsp:cNvSpPr/>
      </dsp:nvSpPr>
      <dsp:spPr>
        <a:xfrm>
          <a:off x="3853831" y="4411302"/>
          <a:ext cx="5991172" cy="95806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0" kern="1200"/>
            <a:t>- Thấy được “bức tranh tổng thể” của nội dung cần ghi nhớ. </a:t>
          </a:r>
          <a:endParaRPr lang="vi-VN" sz="2000" kern="1200" dirty="0"/>
        </a:p>
      </dsp:txBody>
      <dsp:txXfrm>
        <a:off x="3881892" y="4439363"/>
        <a:ext cx="5935050" cy="901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6B561-E289-4CA1-9736-30B0735C6B9C}">
      <dsp:nvSpPr>
        <dsp:cNvPr id="0" name=""/>
        <dsp:cNvSpPr/>
      </dsp:nvSpPr>
      <dsp:spPr>
        <a:xfrm>
          <a:off x="1296" y="595"/>
          <a:ext cx="11297981" cy="188293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vi-VN" sz="5200" b="0" i="0" kern="1200" dirty="0"/>
            <a:t>3. </a:t>
          </a:r>
          <a:r>
            <a:rPr lang="vi-VN" sz="5200" b="0" i="0" kern="1200" dirty="0" err="1"/>
            <a:t>Sử</a:t>
          </a:r>
          <a:r>
            <a:rPr lang="vi-VN" sz="5200" b="0" i="0" kern="1200" dirty="0"/>
            <a:t> </a:t>
          </a:r>
          <a:r>
            <a:rPr lang="vi-VN" sz="5200" b="0" i="0" kern="1200" dirty="0" err="1"/>
            <a:t>dụng</a:t>
          </a:r>
          <a:r>
            <a:rPr lang="vi-VN" sz="5200" b="0" i="0" kern="1200" dirty="0"/>
            <a:t> phương </a:t>
          </a:r>
          <a:r>
            <a:rPr lang="vi-VN" sz="5200" b="0" i="0" kern="1200" dirty="0" err="1"/>
            <a:t>pháp</a:t>
          </a:r>
          <a:r>
            <a:rPr lang="vi-VN" sz="5200" b="0" i="0" kern="1200" dirty="0"/>
            <a:t> ghi </a:t>
          </a:r>
          <a:r>
            <a:rPr lang="vi-VN" sz="5200" b="0" i="0" kern="1200" dirty="0" err="1"/>
            <a:t>chú</a:t>
          </a:r>
          <a:r>
            <a:rPr lang="vi-VN" sz="5200" b="0" i="0" kern="1200" dirty="0"/>
            <a:t> </a:t>
          </a:r>
          <a:r>
            <a:rPr lang="vi-VN" sz="5200" b="0" i="0" kern="1200" dirty="0" err="1"/>
            <a:t>của</a:t>
          </a:r>
          <a:r>
            <a:rPr lang="vi-VN" sz="5200" b="0" i="0" kern="1200" dirty="0"/>
            <a:t> Co-neo (</a:t>
          </a:r>
          <a:r>
            <a:rPr lang="vi-VN" sz="5200" b="0" i="0" kern="1200" dirty="0" err="1">
              <a:solidFill>
                <a:schemeClr val="tx1"/>
              </a:solidFill>
            </a:rPr>
            <a:t>Cornell</a:t>
          </a:r>
          <a:r>
            <a:rPr lang="vi-VN" sz="5200" b="0" i="0" kern="1200" dirty="0"/>
            <a:t>)</a:t>
          </a:r>
          <a:endParaRPr lang="vi-VN" sz="5200" kern="1200" dirty="0"/>
        </a:p>
      </dsp:txBody>
      <dsp:txXfrm>
        <a:off x="56445" y="55744"/>
        <a:ext cx="11187683" cy="1772633"/>
      </dsp:txXfrm>
    </dsp:sp>
    <dsp:sp modelId="{C34F7F8D-8140-44AF-A4E3-0F68232EDBB9}">
      <dsp:nvSpPr>
        <dsp:cNvPr id="0" name=""/>
        <dsp:cNvSpPr/>
      </dsp:nvSpPr>
      <dsp:spPr>
        <a:xfrm>
          <a:off x="1296" y="2080668"/>
          <a:ext cx="6687711" cy="188293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vi-VN" sz="3700" b="0" i="0" kern="1200" dirty="0"/>
            <a:t>- Phương </a:t>
          </a:r>
          <a:r>
            <a:rPr lang="vi-VN" sz="3700" b="0" i="0" kern="1200" dirty="0" err="1"/>
            <a:t>pháp</a:t>
          </a:r>
          <a:r>
            <a:rPr lang="vi-VN" sz="3700" b="0" i="0" kern="1200" dirty="0"/>
            <a:t>: </a:t>
          </a:r>
          <a:r>
            <a:rPr lang="vi-VN" sz="3700" b="0" i="0" kern="1200" dirty="0" err="1"/>
            <a:t>cách</a:t>
          </a:r>
          <a:r>
            <a:rPr lang="vi-VN" sz="3700" b="0" i="0" kern="1200" dirty="0"/>
            <a:t> </a:t>
          </a:r>
          <a:r>
            <a:rPr lang="vi-VN" sz="3700" b="0" i="0" kern="1200" dirty="0" err="1"/>
            <a:t>xử</a:t>
          </a:r>
          <a:r>
            <a:rPr lang="vi-VN" sz="3700" b="0" i="0" kern="1200" dirty="0"/>
            <a:t> </a:t>
          </a:r>
          <a:r>
            <a:rPr lang="vi-VN" sz="3700" b="0" i="0" kern="1200" dirty="0" err="1"/>
            <a:t>lí</a:t>
          </a:r>
          <a:r>
            <a:rPr lang="vi-VN" sz="3700" b="0" i="0" kern="1200" dirty="0"/>
            <a:t> thông tin theo </a:t>
          </a:r>
          <a:r>
            <a:rPr lang="vi-VN" sz="3700" b="0" i="0" kern="1200" dirty="0" err="1"/>
            <a:t>hình</a:t>
          </a:r>
          <a:r>
            <a:rPr lang="vi-VN" sz="3700" b="0" i="0" kern="1200" dirty="0"/>
            <a:t> </a:t>
          </a:r>
          <a:r>
            <a:rPr lang="vi-VN" sz="3700" b="0" i="0" kern="1200" dirty="0" err="1"/>
            <a:t>thức</a:t>
          </a:r>
          <a:r>
            <a:rPr lang="vi-VN" sz="3700" b="0" i="0" kern="1200" dirty="0"/>
            <a:t> chia trang </a:t>
          </a:r>
          <a:r>
            <a:rPr lang="vi-VN" sz="3700" b="0" i="0" kern="1200" dirty="0" err="1"/>
            <a:t>giấy</a:t>
          </a:r>
          <a:r>
            <a:rPr lang="vi-VN" sz="3700" b="0" i="0" kern="1200" dirty="0"/>
            <a:t> </a:t>
          </a:r>
          <a:r>
            <a:rPr lang="vi-VN" sz="3700" b="0" i="0" kern="1200" dirty="0" err="1"/>
            <a:t>thành</a:t>
          </a:r>
          <a:r>
            <a:rPr lang="vi-VN" sz="3700" b="0" i="0" kern="1200" dirty="0"/>
            <a:t> ba </a:t>
          </a:r>
          <a:r>
            <a:rPr lang="vi-VN" sz="3700" b="0" i="0" kern="1200" dirty="0" err="1"/>
            <a:t>phần</a:t>
          </a:r>
          <a:r>
            <a:rPr lang="vi-VN" sz="3700" b="0" i="0" kern="1200" dirty="0"/>
            <a:t>.</a:t>
          </a:r>
          <a:endParaRPr lang="vi-VN" sz="3700" kern="1200" dirty="0"/>
        </a:p>
      </dsp:txBody>
      <dsp:txXfrm>
        <a:off x="56445" y="2135817"/>
        <a:ext cx="6577413" cy="1772633"/>
      </dsp:txXfrm>
    </dsp:sp>
    <dsp:sp modelId="{DF96258C-54AF-4865-BE15-EC7FAFCB7ECB}">
      <dsp:nvSpPr>
        <dsp:cNvPr id="0" name=""/>
        <dsp:cNvSpPr/>
      </dsp:nvSpPr>
      <dsp:spPr>
        <a:xfrm>
          <a:off x="1296" y="4160741"/>
          <a:ext cx="2168518" cy="18829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a:solidFill>
                <a:schemeClr val="tx1"/>
              </a:solidFill>
            </a:rPr>
            <a:t>+ </a:t>
          </a:r>
          <a:r>
            <a:rPr lang="vi-VN" sz="2000" b="0" i="0" kern="1200" dirty="0" err="1">
              <a:solidFill>
                <a:schemeClr val="tx1"/>
              </a:solidFill>
            </a:rPr>
            <a:t>Cột</a:t>
          </a:r>
          <a:r>
            <a:rPr lang="vi-VN" sz="2000" b="0" i="0" kern="1200" dirty="0">
              <a:solidFill>
                <a:schemeClr val="tx1"/>
              </a:solidFill>
            </a:rPr>
            <a:t> bên </a:t>
          </a:r>
          <a:r>
            <a:rPr lang="vi-VN" sz="2000" b="0" i="0" kern="1200" dirty="0" err="1">
              <a:solidFill>
                <a:schemeClr val="tx1"/>
              </a:solidFill>
            </a:rPr>
            <a:t>phải</a:t>
          </a:r>
          <a:r>
            <a:rPr lang="vi-VN" sz="2000" b="0" i="0" kern="1200" dirty="0">
              <a:solidFill>
                <a:schemeClr val="tx1"/>
              </a:solidFill>
            </a:rPr>
            <a:t>: ghi </a:t>
          </a:r>
          <a:r>
            <a:rPr lang="vi-VN" sz="2000" b="0" i="0" kern="1200" dirty="0" err="1">
              <a:solidFill>
                <a:schemeClr val="tx1"/>
              </a:solidFill>
            </a:rPr>
            <a:t>lại</a:t>
          </a:r>
          <a:r>
            <a:rPr lang="vi-VN" sz="2000" b="0" i="0" kern="1200" dirty="0">
              <a:solidFill>
                <a:schemeClr val="tx1"/>
              </a:solidFill>
            </a:rPr>
            <a:t> thông tin, </a:t>
          </a:r>
          <a:r>
            <a:rPr lang="vi-VN" sz="2000" b="0" i="0" kern="1200" dirty="0" err="1">
              <a:solidFill>
                <a:schemeClr val="tx1"/>
              </a:solidFill>
            </a:rPr>
            <a:t>kiến</a:t>
          </a:r>
          <a:r>
            <a:rPr lang="vi-VN" sz="2000" b="0" i="0" kern="1200" dirty="0">
              <a:solidFill>
                <a:schemeClr val="tx1"/>
              </a:solidFill>
            </a:rPr>
            <a:t> </a:t>
          </a:r>
          <a:r>
            <a:rPr lang="vi-VN" sz="2000" b="0" i="0" kern="1200" dirty="0" err="1">
              <a:solidFill>
                <a:schemeClr val="tx1"/>
              </a:solidFill>
            </a:rPr>
            <a:t>thức</a:t>
          </a:r>
          <a:r>
            <a:rPr lang="vi-VN" sz="2000" b="0" i="0" kern="1200" dirty="0">
              <a:solidFill>
                <a:schemeClr val="tx1"/>
              </a:solidFill>
            </a:rPr>
            <a:t> </a:t>
          </a:r>
          <a:r>
            <a:rPr lang="vi-VN" sz="2000" b="0" i="0" kern="1200" dirty="0" err="1">
              <a:solidFill>
                <a:schemeClr val="tx1"/>
              </a:solidFill>
            </a:rPr>
            <a:t>cụ</a:t>
          </a:r>
          <a:r>
            <a:rPr lang="vi-VN" sz="2000" b="0" i="0" kern="1200" dirty="0">
              <a:solidFill>
                <a:schemeClr val="tx1"/>
              </a:solidFill>
            </a:rPr>
            <a:t> </a:t>
          </a:r>
          <a:r>
            <a:rPr lang="vi-VN" sz="2000" b="0" i="0" kern="1200" dirty="0" err="1">
              <a:solidFill>
                <a:schemeClr val="tx1"/>
              </a:solidFill>
            </a:rPr>
            <a:t>thể</a:t>
          </a:r>
          <a:r>
            <a:rPr lang="vi-VN" sz="2000" b="0" i="0" kern="1200" dirty="0">
              <a:solidFill>
                <a:schemeClr val="tx1"/>
              </a:solidFill>
            </a:rPr>
            <a:t>.</a:t>
          </a:r>
          <a:endParaRPr lang="vi-VN" sz="2000" kern="1200" dirty="0">
            <a:solidFill>
              <a:schemeClr val="tx1"/>
            </a:solidFill>
          </a:endParaRPr>
        </a:p>
      </dsp:txBody>
      <dsp:txXfrm>
        <a:off x="56445" y="4215890"/>
        <a:ext cx="2058220" cy="1772633"/>
      </dsp:txXfrm>
    </dsp:sp>
    <dsp:sp modelId="{197402C3-C794-4FC8-8107-00915D1F3BB2}">
      <dsp:nvSpPr>
        <dsp:cNvPr id="0" name=""/>
        <dsp:cNvSpPr/>
      </dsp:nvSpPr>
      <dsp:spPr>
        <a:xfrm>
          <a:off x="2260893" y="4160741"/>
          <a:ext cx="2168518" cy="18829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a:solidFill>
                <a:schemeClr val="tx1"/>
              </a:solidFill>
            </a:rPr>
            <a:t>+ </a:t>
          </a:r>
          <a:r>
            <a:rPr lang="vi-VN" sz="2000" b="0" i="0" kern="1200" dirty="0" err="1">
              <a:solidFill>
                <a:schemeClr val="tx1"/>
              </a:solidFill>
            </a:rPr>
            <a:t>Cột</a:t>
          </a:r>
          <a:r>
            <a:rPr lang="vi-VN" sz="2000" b="0" i="0" kern="1200" dirty="0">
              <a:solidFill>
                <a:schemeClr val="tx1"/>
              </a:solidFill>
            </a:rPr>
            <a:t> bên </a:t>
          </a:r>
          <a:r>
            <a:rPr lang="vi-VN" sz="2000" b="0" i="0" kern="1200" dirty="0" err="1">
              <a:solidFill>
                <a:schemeClr val="tx1"/>
              </a:solidFill>
            </a:rPr>
            <a:t>trái</a:t>
          </a:r>
          <a:r>
            <a:rPr lang="vi-VN" sz="2000" b="0" i="0" kern="1200" dirty="0">
              <a:solidFill>
                <a:schemeClr val="tx1"/>
              </a:solidFill>
            </a:rPr>
            <a:t>: ghi </a:t>
          </a:r>
          <a:r>
            <a:rPr lang="vi-VN" sz="2000" b="0" i="0" kern="1200" dirty="0" err="1">
              <a:solidFill>
                <a:schemeClr val="tx1"/>
              </a:solidFill>
            </a:rPr>
            <a:t>lại</a:t>
          </a:r>
          <a:r>
            <a:rPr lang="vi-VN" sz="2000" b="0" i="0" kern="1200" dirty="0">
              <a:solidFill>
                <a:schemeClr val="tx1"/>
              </a:solidFill>
            </a:rPr>
            <a:t> </a:t>
          </a:r>
          <a:r>
            <a:rPr lang="vi-VN" sz="2000" b="0" i="0" kern="1200" dirty="0" err="1">
              <a:solidFill>
                <a:schemeClr val="tx1"/>
              </a:solidFill>
            </a:rPr>
            <a:t>các</a:t>
          </a:r>
          <a:r>
            <a:rPr lang="vi-VN" sz="2000" b="0" i="0" kern="1200" dirty="0">
              <a:solidFill>
                <a:schemeClr val="tx1"/>
              </a:solidFill>
            </a:rPr>
            <a:t> câu </a:t>
          </a:r>
          <a:r>
            <a:rPr lang="vi-VN" sz="2000" b="0" i="0" kern="1200" dirty="0" err="1">
              <a:solidFill>
                <a:schemeClr val="tx1"/>
              </a:solidFill>
            </a:rPr>
            <a:t>hỏi</a:t>
          </a:r>
          <a:r>
            <a:rPr lang="vi-VN" sz="2000" b="0" i="0" kern="1200" dirty="0">
              <a:solidFill>
                <a:schemeClr val="tx1"/>
              </a:solidFill>
            </a:rPr>
            <a:t>, ghi </a:t>
          </a:r>
          <a:r>
            <a:rPr lang="vi-VN" sz="2000" b="0" i="0" kern="1200" dirty="0" err="1">
              <a:solidFill>
                <a:schemeClr val="tx1"/>
              </a:solidFill>
            </a:rPr>
            <a:t>chú</a:t>
          </a:r>
          <a:r>
            <a:rPr lang="vi-VN" sz="2000" b="0" i="0" kern="1200" dirty="0">
              <a:solidFill>
                <a:schemeClr val="tx1"/>
              </a:solidFill>
            </a:rPr>
            <a:t>, </a:t>
          </a:r>
          <a:r>
            <a:rPr lang="vi-VN" sz="2000" b="0" i="0" kern="1200" dirty="0" err="1">
              <a:solidFill>
                <a:schemeClr val="tx1"/>
              </a:solidFill>
            </a:rPr>
            <a:t>gợi</a:t>
          </a:r>
          <a:r>
            <a:rPr lang="vi-VN" sz="2000" b="0" i="0" kern="1200" dirty="0">
              <a:solidFill>
                <a:schemeClr val="tx1"/>
              </a:solidFill>
            </a:rPr>
            <a:t> ý </a:t>
          </a:r>
          <a:r>
            <a:rPr lang="vi-VN" sz="2000" b="0" i="0" kern="1200" dirty="0" err="1">
              <a:solidFill>
                <a:schemeClr val="tx1"/>
              </a:solidFill>
            </a:rPr>
            <a:t>hoặc</a:t>
          </a:r>
          <a:r>
            <a:rPr lang="vi-VN" sz="2000" b="0" i="0" kern="1200" dirty="0">
              <a:solidFill>
                <a:schemeClr val="tx1"/>
              </a:solidFill>
            </a:rPr>
            <a:t> </a:t>
          </a:r>
          <a:r>
            <a:rPr lang="vi-VN" sz="2000" b="0" i="0" kern="1200" dirty="0" err="1">
              <a:solidFill>
                <a:schemeClr val="tx1"/>
              </a:solidFill>
            </a:rPr>
            <a:t>nội</a:t>
          </a:r>
          <a:r>
            <a:rPr lang="vi-VN" sz="2000" b="0" i="0" kern="1200" dirty="0">
              <a:solidFill>
                <a:schemeClr val="tx1"/>
              </a:solidFill>
            </a:rPr>
            <a:t> dung </a:t>
          </a:r>
          <a:r>
            <a:rPr lang="vi-VN" sz="2000" b="0" i="0" kern="1200" dirty="0" err="1">
              <a:solidFill>
                <a:schemeClr val="tx1"/>
              </a:solidFill>
            </a:rPr>
            <a:t>cần</a:t>
          </a:r>
          <a:r>
            <a:rPr lang="vi-VN" sz="2000" b="0" i="0" kern="1200" dirty="0">
              <a:solidFill>
                <a:schemeClr val="tx1"/>
              </a:solidFill>
            </a:rPr>
            <a:t> </a:t>
          </a:r>
          <a:r>
            <a:rPr lang="vi-VN" sz="2000" b="0" i="0" kern="1200" dirty="0" err="1">
              <a:solidFill>
                <a:schemeClr val="tx1"/>
              </a:solidFill>
            </a:rPr>
            <a:t>nhấn</a:t>
          </a:r>
          <a:r>
            <a:rPr lang="vi-VN" sz="2000" b="0" i="0" kern="1200" dirty="0">
              <a:solidFill>
                <a:schemeClr val="tx1"/>
              </a:solidFill>
            </a:rPr>
            <a:t> </a:t>
          </a:r>
          <a:r>
            <a:rPr lang="vi-VN" sz="2000" b="0" i="0" kern="1200" dirty="0" err="1">
              <a:solidFill>
                <a:schemeClr val="tx1"/>
              </a:solidFill>
            </a:rPr>
            <a:t>mạnh</a:t>
          </a:r>
          <a:r>
            <a:rPr lang="vi-VN" sz="2000" b="0" i="0" kern="1200" dirty="0">
              <a:solidFill>
                <a:schemeClr val="tx1"/>
              </a:solidFill>
            </a:rPr>
            <a:t>.</a:t>
          </a:r>
          <a:endParaRPr lang="vi-VN" sz="2000" kern="1200" dirty="0">
            <a:solidFill>
              <a:schemeClr val="tx1"/>
            </a:solidFill>
          </a:endParaRPr>
        </a:p>
      </dsp:txBody>
      <dsp:txXfrm>
        <a:off x="2316042" y="4215890"/>
        <a:ext cx="2058220" cy="1772633"/>
      </dsp:txXfrm>
    </dsp:sp>
    <dsp:sp modelId="{E45D6B00-A7AF-4E86-A2D6-971A36D87265}">
      <dsp:nvSpPr>
        <dsp:cNvPr id="0" name=""/>
        <dsp:cNvSpPr/>
      </dsp:nvSpPr>
      <dsp:spPr>
        <a:xfrm>
          <a:off x="4520489" y="4160741"/>
          <a:ext cx="2168518" cy="18829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a:solidFill>
                <a:schemeClr val="tx1"/>
              </a:solidFill>
            </a:rPr>
            <a:t>+ </a:t>
          </a:r>
          <a:r>
            <a:rPr lang="vi-VN" sz="2000" b="0" i="0" kern="1200" dirty="0" err="1">
              <a:solidFill>
                <a:schemeClr val="tx1"/>
              </a:solidFill>
            </a:rPr>
            <a:t>Hàng</a:t>
          </a:r>
          <a:r>
            <a:rPr lang="vi-VN" sz="2000" b="0" i="0" kern="1200" dirty="0">
              <a:solidFill>
                <a:schemeClr val="tx1"/>
              </a:solidFill>
            </a:rPr>
            <a:t> </a:t>
          </a:r>
          <a:r>
            <a:rPr lang="vi-VN" sz="2000" b="0" i="0" kern="1200" dirty="0" err="1">
              <a:solidFill>
                <a:schemeClr val="tx1"/>
              </a:solidFill>
            </a:rPr>
            <a:t>cuối</a:t>
          </a:r>
          <a:r>
            <a:rPr lang="vi-VN" sz="2000" b="0" i="0" kern="1200" dirty="0">
              <a:solidFill>
                <a:schemeClr val="tx1"/>
              </a:solidFill>
            </a:rPr>
            <a:t> </a:t>
          </a:r>
          <a:r>
            <a:rPr lang="vi-VN" sz="2000" b="0" i="0" kern="1200" dirty="0" err="1">
              <a:solidFill>
                <a:schemeClr val="tx1"/>
              </a:solidFill>
            </a:rPr>
            <a:t>của</a:t>
          </a:r>
          <a:r>
            <a:rPr lang="vi-VN" sz="2000" b="0" i="0" kern="1200" dirty="0">
              <a:solidFill>
                <a:schemeClr val="tx1"/>
              </a:solidFill>
            </a:rPr>
            <a:t> trang: ghi </a:t>
          </a:r>
          <a:r>
            <a:rPr lang="vi-VN" sz="2000" b="0" i="0" kern="1200" dirty="0" err="1">
              <a:solidFill>
                <a:schemeClr val="tx1"/>
              </a:solidFill>
            </a:rPr>
            <a:t>nội</a:t>
          </a:r>
          <a:r>
            <a:rPr lang="vi-VN" sz="2000" b="0" i="0" kern="1200" dirty="0">
              <a:solidFill>
                <a:schemeClr val="tx1"/>
              </a:solidFill>
            </a:rPr>
            <a:t> dung </a:t>
          </a:r>
          <a:r>
            <a:rPr lang="vi-VN" sz="2000" b="0" i="0" kern="1200" dirty="0" err="1">
              <a:solidFill>
                <a:schemeClr val="tx1"/>
              </a:solidFill>
            </a:rPr>
            <a:t>tổng</a:t>
          </a:r>
          <a:r>
            <a:rPr lang="vi-VN" sz="2000" b="0" i="0" kern="1200" dirty="0">
              <a:solidFill>
                <a:schemeClr val="tx1"/>
              </a:solidFill>
            </a:rPr>
            <a:t> </a:t>
          </a:r>
          <a:r>
            <a:rPr lang="vi-VN" sz="2000" b="0" i="0" kern="1200" dirty="0" err="1">
              <a:solidFill>
                <a:schemeClr val="tx1"/>
              </a:solidFill>
            </a:rPr>
            <a:t>kết</a:t>
          </a:r>
          <a:r>
            <a:rPr lang="vi-VN" sz="2000" b="0" i="0" kern="1200" dirty="0">
              <a:solidFill>
                <a:schemeClr val="tx1"/>
              </a:solidFill>
            </a:rPr>
            <a:t> </a:t>
          </a:r>
          <a:r>
            <a:rPr lang="vi-VN" sz="2000" b="0" i="0" kern="1200" dirty="0" err="1">
              <a:solidFill>
                <a:schemeClr val="tx1"/>
              </a:solidFill>
            </a:rPr>
            <a:t>về</a:t>
          </a:r>
          <a:r>
            <a:rPr lang="vi-VN" sz="2000" b="0" i="0" kern="1200" dirty="0">
              <a:solidFill>
                <a:schemeClr val="tx1"/>
              </a:solidFill>
            </a:rPr>
            <a:t> </a:t>
          </a:r>
          <a:r>
            <a:rPr lang="vi-VN" sz="2000" b="0" i="0" kern="1200" dirty="0" err="1">
              <a:solidFill>
                <a:schemeClr val="tx1"/>
              </a:solidFill>
            </a:rPr>
            <a:t>kiến</a:t>
          </a:r>
          <a:r>
            <a:rPr lang="vi-VN" sz="2000" b="0" i="0" kern="1200" dirty="0">
              <a:solidFill>
                <a:schemeClr val="tx1"/>
              </a:solidFill>
            </a:rPr>
            <a:t> </a:t>
          </a:r>
          <a:r>
            <a:rPr lang="vi-VN" sz="2000" b="0" i="0" kern="1200" dirty="0" err="1">
              <a:solidFill>
                <a:schemeClr val="tx1"/>
              </a:solidFill>
            </a:rPr>
            <a:t>thức</a:t>
          </a:r>
          <a:r>
            <a:rPr lang="vi-VN" sz="2000" b="0" i="0" kern="1200" dirty="0">
              <a:solidFill>
                <a:schemeClr val="tx1"/>
              </a:solidFill>
            </a:rPr>
            <a:t>, </a:t>
          </a:r>
          <a:r>
            <a:rPr lang="vi-VN" sz="2000" b="0" i="0" kern="1200" dirty="0" err="1">
              <a:solidFill>
                <a:schemeClr val="tx1"/>
              </a:solidFill>
            </a:rPr>
            <a:t>kĩ</a:t>
          </a:r>
          <a:r>
            <a:rPr lang="vi-VN" sz="2000" b="0" i="0" kern="1200" dirty="0">
              <a:solidFill>
                <a:schemeClr val="tx1"/>
              </a:solidFill>
            </a:rPr>
            <a:t> năng. </a:t>
          </a:r>
          <a:endParaRPr lang="vi-VN" sz="2000" kern="1200" dirty="0">
            <a:solidFill>
              <a:schemeClr val="tx1"/>
            </a:solidFill>
          </a:endParaRPr>
        </a:p>
      </dsp:txBody>
      <dsp:txXfrm>
        <a:off x="4575638" y="4215890"/>
        <a:ext cx="2058220" cy="1772633"/>
      </dsp:txXfrm>
    </dsp:sp>
    <dsp:sp modelId="{2DC7F467-6F83-4912-91AA-4D5FCF04DA44}">
      <dsp:nvSpPr>
        <dsp:cNvPr id="0" name=""/>
        <dsp:cNvSpPr/>
      </dsp:nvSpPr>
      <dsp:spPr>
        <a:xfrm>
          <a:off x="6871163" y="2080668"/>
          <a:ext cx="4428114" cy="188293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vi-VN" sz="3700" b="0" i="0" kern="1200" dirty="0"/>
            <a:t>- </a:t>
          </a:r>
          <a:r>
            <a:rPr lang="vi-VN" sz="3700" b="0" i="0" kern="1200" dirty="0" err="1"/>
            <a:t>Tác</a:t>
          </a:r>
          <a:r>
            <a:rPr lang="vi-VN" sz="3700" b="0" i="0" kern="1200" dirty="0"/>
            <a:t> </a:t>
          </a:r>
          <a:r>
            <a:rPr lang="vi-VN" sz="3700" b="0" i="0" kern="1200" dirty="0" err="1"/>
            <a:t>dụng</a:t>
          </a:r>
          <a:r>
            <a:rPr lang="vi-VN" sz="3700" b="0" i="0" kern="1200" dirty="0"/>
            <a:t>: </a:t>
          </a:r>
          <a:endParaRPr lang="vi-VN" sz="3700" kern="1200" dirty="0"/>
        </a:p>
      </dsp:txBody>
      <dsp:txXfrm>
        <a:off x="6926312" y="2135817"/>
        <a:ext cx="4317816" cy="1772633"/>
      </dsp:txXfrm>
    </dsp:sp>
    <dsp:sp modelId="{DCB35217-8507-4488-85D2-1007161FF9AB}">
      <dsp:nvSpPr>
        <dsp:cNvPr id="0" name=""/>
        <dsp:cNvSpPr/>
      </dsp:nvSpPr>
      <dsp:spPr>
        <a:xfrm>
          <a:off x="6871163" y="4160741"/>
          <a:ext cx="2168518" cy="18829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a:solidFill>
                <a:schemeClr val="tx1"/>
              </a:solidFill>
            </a:rPr>
            <a:t>+ </a:t>
          </a:r>
          <a:r>
            <a:rPr lang="vi-VN" sz="2000" b="0" i="0" kern="1200" dirty="0" err="1">
              <a:solidFill>
                <a:schemeClr val="tx1"/>
              </a:solidFill>
            </a:rPr>
            <a:t>Thấy</a:t>
          </a:r>
          <a:r>
            <a:rPr lang="vi-VN" sz="2000" b="0" i="0" kern="1200" dirty="0">
              <a:solidFill>
                <a:schemeClr val="tx1"/>
              </a:solidFill>
            </a:rPr>
            <a:t> </a:t>
          </a:r>
          <a:r>
            <a:rPr lang="vi-VN" sz="2000" b="0" i="0" kern="1200" dirty="0" err="1">
              <a:solidFill>
                <a:schemeClr val="tx1"/>
              </a:solidFill>
            </a:rPr>
            <a:t>được</a:t>
          </a:r>
          <a:r>
            <a:rPr lang="vi-VN" sz="2000" b="0" i="0" kern="1200" dirty="0">
              <a:solidFill>
                <a:schemeClr val="tx1"/>
              </a:solidFill>
            </a:rPr>
            <a:t> </a:t>
          </a:r>
          <a:r>
            <a:rPr lang="vi-VN" sz="2000" b="0" i="0" kern="1200" dirty="0" err="1">
              <a:solidFill>
                <a:schemeClr val="tx1"/>
              </a:solidFill>
            </a:rPr>
            <a:t>mối</a:t>
          </a:r>
          <a:r>
            <a:rPr lang="vi-VN" sz="2000" b="0" i="0" kern="1200" dirty="0">
              <a:solidFill>
                <a:schemeClr val="tx1"/>
              </a:solidFill>
            </a:rPr>
            <a:t> quan </a:t>
          </a:r>
          <a:r>
            <a:rPr lang="vi-VN" sz="2000" b="0" i="0" kern="1200" dirty="0" err="1">
              <a:solidFill>
                <a:schemeClr val="tx1"/>
              </a:solidFill>
            </a:rPr>
            <a:t>hệ</a:t>
          </a:r>
          <a:r>
            <a:rPr lang="vi-VN" sz="2000" b="0" i="0" kern="1200" dirty="0">
              <a:solidFill>
                <a:schemeClr val="tx1"/>
              </a:solidFill>
            </a:rPr>
            <a:t> </a:t>
          </a:r>
          <a:r>
            <a:rPr lang="vi-VN" sz="2000" b="0" i="0" kern="1200" dirty="0" err="1">
              <a:solidFill>
                <a:schemeClr val="tx1"/>
              </a:solidFill>
            </a:rPr>
            <a:t>giữa</a:t>
          </a:r>
          <a:r>
            <a:rPr lang="vi-VN" sz="2000" b="0" i="0" kern="1200" dirty="0">
              <a:solidFill>
                <a:schemeClr val="tx1"/>
              </a:solidFill>
            </a:rPr>
            <a:t> </a:t>
          </a:r>
          <a:r>
            <a:rPr lang="vi-VN" sz="2000" b="0" i="0" kern="1200" dirty="0" err="1">
              <a:solidFill>
                <a:schemeClr val="tx1"/>
              </a:solidFill>
            </a:rPr>
            <a:t>những</a:t>
          </a:r>
          <a:r>
            <a:rPr lang="vi-VN" sz="2000" b="0" i="0" kern="1200" dirty="0">
              <a:solidFill>
                <a:schemeClr val="tx1"/>
              </a:solidFill>
            </a:rPr>
            <a:t> </a:t>
          </a:r>
          <a:r>
            <a:rPr lang="vi-VN" sz="2000" b="0" i="0" kern="1200" dirty="0" err="1">
              <a:solidFill>
                <a:schemeClr val="tx1"/>
              </a:solidFill>
            </a:rPr>
            <a:t>nội</a:t>
          </a:r>
          <a:r>
            <a:rPr lang="vi-VN" sz="2000" b="0" i="0" kern="1200" dirty="0">
              <a:solidFill>
                <a:schemeClr val="tx1"/>
              </a:solidFill>
            </a:rPr>
            <a:t> dung </a:t>
          </a:r>
          <a:r>
            <a:rPr lang="vi-VN" sz="2000" b="0" i="0" kern="1200" dirty="0" err="1">
              <a:solidFill>
                <a:schemeClr val="tx1"/>
              </a:solidFill>
            </a:rPr>
            <a:t>cụ</a:t>
          </a:r>
          <a:r>
            <a:rPr lang="vi-VN" sz="2000" b="0" i="0" kern="1200" dirty="0">
              <a:solidFill>
                <a:schemeClr val="tx1"/>
              </a:solidFill>
            </a:rPr>
            <a:t> </a:t>
          </a:r>
          <a:r>
            <a:rPr lang="vi-VN" sz="2000" b="0" i="0" kern="1200" dirty="0" err="1">
              <a:solidFill>
                <a:schemeClr val="tx1"/>
              </a:solidFill>
            </a:rPr>
            <a:t>thể</a:t>
          </a:r>
          <a:r>
            <a:rPr lang="vi-VN" sz="2000" b="0" i="0" kern="1200" dirty="0">
              <a:solidFill>
                <a:schemeClr val="tx1"/>
              </a:solidFill>
            </a:rPr>
            <a:t> </a:t>
          </a:r>
          <a:r>
            <a:rPr lang="vi-VN" sz="2000" b="0" i="0" kern="1200" dirty="0" err="1">
              <a:solidFill>
                <a:schemeClr val="tx1"/>
              </a:solidFill>
            </a:rPr>
            <a:t>và</a:t>
          </a:r>
          <a:r>
            <a:rPr lang="vi-VN" sz="2000" b="0" i="0" kern="1200" dirty="0">
              <a:solidFill>
                <a:schemeClr val="tx1"/>
              </a:solidFill>
            </a:rPr>
            <a:t> </a:t>
          </a:r>
          <a:r>
            <a:rPr lang="vi-VN" sz="2000" b="0" i="0" kern="1200" dirty="0" err="1">
              <a:solidFill>
                <a:schemeClr val="tx1"/>
              </a:solidFill>
            </a:rPr>
            <a:t>nội</a:t>
          </a:r>
          <a:r>
            <a:rPr lang="vi-VN" sz="2000" b="0" i="0" kern="1200" dirty="0">
              <a:solidFill>
                <a:schemeClr val="tx1"/>
              </a:solidFill>
            </a:rPr>
            <a:t> dung </a:t>
          </a:r>
          <a:r>
            <a:rPr lang="vi-VN" sz="2000" b="0" i="0" kern="1200" dirty="0" err="1">
              <a:solidFill>
                <a:schemeClr val="tx1"/>
              </a:solidFill>
            </a:rPr>
            <a:t>khái</a:t>
          </a:r>
          <a:r>
            <a:rPr lang="vi-VN" sz="2000" b="0" i="0" kern="1200" dirty="0">
              <a:solidFill>
                <a:schemeClr val="tx1"/>
              </a:solidFill>
            </a:rPr>
            <a:t> </a:t>
          </a:r>
          <a:r>
            <a:rPr lang="vi-VN" sz="2000" b="0" i="0" kern="1200" dirty="0" err="1">
              <a:solidFill>
                <a:schemeClr val="tx1"/>
              </a:solidFill>
            </a:rPr>
            <a:t>quát</a:t>
          </a:r>
          <a:r>
            <a:rPr lang="vi-VN" sz="2000" b="0" i="0" kern="1200" dirty="0">
              <a:solidFill>
                <a:schemeClr val="tx1"/>
              </a:solidFill>
            </a:rPr>
            <a:t> </a:t>
          </a:r>
          <a:r>
            <a:rPr lang="vi-VN" sz="2000" b="0" i="0" kern="1200" dirty="0" err="1">
              <a:solidFill>
                <a:schemeClr val="tx1"/>
              </a:solidFill>
            </a:rPr>
            <a:t>về</a:t>
          </a:r>
          <a:r>
            <a:rPr lang="vi-VN" sz="2000" b="0" i="0" kern="1200" dirty="0">
              <a:solidFill>
                <a:schemeClr val="tx1"/>
              </a:solidFill>
            </a:rPr>
            <a:t> </a:t>
          </a:r>
          <a:r>
            <a:rPr lang="vi-VN" sz="2000" b="0" i="0" kern="1200" dirty="0" err="1">
              <a:solidFill>
                <a:schemeClr val="tx1"/>
              </a:solidFill>
            </a:rPr>
            <a:t>vấn</a:t>
          </a:r>
          <a:r>
            <a:rPr lang="vi-VN" sz="2000" b="0" i="0" kern="1200" dirty="0">
              <a:solidFill>
                <a:schemeClr val="tx1"/>
              </a:solidFill>
            </a:rPr>
            <a:t> </a:t>
          </a:r>
          <a:r>
            <a:rPr lang="vi-VN" sz="2000" b="0" i="0" kern="1200" dirty="0" err="1">
              <a:solidFill>
                <a:schemeClr val="tx1"/>
              </a:solidFill>
            </a:rPr>
            <a:t>đề</a:t>
          </a:r>
          <a:r>
            <a:rPr lang="vi-VN" sz="2000" b="0" i="0" kern="1200" dirty="0">
              <a:solidFill>
                <a:schemeClr val="tx1"/>
              </a:solidFill>
            </a:rPr>
            <a:t>.</a:t>
          </a:r>
          <a:endParaRPr lang="vi-VN" sz="2000" kern="1200" dirty="0">
            <a:solidFill>
              <a:schemeClr val="tx1"/>
            </a:solidFill>
          </a:endParaRPr>
        </a:p>
      </dsp:txBody>
      <dsp:txXfrm>
        <a:off x="6926312" y="4215890"/>
        <a:ext cx="2058220" cy="1772633"/>
      </dsp:txXfrm>
    </dsp:sp>
    <dsp:sp modelId="{3114CDC2-EE86-49C2-BA76-335E3AC0E2FC}">
      <dsp:nvSpPr>
        <dsp:cNvPr id="0" name=""/>
        <dsp:cNvSpPr/>
      </dsp:nvSpPr>
      <dsp:spPr>
        <a:xfrm>
          <a:off x="9130759" y="4160741"/>
          <a:ext cx="2168518" cy="18829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0" i="0" kern="1200" dirty="0">
              <a:solidFill>
                <a:schemeClr val="tx1"/>
              </a:solidFill>
            </a:rPr>
            <a:t>+ </a:t>
          </a:r>
          <a:r>
            <a:rPr lang="vi-VN" sz="2000" b="0" i="0" kern="1200" dirty="0" err="1">
              <a:solidFill>
                <a:schemeClr val="tx1"/>
              </a:solidFill>
            </a:rPr>
            <a:t>Có</a:t>
          </a:r>
          <a:r>
            <a:rPr lang="vi-VN" sz="2000" b="0" i="0" kern="1200" dirty="0">
              <a:solidFill>
                <a:schemeClr val="tx1"/>
              </a:solidFill>
            </a:rPr>
            <a:t> </a:t>
          </a:r>
          <a:r>
            <a:rPr lang="vi-VN" sz="2000" b="0" i="0" kern="1200" dirty="0" err="1">
              <a:solidFill>
                <a:schemeClr val="tx1"/>
              </a:solidFill>
            </a:rPr>
            <a:t>thể</a:t>
          </a:r>
          <a:r>
            <a:rPr lang="vi-VN" sz="2000" b="0" i="0" kern="1200" dirty="0">
              <a:solidFill>
                <a:schemeClr val="tx1"/>
              </a:solidFill>
            </a:rPr>
            <a:t> </a:t>
          </a:r>
          <a:r>
            <a:rPr lang="vi-VN" sz="2000" b="0" i="0" kern="1200" dirty="0" err="1">
              <a:solidFill>
                <a:schemeClr val="tx1"/>
              </a:solidFill>
            </a:rPr>
            <a:t>dễ</a:t>
          </a:r>
          <a:r>
            <a:rPr lang="vi-VN" sz="2000" b="0" i="0" kern="1200" dirty="0">
              <a:solidFill>
                <a:schemeClr val="tx1"/>
              </a:solidFill>
            </a:rPr>
            <a:t> </a:t>
          </a:r>
          <a:r>
            <a:rPr lang="vi-VN" sz="2000" b="0" i="0" kern="1200" dirty="0" err="1">
              <a:solidFill>
                <a:schemeClr val="tx1"/>
              </a:solidFill>
            </a:rPr>
            <a:t>dàng</a:t>
          </a:r>
          <a:r>
            <a:rPr lang="vi-VN" sz="2000" b="0" i="0" kern="1200" dirty="0">
              <a:solidFill>
                <a:schemeClr val="tx1"/>
              </a:solidFill>
            </a:rPr>
            <a:t> </a:t>
          </a:r>
          <a:r>
            <a:rPr lang="vi-VN" sz="2000" b="0" i="0" kern="1200" dirty="0" err="1">
              <a:solidFill>
                <a:schemeClr val="tx1"/>
              </a:solidFill>
            </a:rPr>
            <a:t>điều</a:t>
          </a:r>
          <a:r>
            <a:rPr lang="vi-VN" sz="2000" b="0" i="0" kern="1200" dirty="0">
              <a:solidFill>
                <a:schemeClr val="tx1"/>
              </a:solidFill>
            </a:rPr>
            <a:t> </a:t>
          </a:r>
          <a:r>
            <a:rPr lang="vi-VN" sz="2000" b="0" i="0" kern="1200" dirty="0" err="1">
              <a:solidFill>
                <a:schemeClr val="tx1"/>
              </a:solidFill>
            </a:rPr>
            <a:t>chỉnh</a:t>
          </a:r>
          <a:r>
            <a:rPr lang="vi-VN" sz="2000" b="0" i="0" kern="1200" dirty="0">
              <a:solidFill>
                <a:schemeClr val="tx1"/>
              </a:solidFill>
            </a:rPr>
            <a:t>, </a:t>
          </a:r>
          <a:r>
            <a:rPr lang="vi-VN" sz="2000" b="0" i="0" kern="1200" dirty="0" err="1">
              <a:solidFill>
                <a:schemeClr val="tx1"/>
              </a:solidFill>
            </a:rPr>
            <a:t>bổ</a:t>
          </a:r>
          <a:r>
            <a:rPr lang="vi-VN" sz="2000" b="0" i="0" kern="1200" dirty="0">
              <a:solidFill>
                <a:schemeClr val="tx1"/>
              </a:solidFill>
            </a:rPr>
            <a:t> sung thông tin trong </a:t>
          </a:r>
          <a:r>
            <a:rPr lang="vi-VN" sz="2000" b="0" i="0" kern="1200" dirty="0" err="1">
              <a:solidFill>
                <a:schemeClr val="tx1"/>
              </a:solidFill>
            </a:rPr>
            <a:t>từng</a:t>
          </a:r>
          <a:r>
            <a:rPr lang="vi-VN" sz="2000" b="0" i="0" kern="1200" dirty="0">
              <a:solidFill>
                <a:schemeClr val="tx1"/>
              </a:solidFill>
            </a:rPr>
            <a:t> </a:t>
          </a:r>
          <a:r>
            <a:rPr lang="vi-VN" sz="2000" b="0" i="0" kern="1200" dirty="0" err="1">
              <a:solidFill>
                <a:schemeClr val="tx1"/>
              </a:solidFill>
            </a:rPr>
            <a:t>cột</a:t>
          </a:r>
          <a:r>
            <a:rPr lang="vi-VN" sz="2000" b="0" i="0" kern="1200" dirty="0">
              <a:solidFill>
                <a:schemeClr val="tx1"/>
              </a:solidFill>
            </a:rPr>
            <a:t>.</a:t>
          </a:r>
          <a:endParaRPr lang="vi-VN" sz="2000" kern="1200" dirty="0">
            <a:solidFill>
              <a:schemeClr val="tx1"/>
            </a:solidFill>
          </a:endParaRPr>
        </a:p>
      </dsp:txBody>
      <dsp:txXfrm>
        <a:off x="9185908" y="4215890"/>
        <a:ext cx="2058220" cy="17726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01A93-DCE1-4071-A70E-0FD2D75EC5D6}">
      <dsp:nvSpPr>
        <dsp:cNvPr id="0" name=""/>
        <dsp:cNvSpPr/>
      </dsp:nvSpPr>
      <dsp:spPr>
        <a:xfrm>
          <a:off x="6658539" y="4788529"/>
          <a:ext cx="738051" cy="1689743"/>
        </a:xfrm>
        <a:custGeom>
          <a:avLst/>
          <a:gdLst/>
          <a:ahLst/>
          <a:cxnLst/>
          <a:rect l="0" t="0" r="0" b="0"/>
          <a:pathLst>
            <a:path>
              <a:moveTo>
                <a:pt x="0" y="0"/>
              </a:moveTo>
              <a:lnTo>
                <a:pt x="369025" y="0"/>
              </a:lnTo>
              <a:lnTo>
                <a:pt x="369025" y="1689743"/>
              </a:lnTo>
              <a:lnTo>
                <a:pt x="738051" y="16897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vi-VN" sz="700" kern="1200"/>
        </a:p>
      </dsp:txBody>
      <dsp:txXfrm>
        <a:off x="6981467" y="5587303"/>
        <a:ext cx="92194" cy="92194"/>
      </dsp:txXfrm>
    </dsp:sp>
    <dsp:sp modelId="{453EDF2F-2022-4CA0-9F05-0A1883D41DC0}">
      <dsp:nvSpPr>
        <dsp:cNvPr id="0" name=""/>
        <dsp:cNvSpPr/>
      </dsp:nvSpPr>
      <dsp:spPr>
        <a:xfrm>
          <a:off x="6658539" y="4788529"/>
          <a:ext cx="738051" cy="283395"/>
        </a:xfrm>
        <a:custGeom>
          <a:avLst/>
          <a:gdLst/>
          <a:ahLst/>
          <a:cxnLst/>
          <a:rect l="0" t="0" r="0" b="0"/>
          <a:pathLst>
            <a:path>
              <a:moveTo>
                <a:pt x="0" y="0"/>
              </a:moveTo>
              <a:lnTo>
                <a:pt x="369025" y="0"/>
              </a:lnTo>
              <a:lnTo>
                <a:pt x="369025" y="283395"/>
              </a:lnTo>
              <a:lnTo>
                <a:pt x="738051" y="2833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7007799" y="4910462"/>
        <a:ext cx="39529" cy="39529"/>
      </dsp:txXfrm>
    </dsp:sp>
    <dsp:sp modelId="{2D943957-24D6-4963-A048-39357BE6693D}">
      <dsp:nvSpPr>
        <dsp:cNvPr id="0" name=""/>
        <dsp:cNvSpPr/>
      </dsp:nvSpPr>
      <dsp:spPr>
        <a:xfrm>
          <a:off x="6658539" y="3665577"/>
          <a:ext cx="738051" cy="1122951"/>
        </a:xfrm>
        <a:custGeom>
          <a:avLst/>
          <a:gdLst/>
          <a:ahLst/>
          <a:cxnLst/>
          <a:rect l="0" t="0" r="0" b="0"/>
          <a:pathLst>
            <a:path>
              <a:moveTo>
                <a:pt x="0" y="1122951"/>
              </a:moveTo>
              <a:lnTo>
                <a:pt x="369025" y="1122951"/>
              </a:lnTo>
              <a:lnTo>
                <a:pt x="369025" y="0"/>
              </a:lnTo>
              <a:lnTo>
                <a:pt x="73805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6993970" y="4193459"/>
        <a:ext cx="67188" cy="67188"/>
      </dsp:txXfrm>
    </dsp:sp>
    <dsp:sp modelId="{CC085EFD-7C47-4764-9EE5-26F374EB2F9F}">
      <dsp:nvSpPr>
        <dsp:cNvPr id="0" name=""/>
        <dsp:cNvSpPr/>
      </dsp:nvSpPr>
      <dsp:spPr>
        <a:xfrm>
          <a:off x="6658539" y="2259230"/>
          <a:ext cx="738051" cy="2529299"/>
        </a:xfrm>
        <a:custGeom>
          <a:avLst/>
          <a:gdLst/>
          <a:ahLst/>
          <a:cxnLst/>
          <a:rect l="0" t="0" r="0" b="0"/>
          <a:pathLst>
            <a:path>
              <a:moveTo>
                <a:pt x="0" y="2529299"/>
              </a:moveTo>
              <a:lnTo>
                <a:pt x="369025" y="2529299"/>
              </a:lnTo>
              <a:lnTo>
                <a:pt x="369025" y="0"/>
              </a:lnTo>
              <a:lnTo>
                <a:pt x="73805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vi-VN" sz="1000" kern="1200"/>
        </a:p>
      </dsp:txBody>
      <dsp:txXfrm>
        <a:off x="6961695" y="3458010"/>
        <a:ext cx="131739" cy="131739"/>
      </dsp:txXfrm>
    </dsp:sp>
    <dsp:sp modelId="{32508402-7BA7-4971-A663-67BECC6B7761}">
      <dsp:nvSpPr>
        <dsp:cNvPr id="0" name=""/>
        <dsp:cNvSpPr/>
      </dsp:nvSpPr>
      <dsp:spPr>
        <a:xfrm>
          <a:off x="6658539" y="852882"/>
          <a:ext cx="738051" cy="3935646"/>
        </a:xfrm>
        <a:custGeom>
          <a:avLst/>
          <a:gdLst/>
          <a:ahLst/>
          <a:cxnLst/>
          <a:rect l="0" t="0" r="0" b="0"/>
          <a:pathLst>
            <a:path>
              <a:moveTo>
                <a:pt x="0" y="3935646"/>
              </a:moveTo>
              <a:lnTo>
                <a:pt x="369025" y="3935646"/>
              </a:lnTo>
              <a:lnTo>
                <a:pt x="369025" y="0"/>
              </a:lnTo>
              <a:lnTo>
                <a:pt x="73805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vi-VN" sz="1500" kern="1200"/>
        </a:p>
      </dsp:txBody>
      <dsp:txXfrm>
        <a:off x="6927458" y="2720599"/>
        <a:ext cx="200212" cy="200212"/>
      </dsp:txXfrm>
    </dsp:sp>
    <dsp:sp modelId="{2B69ACF3-5DB2-482E-8E2F-EB05F954A315}">
      <dsp:nvSpPr>
        <dsp:cNvPr id="0" name=""/>
        <dsp:cNvSpPr/>
      </dsp:nvSpPr>
      <dsp:spPr>
        <a:xfrm>
          <a:off x="2230231" y="3560412"/>
          <a:ext cx="738051" cy="1228116"/>
        </a:xfrm>
        <a:custGeom>
          <a:avLst/>
          <a:gdLst/>
          <a:ahLst/>
          <a:cxnLst/>
          <a:rect l="0" t="0" r="0" b="0"/>
          <a:pathLst>
            <a:path>
              <a:moveTo>
                <a:pt x="0" y="0"/>
              </a:moveTo>
              <a:lnTo>
                <a:pt x="369025" y="0"/>
              </a:lnTo>
              <a:lnTo>
                <a:pt x="369025" y="1228116"/>
              </a:lnTo>
              <a:lnTo>
                <a:pt x="738051" y="122811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2563436" y="4138650"/>
        <a:ext cx="71641" cy="71641"/>
      </dsp:txXfrm>
    </dsp:sp>
    <dsp:sp modelId="{217F5DBE-B51B-4B2D-B7F0-D6BF4E2D11BC}">
      <dsp:nvSpPr>
        <dsp:cNvPr id="0" name=""/>
        <dsp:cNvSpPr/>
      </dsp:nvSpPr>
      <dsp:spPr>
        <a:xfrm>
          <a:off x="2230231" y="1842129"/>
          <a:ext cx="721998" cy="1718282"/>
        </a:xfrm>
        <a:custGeom>
          <a:avLst/>
          <a:gdLst/>
          <a:ahLst/>
          <a:cxnLst/>
          <a:rect l="0" t="0" r="0" b="0"/>
          <a:pathLst>
            <a:path>
              <a:moveTo>
                <a:pt x="0" y="1718282"/>
              </a:moveTo>
              <a:lnTo>
                <a:pt x="360999" y="1718282"/>
              </a:lnTo>
              <a:lnTo>
                <a:pt x="360999" y="0"/>
              </a:lnTo>
              <a:lnTo>
                <a:pt x="72199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vi-VN" sz="700" kern="1200"/>
        </a:p>
      </dsp:txBody>
      <dsp:txXfrm>
        <a:off x="2544635" y="2654675"/>
        <a:ext cx="93190" cy="93190"/>
      </dsp:txXfrm>
    </dsp:sp>
    <dsp:sp modelId="{2171666A-3DB3-4720-A367-B267E35954CD}">
      <dsp:nvSpPr>
        <dsp:cNvPr id="0" name=""/>
        <dsp:cNvSpPr/>
      </dsp:nvSpPr>
      <dsp:spPr>
        <a:xfrm rot="16200000">
          <a:off x="-1293039" y="2997873"/>
          <a:ext cx="5921463" cy="1125078"/>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vi-VN" sz="5000" b="0" i="0" kern="1200" dirty="0"/>
            <a:t>4</a:t>
          </a:r>
          <a:r>
            <a:rPr lang="vi-VN" sz="5000" b="0" i="0" kern="1200" dirty="0">
              <a:solidFill>
                <a:schemeClr val="tx1"/>
              </a:solidFill>
            </a:rPr>
            <a:t>. </a:t>
          </a:r>
          <a:r>
            <a:rPr lang="vi-VN" sz="5000" b="0" i="0" kern="1200" dirty="0" err="1">
              <a:solidFill>
                <a:schemeClr val="tx1"/>
              </a:solidFill>
            </a:rPr>
            <a:t>Lập</a:t>
          </a:r>
          <a:r>
            <a:rPr lang="vi-VN" sz="5000" b="0" i="0" kern="1200" dirty="0">
              <a:solidFill>
                <a:schemeClr val="tx1"/>
              </a:solidFill>
            </a:rPr>
            <a:t> </a:t>
          </a:r>
          <a:r>
            <a:rPr lang="vi-VN" sz="5000" b="0" i="0" kern="1200" dirty="0" err="1">
              <a:solidFill>
                <a:schemeClr val="tx1"/>
              </a:solidFill>
            </a:rPr>
            <a:t>hồ</a:t>
          </a:r>
          <a:r>
            <a:rPr lang="vi-VN" sz="5000" b="0" i="0" kern="1200" dirty="0">
              <a:solidFill>
                <a:schemeClr val="tx1"/>
              </a:solidFill>
            </a:rPr>
            <a:t> sơ </a:t>
          </a:r>
          <a:r>
            <a:rPr lang="vi-VN" sz="5000" b="0" i="0" kern="1200" dirty="0" err="1">
              <a:solidFill>
                <a:schemeClr val="tx1"/>
              </a:solidFill>
            </a:rPr>
            <a:t>tài</a:t>
          </a:r>
          <a:r>
            <a:rPr lang="vi-VN" sz="5000" b="0" i="0" kern="1200" dirty="0">
              <a:solidFill>
                <a:schemeClr val="tx1"/>
              </a:solidFill>
            </a:rPr>
            <a:t> </a:t>
          </a:r>
          <a:r>
            <a:rPr lang="vi-VN" sz="5000" b="0" i="0" kern="1200" dirty="0" err="1">
              <a:solidFill>
                <a:schemeClr val="tx1"/>
              </a:solidFill>
            </a:rPr>
            <a:t>liệu</a:t>
          </a:r>
          <a:r>
            <a:rPr lang="vi-VN" sz="5000" b="0" i="0" kern="1200" dirty="0">
              <a:solidFill>
                <a:schemeClr val="tx1"/>
              </a:solidFill>
            </a:rPr>
            <a:t> </a:t>
          </a:r>
          <a:endParaRPr lang="vi-VN" sz="5000" kern="1200" dirty="0">
            <a:solidFill>
              <a:schemeClr val="tx1"/>
            </a:solidFill>
          </a:endParaRPr>
        </a:p>
      </dsp:txBody>
      <dsp:txXfrm>
        <a:off x="-1293039" y="2997873"/>
        <a:ext cx="5921463" cy="1125078"/>
      </dsp:txXfrm>
    </dsp:sp>
    <dsp:sp modelId="{4EB3BF2B-749A-41DE-9C59-DC38599FF0EA}">
      <dsp:nvSpPr>
        <dsp:cNvPr id="0" name=""/>
        <dsp:cNvSpPr/>
      </dsp:nvSpPr>
      <dsp:spPr>
        <a:xfrm>
          <a:off x="2952230" y="1279590"/>
          <a:ext cx="3690256" cy="112507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0" kern="1200" dirty="0"/>
            <a:t>- </a:t>
          </a:r>
          <a:r>
            <a:rPr lang="vi-VN" sz="1600" b="0" i="0" kern="1200" dirty="0" err="1"/>
            <a:t>Là</a:t>
          </a:r>
          <a:r>
            <a:rPr lang="vi-VN" sz="1600" b="0" i="0" kern="1200" dirty="0"/>
            <a:t> </a:t>
          </a:r>
          <a:r>
            <a:rPr lang="vi-VN" sz="1600" b="0" i="0" kern="1200" dirty="0" err="1"/>
            <a:t>tổng</a:t>
          </a:r>
          <a:r>
            <a:rPr lang="vi-VN" sz="1600" b="0" i="0" kern="1200" dirty="0"/>
            <a:t> </a:t>
          </a:r>
          <a:r>
            <a:rPr lang="vi-VN" sz="1600" b="0" i="0" kern="1200" dirty="0" err="1"/>
            <a:t>hợp</a:t>
          </a:r>
          <a:r>
            <a:rPr lang="vi-VN" sz="1600" b="0" i="0" kern="1200" dirty="0"/>
            <a:t> </a:t>
          </a:r>
          <a:r>
            <a:rPr lang="vi-VN" sz="1600" b="0" i="0" kern="1200" dirty="0" err="1"/>
            <a:t>và</a:t>
          </a:r>
          <a:r>
            <a:rPr lang="vi-VN" sz="1600" b="0" i="0" kern="1200" dirty="0"/>
            <a:t> </a:t>
          </a:r>
          <a:r>
            <a:rPr lang="vi-VN" sz="1600" b="0" i="0" kern="1200" dirty="0" err="1"/>
            <a:t>sắp</a:t>
          </a:r>
          <a:r>
            <a:rPr lang="vi-VN" sz="1600" b="0" i="0" kern="1200" dirty="0"/>
            <a:t> </a:t>
          </a:r>
          <a:r>
            <a:rPr lang="vi-VN" sz="1600" b="0" i="0" kern="1200" dirty="0" err="1"/>
            <a:t>xếp</a:t>
          </a:r>
          <a:r>
            <a:rPr lang="vi-VN" sz="1600" b="0" i="0" kern="1200" dirty="0"/>
            <a:t> văn </a:t>
          </a:r>
          <a:r>
            <a:rPr lang="vi-VN" sz="1600" b="0" i="0" kern="1200" dirty="0" err="1"/>
            <a:t>bản</a:t>
          </a:r>
          <a:r>
            <a:rPr lang="vi-VN" sz="1600" b="0" i="0" kern="1200" dirty="0"/>
            <a:t>, </a:t>
          </a:r>
          <a:r>
            <a:rPr lang="vi-VN" sz="1600" b="0" i="0" kern="1200" dirty="0" err="1"/>
            <a:t>tài</a:t>
          </a:r>
          <a:r>
            <a:rPr lang="vi-VN" sz="1600" b="0" i="0" kern="1200" dirty="0"/>
            <a:t> </a:t>
          </a:r>
          <a:r>
            <a:rPr lang="vi-VN" sz="1600" b="0" i="0" kern="1200" dirty="0" err="1"/>
            <a:t>liệu</a:t>
          </a:r>
          <a:r>
            <a:rPr lang="vi-VN" sz="1600" b="0" i="0" kern="1200" dirty="0"/>
            <a:t> </a:t>
          </a:r>
          <a:r>
            <a:rPr lang="vi-VN" sz="1600" b="0" i="0" kern="1200" dirty="0" err="1"/>
            <a:t>có</a:t>
          </a:r>
          <a:r>
            <a:rPr lang="vi-VN" sz="1600" b="0" i="0" kern="1200" dirty="0"/>
            <a:t> </a:t>
          </a:r>
          <a:r>
            <a:rPr lang="vi-VN" sz="1600" b="0" i="0" kern="1200" dirty="0" err="1"/>
            <a:t>được</a:t>
          </a:r>
          <a:r>
            <a:rPr lang="vi-VN" sz="1600" b="0" i="0" kern="1200" dirty="0"/>
            <a:t> trong </a:t>
          </a:r>
          <a:r>
            <a:rPr lang="vi-VN" sz="1600" b="0" i="0" kern="1200" dirty="0" err="1"/>
            <a:t>quá</a:t>
          </a:r>
          <a:r>
            <a:rPr lang="vi-VN" sz="1600" b="0" i="0" kern="1200" dirty="0"/>
            <a:t> </a:t>
          </a:r>
          <a:r>
            <a:rPr lang="vi-VN" sz="1600" b="0" i="0" kern="1200" dirty="0" err="1"/>
            <a:t>trình</a:t>
          </a:r>
          <a:r>
            <a:rPr lang="vi-VN" sz="1600" b="0" i="0" kern="1200" dirty="0"/>
            <a:t> </a:t>
          </a:r>
          <a:r>
            <a:rPr lang="vi-VN" sz="1600" b="0" i="0" kern="1200" dirty="0" err="1"/>
            <a:t>tìm</a:t>
          </a:r>
          <a:r>
            <a:rPr lang="vi-VN" sz="1600" b="0" i="0" kern="1200" dirty="0"/>
            <a:t> </a:t>
          </a:r>
          <a:r>
            <a:rPr lang="vi-VN" sz="1600" b="0" i="0" kern="1200" dirty="0" err="1"/>
            <a:t>hiểu</a:t>
          </a:r>
          <a:r>
            <a:rPr lang="vi-VN" sz="1600" b="0" i="0" kern="1200" dirty="0"/>
            <a:t> </a:t>
          </a:r>
          <a:r>
            <a:rPr lang="vi-VN" sz="1600" b="0" i="0" kern="1200" dirty="0" err="1"/>
            <a:t>đề</a:t>
          </a:r>
          <a:r>
            <a:rPr lang="vi-VN" sz="1600" b="0" i="0" kern="1200" dirty="0"/>
            <a:t> </a:t>
          </a:r>
          <a:r>
            <a:rPr lang="vi-VN" sz="1600" b="0" i="0" kern="1200" dirty="0" err="1"/>
            <a:t>tài</a:t>
          </a:r>
          <a:r>
            <a:rPr lang="vi-VN" sz="1600" b="0" i="0" kern="1200" dirty="0"/>
            <a:t>, </a:t>
          </a:r>
          <a:r>
            <a:rPr lang="vi-VN" sz="1600" b="0" i="0" kern="1200" dirty="0" err="1"/>
            <a:t>vấn</a:t>
          </a:r>
          <a:r>
            <a:rPr lang="vi-VN" sz="1600" b="0" i="0" kern="1200" dirty="0"/>
            <a:t> </a:t>
          </a:r>
          <a:r>
            <a:rPr lang="vi-VN" sz="1600" b="0" i="0" kern="1200" dirty="0" err="1"/>
            <a:t>đề</a:t>
          </a:r>
          <a:r>
            <a:rPr lang="vi-VN" sz="1600" b="0" i="0" kern="1200" dirty="0"/>
            <a:t> </a:t>
          </a:r>
          <a:r>
            <a:rPr lang="vi-VN" sz="1600" b="0" i="0" kern="1200" dirty="0" err="1"/>
            <a:t>thành</a:t>
          </a:r>
          <a:r>
            <a:rPr lang="vi-VN" sz="1600" b="0" i="0" kern="1200" dirty="0"/>
            <a:t> </a:t>
          </a:r>
          <a:r>
            <a:rPr lang="vi-VN" sz="1600" b="0" i="0" kern="1200" dirty="0" err="1"/>
            <a:t>hồ</a:t>
          </a:r>
          <a:r>
            <a:rPr lang="vi-VN" sz="1600" b="0" i="0" kern="1200" dirty="0"/>
            <a:t> sơ theo </a:t>
          </a:r>
          <a:r>
            <a:rPr lang="vi-VN" sz="1600" b="0" i="0" kern="1200" dirty="0" err="1"/>
            <a:t>những</a:t>
          </a:r>
          <a:r>
            <a:rPr lang="vi-VN" sz="1600" b="0" i="0" kern="1200" dirty="0"/>
            <a:t> nguyên </a:t>
          </a:r>
          <a:r>
            <a:rPr lang="vi-VN" sz="1600" b="0" i="0" kern="1200" dirty="0" err="1"/>
            <a:t>tắc</a:t>
          </a:r>
          <a:r>
            <a:rPr lang="vi-VN" sz="1600" b="0" i="0" kern="1200" dirty="0"/>
            <a:t>, phương </a:t>
          </a:r>
          <a:r>
            <a:rPr lang="vi-VN" sz="1600" b="0" i="0" kern="1200" dirty="0" err="1"/>
            <a:t>pháp</a:t>
          </a:r>
          <a:r>
            <a:rPr lang="vi-VN" sz="1600" b="0" i="0" kern="1200" dirty="0"/>
            <a:t> </a:t>
          </a:r>
          <a:r>
            <a:rPr lang="vi-VN" sz="1600" b="0" i="0" kern="1200" dirty="0" err="1"/>
            <a:t>nhất</a:t>
          </a:r>
          <a:r>
            <a:rPr lang="vi-VN" sz="1600" b="0" i="0" kern="1200" dirty="0"/>
            <a:t> </a:t>
          </a:r>
          <a:r>
            <a:rPr lang="vi-VN" sz="1600" b="0" i="0" kern="1200" dirty="0" err="1"/>
            <a:t>định</a:t>
          </a:r>
          <a:r>
            <a:rPr lang="vi-VN" sz="1600" b="0" i="0" kern="1200" dirty="0"/>
            <a:t> </a:t>
          </a:r>
          <a:r>
            <a:rPr lang="vi-VN" sz="1600" b="0" i="0" kern="1200" dirty="0" err="1"/>
            <a:t>và</a:t>
          </a:r>
          <a:r>
            <a:rPr lang="vi-VN" sz="1600" b="0" i="0" kern="1200" dirty="0"/>
            <a:t> </a:t>
          </a:r>
          <a:r>
            <a:rPr lang="vi-VN" sz="1600" b="0" i="0" kern="1200" dirty="0" err="1"/>
            <a:t>mục</a:t>
          </a:r>
          <a:r>
            <a:rPr lang="vi-VN" sz="1600" b="0" i="0" kern="1200" dirty="0"/>
            <a:t> tiêu nghiên </a:t>
          </a:r>
          <a:r>
            <a:rPr lang="vi-VN" sz="1600" b="0" i="0" kern="1200" dirty="0" err="1"/>
            <a:t>cứu</a:t>
          </a:r>
          <a:r>
            <a:rPr lang="vi-VN" sz="1600" b="0" i="0" kern="1200" dirty="0"/>
            <a:t> </a:t>
          </a:r>
          <a:r>
            <a:rPr lang="vi-VN" sz="1600" b="0" i="0" kern="1200" dirty="0" err="1"/>
            <a:t>đã</a:t>
          </a:r>
          <a:r>
            <a:rPr lang="vi-VN" sz="1600" b="0" i="0" kern="1200" dirty="0"/>
            <a:t> </a:t>
          </a:r>
          <a:r>
            <a:rPr lang="vi-VN" sz="1600" b="0" i="0" kern="1200" dirty="0" err="1"/>
            <a:t>xác</a:t>
          </a:r>
          <a:r>
            <a:rPr lang="vi-VN" sz="1600" b="0" i="0" kern="1200" dirty="0"/>
            <a:t> </a:t>
          </a:r>
          <a:r>
            <a:rPr lang="vi-VN" sz="1600" b="0" i="0" kern="1200" dirty="0" err="1"/>
            <a:t>định</a:t>
          </a:r>
          <a:r>
            <a:rPr lang="vi-VN" sz="1600" b="0" i="0" kern="1200" dirty="0"/>
            <a:t>. </a:t>
          </a:r>
          <a:endParaRPr lang="vi-VN" sz="1600" kern="1200" dirty="0"/>
        </a:p>
      </dsp:txBody>
      <dsp:txXfrm>
        <a:off x="2952230" y="1279590"/>
        <a:ext cx="3690256" cy="1125078"/>
      </dsp:txXfrm>
    </dsp:sp>
    <dsp:sp modelId="{9E0613A0-65E1-490A-B263-4EE923EC13B0}">
      <dsp:nvSpPr>
        <dsp:cNvPr id="0" name=""/>
        <dsp:cNvSpPr/>
      </dsp:nvSpPr>
      <dsp:spPr>
        <a:xfrm>
          <a:off x="2968282" y="4225990"/>
          <a:ext cx="3690256" cy="112507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0" kern="1200" dirty="0"/>
            <a:t>- </a:t>
          </a:r>
          <a:r>
            <a:rPr lang="vi-VN" sz="1600" b="0" i="0" kern="1200" dirty="0" err="1"/>
            <a:t>Hồ</a:t>
          </a:r>
          <a:r>
            <a:rPr lang="vi-VN" sz="1600" b="0" i="0" kern="1200" dirty="0"/>
            <a:t> sơ </a:t>
          </a:r>
          <a:r>
            <a:rPr lang="vi-VN" sz="1600" b="0" i="0" kern="1200" dirty="0" err="1"/>
            <a:t>tài</a:t>
          </a:r>
          <a:r>
            <a:rPr lang="vi-VN" sz="1600" b="0" i="0" kern="1200" dirty="0"/>
            <a:t> </a:t>
          </a:r>
          <a:r>
            <a:rPr lang="vi-VN" sz="1600" b="0" i="0" kern="1200" dirty="0" err="1"/>
            <a:t>liệu</a:t>
          </a:r>
          <a:r>
            <a:rPr lang="vi-VN" sz="1600" b="0" i="0" kern="1200" dirty="0"/>
            <a:t> bao </a:t>
          </a:r>
          <a:r>
            <a:rPr lang="vi-VN" sz="1600" b="0" i="0" kern="1200" dirty="0" err="1"/>
            <a:t>gồm</a:t>
          </a:r>
          <a:r>
            <a:rPr lang="vi-VN" sz="1600" b="0" i="0" kern="1200" dirty="0"/>
            <a:t>:</a:t>
          </a:r>
          <a:endParaRPr lang="vi-VN" sz="1600" kern="1200" dirty="0"/>
        </a:p>
      </dsp:txBody>
      <dsp:txXfrm>
        <a:off x="2968282" y="4225990"/>
        <a:ext cx="3690256" cy="1125078"/>
      </dsp:txXfrm>
    </dsp:sp>
    <dsp:sp modelId="{66774594-DE14-4D30-846C-C4A9AE01EDDD}">
      <dsp:nvSpPr>
        <dsp:cNvPr id="0" name=""/>
        <dsp:cNvSpPr/>
      </dsp:nvSpPr>
      <dsp:spPr>
        <a:xfrm>
          <a:off x="7396590" y="290343"/>
          <a:ext cx="3690256" cy="1125078"/>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0" kern="1200" dirty="0"/>
            <a:t>+ </a:t>
          </a:r>
          <a:r>
            <a:rPr lang="vi-VN" sz="1600" b="0" i="0" kern="1200" dirty="0" err="1"/>
            <a:t>Các</a:t>
          </a:r>
          <a:r>
            <a:rPr lang="vi-VN" sz="1600" b="0" i="0" kern="1200" dirty="0"/>
            <a:t> </a:t>
          </a:r>
          <a:r>
            <a:rPr lang="vi-VN" sz="1600" b="0" i="0" kern="1200" dirty="0" err="1"/>
            <a:t>tác</a:t>
          </a:r>
          <a:r>
            <a:rPr lang="vi-VN" sz="1600" b="0" i="0" kern="1200" dirty="0"/>
            <a:t> </a:t>
          </a:r>
          <a:r>
            <a:rPr lang="vi-VN" sz="1600" b="0" i="0" kern="1200" dirty="0" err="1"/>
            <a:t>phẩm</a:t>
          </a:r>
          <a:r>
            <a:rPr lang="vi-VN" sz="1600" b="0" i="0" kern="1200" dirty="0"/>
            <a:t> </a:t>
          </a:r>
          <a:r>
            <a:rPr lang="vi-VN" sz="1600" b="0" i="0" kern="1200" dirty="0" err="1"/>
            <a:t>có</a:t>
          </a:r>
          <a:r>
            <a:rPr lang="vi-VN" sz="1600" b="0" i="0" kern="1200" dirty="0"/>
            <a:t> liên quan</a:t>
          </a:r>
          <a:endParaRPr lang="vi-VN" sz="1600" kern="1200" dirty="0"/>
        </a:p>
      </dsp:txBody>
      <dsp:txXfrm>
        <a:off x="7396590" y="290343"/>
        <a:ext cx="3690256" cy="1125078"/>
      </dsp:txXfrm>
    </dsp:sp>
    <dsp:sp modelId="{596253C9-835C-43F4-8F79-55647DCD340F}">
      <dsp:nvSpPr>
        <dsp:cNvPr id="0" name=""/>
        <dsp:cNvSpPr/>
      </dsp:nvSpPr>
      <dsp:spPr>
        <a:xfrm>
          <a:off x="7396590" y="1696691"/>
          <a:ext cx="3690256" cy="1125078"/>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0" kern="1200" dirty="0"/>
            <a:t>+ Danh </a:t>
          </a:r>
          <a:r>
            <a:rPr lang="vi-VN" sz="1600" b="0" i="0" kern="1200" dirty="0" err="1"/>
            <a:t>mục</a:t>
          </a:r>
          <a:r>
            <a:rPr lang="vi-VN" sz="1600" b="0" i="0" kern="1200" dirty="0"/>
            <a:t> </a:t>
          </a:r>
          <a:r>
            <a:rPr lang="vi-VN" sz="1600" b="0" i="0" kern="1200" dirty="0" err="1"/>
            <a:t>tài</a:t>
          </a:r>
          <a:r>
            <a:rPr lang="vi-VN" sz="1600" b="0" i="0" kern="1200" dirty="0"/>
            <a:t> </a:t>
          </a:r>
          <a:r>
            <a:rPr lang="vi-VN" sz="1600" b="0" i="0" kern="1200" dirty="0" err="1"/>
            <a:t>liệu</a:t>
          </a:r>
          <a:r>
            <a:rPr lang="vi-VN" sz="1600" b="0" i="0" kern="1200" dirty="0"/>
            <a:t> tham </a:t>
          </a:r>
          <a:r>
            <a:rPr lang="vi-VN" sz="1600" b="0" i="0" kern="1200" dirty="0" err="1"/>
            <a:t>khảo</a:t>
          </a:r>
          <a:endParaRPr lang="vi-VN" sz="1600" kern="1200" dirty="0"/>
        </a:p>
      </dsp:txBody>
      <dsp:txXfrm>
        <a:off x="7396590" y="1696691"/>
        <a:ext cx="3690256" cy="1125078"/>
      </dsp:txXfrm>
    </dsp:sp>
    <dsp:sp modelId="{4041FF9F-5C1B-470A-A268-ED6FEF4FDBE6}">
      <dsp:nvSpPr>
        <dsp:cNvPr id="0" name=""/>
        <dsp:cNvSpPr/>
      </dsp:nvSpPr>
      <dsp:spPr>
        <a:xfrm>
          <a:off x="7396590" y="3103038"/>
          <a:ext cx="3690256" cy="1125078"/>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0" kern="1200" dirty="0"/>
            <a:t>+ </a:t>
          </a:r>
          <a:r>
            <a:rPr lang="vi-VN" sz="1600" b="0" i="0" kern="1200" dirty="0" err="1"/>
            <a:t>Các</a:t>
          </a:r>
          <a:r>
            <a:rPr lang="vi-VN" sz="1600" b="0" i="0" kern="1200" dirty="0"/>
            <a:t> tranh </a:t>
          </a:r>
          <a:r>
            <a:rPr lang="vi-VN" sz="1600" b="0" i="0" kern="1200" dirty="0" err="1"/>
            <a:t>ảnh</a:t>
          </a:r>
          <a:r>
            <a:rPr lang="vi-VN" sz="1600" b="0" i="0" kern="1200" dirty="0"/>
            <a:t>, </a:t>
          </a:r>
          <a:r>
            <a:rPr lang="vi-VN" sz="1600" b="0" i="0" kern="1200" dirty="0" err="1"/>
            <a:t>số</a:t>
          </a:r>
          <a:r>
            <a:rPr lang="vi-VN" sz="1600" b="0" i="0" kern="1200" dirty="0"/>
            <a:t> </a:t>
          </a:r>
          <a:r>
            <a:rPr lang="vi-VN" sz="1600" b="0" i="0" kern="1200" dirty="0" err="1"/>
            <a:t>liệu</a:t>
          </a:r>
          <a:r>
            <a:rPr lang="vi-VN" sz="1600" b="0" i="0" kern="1200" dirty="0"/>
            <a:t>, </a:t>
          </a:r>
          <a:r>
            <a:rPr lang="vi-VN" sz="1600" b="0" i="0" kern="1200" dirty="0" err="1"/>
            <a:t>bảng</a:t>
          </a:r>
          <a:r>
            <a:rPr lang="vi-VN" sz="1600" b="0" i="0" kern="1200" dirty="0"/>
            <a:t> </a:t>
          </a:r>
          <a:r>
            <a:rPr lang="vi-VN" sz="1600" b="0" i="0" kern="1200" dirty="0" err="1"/>
            <a:t>biểu</a:t>
          </a:r>
          <a:endParaRPr lang="vi-VN" sz="1600" kern="1200" dirty="0"/>
        </a:p>
      </dsp:txBody>
      <dsp:txXfrm>
        <a:off x="7396590" y="3103038"/>
        <a:ext cx="3690256" cy="1125078"/>
      </dsp:txXfrm>
    </dsp:sp>
    <dsp:sp modelId="{118CA80A-F132-4FBD-8169-FC5F92C3FF75}">
      <dsp:nvSpPr>
        <dsp:cNvPr id="0" name=""/>
        <dsp:cNvSpPr/>
      </dsp:nvSpPr>
      <dsp:spPr>
        <a:xfrm>
          <a:off x="7396590" y="4509386"/>
          <a:ext cx="3690256" cy="1125078"/>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0" kern="1200" dirty="0"/>
            <a:t>+ </a:t>
          </a:r>
          <a:r>
            <a:rPr lang="vi-VN" sz="1600" b="0" i="0" kern="1200" dirty="0" err="1"/>
            <a:t>Các</a:t>
          </a:r>
          <a:r>
            <a:rPr lang="vi-VN" sz="1600" b="0" i="0" kern="1200" dirty="0"/>
            <a:t> </a:t>
          </a:r>
          <a:r>
            <a:rPr lang="vi-VN" sz="1600" b="0" i="0" kern="1200" dirty="0" err="1"/>
            <a:t>nội</a:t>
          </a:r>
          <a:r>
            <a:rPr lang="vi-VN" sz="1600" b="0" i="0" kern="1200" dirty="0"/>
            <a:t> dung ghi </a:t>
          </a:r>
          <a:r>
            <a:rPr lang="vi-VN" sz="1600" b="0" i="0" kern="1200" dirty="0" err="1"/>
            <a:t>chép</a:t>
          </a:r>
          <a:endParaRPr lang="vi-VN" sz="1600" kern="1200" dirty="0"/>
        </a:p>
      </dsp:txBody>
      <dsp:txXfrm>
        <a:off x="7396590" y="4509386"/>
        <a:ext cx="3690256" cy="1125078"/>
      </dsp:txXfrm>
    </dsp:sp>
    <dsp:sp modelId="{DD91A4D1-FC79-409F-B661-4FF5D43A2EC0}">
      <dsp:nvSpPr>
        <dsp:cNvPr id="0" name=""/>
        <dsp:cNvSpPr/>
      </dsp:nvSpPr>
      <dsp:spPr>
        <a:xfrm>
          <a:off x="7396590" y="5915733"/>
          <a:ext cx="3690256" cy="1125078"/>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i="0" kern="1200" dirty="0"/>
            <a:t>+ </a:t>
          </a:r>
          <a:r>
            <a:rPr lang="en-US" sz="1600" b="0" i="0" kern="1200" dirty="0" err="1"/>
            <a:t>Các</a:t>
          </a:r>
          <a:r>
            <a:rPr lang="en-US" sz="1600" b="0" i="0" kern="1200" dirty="0"/>
            <a:t> </a:t>
          </a:r>
          <a:r>
            <a:rPr lang="en-US" sz="1600" b="0" i="0" kern="1200" dirty="0" err="1"/>
            <a:t>minh</a:t>
          </a:r>
          <a:r>
            <a:rPr lang="en-US" sz="1600" b="0" i="0" kern="1200" dirty="0"/>
            <a:t> </a:t>
          </a:r>
          <a:r>
            <a:rPr lang="en-US" sz="1600" b="0" i="0" kern="1200" dirty="0" err="1"/>
            <a:t>chứng</a:t>
          </a:r>
          <a:r>
            <a:rPr lang="en-US" sz="1600" b="0" i="0" kern="1200" dirty="0"/>
            <a:t> </a:t>
          </a:r>
          <a:r>
            <a:rPr lang="en-US" sz="1600" b="0" i="0" kern="1200" dirty="0" err="1"/>
            <a:t>khác</a:t>
          </a:r>
          <a:endParaRPr lang="vi-VN" sz="1600" kern="1200" dirty="0"/>
        </a:p>
      </dsp:txBody>
      <dsp:txXfrm>
        <a:off x="7396590" y="5915733"/>
        <a:ext cx="3690256" cy="11250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9906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57589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0" y="2905654"/>
            <a:ext cx="12179336" cy="3489008"/>
          </a:xfrm>
          <a:custGeom>
            <a:avLst/>
            <a:gdLst/>
            <a:ahLst/>
            <a:cxnLst/>
            <a:rect l="l" t="t" r="r" b="b"/>
            <a:pathLst>
              <a:path w="12364808" h="3489008" extrusionOk="0">
                <a:moveTo>
                  <a:pt x="0" y="0"/>
                </a:moveTo>
                <a:lnTo>
                  <a:pt x="0" y="2631758"/>
                </a:lnTo>
                <a:cubicBezTo>
                  <a:pt x="687963" y="2631758"/>
                  <a:pt x="687963" y="3489008"/>
                  <a:pt x="1373610" y="3489008"/>
                </a:cubicBezTo>
                <a:cubicBezTo>
                  <a:pt x="2061574" y="3489960"/>
                  <a:pt x="2061574" y="2486978"/>
                  <a:pt x="2749537" y="2486978"/>
                </a:cubicBezTo>
                <a:cubicBezTo>
                  <a:pt x="3437500" y="2486978"/>
                  <a:pt x="3437500" y="3001328"/>
                  <a:pt x="4123147" y="3001328"/>
                </a:cubicBezTo>
                <a:cubicBezTo>
                  <a:pt x="4811111" y="3001328"/>
                  <a:pt x="4811111" y="2398395"/>
                  <a:pt x="5496758" y="2398395"/>
                </a:cubicBezTo>
                <a:cubicBezTo>
                  <a:pt x="6184721" y="2398395"/>
                  <a:pt x="6184721" y="3173730"/>
                  <a:pt x="6870368" y="3173730"/>
                </a:cubicBezTo>
                <a:cubicBezTo>
                  <a:pt x="7558331" y="3173730"/>
                  <a:pt x="7558331" y="2633663"/>
                  <a:pt x="8243978" y="2633663"/>
                </a:cubicBezTo>
                <a:cubicBezTo>
                  <a:pt x="8929625" y="2633663"/>
                  <a:pt x="8931942" y="3300413"/>
                  <a:pt x="9617589" y="3300413"/>
                </a:cubicBezTo>
                <a:cubicBezTo>
                  <a:pt x="10305552" y="3300413"/>
                  <a:pt x="10305552" y="2302193"/>
                  <a:pt x="10991199" y="2302193"/>
                </a:cubicBezTo>
                <a:cubicBezTo>
                  <a:pt x="11679163" y="2302193"/>
                  <a:pt x="11679163" y="3088005"/>
                  <a:pt x="12364809" y="3088005"/>
                </a:cubicBezTo>
                <a:lnTo>
                  <a:pt x="12364809" y="0"/>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0" y="0"/>
            <a:ext cx="12192000" cy="6129867"/>
          </a:xfrm>
          <a:custGeom>
            <a:avLst/>
            <a:gdLst/>
            <a:ahLst/>
            <a:cxnLst/>
            <a:rect l="l" t="t" r="r" b="b"/>
            <a:pathLst>
              <a:path w="12192000" h="6129867" extrusionOk="0">
                <a:moveTo>
                  <a:pt x="0" y="0"/>
                </a:moveTo>
                <a:lnTo>
                  <a:pt x="12192000" y="0"/>
                </a:lnTo>
                <a:lnTo>
                  <a:pt x="12192000" y="3003592"/>
                </a:lnTo>
                <a:lnTo>
                  <a:pt x="12185084" y="3003592"/>
                </a:lnTo>
                <a:lnTo>
                  <a:pt x="12185084" y="5728865"/>
                </a:lnTo>
                <a:cubicBezTo>
                  <a:pt x="11509276" y="5728865"/>
                  <a:pt x="11509276" y="5134505"/>
                  <a:pt x="10831185" y="5134505"/>
                </a:cubicBezTo>
                <a:cubicBezTo>
                  <a:pt x="10155378" y="5134505"/>
                  <a:pt x="10155378" y="5941272"/>
                  <a:pt x="9477287" y="5941272"/>
                </a:cubicBezTo>
                <a:cubicBezTo>
                  <a:pt x="8801480" y="5941272"/>
                  <a:pt x="8799197" y="5422160"/>
                  <a:pt x="8123390" y="5422160"/>
                </a:cubicBezTo>
                <a:cubicBezTo>
                  <a:pt x="7447582" y="5422160"/>
                  <a:pt x="7447582" y="5813637"/>
                  <a:pt x="6769492" y="5813637"/>
                </a:cubicBezTo>
                <a:cubicBezTo>
                  <a:pt x="6093684" y="5813637"/>
                  <a:pt x="6093684" y="5213562"/>
                  <a:pt x="5415593" y="5213562"/>
                </a:cubicBezTo>
                <a:cubicBezTo>
                  <a:pt x="4739787" y="5213562"/>
                  <a:pt x="4739787" y="5641235"/>
                  <a:pt x="4061695" y="5641235"/>
                </a:cubicBezTo>
                <a:cubicBezTo>
                  <a:pt x="3385887" y="5641235"/>
                  <a:pt x="3385887" y="5323100"/>
                  <a:pt x="2707797" y="5323100"/>
                </a:cubicBezTo>
                <a:cubicBezTo>
                  <a:pt x="2031989" y="5323100"/>
                  <a:pt x="2031989" y="6129867"/>
                  <a:pt x="1353898" y="6129867"/>
                </a:cubicBezTo>
                <a:cubicBezTo>
                  <a:pt x="678091" y="6129867"/>
                  <a:pt x="678091" y="5423112"/>
                  <a:pt x="0" y="5423112"/>
                </a:cubicBezTo>
                <a:lnTo>
                  <a:pt x="0" y="3003592"/>
                </a:lnTo>
                <a:lnTo>
                  <a:pt x="0" y="26399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 name="Google Shape;13;p2"/>
          <p:cNvSpPr txBox="1">
            <a:spLocks noGrp="1"/>
          </p:cNvSpPr>
          <p:nvPr>
            <p:ph type="title"/>
          </p:nvPr>
        </p:nvSpPr>
        <p:spPr>
          <a:xfrm>
            <a:off x="1547100" y="1717500"/>
            <a:ext cx="90978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rgbClr val="000000"/>
              </a:buClr>
              <a:buSzPts val="1100"/>
              <a:buFont typeface="Arial"/>
              <a:buNone/>
              <a:defRPr sz="7000">
                <a:solidFill>
                  <a:schemeClr val="accent4"/>
                </a:solidFill>
                <a:highlight>
                  <a:schemeClr val="lt1"/>
                </a:highlight>
              </a:defRPr>
            </a:lvl1pPr>
            <a:lvl2pPr lvl="1" algn="ctr">
              <a:spcBef>
                <a:spcPts val="0"/>
              </a:spcBef>
              <a:spcAft>
                <a:spcPts val="0"/>
              </a:spcAft>
              <a:buClr>
                <a:schemeClr val="accent4"/>
              </a:buClr>
              <a:buSzPts val="7000"/>
              <a:buNone/>
              <a:defRPr sz="7000">
                <a:solidFill>
                  <a:schemeClr val="accent4"/>
                </a:solidFill>
                <a:highlight>
                  <a:schemeClr val="lt1"/>
                </a:highlight>
              </a:defRPr>
            </a:lvl2pPr>
            <a:lvl3pPr lvl="2" algn="ctr">
              <a:spcBef>
                <a:spcPts val="0"/>
              </a:spcBef>
              <a:spcAft>
                <a:spcPts val="0"/>
              </a:spcAft>
              <a:buClr>
                <a:schemeClr val="accent4"/>
              </a:buClr>
              <a:buSzPts val="7000"/>
              <a:buNone/>
              <a:defRPr sz="7000">
                <a:solidFill>
                  <a:schemeClr val="accent4"/>
                </a:solidFill>
                <a:highlight>
                  <a:schemeClr val="lt1"/>
                </a:highlight>
              </a:defRPr>
            </a:lvl3pPr>
            <a:lvl4pPr lvl="3" algn="ctr">
              <a:spcBef>
                <a:spcPts val="0"/>
              </a:spcBef>
              <a:spcAft>
                <a:spcPts val="0"/>
              </a:spcAft>
              <a:buClr>
                <a:schemeClr val="accent4"/>
              </a:buClr>
              <a:buSzPts val="7000"/>
              <a:buNone/>
              <a:defRPr sz="7000">
                <a:solidFill>
                  <a:schemeClr val="accent4"/>
                </a:solidFill>
                <a:highlight>
                  <a:schemeClr val="lt1"/>
                </a:highlight>
              </a:defRPr>
            </a:lvl4pPr>
            <a:lvl5pPr lvl="4" algn="ctr">
              <a:spcBef>
                <a:spcPts val="0"/>
              </a:spcBef>
              <a:spcAft>
                <a:spcPts val="0"/>
              </a:spcAft>
              <a:buClr>
                <a:schemeClr val="accent4"/>
              </a:buClr>
              <a:buSzPts val="7000"/>
              <a:buNone/>
              <a:defRPr sz="7000">
                <a:solidFill>
                  <a:schemeClr val="accent4"/>
                </a:solidFill>
                <a:highlight>
                  <a:schemeClr val="lt1"/>
                </a:highlight>
              </a:defRPr>
            </a:lvl5pPr>
            <a:lvl6pPr lvl="5" algn="ctr">
              <a:spcBef>
                <a:spcPts val="0"/>
              </a:spcBef>
              <a:spcAft>
                <a:spcPts val="0"/>
              </a:spcAft>
              <a:buClr>
                <a:schemeClr val="accent4"/>
              </a:buClr>
              <a:buSzPts val="7000"/>
              <a:buNone/>
              <a:defRPr sz="7000">
                <a:solidFill>
                  <a:schemeClr val="accent4"/>
                </a:solidFill>
                <a:highlight>
                  <a:schemeClr val="lt1"/>
                </a:highlight>
              </a:defRPr>
            </a:lvl6pPr>
            <a:lvl7pPr lvl="6" algn="ctr">
              <a:spcBef>
                <a:spcPts val="0"/>
              </a:spcBef>
              <a:spcAft>
                <a:spcPts val="0"/>
              </a:spcAft>
              <a:buClr>
                <a:schemeClr val="accent4"/>
              </a:buClr>
              <a:buSzPts val="7000"/>
              <a:buNone/>
              <a:defRPr sz="7000">
                <a:solidFill>
                  <a:schemeClr val="accent4"/>
                </a:solidFill>
                <a:highlight>
                  <a:schemeClr val="lt1"/>
                </a:highlight>
              </a:defRPr>
            </a:lvl7pPr>
            <a:lvl8pPr lvl="7" algn="ctr">
              <a:spcBef>
                <a:spcPts val="0"/>
              </a:spcBef>
              <a:spcAft>
                <a:spcPts val="0"/>
              </a:spcAft>
              <a:buClr>
                <a:schemeClr val="accent4"/>
              </a:buClr>
              <a:buSzPts val="7000"/>
              <a:buNone/>
              <a:defRPr sz="7000">
                <a:solidFill>
                  <a:schemeClr val="accent4"/>
                </a:solidFill>
                <a:highlight>
                  <a:schemeClr val="lt1"/>
                </a:highlight>
              </a:defRPr>
            </a:lvl8pPr>
            <a:lvl9pPr lvl="8" algn="ctr">
              <a:spcBef>
                <a:spcPts val="0"/>
              </a:spcBef>
              <a:spcAft>
                <a:spcPts val="0"/>
              </a:spcAft>
              <a:buClr>
                <a:schemeClr val="accent4"/>
              </a:buClr>
              <a:buSzPts val="7000"/>
              <a:buNone/>
              <a:defRPr sz="7000">
                <a:solidFill>
                  <a:schemeClr val="accent4"/>
                </a:solidFill>
                <a:highlight>
                  <a:schemeClr val="lt1"/>
                </a:highlight>
              </a:defRPr>
            </a:lvl9pPr>
          </a:lstStyle>
          <a:p>
            <a:endParaRPr/>
          </a:p>
        </p:txBody>
      </p:sp>
      <p:sp>
        <p:nvSpPr>
          <p:cNvPr id="14" name="Google Shape;14;p2"/>
          <p:cNvSpPr txBox="1">
            <a:spLocks noGrp="1"/>
          </p:cNvSpPr>
          <p:nvPr>
            <p:ph type="subTitle" idx="1"/>
          </p:nvPr>
        </p:nvSpPr>
        <p:spPr>
          <a:xfrm>
            <a:off x="432800" y="6096300"/>
            <a:ext cx="113799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1"/>
              </a:buClr>
              <a:buSzPts val="2500"/>
              <a:buNone/>
              <a:defRPr sz="2500">
                <a:solidFill>
                  <a:schemeClr val="lt1"/>
                </a:solidFill>
              </a:defRPr>
            </a:lvl1pPr>
            <a:lvl2pPr lvl="1" algn="ctr">
              <a:spcBef>
                <a:spcPts val="2100"/>
              </a:spcBef>
              <a:spcAft>
                <a:spcPts val="0"/>
              </a:spcAft>
              <a:buClr>
                <a:schemeClr val="lt1"/>
              </a:buClr>
              <a:buSzPts val="2500"/>
              <a:buNone/>
              <a:defRPr sz="2500">
                <a:solidFill>
                  <a:schemeClr val="lt1"/>
                </a:solidFill>
              </a:defRPr>
            </a:lvl2pPr>
            <a:lvl3pPr lvl="2" algn="ctr">
              <a:spcBef>
                <a:spcPts val="2100"/>
              </a:spcBef>
              <a:spcAft>
                <a:spcPts val="0"/>
              </a:spcAft>
              <a:buClr>
                <a:schemeClr val="lt1"/>
              </a:buClr>
              <a:buSzPts val="2500"/>
              <a:buNone/>
              <a:defRPr sz="2500">
                <a:solidFill>
                  <a:schemeClr val="lt1"/>
                </a:solidFill>
              </a:defRPr>
            </a:lvl3pPr>
            <a:lvl4pPr lvl="3" algn="ctr">
              <a:spcBef>
                <a:spcPts val="2100"/>
              </a:spcBef>
              <a:spcAft>
                <a:spcPts val="0"/>
              </a:spcAft>
              <a:buClr>
                <a:schemeClr val="lt1"/>
              </a:buClr>
              <a:buSzPts val="2500"/>
              <a:buNone/>
              <a:defRPr sz="2500">
                <a:solidFill>
                  <a:schemeClr val="lt1"/>
                </a:solidFill>
              </a:defRPr>
            </a:lvl4pPr>
            <a:lvl5pPr lvl="4" algn="ctr">
              <a:spcBef>
                <a:spcPts val="2100"/>
              </a:spcBef>
              <a:spcAft>
                <a:spcPts val="0"/>
              </a:spcAft>
              <a:buClr>
                <a:schemeClr val="lt1"/>
              </a:buClr>
              <a:buSzPts val="2500"/>
              <a:buNone/>
              <a:defRPr sz="2500">
                <a:solidFill>
                  <a:schemeClr val="lt1"/>
                </a:solidFill>
              </a:defRPr>
            </a:lvl5pPr>
            <a:lvl6pPr lvl="5" algn="ctr">
              <a:spcBef>
                <a:spcPts val="2100"/>
              </a:spcBef>
              <a:spcAft>
                <a:spcPts val="0"/>
              </a:spcAft>
              <a:buClr>
                <a:schemeClr val="lt1"/>
              </a:buClr>
              <a:buSzPts val="2500"/>
              <a:buNone/>
              <a:defRPr sz="2500">
                <a:solidFill>
                  <a:schemeClr val="lt1"/>
                </a:solidFill>
              </a:defRPr>
            </a:lvl6pPr>
            <a:lvl7pPr lvl="6" algn="ctr">
              <a:spcBef>
                <a:spcPts val="2100"/>
              </a:spcBef>
              <a:spcAft>
                <a:spcPts val="0"/>
              </a:spcAft>
              <a:buClr>
                <a:schemeClr val="lt1"/>
              </a:buClr>
              <a:buSzPts val="2500"/>
              <a:buNone/>
              <a:defRPr sz="2500">
                <a:solidFill>
                  <a:schemeClr val="lt1"/>
                </a:solidFill>
              </a:defRPr>
            </a:lvl7pPr>
            <a:lvl8pPr lvl="7" algn="ctr">
              <a:spcBef>
                <a:spcPts val="2100"/>
              </a:spcBef>
              <a:spcAft>
                <a:spcPts val="0"/>
              </a:spcAft>
              <a:buClr>
                <a:schemeClr val="lt1"/>
              </a:buClr>
              <a:buSzPts val="2500"/>
              <a:buNone/>
              <a:defRPr sz="2500">
                <a:solidFill>
                  <a:schemeClr val="lt1"/>
                </a:solidFill>
              </a:defRPr>
            </a:lvl8pPr>
            <a:lvl9pPr lvl="8" algn="ctr">
              <a:spcBef>
                <a:spcPts val="2100"/>
              </a:spcBef>
              <a:spcAft>
                <a:spcPts val="2100"/>
              </a:spcAft>
              <a:buClr>
                <a:schemeClr val="lt1"/>
              </a:buClr>
              <a:buSzPts val="2500"/>
              <a:buNone/>
              <a:defRPr sz="2500">
                <a:solidFill>
                  <a:schemeClr val="lt1"/>
                </a:solidFill>
              </a:defRPr>
            </a:lvl9pPr>
          </a:lstStyle>
          <a:p>
            <a:endParaRPr/>
          </a:p>
        </p:txBody>
      </p:sp>
      <p:sp>
        <p:nvSpPr>
          <p:cNvPr id="15" name="Google Shape;15;p2"/>
          <p:cNvSpPr/>
          <p:nvPr/>
        </p:nvSpPr>
        <p:spPr>
          <a:xfrm>
            <a:off x="4622357" y="28461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9340110" y="65548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7" name="Google Shape;17;p2"/>
          <p:cNvSpPr/>
          <p:nvPr/>
        </p:nvSpPr>
        <p:spPr>
          <a:xfrm>
            <a:off x="7423147" y="1153989"/>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8" name="Google Shape;18;p2"/>
          <p:cNvSpPr/>
          <p:nvPr/>
        </p:nvSpPr>
        <p:spPr>
          <a:xfrm>
            <a:off x="10356389" y="25628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9" name="Google Shape;19;p2"/>
          <p:cNvSpPr/>
          <p:nvPr/>
        </p:nvSpPr>
        <p:spPr>
          <a:xfrm>
            <a:off x="8894586" y="472060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0" name="Google Shape;20;p2"/>
          <p:cNvSpPr/>
          <p:nvPr/>
        </p:nvSpPr>
        <p:spPr>
          <a:xfrm>
            <a:off x="4359860" y="4720601"/>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1" name="Google Shape;21;p2"/>
          <p:cNvSpPr/>
          <p:nvPr/>
        </p:nvSpPr>
        <p:spPr>
          <a:xfrm>
            <a:off x="1970881" y="419560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2" name="Google Shape;22;p2"/>
          <p:cNvSpPr/>
          <p:nvPr/>
        </p:nvSpPr>
        <p:spPr>
          <a:xfrm>
            <a:off x="2079253" y="2389420"/>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3" name="Google Shape;23;p2"/>
          <p:cNvSpPr/>
          <p:nvPr/>
        </p:nvSpPr>
        <p:spPr>
          <a:xfrm>
            <a:off x="3500118" y="65548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5518227" y="69883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5" name="Google Shape;25;p2"/>
          <p:cNvSpPr/>
          <p:nvPr/>
        </p:nvSpPr>
        <p:spPr>
          <a:xfrm>
            <a:off x="3153328" y="289020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6" name="Google Shape;26;p2"/>
          <p:cNvSpPr/>
          <p:nvPr/>
        </p:nvSpPr>
        <p:spPr>
          <a:xfrm>
            <a:off x="6915009" y="45800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 name="Google Shape;27;p2"/>
          <p:cNvSpPr/>
          <p:nvPr/>
        </p:nvSpPr>
        <p:spPr>
          <a:xfrm>
            <a:off x="9275086" y="15778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 name="Google Shape;28;p2"/>
          <p:cNvSpPr/>
          <p:nvPr/>
        </p:nvSpPr>
        <p:spPr>
          <a:xfrm>
            <a:off x="10202262" y="37428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 name="Google Shape;29;p2"/>
          <p:cNvSpPr/>
          <p:nvPr/>
        </p:nvSpPr>
        <p:spPr>
          <a:xfrm>
            <a:off x="2122599" y="9444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 name="Google Shape;30;p2"/>
          <p:cNvSpPr/>
          <p:nvPr/>
        </p:nvSpPr>
        <p:spPr>
          <a:xfrm>
            <a:off x="10334714" y="7638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1" name="Google Shape;31;p2"/>
          <p:cNvSpPr/>
          <p:nvPr/>
        </p:nvSpPr>
        <p:spPr>
          <a:xfrm>
            <a:off x="6849985" y="4564063"/>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 name="Google Shape;32;p2"/>
          <p:cNvSpPr/>
          <p:nvPr/>
        </p:nvSpPr>
        <p:spPr>
          <a:xfrm>
            <a:off x="2917320" y="146465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 name="Google Shape;33;p2"/>
          <p:cNvSpPr/>
          <p:nvPr/>
        </p:nvSpPr>
        <p:spPr>
          <a:xfrm>
            <a:off x="4542886" y="11082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 name="Google Shape;34;p2"/>
          <p:cNvSpPr/>
          <p:nvPr/>
        </p:nvSpPr>
        <p:spPr>
          <a:xfrm>
            <a:off x="8562248" y="103117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 name="Google Shape;35;p2"/>
          <p:cNvSpPr/>
          <p:nvPr/>
        </p:nvSpPr>
        <p:spPr>
          <a:xfrm>
            <a:off x="9229331" y="3294920"/>
            <a:ext cx="91483" cy="9148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6" name="Google Shape;36;p2"/>
          <p:cNvSpPr/>
          <p:nvPr/>
        </p:nvSpPr>
        <p:spPr>
          <a:xfrm>
            <a:off x="10286549" y="17656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7" name="Google Shape;37;p2"/>
          <p:cNvSpPr/>
          <p:nvPr/>
        </p:nvSpPr>
        <p:spPr>
          <a:xfrm>
            <a:off x="2871564" y="383436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8" name="Google Shape;38;p2"/>
          <p:cNvSpPr/>
          <p:nvPr/>
        </p:nvSpPr>
        <p:spPr>
          <a:xfrm>
            <a:off x="7873490" y="4366587"/>
            <a:ext cx="91480" cy="91483"/>
          </a:xfrm>
          <a:custGeom>
            <a:avLst/>
            <a:gdLst/>
            <a:ahLst/>
            <a:cxnLst/>
            <a:rect l="l" t="t" r="r" b="b"/>
            <a:pathLst>
              <a:path w="36194" h="36195" extrusionOk="0">
                <a:moveTo>
                  <a:pt x="36195" y="18097"/>
                </a:moveTo>
                <a:cubicBezTo>
                  <a:pt x="36195" y="28575"/>
                  <a:pt x="27622" y="36195"/>
                  <a:pt x="18097" y="36195"/>
                </a:cubicBezTo>
                <a:cubicBezTo>
                  <a:pt x="8572" y="36195"/>
                  <a:pt x="0" y="27622"/>
                  <a:pt x="0" y="18097"/>
                </a:cubicBezTo>
                <a:cubicBezTo>
                  <a:pt x="0" y="7620"/>
                  <a:pt x="8572" y="0"/>
                  <a:pt x="18097" y="0"/>
                </a:cubicBezTo>
                <a:cubicBezTo>
                  <a:pt x="27622" y="0"/>
                  <a:pt x="36195" y="8572"/>
                  <a:pt x="36195" y="180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9" name="Google Shape;39;p2"/>
          <p:cNvSpPr/>
          <p:nvPr/>
        </p:nvSpPr>
        <p:spPr>
          <a:xfrm>
            <a:off x="3562729" y="462908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0" name="Google Shape;40;p2"/>
          <p:cNvSpPr/>
          <p:nvPr/>
        </p:nvSpPr>
        <p:spPr>
          <a:xfrm>
            <a:off x="9499054" y="2449362"/>
            <a:ext cx="57776" cy="58042"/>
          </a:xfrm>
          <a:custGeom>
            <a:avLst/>
            <a:gdLst/>
            <a:ahLst/>
            <a:cxnLst/>
            <a:rect l="l" t="t" r="r" b="b"/>
            <a:pathLst>
              <a:path w="22859" h="22964" extrusionOk="0">
                <a:moveTo>
                  <a:pt x="22860" y="11534"/>
                </a:moveTo>
                <a:cubicBezTo>
                  <a:pt x="22860" y="18202"/>
                  <a:pt x="17145" y="22964"/>
                  <a:pt x="11430" y="22964"/>
                </a:cubicBezTo>
                <a:cubicBezTo>
                  <a:pt x="4763" y="22964"/>
                  <a:pt x="0" y="17249"/>
                  <a:pt x="0" y="11534"/>
                </a:cubicBezTo>
                <a:cubicBezTo>
                  <a:pt x="0" y="4867"/>
                  <a:pt x="5715" y="104"/>
                  <a:pt x="11430" y="104"/>
                </a:cubicBezTo>
                <a:cubicBezTo>
                  <a:pt x="17145" y="-848"/>
                  <a:pt x="22860" y="4867"/>
                  <a:pt x="22860" y="115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 name="Google Shape;41;p2"/>
          <p:cNvSpPr/>
          <p:nvPr/>
        </p:nvSpPr>
        <p:spPr>
          <a:xfrm>
            <a:off x="5980610" y="1312933"/>
            <a:ext cx="57776" cy="57779"/>
          </a:xfrm>
          <a:custGeom>
            <a:avLst/>
            <a:gdLst/>
            <a:ahLst/>
            <a:cxnLst/>
            <a:rect l="l" t="t" r="r" b="b"/>
            <a:pathLst>
              <a:path w="22859" h="22860"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 name="Google Shape;42;p2"/>
          <p:cNvSpPr/>
          <p:nvPr/>
        </p:nvSpPr>
        <p:spPr>
          <a:xfrm>
            <a:off x="3627753" y="1481510"/>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 name="Google Shape;43;p2"/>
          <p:cNvSpPr/>
          <p:nvPr/>
        </p:nvSpPr>
        <p:spPr>
          <a:xfrm>
            <a:off x="3471219" y="363688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 name="Google Shape;44;p2"/>
          <p:cNvSpPr/>
          <p:nvPr/>
        </p:nvSpPr>
        <p:spPr>
          <a:xfrm>
            <a:off x="2934179" y="453516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 name="Google Shape;45;p2"/>
          <p:cNvSpPr/>
          <p:nvPr/>
        </p:nvSpPr>
        <p:spPr>
          <a:xfrm>
            <a:off x="5891503" y="455202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 name="Google Shape;46;p2"/>
          <p:cNvSpPr/>
          <p:nvPr/>
        </p:nvSpPr>
        <p:spPr>
          <a:xfrm>
            <a:off x="9527953" y="4065558"/>
            <a:ext cx="57776" cy="57776"/>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 name="Google Shape;47;p2"/>
          <p:cNvSpPr/>
          <p:nvPr/>
        </p:nvSpPr>
        <p:spPr>
          <a:xfrm>
            <a:off x="10351573" y="44918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 name="Google Shape;48;p2"/>
          <p:cNvSpPr/>
          <p:nvPr/>
        </p:nvSpPr>
        <p:spPr>
          <a:xfrm>
            <a:off x="585151" y="325113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 name="Google Shape;49;p2"/>
          <p:cNvSpPr/>
          <p:nvPr/>
        </p:nvSpPr>
        <p:spPr>
          <a:xfrm>
            <a:off x="693523" y="1444950"/>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 name="Google Shape;50;p2"/>
          <p:cNvSpPr/>
          <p:nvPr/>
        </p:nvSpPr>
        <p:spPr>
          <a:xfrm>
            <a:off x="1767598" y="194573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1" name="Google Shape;51;p2"/>
          <p:cNvSpPr/>
          <p:nvPr/>
        </p:nvSpPr>
        <p:spPr>
          <a:xfrm>
            <a:off x="809536" y="30278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1531590" y="5201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3" name="Google Shape;53;p2"/>
          <p:cNvSpPr/>
          <p:nvPr/>
        </p:nvSpPr>
        <p:spPr>
          <a:xfrm>
            <a:off x="1485834" y="288989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 name="Google Shape;54;p2"/>
          <p:cNvSpPr/>
          <p:nvPr/>
        </p:nvSpPr>
        <p:spPr>
          <a:xfrm>
            <a:off x="2176999" y="368461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 name="Google Shape;55;p2"/>
          <p:cNvSpPr/>
          <p:nvPr/>
        </p:nvSpPr>
        <p:spPr>
          <a:xfrm>
            <a:off x="527353" y="66949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6" name="Google Shape;56;p2"/>
          <p:cNvSpPr/>
          <p:nvPr/>
        </p:nvSpPr>
        <p:spPr>
          <a:xfrm>
            <a:off x="262446" y="2413062"/>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7" name="Google Shape;57;p2"/>
          <p:cNvSpPr/>
          <p:nvPr/>
        </p:nvSpPr>
        <p:spPr>
          <a:xfrm>
            <a:off x="1548449" y="359069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8" name="Google Shape;58;p2"/>
          <p:cNvSpPr/>
          <p:nvPr/>
        </p:nvSpPr>
        <p:spPr>
          <a:xfrm>
            <a:off x="993940" y="446727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9" name="Google Shape;59;p2"/>
          <p:cNvSpPr/>
          <p:nvPr/>
        </p:nvSpPr>
        <p:spPr>
          <a:xfrm>
            <a:off x="196809" y="437575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 name="Google Shape;60;p2"/>
          <p:cNvSpPr/>
          <p:nvPr/>
        </p:nvSpPr>
        <p:spPr>
          <a:xfrm>
            <a:off x="1251723" y="5371850"/>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 name="Google Shape;61;p2"/>
          <p:cNvSpPr/>
          <p:nvPr/>
        </p:nvSpPr>
        <p:spPr>
          <a:xfrm>
            <a:off x="11383347" y="34338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 name="Google Shape;62;p2"/>
          <p:cNvSpPr/>
          <p:nvPr/>
        </p:nvSpPr>
        <p:spPr>
          <a:xfrm>
            <a:off x="11491719" y="1627628"/>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 name="Google Shape;63;p2"/>
          <p:cNvSpPr/>
          <p:nvPr/>
        </p:nvSpPr>
        <p:spPr>
          <a:xfrm>
            <a:off x="11535065" y="1826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 name="Google Shape;64;p2"/>
          <p:cNvSpPr/>
          <p:nvPr/>
        </p:nvSpPr>
        <p:spPr>
          <a:xfrm>
            <a:off x="11325549" y="8521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 name="Google Shape;65;p2"/>
          <p:cNvSpPr/>
          <p:nvPr/>
        </p:nvSpPr>
        <p:spPr>
          <a:xfrm>
            <a:off x="11060642" y="25957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 name="Google Shape;66;p2"/>
          <p:cNvSpPr/>
          <p:nvPr/>
        </p:nvSpPr>
        <p:spPr>
          <a:xfrm>
            <a:off x="11792136" y="4649952"/>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7" name="Google Shape;67;p2"/>
          <p:cNvSpPr/>
          <p:nvPr/>
        </p:nvSpPr>
        <p:spPr>
          <a:xfrm>
            <a:off x="10995005" y="45584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8" name="Google Shape;68;p2"/>
          <p:cNvSpPr/>
          <p:nvPr/>
        </p:nvSpPr>
        <p:spPr>
          <a:xfrm>
            <a:off x="12049919" y="55545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rtl="0">
              <a:buNone/>
              <a:defRPr>
                <a:latin typeface="Ubuntu"/>
                <a:ea typeface="Ubuntu"/>
                <a:cs typeface="Ubuntu"/>
                <a:sym typeface="Ubuntu"/>
              </a:defRPr>
            </a:lvl1pPr>
            <a:lvl2pPr lvl="1" rtl="0">
              <a:buNone/>
              <a:defRPr>
                <a:latin typeface="Ubuntu"/>
                <a:ea typeface="Ubuntu"/>
                <a:cs typeface="Ubuntu"/>
                <a:sym typeface="Ubuntu"/>
              </a:defRPr>
            </a:lvl2pPr>
            <a:lvl3pPr lvl="2" rtl="0">
              <a:buNone/>
              <a:defRPr>
                <a:latin typeface="Ubuntu"/>
                <a:ea typeface="Ubuntu"/>
                <a:cs typeface="Ubuntu"/>
                <a:sym typeface="Ubuntu"/>
              </a:defRPr>
            </a:lvl3pPr>
            <a:lvl4pPr lvl="3" rtl="0">
              <a:buNone/>
              <a:defRPr>
                <a:latin typeface="Ubuntu"/>
                <a:ea typeface="Ubuntu"/>
                <a:cs typeface="Ubuntu"/>
                <a:sym typeface="Ubuntu"/>
              </a:defRPr>
            </a:lvl4pPr>
            <a:lvl5pPr lvl="4" rtl="0">
              <a:buNone/>
              <a:defRPr>
                <a:latin typeface="Ubuntu"/>
                <a:ea typeface="Ubuntu"/>
                <a:cs typeface="Ubuntu"/>
                <a:sym typeface="Ubuntu"/>
              </a:defRPr>
            </a:lvl5pPr>
            <a:lvl6pPr lvl="5" rtl="0">
              <a:buNone/>
              <a:defRPr>
                <a:latin typeface="Ubuntu"/>
                <a:ea typeface="Ubuntu"/>
                <a:cs typeface="Ubuntu"/>
                <a:sym typeface="Ubuntu"/>
              </a:defRPr>
            </a:lvl6pPr>
            <a:lvl7pPr lvl="6" rtl="0">
              <a:buNone/>
              <a:defRPr>
                <a:latin typeface="Ubuntu"/>
                <a:ea typeface="Ubuntu"/>
                <a:cs typeface="Ubuntu"/>
                <a:sym typeface="Ubuntu"/>
              </a:defRPr>
            </a:lvl7pPr>
            <a:lvl8pPr lvl="7" rtl="0">
              <a:buNone/>
              <a:defRPr>
                <a:latin typeface="Ubuntu"/>
                <a:ea typeface="Ubuntu"/>
                <a:cs typeface="Ubuntu"/>
                <a:sym typeface="Ubuntu"/>
              </a:defRPr>
            </a:lvl8pPr>
            <a:lvl9pPr lvl="8" rtl="0">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7 Title and text right">
  <p:cSld name="CUSTOM_16">
    <p:bg>
      <p:bgPr>
        <a:solidFill>
          <a:schemeClr val="lt1"/>
        </a:solidFill>
        <a:effectLst/>
      </p:bgPr>
    </p:bg>
    <p:spTree>
      <p:nvGrpSpPr>
        <p:cNvPr id="1" name="Shape 633"/>
        <p:cNvGrpSpPr/>
        <p:nvPr/>
      </p:nvGrpSpPr>
      <p:grpSpPr>
        <a:xfrm>
          <a:off x="0" y="0"/>
          <a:ext cx="0" cy="0"/>
          <a:chOff x="0" y="0"/>
          <a:chExt cx="0" cy="0"/>
        </a:xfrm>
      </p:grpSpPr>
      <p:sp>
        <p:nvSpPr>
          <p:cNvPr id="634" name="Google Shape;634;p20"/>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35" name="Google Shape;635;p20"/>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636" name="Google Shape;636;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637" name="Google Shape;637;p20"/>
          <p:cNvSpPr/>
          <p:nvPr/>
        </p:nvSpPr>
        <p:spPr>
          <a:xfrm rot="-5400000">
            <a:off x="-2466018"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38" name="Google Shape;638;p20"/>
          <p:cNvSpPr/>
          <p:nvPr/>
        </p:nvSpPr>
        <p:spPr>
          <a:xfrm rot="-5400000">
            <a:off x="-2601781"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39" name="Google Shape;639;p20"/>
          <p:cNvSpPr/>
          <p:nvPr/>
        </p:nvSpPr>
        <p:spPr>
          <a:xfrm flipH="1">
            <a:off x="2685758" y="32486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0" name="Google Shape;640;p20"/>
          <p:cNvSpPr/>
          <p:nvPr/>
        </p:nvSpPr>
        <p:spPr>
          <a:xfrm flipH="1">
            <a:off x="2926556" y="44286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1" name="Google Shape;641;p20"/>
          <p:cNvSpPr/>
          <p:nvPr/>
        </p:nvSpPr>
        <p:spPr>
          <a:xfrm flipH="1">
            <a:off x="2794101" y="14496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2" name="Google Shape;642;p20"/>
          <p:cNvSpPr/>
          <p:nvPr/>
        </p:nvSpPr>
        <p:spPr>
          <a:xfrm flipH="1">
            <a:off x="2880785" y="24514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3" name="Google Shape;643;p20"/>
          <p:cNvSpPr/>
          <p:nvPr/>
        </p:nvSpPr>
        <p:spPr>
          <a:xfrm flipH="1">
            <a:off x="2849469" y="51776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4" name="Google Shape;644;p20"/>
          <p:cNvSpPr/>
          <p:nvPr/>
        </p:nvSpPr>
        <p:spPr>
          <a:xfrm flipH="1">
            <a:off x="1658800" y="41196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5" name="Google Shape;645;p20"/>
          <p:cNvSpPr/>
          <p:nvPr/>
        </p:nvSpPr>
        <p:spPr>
          <a:xfrm flipH="1">
            <a:off x="992229" y="1321303"/>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6" name="Google Shape;646;p20"/>
          <p:cNvSpPr/>
          <p:nvPr/>
        </p:nvSpPr>
        <p:spPr>
          <a:xfrm flipH="1">
            <a:off x="1593750" y="8684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7" name="Google Shape;647;p20"/>
          <p:cNvSpPr/>
          <p:nvPr/>
        </p:nvSpPr>
        <p:spPr>
          <a:xfrm flipH="1">
            <a:off x="1875492" y="15379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8" name="Google Shape;648;p20"/>
          <p:cNvSpPr/>
          <p:nvPr/>
        </p:nvSpPr>
        <p:spPr>
          <a:xfrm flipH="1">
            <a:off x="2140399" y="32815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9" name="Google Shape;649;p20"/>
          <p:cNvSpPr/>
          <p:nvPr/>
        </p:nvSpPr>
        <p:spPr>
          <a:xfrm flipH="1">
            <a:off x="1658786" y="6160877"/>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0" name="Google Shape;650;p20"/>
          <p:cNvSpPr/>
          <p:nvPr/>
        </p:nvSpPr>
        <p:spPr>
          <a:xfrm flipH="1">
            <a:off x="2172330" y="52442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1" name="Google Shape;651;p20"/>
          <p:cNvSpPr/>
          <p:nvPr/>
        </p:nvSpPr>
        <p:spPr>
          <a:xfrm flipH="1">
            <a:off x="1151120" y="62403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0"/>
          <p:cNvSpPr/>
          <p:nvPr/>
        </p:nvSpPr>
        <p:spPr>
          <a:xfrm flipH="1">
            <a:off x="11745008" y="305460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3" name="Google Shape;653;p20"/>
          <p:cNvSpPr/>
          <p:nvPr/>
        </p:nvSpPr>
        <p:spPr>
          <a:xfrm flipH="1">
            <a:off x="11985806" y="4234641"/>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4" name="Google Shape;654;p20"/>
          <p:cNvSpPr/>
          <p:nvPr/>
        </p:nvSpPr>
        <p:spPr>
          <a:xfrm flipH="1">
            <a:off x="11853351" y="12556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5" name="Google Shape;655;p20"/>
          <p:cNvSpPr/>
          <p:nvPr/>
        </p:nvSpPr>
        <p:spPr>
          <a:xfrm flipH="1">
            <a:off x="11940035" y="2257471"/>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6" name="Google Shape;656;p20"/>
          <p:cNvSpPr/>
          <p:nvPr/>
        </p:nvSpPr>
        <p:spPr>
          <a:xfrm flipH="1">
            <a:off x="11908719" y="4983604"/>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7" name="Google Shape;657;p20"/>
          <p:cNvSpPr/>
          <p:nvPr/>
        </p:nvSpPr>
        <p:spPr>
          <a:xfrm flipH="1">
            <a:off x="10718050" y="3925598"/>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8" name="Google Shape;658;p20"/>
          <p:cNvSpPr/>
          <p:nvPr/>
        </p:nvSpPr>
        <p:spPr>
          <a:xfrm flipH="1">
            <a:off x="10051479" y="1127291"/>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9" name="Google Shape;659;p20"/>
          <p:cNvSpPr/>
          <p:nvPr/>
        </p:nvSpPr>
        <p:spPr>
          <a:xfrm flipH="1">
            <a:off x="10653000" y="674466"/>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0" name="Google Shape;660;p20"/>
          <p:cNvSpPr/>
          <p:nvPr/>
        </p:nvSpPr>
        <p:spPr>
          <a:xfrm flipH="1">
            <a:off x="10934742" y="1343961"/>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1" name="Google Shape;661;p20"/>
          <p:cNvSpPr/>
          <p:nvPr/>
        </p:nvSpPr>
        <p:spPr>
          <a:xfrm flipH="1">
            <a:off x="11199649" y="308752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2" name="Google Shape;662;p20"/>
          <p:cNvSpPr/>
          <p:nvPr/>
        </p:nvSpPr>
        <p:spPr>
          <a:xfrm flipH="1">
            <a:off x="10718036" y="596686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3" name="Google Shape;663;p20"/>
          <p:cNvSpPr/>
          <p:nvPr/>
        </p:nvSpPr>
        <p:spPr>
          <a:xfrm flipH="1">
            <a:off x="11231580" y="5050223"/>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4" name="Google Shape;664;p20"/>
          <p:cNvSpPr/>
          <p:nvPr/>
        </p:nvSpPr>
        <p:spPr>
          <a:xfrm flipH="1">
            <a:off x="10210370" y="6046316"/>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77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284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0162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3637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455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7385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280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4127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321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266"/>
        <p:cNvGrpSpPr/>
        <p:nvPr/>
      </p:nvGrpSpPr>
      <p:grpSpPr>
        <a:xfrm>
          <a:off x="0" y="0"/>
          <a:ext cx="0" cy="0"/>
          <a:chOff x="0" y="0"/>
          <a:chExt cx="0" cy="0"/>
        </a:xfrm>
      </p:grpSpPr>
      <p:sp>
        <p:nvSpPr>
          <p:cNvPr id="267" name="Google Shape;267;p7"/>
          <p:cNvSpPr/>
          <p:nvPr/>
        </p:nvSpPr>
        <p:spPr>
          <a:xfrm>
            <a:off x="0" y="32050"/>
            <a:ext cx="12192000" cy="1719057"/>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68" name="Google Shape;268;p7"/>
          <p:cNvSpPr/>
          <p:nvPr/>
        </p:nvSpPr>
        <p:spPr>
          <a:xfrm>
            <a:off x="0" y="0"/>
            <a:ext cx="12192000" cy="1472426"/>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7"/>
          <p:cNvSpPr txBox="1">
            <a:spLocks noGrp="1"/>
          </p:cNvSpPr>
          <p:nvPr>
            <p:ph type="title"/>
          </p:nvPr>
        </p:nvSpPr>
        <p:spPr>
          <a:xfrm>
            <a:off x="710467" y="14984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lt1"/>
              </a:buClr>
              <a:buSzPts val="25000"/>
              <a:buNone/>
              <a:defRPr sz="25000">
                <a:solidFill>
                  <a:schemeClr val="lt1"/>
                </a:solidFill>
              </a:defRPr>
            </a:lvl1pPr>
            <a:lvl2pPr lvl="1" algn="r" rtl="0">
              <a:spcBef>
                <a:spcPts val="0"/>
              </a:spcBef>
              <a:spcAft>
                <a:spcPts val="0"/>
              </a:spcAft>
              <a:buClr>
                <a:schemeClr val="lt1"/>
              </a:buClr>
              <a:buSzPts val="25000"/>
              <a:buNone/>
              <a:defRPr sz="25000">
                <a:solidFill>
                  <a:schemeClr val="lt1"/>
                </a:solidFill>
              </a:defRPr>
            </a:lvl2pPr>
            <a:lvl3pPr lvl="2" algn="r" rtl="0">
              <a:spcBef>
                <a:spcPts val="0"/>
              </a:spcBef>
              <a:spcAft>
                <a:spcPts val="0"/>
              </a:spcAft>
              <a:buClr>
                <a:schemeClr val="lt1"/>
              </a:buClr>
              <a:buSzPts val="25000"/>
              <a:buNone/>
              <a:defRPr sz="25000">
                <a:solidFill>
                  <a:schemeClr val="lt1"/>
                </a:solidFill>
              </a:defRPr>
            </a:lvl3pPr>
            <a:lvl4pPr lvl="3" algn="r" rtl="0">
              <a:spcBef>
                <a:spcPts val="0"/>
              </a:spcBef>
              <a:spcAft>
                <a:spcPts val="0"/>
              </a:spcAft>
              <a:buClr>
                <a:schemeClr val="lt1"/>
              </a:buClr>
              <a:buSzPts val="25000"/>
              <a:buNone/>
              <a:defRPr sz="25000">
                <a:solidFill>
                  <a:schemeClr val="lt1"/>
                </a:solidFill>
              </a:defRPr>
            </a:lvl4pPr>
            <a:lvl5pPr lvl="4" algn="r" rtl="0">
              <a:spcBef>
                <a:spcPts val="0"/>
              </a:spcBef>
              <a:spcAft>
                <a:spcPts val="0"/>
              </a:spcAft>
              <a:buClr>
                <a:schemeClr val="lt1"/>
              </a:buClr>
              <a:buSzPts val="25000"/>
              <a:buNone/>
              <a:defRPr sz="25000">
                <a:solidFill>
                  <a:schemeClr val="lt1"/>
                </a:solidFill>
              </a:defRPr>
            </a:lvl5pPr>
            <a:lvl6pPr lvl="5" algn="r" rtl="0">
              <a:spcBef>
                <a:spcPts val="0"/>
              </a:spcBef>
              <a:spcAft>
                <a:spcPts val="0"/>
              </a:spcAft>
              <a:buClr>
                <a:schemeClr val="lt1"/>
              </a:buClr>
              <a:buSzPts val="25000"/>
              <a:buNone/>
              <a:defRPr sz="25000">
                <a:solidFill>
                  <a:schemeClr val="lt1"/>
                </a:solidFill>
              </a:defRPr>
            </a:lvl6pPr>
            <a:lvl7pPr lvl="6" algn="r" rtl="0">
              <a:spcBef>
                <a:spcPts val="0"/>
              </a:spcBef>
              <a:spcAft>
                <a:spcPts val="0"/>
              </a:spcAft>
              <a:buClr>
                <a:schemeClr val="lt1"/>
              </a:buClr>
              <a:buSzPts val="25000"/>
              <a:buNone/>
              <a:defRPr sz="25000">
                <a:solidFill>
                  <a:schemeClr val="lt1"/>
                </a:solidFill>
              </a:defRPr>
            </a:lvl7pPr>
            <a:lvl8pPr lvl="7" algn="r" rtl="0">
              <a:spcBef>
                <a:spcPts val="0"/>
              </a:spcBef>
              <a:spcAft>
                <a:spcPts val="0"/>
              </a:spcAft>
              <a:buClr>
                <a:schemeClr val="lt1"/>
              </a:buClr>
              <a:buSzPts val="25000"/>
              <a:buNone/>
              <a:defRPr sz="25000">
                <a:solidFill>
                  <a:schemeClr val="lt1"/>
                </a:solidFill>
              </a:defRPr>
            </a:lvl8pPr>
            <a:lvl9pPr lvl="8" algn="r" rtl="0">
              <a:spcBef>
                <a:spcPts val="0"/>
              </a:spcBef>
              <a:spcAft>
                <a:spcPts val="0"/>
              </a:spcAft>
              <a:buClr>
                <a:schemeClr val="lt1"/>
              </a:buClr>
              <a:buSzPts val="25000"/>
              <a:buNone/>
              <a:defRPr sz="25000">
                <a:solidFill>
                  <a:schemeClr val="lt1"/>
                </a:solidFill>
              </a:defRPr>
            </a:lvl9pPr>
          </a:lstStyle>
          <a:p>
            <a:endParaRPr/>
          </a:p>
        </p:txBody>
      </p:sp>
      <p:sp>
        <p:nvSpPr>
          <p:cNvPr id="270" name="Google Shape;270;p7"/>
          <p:cNvSpPr txBox="1">
            <a:spLocks noGrp="1"/>
          </p:cNvSpPr>
          <p:nvPr>
            <p:ph type="subTitle" idx="1"/>
          </p:nvPr>
        </p:nvSpPr>
        <p:spPr>
          <a:xfrm>
            <a:off x="4635300" y="2565200"/>
            <a:ext cx="68319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4000"/>
              <a:buFont typeface="Spicy Rice"/>
              <a:buNone/>
              <a:defRPr sz="4000">
                <a:solidFill>
                  <a:schemeClr val="lt1"/>
                </a:solidFill>
                <a:latin typeface="Spicy Rice"/>
                <a:ea typeface="Spicy Rice"/>
                <a:cs typeface="Spicy Rice"/>
                <a:sym typeface="Spicy Rice"/>
              </a:defRPr>
            </a:lvl1pPr>
            <a:lvl2pPr lvl="1" rtl="0">
              <a:spcBef>
                <a:spcPts val="2100"/>
              </a:spcBef>
              <a:spcAft>
                <a:spcPts val="0"/>
              </a:spcAft>
              <a:buClr>
                <a:schemeClr val="lt1"/>
              </a:buClr>
              <a:buSzPts val="3600"/>
              <a:buNone/>
              <a:defRPr sz="3600" b="1">
                <a:solidFill>
                  <a:schemeClr val="lt1"/>
                </a:solidFill>
              </a:defRPr>
            </a:lvl2pPr>
            <a:lvl3pPr lvl="2" rtl="0">
              <a:spcBef>
                <a:spcPts val="2100"/>
              </a:spcBef>
              <a:spcAft>
                <a:spcPts val="0"/>
              </a:spcAft>
              <a:buClr>
                <a:schemeClr val="lt1"/>
              </a:buClr>
              <a:buSzPts val="3600"/>
              <a:buNone/>
              <a:defRPr sz="3600" b="1">
                <a:solidFill>
                  <a:schemeClr val="lt1"/>
                </a:solidFill>
              </a:defRPr>
            </a:lvl3pPr>
            <a:lvl4pPr lvl="3" rtl="0">
              <a:spcBef>
                <a:spcPts val="2100"/>
              </a:spcBef>
              <a:spcAft>
                <a:spcPts val="0"/>
              </a:spcAft>
              <a:buClr>
                <a:schemeClr val="lt1"/>
              </a:buClr>
              <a:buSzPts val="3600"/>
              <a:buNone/>
              <a:defRPr sz="3600" b="1">
                <a:solidFill>
                  <a:schemeClr val="lt1"/>
                </a:solidFill>
              </a:defRPr>
            </a:lvl4pPr>
            <a:lvl5pPr lvl="4" rtl="0">
              <a:spcBef>
                <a:spcPts val="2100"/>
              </a:spcBef>
              <a:spcAft>
                <a:spcPts val="0"/>
              </a:spcAft>
              <a:buClr>
                <a:schemeClr val="lt1"/>
              </a:buClr>
              <a:buSzPts val="3600"/>
              <a:buNone/>
              <a:defRPr sz="3600" b="1">
                <a:solidFill>
                  <a:schemeClr val="lt1"/>
                </a:solidFill>
              </a:defRPr>
            </a:lvl5pPr>
            <a:lvl6pPr lvl="5" rtl="0">
              <a:spcBef>
                <a:spcPts val="2100"/>
              </a:spcBef>
              <a:spcAft>
                <a:spcPts val="0"/>
              </a:spcAft>
              <a:buClr>
                <a:schemeClr val="lt1"/>
              </a:buClr>
              <a:buSzPts val="3600"/>
              <a:buNone/>
              <a:defRPr sz="3600" b="1">
                <a:solidFill>
                  <a:schemeClr val="lt1"/>
                </a:solidFill>
              </a:defRPr>
            </a:lvl6pPr>
            <a:lvl7pPr lvl="6" rtl="0">
              <a:spcBef>
                <a:spcPts val="2100"/>
              </a:spcBef>
              <a:spcAft>
                <a:spcPts val="0"/>
              </a:spcAft>
              <a:buClr>
                <a:schemeClr val="lt1"/>
              </a:buClr>
              <a:buSzPts val="3600"/>
              <a:buNone/>
              <a:defRPr sz="3600" b="1">
                <a:solidFill>
                  <a:schemeClr val="lt1"/>
                </a:solidFill>
              </a:defRPr>
            </a:lvl7pPr>
            <a:lvl8pPr lvl="7" rtl="0">
              <a:spcBef>
                <a:spcPts val="2100"/>
              </a:spcBef>
              <a:spcAft>
                <a:spcPts val="0"/>
              </a:spcAft>
              <a:buClr>
                <a:schemeClr val="lt1"/>
              </a:buClr>
              <a:buSzPts val="3600"/>
              <a:buNone/>
              <a:defRPr sz="3600" b="1">
                <a:solidFill>
                  <a:schemeClr val="lt1"/>
                </a:solidFill>
              </a:defRPr>
            </a:lvl8pPr>
            <a:lvl9pPr lvl="8" rtl="0">
              <a:spcBef>
                <a:spcPts val="2100"/>
              </a:spcBef>
              <a:spcAft>
                <a:spcPts val="2100"/>
              </a:spcAft>
              <a:buClr>
                <a:schemeClr val="lt1"/>
              </a:buClr>
              <a:buSzPts val="3600"/>
              <a:buNone/>
              <a:defRPr sz="3600" b="1">
                <a:solidFill>
                  <a:schemeClr val="lt1"/>
                </a:solidFill>
              </a:defRPr>
            </a:lvl9pPr>
          </a:lstStyle>
          <a:p>
            <a:endParaRPr/>
          </a:p>
        </p:txBody>
      </p:sp>
      <p:sp>
        <p:nvSpPr>
          <p:cNvPr id="271" name="Google Shape;271;p7"/>
          <p:cNvSpPr txBox="1">
            <a:spLocks noGrp="1"/>
          </p:cNvSpPr>
          <p:nvPr>
            <p:ph type="body" idx="2"/>
          </p:nvPr>
        </p:nvSpPr>
        <p:spPr>
          <a:xfrm>
            <a:off x="4615575" y="3499025"/>
            <a:ext cx="6820500" cy="2075100"/>
          </a:xfrm>
          <a:prstGeom prst="rect">
            <a:avLst/>
          </a:prstGeom>
        </p:spPr>
        <p:txBody>
          <a:bodyPr spcFirstLastPara="1" wrap="square" lIns="121900" tIns="121900" rIns="121900" bIns="121900" anchor="ctr" anchorCtr="0">
            <a:no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68300">
              <a:spcBef>
                <a:spcPts val="2100"/>
              </a:spcBef>
              <a:spcAft>
                <a:spcPts val="0"/>
              </a:spcAft>
              <a:buClr>
                <a:schemeClr val="lt1"/>
              </a:buClr>
              <a:buSzPts val="2200"/>
              <a:buChar char="○"/>
              <a:defRPr>
                <a:solidFill>
                  <a:schemeClr val="lt1"/>
                </a:solidFill>
              </a:defRPr>
            </a:lvl2pPr>
            <a:lvl3pPr marL="1371600" lvl="2" indent="-368300">
              <a:spcBef>
                <a:spcPts val="2100"/>
              </a:spcBef>
              <a:spcAft>
                <a:spcPts val="0"/>
              </a:spcAft>
              <a:buClr>
                <a:schemeClr val="lt1"/>
              </a:buClr>
              <a:buSzPts val="2200"/>
              <a:buChar char="■"/>
              <a:defRPr>
                <a:solidFill>
                  <a:schemeClr val="lt1"/>
                </a:solidFill>
              </a:defRPr>
            </a:lvl3pPr>
            <a:lvl4pPr marL="1828800" lvl="3" indent="-368300">
              <a:spcBef>
                <a:spcPts val="2100"/>
              </a:spcBef>
              <a:spcAft>
                <a:spcPts val="0"/>
              </a:spcAft>
              <a:buClr>
                <a:schemeClr val="lt1"/>
              </a:buClr>
              <a:buSzPts val="2200"/>
              <a:buChar char="●"/>
              <a:defRPr>
                <a:solidFill>
                  <a:schemeClr val="lt1"/>
                </a:solidFill>
              </a:defRPr>
            </a:lvl4pPr>
            <a:lvl5pPr marL="2286000" lvl="4" indent="-368300">
              <a:spcBef>
                <a:spcPts val="2100"/>
              </a:spcBef>
              <a:spcAft>
                <a:spcPts val="0"/>
              </a:spcAft>
              <a:buClr>
                <a:schemeClr val="lt1"/>
              </a:buClr>
              <a:buSzPts val="2200"/>
              <a:buChar char="○"/>
              <a:defRPr>
                <a:solidFill>
                  <a:schemeClr val="lt1"/>
                </a:solidFill>
              </a:defRPr>
            </a:lvl5pPr>
            <a:lvl6pPr marL="2743200" lvl="5" indent="-368300">
              <a:spcBef>
                <a:spcPts val="2100"/>
              </a:spcBef>
              <a:spcAft>
                <a:spcPts val="0"/>
              </a:spcAft>
              <a:buClr>
                <a:schemeClr val="lt1"/>
              </a:buClr>
              <a:buSzPts val="2200"/>
              <a:buChar char="■"/>
              <a:defRPr>
                <a:solidFill>
                  <a:schemeClr val="lt1"/>
                </a:solidFill>
              </a:defRPr>
            </a:lvl6pPr>
            <a:lvl7pPr marL="3200400" lvl="6" indent="-368300">
              <a:spcBef>
                <a:spcPts val="2100"/>
              </a:spcBef>
              <a:spcAft>
                <a:spcPts val="0"/>
              </a:spcAft>
              <a:buClr>
                <a:schemeClr val="lt1"/>
              </a:buClr>
              <a:buSzPts val="2200"/>
              <a:buChar char="●"/>
              <a:defRPr>
                <a:solidFill>
                  <a:schemeClr val="lt1"/>
                </a:solidFill>
              </a:defRPr>
            </a:lvl7pPr>
            <a:lvl8pPr marL="3657600" lvl="7" indent="-368300">
              <a:spcBef>
                <a:spcPts val="2100"/>
              </a:spcBef>
              <a:spcAft>
                <a:spcPts val="0"/>
              </a:spcAft>
              <a:buClr>
                <a:schemeClr val="lt1"/>
              </a:buClr>
              <a:buSzPts val="2200"/>
              <a:buChar char="○"/>
              <a:defRPr>
                <a:solidFill>
                  <a:schemeClr val="lt1"/>
                </a:solidFill>
              </a:defRPr>
            </a:lvl8pPr>
            <a:lvl9pPr marL="4114800" lvl="8" indent="-368300">
              <a:spcBef>
                <a:spcPts val="2100"/>
              </a:spcBef>
              <a:spcAft>
                <a:spcPts val="2100"/>
              </a:spcAft>
              <a:buClr>
                <a:schemeClr val="lt1"/>
              </a:buClr>
              <a:buSzPts val="2200"/>
              <a:buChar char="■"/>
              <a:defRPr>
                <a:solidFill>
                  <a:schemeClr val="lt1"/>
                </a:solidFill>
              </a:defRPr>
            </a:lvl9pPr>
          </a:lstStyle>
          <a:p>
            <a:endParaRPr/>
          </a:p>
        </p:txBody>
      </p:sp>
      <p:sp>
        <p:nvSpPr>
          <p:cNvPr id="272" name="Google Shape;272;p7"/>
          <p:cNvSpPr/>
          <p:nvPr/>
        </p:nvSpPr>
        <p:spPr>
          <a:xfrm>
            <a:off x="4622357" y="630441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7"/>
          <p:cNvSpPr/>
          <p:nvPr/>
        </p:nvSpPr>
        <p:spPr>
          <a:xfrm>
            <a:off x="5518227" y="130843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4" name="Google Shape;274;p7"/>
          <p:cNvSpPr/>
          <p:nvPr/>
        </p:nvSpPr>
        <p:spPr>
          <a:xfrm>
            <a:off x="3153328" y="349980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5" name="Google Shape;275;p7"/>
          <p:cNvSpPr/>
          <p:nvPr/>
        </p:nvSpPr>
        <p:spPr>
          <a:xfrm>
            <a:off x="6915009" y="647780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6" name="Google Shape;276;p7"/>
          <p:cNvSpPr/>
          <p:nvPr/>
        </p:nvSpPr>
        <p:spPr>
          <a:xfrm>
            <a:off x="9275086" y="21874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7" name="Google Shape;277;p7"/>
          <p:cNvSpPr/>
          <p:nvPr/>
        </p:nvSpPr>
        <p:spPr>
          <a:xfrm>
            <a:off x="2122599" y="15540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8" name="Google Shape;278;p7"/>
          <p:cNvSpPr/>
          <p:nvPr/>
        </p:nvSpPr>
        <p:spPr>
          <a:xfrm>
            <a:off x="10334714" y="13734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9" name="Google Shape;279;p7"/>
          <p:cNvSpPr/>
          <p:nvPr/>
        </p:nvSpPr>
        <p:spPr>
          <a:xfrm>
            <a:off x="2917320" y="207425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0" name="Google Shape;280;p7"/>
          <p:cNvSpPr/>
          <p:nvPr/>
        </p:nvSpPr>
        <p:spPr>
          <a:xfrm>
            <a:off x="4542886" y="17178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1" name="Google Shape;281;p7"/>
          <p:cNvSpPr/>
          <p:nvPr/>
        </p:nvSpPr>
        <p:spPr>
          <a:xfrm>
            <a:off x="8562248" y="164077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2" name="Google Shape;282;p7"/>
          <p:cNvSpPr/>
          <p:nvPr/>
        </p:nvSpPr>
        <p:spPr>
          <a:xfrm>
            <a:off x="10286549" y="23752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3" name="Google Shape;283;p7"/>
          <p:cNvSpPr/>
          <p:nvPr/>
        </p:nvSpPr>
        <p:spPr>
          <a:xfrm>
            <a:off x="2871564" y="444396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4" name="Google Shape;284;p7"/>
          <p:cNvSpPr/>
          <p:nvPr/>
        </p:nvSpPr>
        <p:spPr>
          <a:xfrm>
            <a:off x="7873490" y="4976187"/>
            <a:ext cx="91480" cy="91483"/>
          </a:xfrm>
          <a:custGeom>
            <a:avLst/>
            <a:gdLst/>
            <a:ahLst/>
            <a:cxnLst/>
            <a:rect l="l" t="t" r="r" b="b"/>
            <a:pathLst>
              <a:path w="36194" h="36195" extrusionOk="0">
                <a:moveTo>
                  <a:pt x="36195" y="18097"/>
                </a:moveTo>
                <a:cubicBezTo>
                  <a:pt x="36195" y="28575"/>
                  <a:pt x="27622" y="36195"/>
                  <a:pt x="18097" y="36195"/>
                </a:cubicBezTo>
                <a:cubicBezTo>
                  <a:pt x="8572" y="36195"/>
                  <a:pt x="0" y="27622"/>
                  <a:pt x="0" y="18097"/>
                </a:cubicBezTo>
                <a:cubicBezTo>
                  <a:pt x="0" y="7620"/>
                  <a:pt x="8572" y="0"/>
                  <a:pt x="18097" y="0"/>
                </a:cubicBezTo>
                <a:cubicBezTo>
                  <a:pt x="27622" y="0"/>
                  <a:pt x="36195" y="8572"/>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5" name="Google Shape;285;p7"/>
          <p:cNvSpPr/>
          <p:nvPr/>
        </p:nvSpPr>
        <p:spPr>
          <a:xfrm>
            <a:off x="3562729" y="523868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6" name="Google Shape;286;p7"/>
          <p:cNvSpPr/>
          <p:nvPr/>
        </p:nvSpPr>
        <p:spPr>
          <a:xfrm>
            <a:off x="9499054" y="3058962"/>
            <a:ext cx="57776" cy="58042"/>
          </a:xfrm>
          <a:custGeom>
            <a:avLst/>
            <a:gdLst/>
            <a:ahLst/>
            <a:cxnLst/>
            <a:rect l="l" t="t" r="r" b="b"/>
            <a:pathLst>
              <a:path w="22859" h="22964" extrusionOk="0">
                <a:moveTo>
                  <a:pt x="22860" y="11534"/>
                </a:moveTo>
                <a:cubicBezTo>
                  <a:pt x="22860" y="18202"/>
                  <a:pt x="17145" y="22964"/>
                  <a:pt x="11430" y="22964"/>
                </a:cubicBezTo>
                <a:cubicBezTo>
                  <a:pt x="4763" y="22964"/>
                  <a:pt x="0" y="17249"/>
                  <a:pt x="0" y="11534"/>
                </a:cubicBezTo>
                <a:cubicBezTo>
                  <a:pt x="0" y="4867"/>
                  <a:pt x="5715" y="104"/>
                  <a:pt x="11430" y="104"/>
                </a:cubicBezTo>
                <a:cubicBezTo>
                  <a:pt x="17145" y="-848"/>
                  <a:pt x="22860" y="4867"/>
                  <a:pt x="22860" y="115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7" name="Google Shape;287;p7"/>
          <p:cNvSpPr/>
          <p:nvPr/>
        </p:nvSpPr>
        <p:spPr>
          <a:xfrm>
            <a:off x="5980610" y="1922533"/>
            <a:ext cx="57776" cy="57779"/>
          </a:xfrm>
          <a:custGeom>
            <a:avLst/>
            <a:gdLst/>
            <a:ahLst/>
            <a:cxnLst/>
            <a:rect l="l" t="t" r="r" b="b"/>
            <a:pathLst>
              <a:path w="22859" h="22860"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8" name="Google Shape;288;p7"/>
          <p:cNvSpPr/>
          <p:nvPr/>
        </p:nvSpPr>
        <p:spPr>
          <a:xfrm>
            <a:off x="3627753" y="2091110"/>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9" name="Google Shape;289;p7"/>
          <p:cNvSpPr/>
          <p:nvPr/>
        </p:nvSpPr>
        <p:spPr>
          <a:xfrm>
            <a:off x="3471219" y="424648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0" name="Google Shape;290;p7"/>
          <p:cNvSpPr/>
          <p:nvPr/>
        </p:nvSpPr>
        <p:spPr>
          <a:xfrm>
            <a:off x="2934179" y="514476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1" name="Google Shape;291;p7"/>
          <p:cNvSpPr/>
          <p:nvPr/>
        </p:nvSpPr>
        <p:spPr>
          <a:xfrm>
            <a:off x="5891503" y="516162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2" name="Google Shape;292;p7"/>
          <p:cNvSpPr/>
          <p:nvPr/>
        </p:nvSpPr>
        <p:spPr>
          <a:xfrm>
            <a:off x="9527953" y="4675158"/>
            <a:ext cx="57776" cy="57776"/>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3" name="Google Shape;293;p7"/>
          <p:cNvSpPr/>
          <p:nvPr/>
        </p:nvSpPr>
        <p:spPr>
          <a:xfrm>
            <a:off x="10351573" y="51014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4" name="Google Shape;294;p7"/>
          <p:cNvSpPr/>
          <p:nvPr/>
        </p:nvSpPr>
        <p:spPr>
          <a:xfrm>
            <a:off x="1767598" y="255533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5" name="Google Shape;295;p7"/>
          <p:cNvSpPr/>
          <p:nvPr/>
        </p:nvSpPr>
        <p:spPr>
          <a:xfrm>
            <a:off x="809536" y="632258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7"/>
          <p:cNvSpPr/>
          <p:nvPr/>
        </p:nvSpPr>
        <p:spPr>
          <a:xfrm>
            <a:off x="1531590" y="65399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7" name="Google Shape;297;p7"/>
          <p:cNvSpPr/>
          <p:nvPr/>
        </p:nvSpPr>
        <p:spPr>
          <a:xfrm>
            <a:off x="1485834" y="349949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8" name="Google Shape;298;p7"/>
          <p:cNvSpPr/>
          <p:nvPr/>
        </p:nvSpPr>
        <p:spPr>
          <a:xfrm>
            <a:off x="2176999" y="429421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9" name="Google Shape;299;p7"/>
          <p:cNvSpPr/>
          <p:nvPr/>
        </p:nvSpPr>
        <p:spPr>
          <a:xfrm>
            <a:off x="527353" y="127909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0" name="Google Shape;300;p7"/>
          <p:cNvSpPr/>
          <p:nvPr/>
        </p:nvSpPr>
        <p:spPr>
          <a:xfrm>
            <a:off x="262446" y="3022662"/>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1" name="Google Shape;301;p7"/>
          <p:cNvSpPr/>
          <p:nvPr/>
        </p:nvSpPr>
        <p:spPr>
          <a:xfrm>
            <a:off x="1548449" y="420029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2" name="Google Shape;302;p7"/>
          <p:cNvSpPr/>
          <p:nvPr/>
        </p:nvSpPr>
        <p:spPr>
          <a:xfrm>
            <a:off x="196809" y="498535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3" name="Google Shape;303;p7"/>
          <p:cNvSpPr/>
          <p:nvPr/>
        </p:nvSpPr>
        <p:spPr>
          <a:xfrm>
            <a:off x="1251723" y="5981450"/>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4" name="Google Shape;304;p7"/>
          <p:cNvSpPr/>
          <p:nvPr/>
        </p:nvSpPr>
        <p:spPr>
          <a:xfrm>
            <a:off x="9706265" y="60500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5" name="Google Shape;305;p7"/>
          <p:cNvSpPr/>
          <p:nvPr/>
        </p:nvSpPr>
        <p:spPr>
          <a:xfrm>
            <a:off x="11325549" y="14617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6" name="Google Shape;306;p7"/>
          <p:cNvSpPr/>
          <p:nvPr/>
        </p:nvSpPr>
        <p:spPr>
          <a:xfrm>
            <a:off x="11060642" y="32053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7" name="Google Shape;307;p7"/>
          <p:cNvSpPr/>
          <p:nvPr/>
        </p:nvSpPr>
        <p:spPr>
          <a:xfrm>
            <a:off x="10995005" y="51680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8" name="Google Shape;308;p7"/>
          <p:cNvSpPr/>
          <p:nvPr/>
        </p:nvSpPr>
        <p:spPr>
          <a:xfrm>
            <a:off x="12049919" y="61641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7182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788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6 Two columns">
  <p:cSld name="CUSTOM_4">
    <p:bg>
      <p:bgPr>
        <a:solidFill>
          <a:schemeClr val="lt1"/>
        </a:solidFill>
        <a:effectLst/>
      </p:bgPr>
    </p:bg>
    <p:spTree>
      <p:nvGrpSpPr>
        <p:cNvPr id="1" name="Shape 310"/>
        <p:cNvGrpSpPr/>
        <p:nvPr/>
      </p:nvGrpSpPr>
      <p:grpSpPr>
        <a:xfrm>
          <a:off x="0" y="0"/>
          <a:ext cx="0" cy="0"/>
          <a:chOff x="0" y="0"/>
          <a:chExt cx="0" cy="0"/>
        </a:xfrm>
      </p:grpSpPr>
      <p:sp>
        <p:nvSpPr>
          <p:cNvPr id="311" name="Google Shape;311;p8"/>
          <p:cNvSpPr/>
          <p:nvPr/>
        </p:nvSpPr>
        <p:spPr>
          <a:xfrm>
            <a:off x="0" y="32050"/>
            <a:ext cx="12192000" cy="1719057"/>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12" name="Google Shape;312;p8"/>
          <p:cNvSpPr/>
          <p:nvPr/>
        </p:nvSpPr>
        <p:spPr>
          <a:xfrm>
            <a:off x="0" y="0"/>
            <a:ext cx="12192000" cy="1472426"/>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8"/>
          <p:cNvSpPr txBox="1">
            <a:spLocks noGrp="1"/>
          </p:cNvSpPr>
          <p:nvPr>
            <p:ph type="subTitle" idx="1"/>
          </p:nvPr>
        </p:nvSpPr>
        <p:spPr>
          <a:xfrm>
            <a:off x="719675" y="2481375"/>
            <a:ext cx="55119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2100"/>
              <a:buNone/>
              <a:defRPr sz="2100" b="1">
                <a:solidFill>
                  <a:schemeClr val="accent1"/>
                </a:solidFill>
              </a:defRPr>
            </a:lvl1pPr>
            <a:lvl2pPr lvl="1" rtl="0">
              <a:spcBef>
                <a:spcPts val="2100"/>
              </a:spcBef>
              <a:spcAft>
                <a:spcPts val="0"/>
              </a:spcAft>
              <a:buClr>
                <a:schemeClr val="accent1"/>
              </a:buClr>
              <a:buSzPts val="2100"/>
              <a:buNone/>
              <a:defRPr sz="2100" b="1">
                <a:solidFill>
                  <a:schemeClr val="accent1"/>
                </a:solidFill>
              </a:defRPr>
            </a:lvl2pPr>
            <a:lvl3pPr lvl="2" rtl="0">
              <a:spcBef>
                <a:spcPts val="2100"/>
              </a:spcBef>
              <a:spcAft>
                <a:spcPts val="0"/>
              </a:spcAft>
              <a:buClr>
                <a:schemeClr val="accent1"/>
              </a:buClr>
              <a:buSzPts val="2100"/>
              <a:buNone/>
              <a:defRPr sz="2100" b="1">
                <a:solidFill>
                  <a:schemeClr val="accent1"/>
                </a:solidFill>
              </a:defRPr>
            </a:lvl3pPr>
            <a:lvl4pPr lvl="3" rtl="0">
              <a:spcBef>
                <a:spcPts val="2100"/>
              </a:spcBef>
              <a:spcAft>
                <a:spcPts val="0"/>
              </a:spcAft>
              <a:buClr>
                <a:schemeClr val="accent1"/>
              </a:buClr>
              <a:buSzPts val="2100"/>
              <a:buNone/>
              <a:defRPr sz="2100" b="1">
                <a:solidFill>
                  <a:schemeClr val="accent1"/>
                </a:solidFill>
              </a:defRPr>
            </a:lvl4pPr>
            <a:lvl5pPr lvl="4" rtl="0">
              <a:spcBef>
                <a:spcPts val="2100"/>
              </a:spcBef>
              <a:spcAft>
                <a:spcPts val="0"/>
              </a:spcAft>
              <a:buClr>
                <a:schemeClr val="accent1"/>
              </a:buClr>
              <a:buSzPts val="2100"/>
              <a:buNone/>
              <a:defRPr sz="2100" b="1">
                <a:solidFill>
                  <a:schemeClr val="accent1"/>
                </a:solidFill>
              </a:defRPr>
            </a:lvl5pPr>
            <a:lvl6pPr lvl="5" rtl="0">
              <a:spcBef>
                <a:spcPts val="2100"/>
              </a:spcBef>
              <a:spcAft>
                <a:spcPts val="0"/>
              </a:spcAft>
              <a:buClr>
                <a:schemeClr val="accent1"/>
              </a:buClr>
              <a:buSzPts val="2100"/>
              <a:buNone/>
              <a:defRPr sz="2100" b="1">
                <a:solidFill>
                  <a:schemeClr val="accent1"/>
                </a:solidFill>
              </a:defRPr>
            </a:lvl6pPr>
            <a:lvl7pPr lvl="6" rtl="0">
              <a:spcBef>
                <a:spcPts val="2100"/>
              </a:spcBef>
              <a:spcAft>
                <a:spcPts val="0"/>
              </a:spcAft>
              <a:buClr>
                <a:schemeClr val="accent1"/>
              </a:buClr>
              <a:buSzPts val="2100"/>
              <a:buNone/>
              <a:defRPr sz="2100" b="1">
                <a:solidFill>
                  <a:schemeClr val="accent1"/>
                </a:solidFill>
              </a:defRPr>
            </a:lvl7pPr>
            <a:lvl8pPr lvl="7" rtl="0">
              <a:spcBef>
                <a:spcPts val="2100"/>
              </a:spcBef>
              <a:spcAft>
                <a:spcPts val="0"/>
              </a:spcAft>
              <a:buClr>
                <a:schemeClr val="accent1"/>
              </a:buClr>
              <a:buSzPts val="2100"/>
              <a:buNone/>
              <a:defRPr sz="2100" b="1">
                <a:solidFill>
                  <a:schemeClr val="accent1"/>
                </a:solidFill>
              </a:defRPr>
            </a:lvl8pPr>
            <a:lvl9pPr lvl="8" rtl="0">
              <a:spcBef>
                <a:spcPts val="2100"/>
              </a:spcBef>
              <a:spcAft>
                <a:spcPts val="2100"/>
              </a:spcAft>
              <a:buClr>
                <a:schemeClr val="accent1"/>
              </a:buClr>
              <a:buSzPts val="2100"/>
              <a:buNone/>
              <a:defRPr sz="2100" b="1">
                <a:solidFill>
                  <a:schemeClr val="accent1"/>
                </a:solidFill>
              </a:defRPr>
            </a:lvl9pPr>
          </a:lstStyle>
          <a:p>
            <a:endParaRPr/>
          </a:p>
        </p:txBody>
      </p:sp>
      <p:sp>
        <p:nvSpPr>
          <p:cNvPr id="314" name="Google Shape;314;p8"/>
          <p:cNvSpPr txBox="1">
            <a:spLocks noGrp="1"/>
          </p:cNvSpPr>
          <p:nvPr>
            <p:ph type="subTitle" idx="2"/>
          </p:nvPr>
        </p:nvSpPr>
        <p:spPr>
          <a:xfrm>
            <a:off x="6568100" y="2481375"/>
            <a:ext cx="48006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3"/>
              </a:buClr>
              <a:buSzPts val="2100"/>
              <a:buNone/>
              <a:defRPr sz="2100" b="1">
                <a:solidFill>
                  <a:schemeClr val="accent3"/>
                </a:solidFill>
              </a:defRPr>
            </a:lvl1pPr>
            <a:lvl2pPr lvl="1" rtl="0">
              <a:spcBef>
                <a:spcPts val="2100"/>
              </a:spcBef>
              <a:spcAft>
                <a:spcPts val="0"/>
              </a:spcAft>
              <a:buClr>
                <a:schemeClr val="accent3"/>
              </a:buClr>
              <a:buSzPts val="2100"/>
              <a:buNone/>
              <a:defRPr sz="2100" b="1">
                <a:solidFill>
                  <a:schemeClr val="accent3"/>
                </a:solidFill>
              </a:defRPr>
            </a:lvl2pPr>
            <a:lvl3pPr lvl="2" rtl="0">
              <a:spcBef>
                <a:spcPts val="2100"/>
              </a:spcBef>
              <a:spcAft>
                <a:spcPts val="0"/>
              </a:spcAft>
              <a:buClr>
                <a:schemeClr val="accent3"/>
              </a:buClr>
              <a:buSzPts val="2100"/>
              <a:buNone/>
              <a:defRPr sz="2100" b="1">
                <a:solidFill>
                  <a:schemeClr val="accent3"/>
                </a:solidFill>
              </a:defRPr>
            </a:lvl3pPr>
            <a:lvl4pPr lvl="3" rtl="0">
              <a:spcBef>
                <a:spcPts val="2100"/>
              </a:spcBef>
              <a:spcAft>
                <a:spcPts val="0"/>
              </a:spcAft>
              <a:buClr>
                <a:schemeClr val="accent3"/>
              </a:buClr>
              <a:buSzPts val="2100"/>
              <a:buNone/>
              <a:defRPr sz="2100" b="1">
                <a:solidFill>
                  <a:schemeClr val="accent3"/>
                </a:solidFill>
              </a:defRPr>
            </a:lvl4pPr>
            <a:lvl5pPr lvl="4" rtl="0">
              <a:spcBef>
                <a:spcPts val="2100"/>
              </a:spcBef>
              <a:spcAft>
                <a:spcPts val="0"/>
              </a:spcAft>
              <a:buClr>
                <a:schemeClr val="accent3"/>
              </a:buClr>
              <a:buSzPts val="2100"/>
              <a:buNone/>
              <a:defRPr sz="2100" b="1">
                <a:solidFill>
                  <a:schemeClr val="accent3"/>
                </a:solidFill>
              </a:defRPr>
            </a:lvl5pPr>
            <a:lvl6pPr lvl="5" rtl="0">
              <a:spcBef>
                <a:spcPts val="2100"/>
              </a:spcBef>
              <a:spcAft>
                <a:spcPts val="0"/>
              </a:spcAft>
              <a:buClr>
                <a:schemeClr val="accent3"/>
              </a:buClr>
              <a:buSzPts val="2100"/>
              <a:buNone/>
              <a:defRPr sz="2100" b="1">
                <a:solidFill>
                  <a:schemeClr val="accent3"/>
                </a:solidFill>
              </a:defRPr>
            </a:lvl6pPr>
            <a:lvl7pPr lvl="6" rtl="0">
              <a:spcBef>
                <a:spcPts val="2100"/>
              </a:spcBef>
              <a:spcAft>
                <a:spcPts val="0"/>
              </a:spcAft>
              <a:buClr>
                <a:schemeClr val="accent3"/>
              </a:buClr>
              <a:buSzPts val="2100"/>
              <a:buNone/>
              <a:defRPr sz="2100" b="1">
                <a:solidFill>
                  <a:schemeClr val="accent3"/>
                </a:solidFill>
              </a:defRPr>
            </a:lvl7pPr>
            <a:lvl8pPr lvl="7" rtl="0">
              <a:spcBef>
                <a:spcPts val="2100"/>
              </a:spcBef>
              <a:spcAft>
                <a:spcPts val="0"/>
              </a:spcAft>
              <a:buClr>
                <a:schemeClr val="accent3"/>
              </a:buClr>
              <a:buSzPts val="2100"/>
              <a:buNone/>
              <a:defRPr sz="2100" b="1">
                <a:solidFill>
                  <a:schemeClr val="accent3"/>
                </a:solidFill>
              </a:defRPr>
            </a:lvl8pPr>
            <a:lvl9pPr lvl="8" rtl="0">
              <a:spcBef>
                <a:spcPts val="2100"/>
              </a:spcBef>
              <a:spcAft>
                <a:spcPts val="2100"/>
              </a:spcAft>
              <a:buClr>
                <a:schemeClr val="accent3"/>
              </a:buClr>
              <a:buSzPts val="2100"/>
              <a:buNone/>
              <a:defRPr sz="2100" b="1">
                <a:solidFill>
                  <a:schemeClr val="accent3"/>
                </a:solidFill>
              </a:defRPr>
            </a:lvl9pPr>
          </a:lstStyle>
          <a:p>
            <a:endParaRPr/>
          </a:p>
        </p:txBody>
      </p:sp>
      <p:sp>
        <p:nvSpPr>
          <p:cNvPr id="315" name="Google Shape;315;p8"/>
          <p:cNvSpPr txBox="1">
            <a:spLocks noGrp="1"/>
          </p:cNvSpPr>
          <p:nvPr>
            <p:ph type="title"/>
          </p:nvPr>
        </p:nvSpPr>
        <p:spPr>
          <a:xfrm>
            <a:off x="415600" y="14315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SzPts val="4000"/>
              <a:buFont typeface="Aldrich"/>
              <a:buNone/>
              <a:defRPr/>
            </a:lvl1pPr>
            <a:lvl2pPr lvl="1"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2pPr>
            <a:lvl3pPr lvl="2"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3pPr>
            <a:lvl4pPr lvl="3"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4pPr>
            <a:lvl5pPr lvl="4"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5pPr>
            <a:lvl6pPr lvl="5"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6pPr>
            <a:lvl7pPr lvl="6"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7pPr>
            <a:lvl8pPr lvl="7"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8pPr>
            <a:lvl9pPr lvl="8"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9pPr>
          </a:lstStyle>
          <a:p>
            <a:endParaRPr/>
          </a:p>
        </p:txBody>
      </p:sp>
      <p:sp>
        <p:nvSpPr>
          <p:cNvPr id="316" name="Google Shape;316;p8"/>
          <p:cNvSpPr txBox="1">
            <a:spLocks noGrp="1"/>
          </p:cNvSpPr>
          <p:nvPr>
            <p:ph type="body" idx="3"/>
          </p:nvPr>
        </p:nvSpPr>
        <p:spPr>
          <a:xfrm>
            <a:off x="719675" y="3113600"/>
            <a:ext cx="5511900" cy="3118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317" name="Google Shape;317;p8"/>
          <p:cNvSpPr txBox="1">
            <a:spLocks noGrp="1"/>
          </p:cNvSpPr>
          <p:nvPr>
            <p:ph type="body" idx="4"/>
          </p:nvPr>
        </p:nvSpPr>
        <p:spPr>
          <a:xfrm>
            <a:off x="6568111" y="3101850"/>
            <a:ext cx="4800600" cy="3118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318" name="Google Shape;318;p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319" name="Google Shape;319;p8"/>
          <p:cNvSpPr/>
          <p:nvPr/>
        </p:nvSpPr>
        <p:spPr>
          <a:xfrm rot="10800000" flipH="1">
            <a:off x="4622145" y="47935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8"/>
          <p:cNvSpPr/>
          <p:nvPr/>
        </p:nvSpPr>
        <p:spPr>
          <a:xfrm rot="10800000" flipH="1">
            <a:off x="9339898" y="36429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1" name="Google Shape;321;p8"/>
          <p:cNvSpPr/>
          <p:nvPr/>
        </p:nvSpPr>
        <p:spPr>
          <a:xfrm rot="10800000" flipH="1">
            <a:off x="3499905" y="36429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8"/>
          <p:cNvSpPr/>
          <p:nvPr/>
        </p:nvSpPr>
        <p:spPr>
          <a:xfrm rot="10800000" flipH="1">
            <a:off x="5670414" y="179017"/>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3" name="Google Shape;323;p8"/>
          <p:cNvSpPr/>
          <p:nvPr/>
        </p:nvSpPr>
        <p:spPr>
          <a:xfrm rot="10800000" flipH="1">
            <a:off x="6914797" y="648441"/>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4" name="Google Shape;324;p8"/>
          <p:cNvSpPr/>
          <p:nvPr/>
        </p:nvSpPr>
        <p:spPr>
          <a:xfrm rot="10800000" flipH="1">
            <a:off x="2122387" y="161979"/>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5" name="Google Shape;325;p8"/>
          <p:cNvSpPr/>
          <p:nvPr/>
        </p:nvSpPr>
        <p:spPr>
          <a:xfrm rot="10800000" flipH="1">
            <a:off x="10334502" y="342596"/>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6" name="Google Shape;326;p8"/>
          <p:cNvSpPr/>
          <p:nvPr/>
        </p:nvSpPr>
        <p:spPr>
          <a:xfrm rot="10800000" flipH="1">
            <a:off x="4542673" y="367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7" name="Google Shape;327;p8"/>
          <p:cNvSpPr/>
          <p:nvPr/>
        </p:nvSpPr>
        <p:spPr>
          <a:xfrm rot="10800000" flipH="1">
            <a:off x="8562035" y="113798"/>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8" name="Google Shape;328;p8"/>
          <p:cNvSpPr/>
          <p:nvPr/>
        </p:nvSpPr>
        <p:spPr>
          <a:xfrm rot="10800000" flipH="1">
            <a:off x="872798" y="94529"/>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8"/>
          <p:cNvSpPr/>
          <p:nvPr/>
        </p:nvSpPr>
        <p:spPr>
          <a:xfrm rot="10800000" flipH="1">
            <a:off x="1269653" y="8251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0" name="Google Shape;330;p8"/>
          <p:cNvSpPr/>
          <p:nvPr/>
        </p:nvSpPr>
        <p:spPr>
          <a:xfrm rot="10800000" flipH="1">
            <a:off x="527140" y="509177"/>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1" name="Google Shape;331;p8"/>
          <p:cNvSpPr/>
          <p:nvPr/>
        </p:nvSpPr>
        <p:spPr>
          <a:xfrm rot="10800000" flipH="1">
            <a:off x="11839652" y="542771"/>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2" name="Google Shape;332;p8"/>
          <p:cNvSpPr/>
          <p:nvPr/>
        </p:nvSpPr>
        <p:spPr>
          <a:xfrm rot="10800000" flipH="1">
            <a:off x="11325337" y="326499"/>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3" name="Google Shape;333;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334"/>
        <p:cNvGrpSpPr/>
        <p:nvPr/>
      </p:nvGrpSpPr>
      <p:grpSpPr>
        <a:xfrm>
          <a:off x="0" y="0"/>
          <a:ext cx="0" cy="0"/>
          <a:chOff x="0" y="0"/>
          <a:chExt cx="0" cy="0"/>
        </a:xfrm>
      </p:grpSpPr>
      <p:sp>
        <p:nvSpPr>
          <p:cNvPr id="335" name="Google Shape;335;p9"/>
          <p:cNvSpPr/>
          <p:nvPr/>
        </p:nvSpPr>
        <p:spPr>
          <a:xfrm>
            <a:off x="0" y="2905654"/>
            <a:ext cx="12179336" cy="3489008"/>
          </a:xfrm>
          <a:custGeom>
            <a:avLst/>
            <a:gdLst/>
            <a:ahLst/>
            <a:cxnLst/>
            <a:rect l="l" t="t" r="r" b="b"/>
            <a:pathLst>
              <a:path w="12364808" h="3489008" extrusionOk="0">
                <a:moveTo>
                  <a:pt x="0" y="0"/>
                </a:moveTo>
                <a:lnTo>
                  <a:pt x="0" y="2631758"/>
                </a:lnTo>
                <a:cubicBezTo>
                  <a:pt x="687963" y="2631758"/>
                  <a:pt x="687963" y="3489008"/>
                  <a:pt x="1373610" y="3489008"/>
                </a:cubicBezTo>
                <a:cubicBezTo>
                  <a:pt x="2061574" y="3489960"/>
                  <a:pt x="2061574" y="2486978"/>
                  <a:pt x="2749537" y="2486978"/>
                </a:cubicBezTo>
                <a:cubicBezTo>
                  <a:pt x="3437500" y="2486978"/>
                  <a:pt x="3437500" y="3001328"/>
                  <a:pt x="4123147" y="3001328"/>
                </a:cubicBezTo>
                <a:cubicBezTo>
                  <a:pt x="4811111" y="3001328"/>
                  <a:pt x="4811111" y="2398395"/>
                  <a:pt x="5496758" y="2398395"/>
                </a:cubicBezTo>
                <a:cubicBezTo>
                  <a:pt x="6184721" y="2398395"/>
                  <a:pt x="6184721" y="3173730"/>
                  <a:pt x="6870368" y="3173730"/>
                </a:cubicBezTo>
                <a:cubicBezTo>
                  <a:pt x="7558331" y="3173730"/>
                  <a:pt x="7558331" y="2633663"/>
                  <a:pt x="8243978" y="2633663"/>
                </a:cubicBezTo>
                <a:cubicBezTo>
                  <a:pt x="8929625" y="2633663"/>
                  <a:pt x="8931942" y="3300413"/>
                  <a:pt x="9617589" y="3300413"/>
                </a:cubicBezTo>
                <a:cubicBezTo>
                  <a:pt x="10305552" y="3300413"/>
                  <a:pt x="10305552" y="2302193"/>
                  <a:pt x="10991199" y="2302193"/>
                </a:cubicBezTo>
                <a:cubicBezTo>
                  <a:pt x="11679163" y="2302193"/>
                  <a:pt x="11679163" y="3088005"/>
                  <a:pt x="12364809" y="3088005"/>
                </a:cubicBezTo>
                <a:lnTo>
                  <a:pt x="12364809" y="0"/>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9"/>
          <p:cNvSpPr/>
          <p:nvPr/>
        </p:nvSpPr>
        <p:spPr>
          <a:xfrm>
            <a:off x="0" y="0"/>
            <a:ext cx="12192000" cy="6129867"/>
          </a:xfrm>
          <a:custGeom>
            <a:avLst/>
            <a:gdLst/>
            <a:ahLst/>
            <a:cxnLst/>
            <a:rect l="l" t="t" r="r" b="b"/>
            <a:pathLst>
              <a:path w="12192000" h="6129867" extrusionOk="0">
                <a:moveTo>
                  <a:pt x="0" y="0"/>
                </a:moveTo>
                <a:lnTo>
                  <a:pt x="12192000" y="0"/>
                </a:lnTo>
                <a:lnTo>
                  <a:pt x="12192000" y="3003592"/>
                </a:lnTo>
                <a:lnTo>
                  <a:pt x="12185084" y="3003592"/>
                </a:lnTo>
                <a:lnTo>
                  <a:pt x="12185084" y="5728865"/>
                </a:lnTo>
                <a:cubicBezTo>
                  <a:pt x="11509276" y="5728865"/>
                  <a:pt x="11509276" y="5134505"/>
                  <a:pt x="10831185" y="5134505"/>
                </a:cubicBezTo>
                <a:cubicBezTo>
                  <a:pt x="10155378" y="5134505"/>
                  <a:pt x="10155378" y="5941272"/>
                  <a:pt x="9477287" y="5941272"/>
                </a:cubicBezTo>
                <a:cubicBezTo>
                  <a:pt x="8801480" y="5941272"/>
                  <a:pt x="8799197" y="5422160"/>
                  <a:pt x="8123390" y="5422160"/>
                </a:cubicBezTo>
                <a:cubicBezTo>
                  <a:pt x="7447582" y="5422160"/>
                  <a:pt x="7447582" y="5813637"/>
                  <a:pt x="6769492" y="5813637"/>
                </a:cubicBezTo>
                <a:cubicBezTo>
                  <a:pt x="6093684" y="5813637"/>
                  <a:pt x="6093684" y="5213562"/>
                  <a:pt x="5415593" y="5213562"/>
                </a:cubicBezTo>
                <a:cubicBezTo>
                  <a:pt x="4739787" y="5213562"/>
                  <a:pt x="4739787" y="5641235"/>
                  <a:pt x="4061695" y="5641235"/>
                </a:cubicBezTo>
                <a:cubicBezTo>
                  <a:pt x="3385887" y="5641235"/>
                  <a:pt x="3385887" y="5323100"/>
                  <a:pt x="2707797" y="5323100"/>
                </a:cubicBezTo>
                <a:cubicBezTo>
                  <a:pt x="2031989" y="5323100"/>
                  <a:pt x="2031989" y="6129867"/>
                  <a:pt x="1353898" y="6129867"/>
                </a:cubicBezTo>
                <a:cubicBezTo>
                  <a:pt x="678091" y="6129867"/>
                  <a:pt x="678091" y="5423112"/>
                  <a:pt x="0" y="5423112"/>
                </a:cubicBezTo>
                <a:lnTo>
                  <a:pt x="0" y="3003592"/>
                </a:lnTo>
                <a:lnTo>
                  <a:pt x="0" y="26399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9"/>
          <p:cNvSpPr txBox="1">
            <a:spLocks noGrp="1"/>
          </p:cNvSpPr>
          <p:nvPr>
            <p:ph type="subTitle" idx="1"/>
          </p:nvPr>
        </p:nvSpPr>
        <p:spPr>
          <a:xfrm>
            <a:off x="5721877" y="1147875"/>
            <a:ext cx="4768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500"/>
              <a:buNone/>
              <a:defRPr sz="2500" b="1">
                <a:solidFill>
                  <a:schemeClr val="dk1"/>
                </a:solidFill>
              </a:defRPr>
            </a:lvl1pPr>
            <a:lvl2pPr lvl="1" rtl="0">
              <a:spcBef>
                <a:spcPts val="2100"/>
              </a:spcBef>
              <a:spcAft>
                <a:spcPts val="0"/>
              </a:spcAft>
              <a:buClr>
                <a:schemeClr val="dk1"/>
              </a:buClr>
              <a:buSzPts val="2500"/>
              <a:buNone/>
              <a:defRPr sz="2500" b="1">
                <a:solidFill>
                  <a:schemeClr val="dk1"/>
                </a:solidFill>
              </a:defRPr>
            </a:lvl2pPr>
            <a:lvl3pPr lvl="2" rtl="0">
              <a:spcBef>
                <a:spcPts val="2100"/>
              </a:spcBef>
              <a:spcAft>
                <a:spcPts val="0"/>
              </a:spcAft>
              <a:buClr>
                <a:schemeClr val="dk1"/>
              </a:buClr>
              <a:buSzPts val="2500"/>
              <a:buNone/>
              <a:defRPr sz="2500" b="1">
                <a:solidFill>
                  <a:schemeClr val="dk1"/>
                </a:solidFill>
              </a:defRPr>
            </a:lvl3pPr>
            <a:lvl4pPr lvl="3" rtl="0">
              <a:spcBef>
                <a:spcPts val="2100"/>
              </a:spcBef>
              <a:spcAft>
                <a:spcPts val="0"/>
              </a:spcAft>
              <a:buClr>
                <a:schemeClr val="dk1"/>
              </a:buClr>
              <a:buSzPts val="2500"/>
              <a:buNone/>
              <a:defRPr sz="2500" b="1">
                <a:solidFill>
                  <a:schemeClr val="dk1"/>
                </a:solidFill>
              </a:defRPr>
            </a:lvl4pPr>
            <a:lvl5pPr lvl="4" rtl="0">
              <a:spcBef>
                <a:spcPts val="2100"/>
              </a:spcBef>
              <a:spcAft>
                <a:spcPts val="0"/>
              </a:spcAft>
              <a:buClr>
                <a:schemeClr val="dk1"/>
              </a:buClr>
              <a:buSzPts val="2500"/>
              <a:buNone/>
              <a:defRPr sz="2500" b="1">
                <a:solidFill>
                  <a:schemeClr val="dk1"/>
                </a:solidFill>
              </a:defRPr>
            </a:lvl5pPr>
            <a:lvl6pPr lvl="5" rtl="0">
              <a:spcBef>
                <a:spcPts val="2100"/>
              </a:spcBef>
              <a:spcAft>
                <a:spcPts val="0"/>
              </a:spcAft>
              <a:buClr>
                <a:schemeClr val="dk1"/>
              </a:buClr>
              <a:buSzPts val="2500"/>
              <a:buNone/>
              <a:defRPr sz="2500" b="1">
                <a:solidFill>
                  <a:schemeClr val="dk1"/>
                </a:solidFill>
              </a:defRPr>
            </a:lvl6pPr>
            <a:lvl7pPr lvl="6" rtl="0">
              <a:spcBef>
                <a:spcPts val="2100"/>
              </a:spcBef>
              <a:spcAft>
                <a:spcPts val="0"/>
              </a:spcAft>
              <a:buClr>
                <a:schemeClr val="dk1"/>
              </a:buClr>
              <a:buSzPts val="2500"/>
              <a:buNone/>
              <a:defRPr sz="2500" b="1">
                <a:solidFill>
                  <a:schemeClr val="dk1"/>
                </a:solidFill>
              </a:defRPr>
            </a:lvl7pPr>
            <a:lvl8pPr lvl="7" rtl="0">
              <a:spcBef>
                <a:spcPts val="2100"/>
              </a:spcBef>
              <a:spcAft>
                <a:spcPts val="0"/>
              </a:spcAft>
              <a:buClr>
                <a:schemeClr val="dk1"/>
              </a:buClr>
              <a:buSzPts val="2500"/>
              <a:buNone/>
              <a:defRPr sz="2500" b="1">
                <a:solidFill>
                  <a:schemeClr val="dk1"/>
                </a:solidFill>
              </a:defRPr>
            </a:lvl8pPr>
            <a:lvl9pPr lvl="8" rtl="0">
              <a:spcBef>
                <a:spcPts val="2100"/>
              </a:spcBef>
              <a:spcAft>
                <a:spcPts val="2100"/>
              </a:spcAft>
              <a:buClr>
                <a:schemeClr val="dk1"/>
              </a:buClr>
              <a:buSzPts val="2500"/>
              <a:buNone/>
              <a:defRPr sz="2500" b="1">
                <a:solidFill>
                  <a:schemeClr val="dk1"/>
                </a:solidFill>
              </a:defRPr>
            </a:lvl9pPr>
          </a:lstStyle>
          <a:p>
            <a:endParaRPr/>
          </a:p>
        </p:txBody>
      </p:sp>
      <p:sp>
        <p:nvSpPr>
          <p:cNvPr id="338" name="Google Shape;338;p9"/>
          <p:cNvSpPr txBox="1">
            <a:spLocks noGrp="1"/>
          </p:cNvSpPr>
          <p:nvPr>
            <p:ph type="title"/>
          </p:nvPr>
        </p:nvSpPr>
        <p:spPr>
          <a:xfrm>
            <a:off x="872800" y="1355375"/>
            <a:ext cx="4247400" cy="20166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339" name="Google Shape;339;p9"/>
          <p:cNvSpPr txBox="1">
            <a:spLocks noGrp="1"/>
          </p:cNvSpPr>
          <p:nvPr>
            <p:ph type="body" idx="2"/>
          </p:nvPr>
        </p:nvSpPr>
        <p:spPr>
          <a:xfrm>
            <a:off x="5721875" y="1752600"/>
            <a:ext cx="5687100" cy="31110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340" name="Google Shape;340;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341" name="Google Shape;341;p9"/>
          <p:cNvSpPr/>
          <p:nvPr/>
        </p:nvSpPr>
        <p:spPr>
          <a:xfrm>
            <a:off x="4622145" y="590686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9"/>
          <p:cNvSpPr/>
          <p:nvPr/>
        </p:nvSpPr>
        <p:spPr>
          <a:xfrm>
            <a:off x="9339898" y="627773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3" name="Google Shape;343;p9"/>
          <p:cNvSpPr/>
          <p:nvPr/>
        </p:nvSpPr>
        <p:spPr>
          <a:xfrm>
            <a:off x="3499905" y="627773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9"/>
          <p:cNvSpPr/>
          <p:nvPr/>
        </p:nvSpPr>
        <p:spPr>
          <a:xfrm>
            <a:off x="5518014" y="632108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5" name="Google Shape;345;p9"/>
          <p:cNvSpPr/>
          <p:nvPr/>
        </p:nvSpPr>
        <p:spPr>
          <a:xfrm>
            <a:off x="6914797" y="608025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6" name="Google Shape;346;p9"/>
          <p:cNvSpPr/>
          <p:nvPr/>
        </p:nvSpPr>
        <p:spPr>
          <a:xfrm>
            <a:off x="2122387" y="656672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7" name="Google Shape;347;p9"/>
          <p:cNvSpPr/>
          <p:nvPr/>
        </p:nvSpPr>
        <p:spPr>
          <a:xfrm>
            <a:off x="10334502" y="638610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8" name="Google Shape;348;p9"/>
          <p:cNvSpPr/>
          <p:nvPr/>
        </p:nvSpPr>
        <p:spPr>
          <a:xfrm>
            <a:off x="4542673" y="673048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9" name="Google Shape;349;p9"/>
          <p:cNvSpPr/>
          <p:nvPr/>
        </p:nvSpPr>
        <p:spPr>
          <a:xfrm>
            <a:off x="8562035" y="665342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0" name="Google Shape;350;p9"/>
          <p:cNvSpPr/>
          <p:nvPr/>
        </p:nvSpPr>
        <p:spPr>
          <a:xfrm>
            <a:off x="872798" y="66341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9"/>
          <p:cNvSpPr/>
          <p:nvPr/>
        </p:nvSpPr>
        <p:spPr>
          <a:xfrm>
            <a:off x="2641253" y="571343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2" name="Google Shape;352;p9"/>
          <p:cNvSpPr/>
          <p:nvPr/>
        </p:nvSpPr>
        <p:spPr>
          <a:xfrm>
            <a:off x="527140" y="629174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3" name="Google Shape;353;p9"/>
          <p:cNvSpPr/>
          <p:nvPr/>
        </p:nvSpPr>
        <p:spPr>
          <a:xfrm>
            <a:off x="11534852" y="580492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4" name="Google Shape;354;p9"/>
          <p:cNvSpPr/>
          <p:nvPr/>
        </p:nvSpPr>
        <p:spPr>
          <a:xfrm>
            <a:off x="11325337" y="647442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lt1"/>
        </a:solidFill>
        <a:effectLst/>
      </p:bgPr>
    </p:bg>
    <p:spTree>
      <p:nvGrpSpPr>
        <p:cNvPr id="1" name="Shape 401"/>
        <p:cNvGrpSpPr/>
        <p:nvPr/>
      </p:nvGrpSpPr>
      <p:grpSpPr>
        <a:xfrm>
          <a:off x="0" y="0"/>
          <a:ext cx="0" cy="0"/>
          <a:chOff x="0" y="0"/>
          <a:chExt cx="0" cy="0"/>
        </a:xfrm>
      </p:grpSpPr>
      <p:sp>
        <p:nvSpPr>
          <p:cNvPr id="402" name="Google Shape;402;p12"/>
          <p:cNvSpPr/>
          <p:nvPr/>
        </p:nvSpPr>
        <p:spPr>
          <a:xfrm rot="-5400000">
            <a:off x="-2485080"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03" name="Google Shape;403;p12"/>
          <p:cNvSpPr txBox="1">
            <a:spLocks noGrp="1"/>
          </p:cNvSpPr>
          <p:nvPr>
            <p:ph type="subTitle" idx="1"/>
          </p:nvPr>
        </p:nvSpPr>
        <p:spPr>
          <a:xfrm>
            <a:off x="40656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4" name="Google Shape;404;p12"/>
          <p:cNvSpPr txBox="1">
            <a:spLocks noGrp="1"/>
          </p:cNvSpPr>
          <p:nvPr>
            <p:ph type="subTitle" idx="2"/>
          </p:nvPr>
        </p:nvSpPr>
        <p:spPr>
          <a:xfrm>
            <a:off x="40656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5" name="Google Shape;405;p12"/>
          <p:cNvSpPr txBox="1">
            <a:spLocks noGrp="1"/>
          </p:cNvSpPr>
          <p:nvPr>
            <p:ph type="subTitle" idx="3"/>
          </p:nvPr>
        </p:nvSpPr>
        <p:spPr>
          <a:xfrm>
            <a:off x="40656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6" name="Google Shape;406;p12"/>
          <p:cNvSpPr txBox="1">
            <a:spLocks noGrp="1"/>
          </p:cNvSpPr>
          <p:nvPr>
            <p:ph type="title"/>
          </p:nvPr>
        </p:nvSpPr>
        <p:spPr>
          <a:xfrm>
            <a:off x="2148425" y="593375"/>
            <a:ext cx="82296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07" name="Google Shape;407;p12"/>
          <p:cNvSpPr txBox="1">
            <a:spLocks noGrp="1"/>
          </p:cNvSpPr>
          <p:nvPr>
            <p:ph type="body" idx="4"/>
          </p:nvPr>
        </p:nvSpPr>
        <p:spPr>
          <a:xfrm>
            <a:off x="40656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08" name="Google Shape;408;p12"/>
          <p:cNvSpPr txBox="1">
            <a:spLocks noGrp="1"/>
          </p:cNvSpPr>
          <p:nvPr>
            <p:ph type="body" idx="5"/>
          </p:nvPr>
        </p:nvSpPr>
        <p:spPr>
          <a:xfrm>
            <a:off x="40656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09" name="Google Shape;409;p12"/>
          <p:cNvSpPr txBox="1">
            <a:spLocks noGrp="1"/>
          </p:cNvSpPr>
          <p:nvPr>
            <p:ph type="body" idx="6"/>
          </p:nvPr>
        </p:nvSpPr>
        <p:spPr>
          <a:xfrm>
            <a:off x="40656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10" name="Google Shape;410;p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411" name="Google Shape;411;p12"/>
          <p:cNvSpPr/>
          <p:nvPr/>
        </p:nvSpPr>
        <p:spPr>
          <a:xfrm rot="-5400000">
            <a:off x="-2620843"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12" name="Google Shape;412;p12"/>
          <p:cNvSpPr/>
          <p:nvPr/>
        </p:nvSpPr>
        <p:spPr>
          <a:xfrm>
            <a:off x="10356389" y="32486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3" name="Google Shape;413;p12"/>
          <p:cNvSpPr/>
          <p:nvPr/>
        </p:nvSpPr>
        <p:spPr>
          <a:xfrm>
            <a:off x="10202262" y="44286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4" name="Google Shape;414;p12"/>
          <p:cNvSpPr/>
          <p:nvPr/>
        </p:nvSpPr>
        <p:spPr>
          <a:xfrm>
            <a:off x="10334714" y="14496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5" name="Google Shape;415;p12"/>
          <p:cNvSpPr/>
          <p:nvPr/>
        </p:nvSpPr>
        <p:spPr>
          <a:xfrm>
            <a:off x="10286549" y="24514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6" name="Google Shape;416;p12"/>
          <p:cNvSpPr/>
          <p:nvPr/>
        </p:nvSpPr>
        <p:spPr>
          <a:xfrm>
            <a:off x="10351573" y="51776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7" name="Google Shape;417;p12"/>
          <p:cNvSpPr/>
          <p:nvPr/>
        </p:nvSpPr>
        <p:spPr>
          <a:xfrm>
            <a:off x="11383347" y="41196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8" name="Google Shape;418;p12"/>
          <p:cNvSpPr/>
          <p:nvPr/>
        </p:nvSpPr>
        <p:spPr>
          <a:xfrm>
            <a:off x="11491719" y="2313428"/>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9" name="Google Shape;419;p12"/>
          <p:cNvSpPr/>
          <p:nvPr/>
        </p:nvSpPr>
        <p:spPr>
          <a:xfrm>
            <a:off x="11535065" y="8684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0" name="Google Shape;420;p12"/>
          <p:cNvSpPr/>
          <p:nvPr/>
        </p:nvSpPr>
        <p:spPr>
          <a:xfrm>
            <a:off x="11325549" y="15379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1" name="Google Shape;421;p12"/>
          <p:cNvSpPr/>
          <p:nvPr/>
        </p:nvSpPr>
        <p:spPr>
          <a:xfrm>
            <a:off x="11060642" y="32815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2" name="Google Shape;422;p12"/>
          <p:cNvSpPr/>
          <p:nvPr/>
        </p:nvSpPr>
        <p:spPr>
          <a:xfrm>
            <a:off x="11792136" y="5335752"/>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3" name="Google Shape;423;p12"/>
          <p:cNvSpPr/>
          <p:nvPr/>
        </p:nvSpPr>
        <p:spPr>
          <a:xfrm>
            <a:off x="10995005" y="52442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4" name="Google Shape;424;p12"/>
          <p:cNvSpPr/>
          <p:nvPr/>
        </p:nvSpPr>
        <p:spPr>
          <a:xfrm>
            <a:off x="12049919" y="62403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1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0 Text and Image">
  <p:cSld name="CUSTOM_9">
    <p:bg>
      <p:bgPr>
        <a:solidFill>
          <a:schemeClr val="lt1"/>
        </a:solidFill>
        <a:effectLst/>
      </p:bgPr>
    </p:bg>
    <p:spTree>
      <p:nvGrpSpPr>
        <p:cNvPr id="1" name="Shape 426"/>
        <p:cNvGrpSpPr/>
        <p:nvPr/>
      </p:nvGrpSpPr>
      <p:grpSpPr>
        <a:xfrm>
          <a:off x="0" y="0"/>
          <a:ext cx="0" cy="0"/>
          <a:chOff x="0" y="0"/>
          <a:chExt cx="0" cy="0"/>
        </a:xfrm>
      </p:grpSpPr>
      <p:sp>
        <p:nvSpPr>
          <p:cNvPr id="427" name="Google Shape;427;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highlight>
                  <a:schemeClr val="lt1"/>
                </a:highlight>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428" name="Google Shape;428;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429" name="Google Shape;429;p1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430" name="Google Shape;430;p13"/>
          <p:cNvSpPr/>
          <p:nvPr/>
        </p:nvSpPr>
        <p:spPr>
          <a:xfrm>
            <a:off x="5297414" y="317715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1" name="Google Shape;431;p13"/>
          <p:cNvSpPr/>
          <p:nvPr/>
        </p:nvSpPr>
        <p:spPr>
          <a:xfrm>
            <a:off x="5143287" y="4357191"/>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2" name="Google Shape;432;p13"/>
          <p:cNvSpPr/>
          <p:nvPr/>
        </p:nvSpPr>
        <p:spPr>
          <a:xfrm>
            <a:off x="5275739" y="137819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3" name="Google Shape;433;p13"/>
          <p:cNvSpPr/>
          <p:nvPr/>
        </p:nvSpPr>
        <p:spPr>
          <a:xfrm>
            <a:off x="5227574" y="2380021"/>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4" name="Google Shape;434;p13"/>
          <p:cNvSpPr/>
          <p:nvPr/>
        </p:nvSpPr>
        <p:spPr>
          <a:xfrm>
            <a:off x="5292598" y="5106154"/>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5" name="Google Shape;435;p13"/>
          <p:cNvSpPr/>
          <p:nvPr/>
        </p:nvSpPr>
        <p:spPr>
          <a:xfrm>
            <a:off x="6324372" y="4048148"/>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6" name="Google Shape;436;p13"/>
          <p:cNvSpPr/>
          <p:nvPr/>
        </p:nvSpPr>
        <p:spPr>
          <a:xfrm>
            <a:off x="6432744" y="2241966"/>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7" name="Google Shape;437;p13"/>
          <p:cNvSpPr/>
          <p:nvPr/>
        </p:nvSpPr>
        <p:spPr>
          <a:xfrm>
            <a:off x="6476090" y="797016"/>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8" name="Google Shape;438;p13"/>
          <p:cNvSpPr/>
          <p:nvPr/>
        </p:nvSpPr>
        <p:spPr>
          <a:xfrm>
            <a:off x="6266574" y="1466511"/>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9" name="Google Shape;439;p13"/>
          <p:cNvSpPr/>
          <p:nvPr/>
        </p:nvSpPr>
        <p:spPr>
          <a:xfrm>
            <a:off x="6001667" y="321007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0" name="Google Shape;440;p13"/>
          <p:cNvSpPr/>
          <p:nvPr/>
        </p:nvSpPr>
        <p:spPr>
          <a:xfrm>
            <a:off x="6733161" y="5264289"/>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1" name="Google Shape;441;p13"/>
          <p:cNvSpPr/>
          <p:nvPr/>
        </p:nvSpPr>
        <p:spPr>
          <a:xfrm>
            <a:off x="5936030" y="5172773"/>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2" name="Google Shape;442;p13"/>
          <p:cNvSpPr/>
          <p:nvPr/>
        </p:nvSpPr>
        <p:spPr>
          <a:xfrm>
            <a:off x="6990944" y="6168866"/>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13"/>
          <p:cNvSpPr/>
          <p:nvPr/>
        </p:nvSpPr>
        <p:spPr>
          <a:xfrm rot="10800000">
            <a:off x="4226325" y="3629837"/>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4" name="Google Shape;444;p13"/>
          <p:cNvSpPr/>
          <p:nvPr/>
        </p:nvSpPr>
        <p:spPr>
          <a:xfrm rot="10800000">
            <a:off x="4467123" y="2536467"/>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5" name="Google Shape;445;p13"/>
          <p:cNvSpPr/>
          <p:nvPr/>
        </p:nvSpPr>
        <p:spPr>
          <a:xfrm rot="10800000">
            <a:off x="4334668" y="5515467"/>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rot="10800000">
            <a:off x="4421352" y="4552154"/>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7" name="Google Shape;447;p13"/>
          <p:cNvSpPr/>
          <p:nvPr/>
        </p:nvSpPr>
        <p:spPr>
          <a:xfrm rot="10800000">
            <a:off x="4390035" y="1859725"/>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8" name="Google Shape;448;p13"/>
          <p:cNvSpPr/>
          <p:nvPr/>
        </p:nvSpPr>
        <p:spPr>
          <a:xfrm rot="10800000">
            <a:off x="3199367" y="2758839"/>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9" name="Google Shape;449;p13"/>
          <p:cNvSpPr/>
          <p:nvPr/>
        </p:nvSpPr>
        <p:spPr>
          <a:xfrm rot="10800000">
            <a:off x="3090995" y="4565022"/>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0" name="Google Shape;450;p13"/>
          <p:cNvSpPr/>
          <p:nvPr/>
        </p:nvSpPr>
        <p:spPr>
          <a:xfrm rot="10800000">
            <a:off x="3134317" y="609664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1" name="Google Shape;451;p13"/>
          <p:cNvSpPr/>
          <p:nvPr/>
        </p:nvSpPr>
        <p:spPr>
          <a:xfrm rot="10800000">
            <a:off x="3416059" y="5499371"/>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2" name="Google Shape;452;p13"/>
          <p:cNvSpPr/>
          <p:nvPr/>
        </p:nvSpPr>
        <p:spPr>
          <a:xfrm rot="10800000">
            <a:off x="3680966" y="375580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3" name="Google Shape;453;p13"/>
          <p:cNvSpPr/>
          <p:nvPr/>
        </p:nvSpPr>
        <p:spPr>
          <a:xfrm rot="10800000">
            <a:off x="2790578" y="1542698"/>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4" name="Google Shape;454;p13"/>
          <p:cNvSpPr/>
          <p:nvPr/>
        </p:nvSpPr>
        <p:spPr>
          <a:xfrm rot="10800000">
            <a:off x="3712897" y="1759401"/>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5" name="Google Shape;455;p13"/>
          <p:cNvSpPr/>
          <p:nvPr/>
        </p:nvSpPr>
        <p:spPr>
          <a:xfrm rot="10800000">
            <a:off x="2691687" y="797016"/>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13"/>
          <p:cNvSpPr/>
          <p:nvPr/>
        </p:nvSpPr>
        <p:spPr>
          <a:xfrm>
            <a:off x="565414" y="3234926"/>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7" name="Google Shape;457;p13"/>
          <p:cNvSpPr/>
          <p:nvPr/>
        </p:nvSpPr>
        <p:spPr>
          <a:xfrm>
            <a:off x="411287" y="4414966"/>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8" name="Google Shape;458;p13"/>
          <p:cNvSpPr/>
          <p:nvPr/>
        </p:nvSpPr>
        <p:spPr>
          <a:xfrm>
            <a:off x="543739" y="1435965"/>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9" name="Google Shape;459;p13"/>
          <p:cNvSpPr/>
          <p:nvPr/>
        </p:nvSpPr>
        <p:spPr>
          <a:xfrm>
            <a:off x="495574" y="2437796"/>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0" name="Google Shape;460;p13"/>
          <p:cNvSpPr/>
          <p:nvPr/>
        </p:nvSpPr>
        <p:spPr>
          <a:xfrm>
            <a:off x="560598" y="5163929"/>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1" name="Google Shape;461;p13"/>
          <p:cNvSpPr/>
          <p:nvPr/>
        </p:nvSpPr>
        <p:spPr>
          <a:xfrm>
            <a:off x="1592372" y="410592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2" name="Google Shape;462;p13"/>
          <p:cNvSpPr/>
          <p:nvPr/>
        </p:nvSpPr>
        <p:spPr>
          <a:xfrm>
            <a:off x="1700744" y="2299741"/>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3" name="Google Shape;463;p13"/>
          <p:cNvSpPr/>
          <p:nvPr/>
        </p:nvSpPr>
        <p:spPr>
          <a:xfrm>
            <a:off x="1744090" y="854791"/>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4" name="Google Shape;464;p13"/>
          <p:cNvSpPr/>
          <p:nvPr/>
        </p:nvSpPr>
        <p:spPr>
          <a:xfrm>
            <a:off x="1534574" y="1524286"/>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5" name="Google Shape;465;p13"/>
          <p:cNvSpPr/>
          <p:nvPr/>
        </p:nvSpPr>
        <p:spPr>
          <a:xfrm>
            <a:off x="1269667" y="3267853"/>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6" name="Google Shape;466;p13"/>
          <p:cNvSpPr/>
          <p:nvPr/>
        </p:nvSpPr>
        <p:spPr>
          <a:xfrm>
            <a:off x="2001161" y="532206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7" name="Google Shape;467;p13"/>
          <p:cNvSpPr/>
          <p:nvPr/>
        </p:nvSpPr>
        <p:spPr>
          <a:xfrm>
            <a:off x="1204030" y="523054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8" name="Google Shape;468;p13"/>
          <p:cNvSpPr/>
          <p:nvPr/>
        </p:nvSpPr>
        <p:spPr>
          <a:xfrm>
            <a:off x="2258944" y="6226641"/>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470"/>
        <p:cNvGrpSpPr/>
        <p:nvPr/>
      </p:nvGrpSpPr>
      <p:grpSpPr>
        <a:xfrm>
          <a:off x="0" y="0"/>
          <a:ext cx="0" cy="0"/>
          <a:chOff x="0" y="0"/>
          <a:chExt cx="0" cy="0"/>
        </a:xfrm>
      </p:grpSpPr>
      <p:sp>
        <p:nvSpPr>
          <p:cNvPr id="471" name="Google Shape;471;p14"/>
          <p:cNvSpPr txBox="1">
            <a:spLocks noGrp="1"/>
          </p:cNvSpPr>
          <p:nvPr>
            <p:ph type="title"/>
          </p:nvPr>
        </p:nvSpPr>
        <p:spPr>
          <a:xfrm>
            <a:off x="5926675" y="2621400"/>
            <a:ext cx="53739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8000"/>
              <a:buNone/>
              <a:defRPr sz="8000">
                <a:solidFill>
                  <a:schemeClr val="lt1"/>
                </a:solidFill>
              </a:defRPr>
            </a:lvl1pPr>
            <a:lvl2pPr lvl="1" algn="r" rtl="0">
              <a:spcBef>
                <a:spcPts val="0"/>
              </a:spcBef>
              <a:spcAft>
                <a:spcPts val="0"/>
              </a:spcAft>
              <a:buClr>
                <a:schemeClr val="lt1"/>
              </a:buClr>
              <a:buSzPts val="8000"/>
              <a:buNone/>
              <a:defRPr sz="8000">
                <a:solidFill>
                  <a:schemeClr val="lt1"/>
                </a:solidFill>
              </a:defRPr>
            </a:lvl2pPr>
            <a:lvl3pPr lvl="2" algn="r" rtl="0">
              <a:spcBef>
                <a:spcPts val="0"/>
              </a:spcBef>
              <a:spcAft>
                <a:spcPts val="0"/>
              </a:spcAft>
              <a:buClr>
                <a:schemeClr val="lt1"/>
              </a:buClr>
              <a:buSzPts val="8000"/>
              <a:buNone/>
              <a:defRPr sz="8000">
                <a:solidFill>
                  <a:schemeClr val="lt1"/>
                </a:solidFill>
              </a:defRPr>
            </a:lvl3pPr>
            <a:lvl4pPr lvl="3" algn="r" rtl="0">
              <a:spcBef>
                <a:spcPts val="0"/>
              </a:spcBef>
              <a:spcAft>
                <a:spcPts val="0"/>
              </a:spcAft>
              <a:buClr>
                <a:schemeClr val="lt1"/>
              </a:buClr>
              <a:buSzPts val="8000"/>
              <a:buNone/>
              <a:defRPr sz="8000">
                <a:solidFill>
                  <a:schemeClr val="lt1"/>
                </a:solidFill>
              </a:defRPr>
            </a:lvl4pPr>
            <a:lvl5pPr lvl="4" algn="r" rtl="0">
              <a:spcBef>
                <a:spcPts val="0"/>
              </a:spcBef>
              <a:spcAft>
                <a:spcPts val="0"/>
              </a:spcAft>
              <a:buClr>
                <a:schemeClr val="lt1"/>
              </a:buClr>
              <a:buSzPts val="8000"/>
              <a:buNone/>
              <a:defRPr sz="8000">
                <a:solidFill>
                  <a:schemeClr val="lt1"/>
                </a:solidFill>
              </a:defRPr>
            </a:lvl5pPr>
            <a:lvl6pPr lvl="5" algn="r" rtl="0">
              <a:spcBef>
                <a:spcPts val="0"/>
              </a:spcBef>
              <a:spcAft>
                <a:spcPts val="0"/>
              </a:spcAft>
              <a:buClr>
                <a:schemeClr val="lt1"/>
              </a:buClr>
              <a:buSzPts val="8000"/>
              <a:buNone/>
              <a:defRPr sz="8000">
                <a:solidFill>
                  <a:schemeClr val="lt1"/>
                </a:solidFill>
              </a:defRPr>
            </a:lvl6pPr>
            <a:lvl7pPr lvl="6" algn="r" rtl="0">
              <a:spcBef>
                <a:spcPts val="0"/>
              </a:spcBef>
              <a:spcAft>
                <a:spcPts val="0"/>
              </a:spcAft>
              <a:buClr>
                <a:schemeClr val="lt1"/>
              </a:buClr>
              <a:buSzPts val="8000"/>
              <a:buNone/>
              <a:defRPr sz="8000">
                <a:solidFill>
                  <a:schemeClr val="lt1"/>
                </a:solidFill>
              </a:defRPr>
            </a:lvl7pPr>
            <a:lvl8pPr lvl="7" algn="r" rtl="0">
              <a:spcBef>
                <a:spcPts val="0"/>
              </a:spcBef>
              <a:spcAft>
                <a:spcPts val="0"/>
              </a:spcAft>
              <a:buClr>
                <a:schemeClr val="lt1"/>
              </a:buClr>
              <a:buSzPts val="8000"/>
              <a:buNone/>
              <a:defRPr sz="8000">
                <a:solidFill>
                  <a:schemeClr val="lt1"/>
                </a:solidFill>
              </a:defRPr>
            </a:lvl8pPr>
            <a:lvl9pPr lvl="8" algn="r" rtl="0">
              <a:spcBef>
                <a:spcPts val="0"/>
              </a:spcBef>
              <a:spcAft>
                <a:spcPts val="0"/>
              </a:spcAft>
              <a:buClr>
                <a:schemeClr val="lt1"/>
              </a:buClr>
              <a:buSzPts val="8000"/>
              <a:buNone/>
              <a:defRPr sz="8000">
                <a:solidFill>
                  <a:schemeClr val="lt1"/>
                </a:solidFill>
              </a:defRPr>
            </a:lvl9pPr>
          </a:lstStyle>
          <a:p>
            <a:endParaRPr/>
          </a:p>
        </p:txBody>
      </p:sp>
      <p:sp>
        <p:nvSpPr>
          <p:cNvPr id="472" name="Google Shape;472;p1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473" name="Google Shape;473;p14"/>
          <p:cNvSpPr/>
          <p:nvPr/>
        </p:nvSpPr>
        <p:spPr>
          <a:xfrm>
            <a:off x="0" y="32050"/>
            <a:ext cx="12192000" cy="1719057"/>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4" name="Google Shape;474;p14"/>
          <p:cNvSpPr/>
          <p:nvPr/>
        </p:nvSpPr>
        <p:spPr>
          <a:xfrm>
            <a:off x="0" y="0"/>
            <a:ext cx="12192000" cy="1472426"/>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14"/>
          <p:cNvSpPr/>
          <p:nvPr/>
        </p:nvSpPr>
        <p:spPr>
          <a:xfrm>
            <a:off x="4622357" y="630441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14"/>
          <p:cNvSpPr/>
          <p:nvPr/>
        </p:nvSpPr>
        <p:spPr>
          <a:xfrm>
            <a:off x="5518227" y="130843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7" name="Google Shape;477;p14"/>
          <p:cNvSpPr/>
          <p:nvPr/>
        </p:nvSpPr>
        <p:spPr>
          <a:xfrm>
            <a:off x="3153328" y="349980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8" name="Google Shape;478;p14"/>
          <p:cNvSpPr/>
          <p:nvPr/>
        </p:nvSpPr>
        <p:spPr>
          <a:xfrm>
            <a:off x="6915009" y="647780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9" name="Google Shape;479;p14"/>
          <p:cNvSpPr/>
          <p:nvPr/>
        </p:nvSpPr>
        <p:spPr>
          <a:xfrm>
            <a:off x="9275086" y="21874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0" name="Google Shape;480;p14"/>
          <p:cNvSpPr/>
          <p:nvPr/>
        </p:nvSpPr>
        <p:spPr>
          <a:xfrm>
            <a:off x="2122599" y="15540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1" name="Google Shape;481;p14"/>
          <p:cNvSpPr/>
          <p:nvPr/>
        </p:nvSpPr>
        <p:spPr>
          <a:xfrm>
            <a:off x="10334714" y="13734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2" name="Google Shape;482;p14"/>
          <p:cNvSpPr/>
          <p:nvPr/>
        </p:nvSpPr>
        <p:spPr>
          <a:xfrm>
            <a:off x="2917320" y="207425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3" name="Google Shape;483;p14"/>
          <p:cNvSpPr/>
          <p:nvPr/>
        </p:nvSpPr>
        <p:spPr>
          <a:xfrm>
            <a:off x="4542886" y="17178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4" name="Google Shape;484;p14"/>
          <p:cNvSpPr/>
          <p:nvPr/>
        </p:nvSpPr>
        <p:spPr>
          <a:xfrm>
            <a:off x="8562248" y="164077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5" name="Google Shape;485;p14"/>
          <p:cNvSpPr/>
          <p:nvPr/>
        </p:nvSpPr>
        <p:spPr>
          <a:xfrm>
            <a:off x="10286549" y="23752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6" name="Google Shape;486;p14"/>
          <p:cNvSpPr/>
          <p:nvPr/>
        </p:nvSpPr>
        <p:spPr>
          <a:xfrm>
            <a:off x="2871564" y="444396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7" name="Google Shape;487;p14"/>
          <p:cNvSpPr/>
          <p:nvPr/>
        </p:nvSpPr>
        <p:spPr>
          <a:xfrm>
            <a:off x="7873490" y="4976187"/>
            <a:ext cx="91480" cy="91483"/>
          </a:xfrm>
          <a:custGeom>
            <a:avLst/>
            <a:gdLst/>
            <a:ahLst/>
            <a:cxnLst/>
            <a:rect l="l" t="t" r="r" b="b"/>
            <a:pathLst>
              <a:path w="36194" h="36195" extrusionOk="0">
                <a:moveTo>
                  <a:pt x="36195" y="18097"/>
                </a:moveTo>
                <a:cubicBezTo>
                  <a:pt x="36195" y="28575"/>
                  <a:pt x="27622" y="36195"/>
                  <a:pt x="18097" y="36195"/>
                </a:cubicBezTo>
                <a:cubicBezTo>
                  <a:pt x="8572" y="36195"/>
                  <a:pt x="0" y="27622"/>
                  <a:pt x="0" y="18097"/>
                </a:cubicBezTo>
                <a:cubicBezTo>
                  <a:pt x="0" y="7620"/>
                  <a:pt x="8572" y="0"/>
                  <a:pt x="18097" y="0"/>
                </a:cubicBezTo>
                <a:cubicBezTo>
                  <a:pt x="27622" y="0"/>
                  <a:pt x="36195" y="8572"/>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8" name="Google Shape;488;p14"/>
          <p:cNvSpPr/>
          <p:nvPr/>
        </p:nvSpPr>
        <p:spPr>
          <a:xfrm>
            <a:off x="3562729" y="523868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9" name="Google Shape;489;p14"/>
          <p:cNvSpPr/>
          <p:nvPr/>
        </p:nvSpPr>
        <p:spPr>
          <a:xfrm>
            <a:off x="9499054" y="3058962"/>
            <a:ext cx="57776" cy="58042"/>
          </a:xfrm>
          <a:custGeom>
            <a:avLst/>
            <a:gdLst/>
            <a:ahLst/>
            <a:cxnLst/>
            <a:rect l="l" t="t" r="r" b="b"/>
            <a:pathLst>
              <a:path w="22859" h="22964" extrusionOk="0">
                <a:moveTo>
                  <a:pt x="22860" y="11534"/>
                </a:moveTo>
                <a:cubicBezTo>
                  <a:pt x="22860" y="18202"/>
                  <a:pt x="17145" y="22964"/>
                  <a:pt x="11430" y="22964"/>
                </a:cubicBezTo>
                <a:cubicBezTo>
                  <a:pt x="4763" y="22964"/>
                  <a:pt x="0" y="17249"/>
                  <a:pt x="0" y="11534"/>
                </a:cubicBezTo>
                <a:cubicBezTo>
                  <a:pt x="0" y="4867"/>
                  <a:pt x="5715" y="104"/>
                  <a:pt x="11430" y="104"/>
                </a:cubicBezTo>
                <a:cubicBezTo>
                  <a:pt x="17145" y="-848"/>
                  <a:pt x="22860" y="4867"/>
                  <a:pt x="22860" y="115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0" name="Google Shape;490;p14"/>
          <p:cNvSpPr/>
          <p:nvPr/>
        </p:nvSpPr>
        <p:spPr>
          <a:xfrm>
            <a:off x="5980610" y="1922533"/>
            <a:ext cx="57776" cy="57779"/>
          </a:xfrm>
          <a:custGeom>
            <a:avLst/>
            <a:gdLst/>
            <a:ahLst/>
            <a:cxnLst/>
            <a:rect l="l" t="t" r="r" b="b"/>
            <a:pathLst>
              <a:path w="22859" h="22860"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1" name="Google Shape;491;p14"/>
          <p:cNvSpPr/>
          <p:nvPr/>
        </p:nvSpPr>
        <p:spPr>
          <a:xfrm>
            <a:off x="3627753" y="2091110"/>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2" name="Google Shape;492;p14"/>
          <p:cNvSpPr/>
          <p:nvPr/>
        </p:nvSpPr>
        <p:spPr>
          <a:xfrm>
            <a:off x="3471219" y="424648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3" name="Google Shape;493;p14"/>
          <p:cNvSpPr/>
          <p:nvPr/>
        </p:nvSpPr>
        <p:spPr>
          <a:xfrm>
            <a:off x="2934179" y="514476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4" name="Google Shape;494;p14"/>
          <p:cNvSpPr/>
          <p:nvPr/>
        </p:nvSpPr>
        <p:spPr>
          <a:xfrm>
            <a:off x="5891503" y="516162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5" name="Google Shape;495;p14"/>
          <p:cNvSpPr/>
          <p:nvPr/>
        </p:nvSpPr>
        <p:spPr>
          <a:xfrm>
            <a:off x="9527953" y="4675158"/>
            <a:ext cx="57776" cy="57776"/>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6" name="Google Shape;496;p14"/>
          <p:cNvSpPr/>
          <p:nvPr/>
        </p:nvSpPr>
        <p:spPr>
          <a:xfrm>
            <a:off x="10351573" y="51014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7" name="Google Shape;497;p14"/>
          <p:cNvSpPr/>
          <p:nvPr/>
        </p:nvSpPr>
        <p:spPr>
          <a:xfrm>
            <a:off x="1767598" y="255533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8" name="Google Shape;498;p14"/>
          <p:cNvSpPr/>
          <p:nvPr/>
        </p:nvSpPr>
        <p:spPr>
          <a:xfrm>
            <a:off x="809536" y="632258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14"/>
          <p:cNvSpPr/>
          <p:nvPr/>
        </p:nvSpPr>
        <p:spPr>
          <a:xfrm>
            <a:off x="1531590" y="65399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0" name="Google Shape;500;p14"/>
          <p:cNvSpPr/>
          <p:nvPr/>
        </p:nvSpPr>
        <p:spPr>
          <a:xfrm>
            <a:off x="1485834" y="349949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1" name="Google Shape;501;p14"/>
          <p:cNvSpPr/>
          <p:nvPr/>
        </p:nvSpPr>
        <p:spPr>
          <a:xfrm>
            <a:off x="2176999" y="429421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2" name="Google Shape;502;p14"/>
          <p:cNvSpPr/>
          <p:nvPr/>
        </p:nvSpPr>
        <p:spPr>
          <a:xfrm>
            <a:off x="527353" y="127909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3" name="Google Shape;503;p14"/>
          <p:cNvSpPr/>
          <p:nvPr/>
        </p:nvSpPr>
        <p:spPr>
          <a:xfrm>
            <a:off x="262446" y="3022662"/>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4" name="Google Shape;504;p14"/>
          <p:cNvSpPr/>
          <p:nvPr/>
        </p:nvSpPr>
        <p:spPr>
          <a:xfrm>
            <a:off x="1548449" y="420029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5" name="Google Shape;505;p14"/>
          <p:cNvSpPr/>
          <p:nvPr/>
        </p:nvSpPr>
        <p:spPr>
          <a:xfrm>
            <a:off x="196809" y="498535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6" name="Google Shape;506;p14"/>
          <p:cNvSpPr/>
          <p:nvPr/>
        </p:nvSpPr>
        <p:spPr>
          <a:xfrm>
            <a:off x="1251723" y="5981450"/>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7" name="Google Shape;507;p14"/>
          <p:cNvSpPr/>
          <p:nvPr/>
        </p:nvSpPr>
        <p:spPr>
          <a:xfrm>
            <a:off x="9706265" y="60500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8" name="Google Shape;508;p14"/>
          <p:cNvSpPr/>
          <p:nvPr/>
        </p:nvSpPr>
        <p:spPr>
          <a:xfrm>
            <a:off x="11325549" y="14617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9" name="Google Shape;509;p14"/>
          <p:cNvSpPr/>
          <p:nvPr/>
        </p:nvSpPr>
        <p:spPr>
          <a:xfrm>
            <a:off x="11060642" y="32053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10" name="Google Shape;510;p14"/>
          <p:cNvSpPr/>
          <p:nvPr/>
        </p:nvSpPr>
        <p:spPr>
          <a:xfrm>
            <a:off x="10995005" y="51680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11" name="Google Shape;511;p14"/>
          <p:cNvSpPr/>
          <p:nvPr/>
        </p:nvSpPr>
        <p:spPr>
          <a:xfrm>
            <a:off x="12049919" y="61641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512"/>
        <p:cNvGrpSpPr/>
        <p:nvPr/>
      </p:nvGrpSpPr>
      <p:grpSpPr>
        <a:xfrm>
          <a:off x="0" y="0"/>
          <a:ext cx="0" cy="0"/>
          <a:chOff x="0" y="0"/>
          <a:chExt cx="0" cy="0"/>
        </a:xfrm>
      </p:grpSpPr>
      <p:sp>
        <p:nvSpPr>
          <p:cNvPr id="513" name="Google Shape;513;p15"/>
          <p:cNvSpPr/>
          <p:nvPr/>
        </p:nvSpPr>
        <p:spPr>
          <a:xfrm>
            <a:off x="-3675" y="-33125"/>
            <a:ext cx="12189000" cy="101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14" name="Google Shape;514;p15"/>
          <p:cNvSpPr/>
          <p:nvPr/>
        </p:nvSpPr>
        <p:spPr>
          <a:xfrm>
            <a:off x="0" y="3362854"/>
            <a:ext cx="12179336" cy="3489008"/>
          </a:xfrm>
          <a:custGeom>
            <a:avLst/>
            <a:gdLst/>
            <a:ahLst/>
            <a:cxnLst/>
            <a:rect l="l" t="t" r="r" b="b"/>
            <a:pathLst>
              <a:path w="12364808" h="3489008" extrusionOk="0">
                <a:moveTo>
                  <a:pt x="0" y="0"/>
                </a:moveTo>
                <a:lnTo>
                  <a:pt x="0" y="2631758"/>
                </a:lnTo>
                <a:cubicBezTo>
                  <a:pt x="687963" y="2631758"/>
                  <a:pt x="687963" y="3489008"/>
                  <a:pt x="1373610" y="3489008"/>
                </a:cubicBezTo>
                <a:cubicBezTo>
                  <a:pt x="2061574" y="3489960"/>
                  <a:pt x="2061574" y="2486978"/>
                  <a:pt x="2749537" y="2486978"/>
                </a:cubicBezTo>
                <a:cubicBezTo>
                  <a:pt x="3437500" y="2486978"/>
                  <a:pt x="3437500" y="3001328"/>
                  <a:pt x="4123147" y="3001328"/>
                </a:cubicBezTo>
                <a:cubicBezTo>
                  <a:pt x="4811111" y="3001328"/>
                  <a:pt x="4811111" y="2398395"/>
                  <a:pt x="5496758" y="2398395"/>
                </a:cubicBezTo>
                <a:cubicBezTo>
                  <a:pt x="6184721" y="2398395"/>
                  <a:pt x="6184721" y="3173730"/>
                  <a:pt x="6870368" y="3173730"/>
                </a:cubicBezTo>
                <a:cubicBezTo>
                  <a:pt x="7558331" y="3173730"/>
                  <a:pt x="7558331" y="2633663"/>
                  <a:pt x="8243978" y="2633663"/>
                </a:cubicBezTo>
                <a:cubicBezTo>
                  <a:pt x="8929625" y="2633663"/>
                  <a:pt x="8931942" y="3300413"/>
                  <a:pt x="9617589" y="3300413"/>
                </a:cubicBezTo>
                <a:cubicBezTo>
                  <a:pt x="10305552" y="3300413"/>
                  <a:pt x="10305552" y="2302193"/>
                  <a:pt x="10991199" y="2302193"/>
                </a:cubicBezTo>
                <a:cubicBezTo>
                  <a:pt x="11679163" y="2302193"/>
                  <a:pt x="11679163" y="3088005"/>
                  <a:pt x="12364809" y="3088005"/>
                </a:cubicBezTo>
                <a:lnTo>
                  <a:pt x="12364809" y="0"/>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3675" y="457200"/>
            <a:ext cx="12192000" cy="6129867"/>
          </a:xfrm>
          <a:custGeom>
            <a:avLst/>
            <a:gdLst/>
            <a:ahLst/>
            <a:cxnLst/>
            <a:rect l="l" t="t" r="r" b="b"/>
            <a:pathLst>
              <a:path w="12192000" h="6129867" extrusionOk="0">
                <a:moveTo>
                  <a:pt x="0" y="0"/>
                </a:moveTo>
                <a:lnTo>
                  <a:pt x="12192000" y="0"/>
                </a:lnTo>
                <a:lnTo>
                  <a:pt x="12192000" y="3003592"/>
                </a:lnTo>
                <a:lnTo>
                  <a:pt x="12185084" y="3003592"/>
                </a:lnTo>
                <a:lnTo>
                  <a:pt x="12185084" y="5728865"/>
                </a:lnTo>
                <a:cubicBezTo>
                  <a:pt x="11509276" y="5728865"/>
                  <a:pt x="11509276" y="5134505"/>
                  <a:pt x="10831185" y="5134505"/>
                </a:cubicBezTo>
                <a:cubicBezTo>
                  <a:pt x="10155378" y="5134505"/>
                  <a:pt x="10155378" y="5941272"/>
                  <a:pt x="9477287" y="5941272"/>
                </a:cubicBezTo>
                <a:cubicBezTo>
                  <a:pt x="8801480" y="5941272"/>
                  <a:pt x="8799197" y="5422160"/>
                  <a:pt x="8123390" y="5422160"/>
                </a:cubicBezTo>
                <a:cubicBezTo>
                  <a:pt x="7447582" y="5422160"/>
                  <a:pt x="7447582" y="5813637"/>
                  <a:pt x="6769492" y="5813637"/>
                </a:cubicBezTo>
                <a:cubicBezTo>
                  <a:pt x="6093684" y="5813637"/>
                  <a:pt x="6093684" y="5213562"/>
                  <a:pt x="5415593" y="5213562"/>
                </a:cubicBezTo>
                <a:cubicBezTo>
                  <a:pt x="4739787" y="5213562"/>
                  <a:pt x="4739787" y="5641235"/>
                  <a:pt x="4061695" y="5641235"/>
                </a:cubicBezTo>
                <a:cubicBezTo>
                  <a:pt x="3385887" y="5641235"/>
                  <a:pt x="3385887" y="5323100"/>
                  <a:pt x="2707797" y="5323100"/>
                </a:cubicBezTo>
                <a:cubicBezTo>
                  <a:pt x="2031989" y="5323100"/>
                  <a:pt x="2031989" y="6129867"/>
                  <a:pt x="1353898" y="6129867"/>
                </a:cubicBezTo>
                <a:cubicBezTo>
                  <a:pt x="678091" y="6129867"/>
                  <a:pt x="678091" y="5423112"/>
                  <a:pt x="0" y="5423112"/>
                </a:cubicBezTo>
                <a:lnTo>
                  <a:pt x="0" y="3003592"/>
                </a:lnTo>
                <a:lnTo>
                  <a:pt x="0" y="26399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15"/>
          <p:cNvSpPr txBox="1">
            <a:spLocks noGrp="1"/>
          </p:cNvSpPr>
          <p:nvPr>
            <p:ph type="title" hasCustomPrompt="1"/>
          </p:nvPr>
        </p:nvSpPr>
        <p:spPr>
          <a:xfrm>
            <a:off x="2703038" y="1537250"/>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17" name="Google Shape;517;p15"/>
          <p:cNvSpPr txBox="1">
            <a:spLocks noGrp="1"/>
          </p:cNvSpPr>
          <p:nvPr>
            <p:ph type="title" idx="2"/>
          </p:nvPr>
        </p:nvSpPr>
        <p:spPr>
          <a:xfrm>
            <a:off x="415600" y="4409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518" name="Google Shape;518;p15"/>
          <p:cNvSpPr txBox="1">
            <a:spLocks noGrp="1"/>
          </p:cNvSpPr>
          <p:nvPr>
            <p:ph type="title" idx="3" hasCustomPrompt="1"/>
          </p:nvPr>
        </p:nvSpPr>
        <p:spPr>
          <a:xfrm>
            <a:off x="2703038" y="2592288"/>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accent2"/>
              </a:buClr>
              <a:buSzPts val="6000"/>
              <a:buNone/>
              <a:defRPr sz="6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19" name="Google Shape;519;p15"/>
          <p:cNvSpPr txBox="1">
            <a:spLocks noGrp="1"/>
          </p:cNvSpPr>
          <p:nvPr>
            <p:ph type="title" idx="4" hasCustomPrompt="1"/>
          </p:nvPr>
        </p:nvSpPr>
        <p:spPr>
          <a:xfrm>
            <a:off x="2703038" y="3647325"/>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20" name="Google Shape;520;p15"/>
          <p:cNvSpPr txBox="1">
            <a:spLocks noGrp="1"/>
          </p:cNvSpPr>
          <p:nvPr>
            <p:ph type="body" idx="1"/>
          </p:nvPr>
        </p:nvSpPr>
        <p:spPr>
          <a:xfrm>
            <a:off x="5050700" y="3799725"/>
            <a:ext cx="5448600" cy="925200"/>
          </a:xfrm>
          <a:prstGeom prst="rect">
            <a:avLst/>
          </a:prstGeom>
        </p:spPr>
        <p:txBody>
          <a:bodyPr spcFirstLastPara="1" wrap="square" lIns="121900" tIns="121900" rIns="121900" bIns="121900" anchor="b" anchorCtr="0">
            <a:noAutofit/>
          </a:bodyPr>
          <a:lstStyle>
            <a:lvl1pPr marL="457200" lvl="0" indent="-387350">
              <a:lnSpc>
                <a:spcPct val="100000"/>
              </a:lnSpc>
              <a:spcBef>
                <a:spcPts val="0"/>
              </a:spcBef>
              <a:spcAft>
                <a:spcPts val="0"/>
              </a:spcAft>
              <a:buSzPts val="2500"/>
              <a:buChar char="●"/>
              <a:defRPr sz="2500"/>
            </a:lvl1pPr>
            <a:lvl2pPr marL="914400" lvl="1" indent="-387350">
              <a:lnSpc>
                <a:spcPct val="100000"/>
              </a:lnSpc>
              <a:spcBef>
                <a:spcPts val="0"/>
              </a:spcBef>
              <a:spcAft>
                <a:spcPts val="0"/>
              </a:spcAft>
              <a:buSzPts val="2500"/>
              <a:buChar char="○"/>
              <a:defRPr sz="2500"/>
            </a:lvl2pPr>
            <a:lvl3pPr marL="1371600" lvl="2" indent="-387350">
              <a:lnSpc>
                <a:spcPct val="100000"/>
              </a:lnSpc>
              <a:spcBef>
                <a:spcPts val="0"/>
              </a:spcBef>
              <a:spcAft>
                <a:spcPts val="0"/>
              </a:spcAft>
              <a:buSzPts val="2500"/>
              <a:buChar char="■"/>
              <a:defRPr sz="2500"/>
            </a:lvl3pPr>
            <a:lvl4pPr marL="1828800" lvl="3" indent="-387350">
              <a:lnSpc>
                <a:spcPct val="100000"/>
              </a:lnSpc>
              <a:spcBef>
                <a:spcPts val="0"/>
              </a:spcBef>
              <a:spcAft>
                <a:spcPts val="0"/>
              </a:spcAft>
              <a:buSzPts val="2500"/>
              <a:buChar char="●"/>
              <a:defRPr sz="2500"/>
            </a:lvl4pPr>
            <a:lvl5pPr marL="2286000" lvl="4" indent="-387350">
              <a:lnSpc>
                <a:spcPct val="100000"/>
              </a:lnSpc>
              <a:spcBef>
                <a:spcPts val="0"/>
              </a:spcBef>
              <a:spcAft>
                <a:spcPts val="0"/>
              </a:spcAft>
              <a:buSzPts val="2500"/>
              <a:buChar char="○"/>
              <a:defRPr sz="2500"/>
            </a:lvl5pPr>
            <a:lvl6pPr marL="2743200" lvl="5" indent="-387350">
              <a:lnSpc>
                <a:spcPct val="100000"/>
              </a:lnSpc>
              <a:spcBef>
                <a:spcPts val="0"/>
              </a:spcBef>
              <a:spcAft>
                <a:spcPts val="0"/>
              </a:spcAft>
              <a:buSzPts val="2500"/>
              <a:buChar char="■"/>
              <a:defRPr sz="2500"/>
            </a:lvl6pPr>
            <a:lvl7pPr marL="3200400" lvl="6" indent="-387350">
              <a:lnSpc>
                <a:spcPct val="100000"/>
              </a:lnSpc>
              <a:spcBef>
                <a:spcPts val="0"/>
              </a:spcBef>
              <a:spcAft>
                <a:spcPts val="0"/>
              </a:spcAft>
              <a:buSzPts val="2500"/>
              <a:buChar char="●"/>
              <a:defRPr sz="2500"/>
            </a:lvl7pPr>
            <a:lvl8pPr marL="3657600" lvl="7" indent="-387350">
              <a:lnSpc>
                <a:spcPct val="100000"/>
              </a:lnSpc>
              <a:spcBef>
                <a:spcPts val="0"/>
              </a:spcBef>
              <a:spcAft>
                <a:spcPts val="0"/>
              </a:spcAft>
              <a:buSzPts val="2500"/>
              <a:buChar char="○"/>
              <a:defRPr sz="2500"/>
            </a:lvl8pPr>
            <a:lvl9pPr marL="4114800" lvl="8" indent="-387350">
              <a:lnSpc>
                <a:spcPct val="100000"/>
              </a:lnSpc>
              <a:spcBef>
                <a:spcPts val="0"/>
              </a:spcBef>
              <a:spcAft>
                <a:spcPts val="0"/>
              </a:spcAft>
              <a:buSzPts val="2500"/>
              <a:buChar char="■"/>
              <a:defRPr sz="2500"/>
            </a:lvl9pPr>
          </a:lstStyle>
          <a:p>
            <a:endParaRPr/>
          </a:p>
        </p:txBody>
      </p:sp>
      <p:sp>
        <p:nvSpPr>
          <p:cNvPr id="521" name="Google Shape;521;p15"/>
          <p:cNvSpPr txBox="1">
            <a:spLocks noGrp="1"/>
          </p:cNvSpPr>
          <p:nvPr>
            <p:ph type="body" idx="5"/>
          </p:nvPr>
        </p:nvSpPr>
        <p:spPr>
          <a:xfrm>
            <a:off x="5050700" y="2667025"/>
            <a:ext cx="5448600" cy="925200"/>
          </a:xfrm>
          <a:prstGeom prst="rect">
            <a:avLst/>
          </a:prstGeom>
        </p:spPr>
        <p:txBody>
          <a:bodyPr spcFirstLastPara="1" wrap="square" lIns="121900" tIns="121900" rIns="121900" bIns="121900" anchor="b" anchorCtr="0">
            <a:noAutofit/>
          </a:bodyPr>
          <a:lstStyle>
            <a:lvl1pPr marL="457200" lvl="0" indent="-387350" rtl="0">
              <a:lnSpc>
                <a:spcPct val="100000"/>
              </a:lnSpc>
              <a:spcBef>
                <a:spcPts val="0"/>
              </a:spcBef>
              <a:spcAft>
                <a:spcPts val="0"/>
              </a:spcAft>
              <a:buSzPts val="2500"/>
              <a:buChar char="●"/>
              <a:defRPr sz="2500"/>
            </a:lvl1pPr>
            <a:lvl2pPr marL="914400" lvl="1" indent="-387350" rtl="0">
              <a:lnSpc>
                <a:spcPct val="100000"/>
              </a:lnSpc>
              <a:spcBef>
                <a:spcPts val="0"/>
              </a:spcBef>
              <a:spcAft>
                <a:spcPts val="0"/>
              </a:spcAft>
              <a:buSzPts val="2500"/>
              <a:buChar char="○"/>
              <a:defRPr sz="2500"/>
            </a:lvl2pPr>
            <a:lvl3pPr marL="1371600" lvl="2" indent="-387350" rtl="0">
              <a:lnSpc>
                <a:spcPct val="100000"/>
              </a:lnSpc>
              <a:spcBef>
                <a:spcPts val="0"/>
              </a:spcBef>
              <a:spcAft>
                <a:spcPts val="0"/>
              </a:spcAft>
              <a:buSzPts val="2500"/>
              <a:buChar char="■"/>
              <a:defRPr sz="2500"/>
            </a:lvl3pPr>
            <a:lvl4pPr marL="1828800" lvl="3" indent="-387350" rtl="0">
              <a:lnSpc>
                <a:spcPct val="100000"/>
              </a:lnSpc>
              <a:spcBef>
                <a:spcPts val="0"/>
              </a:spcBef>
              <a:spcAft>
                <a:spcPts val="0"/>
              </a:spcAft>
              <a:buSzPts val="2500"/>
              <a:buChar char="●"/>
              <a:defRPr sz="2500"/>
            </a:lvl4pPr>
            <a:lvl5pPr marL="2286000" lvl="4" indent="-387350" rtl="0">
              <a:lnSpc>
                <a:spcPct val="100000"/>
              </a:lnSpc>
              <a:spcBef>
                <a:spcPts val="0"/>
              </a:spcBef>
              <a:spcAft>
                <a:spcPts val="0"/>
              </a:spcAft>
              <a:buSzPts val="2500"/>
              <a:buChar char="○"/>
              <a:defRPr sz="2500"/>
            </a:lvl5pPr>
            <a:lvl6pPr marL="2743200" lvl="5" indent="-387350" rtl="0">
              <a:lnSpc>
                <a:spcPct val="100000"/>
              </a:lnSpc>
              <a:spcBef>
                <a:spcPts val="0"/>
              </a:spcBef>
              <a:spcAft>
                <a:spcPts val="0"/>
              </a:spcAft>
              <a:buSzPts val="2500"/>
              <a:buChar char="■"/>
              <a:defRPr sz="2500"/>
            </a:lvl6pPr>
            <a:lvl7pPr marL="3200400" lvl="6" indent="-387350" rtl="0">
              <a:lnSpc>
                <a:spcPct val="100000"/>
              </a:lnSpc>
              <a:spcBef>
                <a:spcPts val="0"/>
              </a:spcBef>
              <a:spcAft>
                <a:spcPts val="0"/>
              </a:spcAft>
              <a:buSzPts val="2500"/>
              <a:buChar char="●"/>
              <a:defRPr sz="2500"/>
            </a:lvl7pPr>
            <a:lvl8pPr marL="3657600" lvl="7" indent="-387350" rtl="0">
              <a:lnSpc>
                <a:spcPct val="100000"/>
              </a:lnSpc>
              <a:spcBef>
                <a:spcPts val="0"/>
              </a:spcBef>
              <a:spcAft>
                <a:spcPts val="0"/>
              </a:spcAft>
              <a:buSzPts val="2500"/>
              <a:buChar char="○"/>
              <a:defRPr sz="2500"/>
            </a:lvl8pPr>
            <a:lvl9pPr marL="4114800" lvl="8" indent="-387350" rtl="0">
              <a:lnSpc>
                <a:spcPct val="100000"/>
              </a:lnSpc>
              <a:spcBef>
                <a:spcPts val="0"/>
              </a:spcBef>
              <a:spcAft>
                <a:spcPts val="0"/>
              </a:spcAft>
              <a:buSzPts val="2500"/>
              <a:buChar char="■"/>
              <a:defRPr sz="2500"/>
            </a:lvl9pPr>
          </a:lstStyle>
          <a:p>
            <a:endParaRPr/>
          </a:p>
        </p:txBody>
      </p:sp>
      <p:sp>
        <p:nvSpPr>
          <p:cNvPr id="522" name="Google Shape;522;p15"/>
          <p:cNvSpPr txBox="1">
            <a:spLocks noGrp="1"/>
          </p:cNvSpPr>
          <p:nvPr>
            <p:ph type="body" idx="6"/>
          </p:nvPr>
        </p:nvSpPr>
        <p:spPr>
          <a:xfrm>
            <a:off x="5050700" y="1534325"/>
            <a:ext cx="5448600" cy="925200"/>
          </a:xfrm>
          <a:prstGeom prst="rect">
            <a:avLst/>
          </a:prstGeom>
        </p:spPr>
        <p:txBody>
          <a:bodyPr spcFirstLastPara="1" wrap="square" lIns="121900" tIns="121900" rIns="121900" bIns="121900" anchor="b" anchorCtr="0">
            <a:noAutofit/>
          </a:bodyPr>
          <a:lstStyle>
            <a:lvl1pPr marL="457200" lvl="0" indent="-387350" rtl="0">
              <a:lnSpc>
                <a:spcPct val="100000"/>
              </a:lnSpc>
              <a:spcBef>
                <a:spcPts val="0"/>
              </a:spcBef>
              <a:spcAft>
                <a:spcPts val="0"/>
              </a:spcAft>
              <a:buSzPts val="2500"/>
              <a:buChar char="●"/>
              <a:defRPr sz="2500"/>
            </a:lvl1pPr>
            <a:lvl2pPr marL="914400" lvl="1" indent="-387350" rtl="0">
              <a:lnSpc>
                <a:spcPct val="100000"/>
              </a:lnSpc>
              <a:spcBef>
                <a:spcPts val="0"/>
              </a:spcBef>
              <a:spcAft>
                <a:spcPts val="0"/>
              </a:spcAft>
              <a:buSzPts val="2500"/>
              <a:buChar char="○"/>
              <a:defRPr sz="2500"/>
            </a:lvl2pPr>
            <a:lvl3pPr marL="1371600" lvl="2" indent="-387350" rtl="0">
              <a:lnSpc>
                <a:spcPct val="100000"/>
              </a:lnSpc>
              <a:spcBef>
                <a:spcPts val="0"/>
              </a:spcBef>
              <a:spcAft>
                <a:spcPts val="0"/>
              </a:spcAft>
              <a:buSzPts val="2500"/>
              <a:buChar char="■"/>
              <a:defRPr sz="2500"/>
            </a:lvl3pPr>
            <a:lvl4pPr marL="1828800" lvl="3" indent="-387350" rtl="0">
              <a:lnSpc>
                <a:spcPct val="100000"/>
              </a:lnSpc>
              <a:spcBef>
                <a:spcPts val="0"/>
              </a:spcBef>
              <a:spcAft>
                <a:spcPts val="0"/>
              </a:spcAft>
              <a:buSzPts val="2500"/>
              <a:buChar char="●"/>
              <a:defRPr sz="2500"/>
            </a:lvl4pPr>
            <a:lvl5pPr marL="2286000" lvl="4" indent="-387350" rtl="0">
              <a:lnSpc>
                <a:spcPct val="100000"/>
              </a:lnSpc>
              <a:spcBef>
                <a:spcPts val="0"/>
              </a:spcBef>
              <a:spcAft>
                <a:spcPts val="0"/>
              </a:spcAft>
              <a:buSzPts val="2500"/>
              <a:buChar char="○"/>
              <a:defRPr sz="2500"/>
            </a:lvl5pPr>
            <a:lvl6pPr marL="2743200" lvl="5" indent="-387350" rtl="0">
              <a:lnSpc>
                <a:spcPct val="100000"/>
              </a:lnSpc>
              <a:spcBef>
                <a:spcPts val="0"/>
              </a:spcBef>
              <a:spcAft>
                <a:spcPts val="0"/>
              </a:spcAft>
              <a:buSzPts val="2500"/>
              <a:buChar char="■"/>
              <a:defRPr sz="2500"/>
            </a:lvl6pPr>
            <a:lvl7pPr marL="3200400" lvl="6" indent="-387350" rtl="0">
              <a:lnSpc>
                <a:spcPct val="100000"/>
              </a:lnSpc>
              <a:spcBef>
                <a:spcPts val="0"/>
              </a:spcBef>
              <a:spcAft>
                <a:spcPts val="0"/>
              </a:spcAft>
              <a:buSzPts val="2500"/>
              <a:buChar char="●"/>
              <a:defRPr sz="2500"/>
            </a:lvl7pPr>
            <a:lvl8pPr marL="3657600" lvl="7" indent="-387350" rtl="0">
              <a:lnSpc>
                <a:spcPct val="100000"/>
              </a:lnSpc>
              <a:spcBef>
                <a:spcPts val="0"/>
              </a:spcBef>
              <a:spcAft>
                <a:spcPts val="0"/>
              </a:spcAft>
              <a:buSzPts val="2500"/>
              <a:buChar char="○"/>
              <a:defRPr sz="2500"/>
            </a:lvl8pPr>
            <a:lvl9pPr marL="4114800" lvl="8" indent="-387350" rtl="0">
              <a:lnSpc>
                <a:spcPct val="100000"/>
              </a:lnSpc>
              <a:spcBef>
                <a:spcPts val="0"/>
              </a:spcBef>
              <a:spcAft>
                <a:spcPts val="0"/>
              </a:spcAft>
              <a:buSzPts val="2500"/>
              <a:buChar char="■"/>
              <a:defRPr sz="2500"/>
            </a:lvl9pPr>
          </a:lstStyle>
          <a:p>
            <a:endParaRPr/>
          </a:p>
        </p:txBody>
      </p:sp>
      <p:sp>
        <p:nvSpPr>
          <p:cNvPr id="523" name="Google Shape;523;p1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6 Title and text left">
  <p:cSld name="CUSTOM_15">
    <p:bg>
      <p:bgPr>
        <a:solidFill>
          <a:schemeClr val="lt1"/>
        </a:solidFill>
        <a:effectLst/>
      </p:bgPr>
    </p:bg>
    <p:spTree>
      <p:nvGrpSpPr>
        <p:cNvPr id="1" name="Shape 600"/>
        <p:cNvGrpSpPr/>
        <p:nvPr/>
      </p:nvGrpSpPr>
      <p:grpSpPr>
        <a:xfrm>
          <a:off x="0" y="0"/>
          <a:ext cx="0" cy="0"/>
          <a:chOff x="0" y="0"/>
          <a:chExt cx="0" cy="0"/>
        </a:xfrm>
      </p:grpSpPr>
      <p:sp>
        <p:nvSpPr>
          <p:cNvPr id="601" name="Google Shape;601;p19"/>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02" name="Google Shape;602;p19"/>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68300" algn="r">
              <a:spcBef>
                <a:spcPts val="0"/>
              </a:spcBef>
              <a:spcAft>
                <a:spcPts val="0"/>
              </a:spcAft>
              <a:buSzPts val="2200"/>
              <a:buChar char="●"/>
              <a:defRPr/>
            </a:lvl1pPr>
            <a:lvl2pPr marL="914400" lvl="1" indent="-368300" algn="r">
              <a:spcBef>
                <a:spcPts val="2100"/>
              </a:spcBef>
              <a:spcAft>
                <a:spcPts val="0"/>
              </a:spcAft>
              <a:buSzPts val="2200"/>
              <a:buChar char="○"/>
              <a:defRPr/>
            </a:lvl2pPr>
            <a:lvl3pPr marL="1371600" lvl="2" indent="-368300" algn="r">
              <a:spcBef>
                <a:spcPts val="2100"/>
              </a:spcBef>
              <a:spcAft>
                <a:spcPts val="0"/>
              </a:spcAft>
              <a:buSzPts val="2200"/>
              <a:buChar char="■"/>
              <a:defRPr/>
            </a:lvl3pPr>
            <a:lvl4pPr marL="1828800" lvl="3" indent="-368300" algn="r">
              <a:spcBef>
                <a:spcPts val="2100"/>
              </a:spcBef>
              <a:spcAft>
                <a:spcPts val="0"/>
              </a:spcAft>
              <a:buSzPts val="2200"/>
              <a:buChar char="●"/>
              <a:defRPr/>
            </a:lvl4pPr>
            <a:lvl5pPr marL="2286000" lvl="4" indent="-368300" algn="r">
              <a:spcBef>
                <a:spcPts val="2100"/>
              </a:spcBef>
              <a:spcAft>
                <a:spcPts val="0"/>
              </a:spcAft>
              <a:buSzPts val="2200"/>
              <a:buChar char="○"/>
              <a:defRPr/>
            </a:lvl5pPr>
            <a:lvl6pPr marL="2743200" lvl="5" indent="-368300" algn="r">
              <a:spcBef>
                <a:spcPts val="2100"/>
              </a:spcBef>
              <a:spcAft>
                <a:spcPts val="0"/>
              </a:spcAft>
              <a:buSzPts val="2200"/>
              <a:buChar char="■"/>
              <a:defRPr/>
            </a:lvl6pPr>
            <a:lvl7pPr marL="3200400" lvl="6" indent="-368300" algn="r">
              <a:spcBef>
                <a:spcPts val="2100"/>
              </a:spcBef>
              <a:spcAft>
                <a:spcPts val="0"/>
              </a:spcAft>
              <a:buSzPts val="2200"/>
              <a:buChar char="●"/>
              <a:defRPr/>
            </a:lvl7pPr>
            <a:lvl8pPr marL="3657600" lvl="7" indent="-368300" algn="r">
              <a:spcBef>
                <a:spcPts val="2100"/>
              </a:spcBef>
              <a:spcAft>
                <a:spcPts val="0"/>
              </a:spcAft>
              <a:buSzPts val="2200"/>
              <a:buChar char="○"/>
              <a:defRPr/>
            </a:lvl8pPr>
            <a:lvl9pPr marL="4114800" lvl="8" indent="-368300" algn="r">
              <a:spcBef>
                <a:spcPts val="2100"/>
              </a:spcBef>
              <a:spcAft>
                <a:spcPts val="2100"/>
              </a:spcAft>
              <a:buSzPts val="2200"/>
              <a:buChar char="■"/>
              <a:defRPr/>
            </a:lvl9pPr>
          </a:lstStyle>
          <a:p>
            <a:endParaRPr/>
          </a:p>
        </p:txBody>
      </p:sp>
      <p:sp>
        <p:nvSpPr>
          <p:cNvPr id="603" name="Google Shape;603;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604" name="Google Shape;604;p19"/>
          <p:cNvSpPr/>
          <p:nvPr/>
        </p:nvSpPr>
        <p:spPr>
          <a:xfrm rot="5400000" flipH="1">
            <a:off x="7800040"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05" name="Google Shape;605;p19"/>
          <p:cNvSpPr/>
          <p:nvPr/>
        </p:nvSpPr>
        <p:spPr>
          <a:xfrm rot="5400000" flipH="1">
            <a:off x="7935804"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06" name="Google Shape;606;p19"/>
          <p:cNvSpPr/>
          <p:nvPr/>
        </p:nvSpPr>
        <p:spPr>
          <a:xfrm>
            <a:off x="9289589" y="32486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7" name="Google Shape;607;p19"/>
          <p:cNvSpPr/>
          <p:nvPr/>
        </p:nvSpPr>
        <p:spPr>
          <a:xfrm>
            <a:off x="9135462" y="44286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8" name="Google Shape;608;p19"/>
          <p:cNvSpPr/>
          <p:nvPr/>
        </p:nvSpPr>
        <p:spPr>
          <a:xfrm>
            <a:off x="9267914" y="14496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9" name="Google Shape;609;p19"/>
          <p:cNvSpPr/>
          <p:nvPr/>
        </p:nvSpPr>
        <p:spPr>
          <a:xfrm>
            <a:off x="9219749" y="24514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0" name="Google Shape;610;p19"/>
          <p:cNvSpPr/>
          <p:nvPr/>
        </p:nvSpPr>
        <p:spPr>
          <a:xfrm>
            <a:off x="9284773" y="51776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1" name="Google Shape;611;p19"/>
          <p:cNvSpPr/>
          <p:nvPr/>
        </p:nvSpPr>
        <p:spPr>
          <a:xfrm>
            <a:off x="10316547" y="41196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2" name="Google Shape;612;p19"/>
          <p:cNvSpPr/>
          <p:nvPr/>
        </p:nvSpPr>
        <p:spPr>
          <a:xfrm>
            <a:off x="10983119" y="1321303"/>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3" name="Google Shape;613;p19"/>
          <p:cNvSpPr/>
          <p:nvPr/>
        </p:nvSpPr>
        <p:spPr>
          <a:xfrm>
            <a:off x="10468265" y="8684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4" name="Google Shape;614;p19"/>
          <p:cNvSpPr/>
          <p:nvPr/>
        </p:nvSpPr>
        <p:spPr>
          <a:xfrm>
            <a:off x="10258749" y="15379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5" name="Google Shape;615;p19"/>
          <p:cNvSpPr/>
          <p:nvPr/>
        </p:nvSpPr>
        <p:spPr>
          <a:xfrm>
            <a:off x="9993842" y="32815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6" name="Google Shape;616;p19"/>
          <p:cNvSpPr/>
          <p:nvPr/>
        </p:nvSpPr>
        <p:spPr>
          <a:xfrm>
            <a:off x="10316561" y="6160877"/>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7" name="Google Shape;617;p19"/>
          <p:cNvSpPr/>
          <p:nvPr/>
        </p:nvSpPr>
        <p:spPr>
          <a:xfrm>
            <a:off x="9928205" y="52442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8" name="Google Shape;618;p19"/>
          <p:cNvSpPr/>
          <p:nvPr/>
        </p:nvSpPr>
        <p:spPr>
          <a:xfrm>
            <a:off x="10983119" y="62403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19"/>
          <p:cNvSpPr/>
          <p:nvPr/>
        </p:nvSpPr>
        <p:spPr>
          <a:xfrm flipH="1">
            <a:off x="1769733" y="311140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0" name="Google Shape;620;p19"/>
          <p:cNvSpPr/>
          <p:nvPr/>
        </p:nvSpPr>
        <p:spPr>
          <a:xfrm flipH="1">
            <a:off x="2010531" y="4291441"/>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1" name="Google Shape;621;p19"/>
          <p:cNvSpPr/>
          <p:nvPr/>
        </p:nvSpPr>
        <p:spPr>
          <a:xfrm flipH="1">
            <a:off x="1878076" y="13124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2" name="Google Shape;622;p19"/>
          <p:cNvSpPr/>
          <p:nvPr/>
        </p:nvSpPr>
        <p:spPr>
          <a:xfrm flipH="1">
            <a:off x="1964760" y="2314271"/>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3" name="Google Shape;623;p19"/>
          <p:cNvSpPr/>
          <p:nvPr/>
        </p:nvSpPr>
        <p:spPr>
          <a:xfrm flipH="1">
            <a:off x="1933444" y="5040404"/>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4" name="Google Shape;624;p19"/>
          <p:cNvSpPr/>
          <p:nvPr/>
        </p:nvSpPr>
        <p:spPr>
          <a:xfrm flipH="1">
            <a:off x="742775" y="3982398"/>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5" name="Google Shape;625;p19"/>
          <p:cNvSpPr/>
          <p:nvPr/>
        </p:nvSpPr>
        <p:spPr>
          <a:xfrm flipH="1">
            <a:off x="76204" y="1184091"/>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6" name="Google Shape;626;p19"/>
          <p:cNvSpPr/>
          <p:nvPr/>
        </p:nvSpPr>
        <p:spPr>
          <a:xfrm flipH="1">
            <a:off x="677725" y="731266"/>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7" name="Google Shape;627;p19"/>
          <p:cNvSpPr/>
          <p:nvPr/>
        </p:nvSpPr>
        <p:spPr>
          <a:xfrm flipH="1">
            <a:off x="959467" y="1400761"/>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8" name="Google Shape;628;p19"/>
          <p:cNvSpPr/>
          <p:nvPr/>
        </p:nvSpPr>
        <p:spPr>
          <a:xfrm flipH="1">
            <a:off x="1224374" y="314432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9" name="Google Shape;629;p19"/>
          <p:cNvSpPr/>
          <p:nvPr/>
        </p:nvSpPr>
        <p:spPr>
          <a:xfrm flipH="1">
            <a:off x="742761" y="602366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0" name="Google Shape;630;p19"/>
          <p:cNvSpPr/>
          <p:nvPr/>
        </p:nvSpPr>
        <p:spPr>
          <a:xfrm flipH="1">
            <a:off x="1256305" y="5107023"/>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1" name="Google Shape;631;p19"/>
          <p:cNvSpPr/>
          <p:nvPr/>
        </p:nvSpPr>
        <p:spPr>
          <a:xfrm flipH="1">
            <a:off x="235095" y="6103116"/>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1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1pPr>
            <a:lvl2pPr lvl="1">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2pPr>
            <a:lvl3pPr lvl="2">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3pPr>
            <a:lvl4pPr lvl="3">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4pPr>
            <a:lvl5pPr lvl="4">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5pPr>
            <a:lvl6pPr lvl="5">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6pPr>
            <a:lvl7pPr lvl="6">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7pPr>
            <a:lvl8pPr lvl="7">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8pPr>
            <a:lvl9pPr lvl="8">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68300">
              <a:lnSpc>
                <a:spcPct val="115000"/>
              </a:lnSpc>
              <a:spcBef>
                <a:spcPts val="0"/>
              </a:spcBef>
              <a:spcAft>
                <a:spcPts val="0"/>
              </a:spcAft>
              <a:buClr>
                <a:schemeClr val="dk2"/>
              </a:buClr>
              <a:buSzPts val="2200"/>
              <a:buFont typeface="Ubuntu"/>
              <a:buChar char="●"/>
              <a:defRPr sz="2200">
                <a:solidFill>
                  <a:schemeClr val="dk2"/>
                </a:solidFill>
                <a:latin typeface="Ubuntu"/>
                <a:ea typeface="Ubuntu"/>
                <a:cs typeface="Ubuntu"/>
                <a:sym typeface="Ubuntu"/>
              </a:defRPr>
            </a:lvl1pPr>
            <a:lvl2pPr marL="914400" lvl="1"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2pPr>
            <a:lvl3pPr marL="1371600" lvl="2"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3pPr>
            <a:lvl4pPr marL="1828800" lvl="3"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4pPr>
            <a:lvl5pPr marL="2286000" lvl="4"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5pPr>
            <a:lvl6pPr marL="2743200" lvl="5"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6pPr>
            <a:lvl7pPr marL="3200400" lvl="6"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7pPr>
            <a:lvl8pPr marL="3657600" lvl="7"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8pPr>
            <a:lvl9pPr marL="4114800" lvl="8" indent="-368300">
              <a:lnSpc>
                <a:spcPct val="115000"/>
              </a:lnSpc>
              <a:spcBef>
                <a:spcPts val="2100"/>
              </a:spcBef>
              <a:spcAft>
                <a:spcPts val="2100"/>
              </a:spcAft>
              <a:buClr>
                <a:schemeClr val="dk2"/>
              </a:buClr>
              <a:buSzPts val="2200"/>
              <a:buFont typeface="Ubuntu"/>
              <a:buChar char="■"/>
              <a:defRPr sz="2200">
                <a:solidFill>
                  <a:schemeClr val="dk2"/>
                </a:solidFill>
                <a:latin typeface="Ubuntu"/>
                <a:ea typeface="Ubuntu"/>
                <a:cs typeface="Ubuntu"/>
                <a:sym typeface="Ubuntu"/>
              </a:defRPr>
            </a:lvl9pPr>
          </a:lstStyle>
          <a:p>
            <a:endParaRPr/>
          </a:p>
        </p:txBody>
      </p:sp>
      <p:sp>
        <p:nvSpPr>
          <p:cNvPr id="8" name="Google Shape;8;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
        <p:nvSpPr>
          <p:cNvPr id="9" name="Google Shape;9;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rtl="0">
              <a:buNone/>
              <a:defRPr>
                <a:latin typeface="Ubuntu"/>
                <a:ea typeface="Ubuntu"/>
                <a:cs typeface="Ubuntu"/>
                <a:sym typeface="Ubuntu"/>
              </a:defRPr>
            </a:lvl1pPr>
            <a:lvl2pPr lvl="1" rtl="0">
              <a:buNone/>
              <a:defRPr>
                <a:latin typeface="Ubuntu"/>
                <a:ea typeface="Ubuntu"/>
                <a:cs typeface="Ubuntu"/>
                <a:sym typeface="Ubuntu"/>
              </a:defRPr>
            </a:lvl2pPr>
            <a:lvl3pPr lvl="2" rtl="0">
              <a:buNone/>
              <a:defRPr>
                <a:latin typeface="Ubuntu"/>
                <a:ea typeface="Ubuntu"/>
                <a:cs typeface="Ubuntu"/>
                <a:sym typeface="Ubuntu"/>
              </a:defRPr>
            </a:lvl3pPr>
            <a:lvl4pPr lvl="3" rtl="0">
              <a:buNone/>
              <a:defRPr>
                <a:latin typeface="Ubuntu"/>
                <a:ea typeface="Ubuntu"/>
                <a:cs typeface="Ubuntu"/>
                <a:sym typeface="Ubuntu"/>
              </a:defRPr>
            </a:lvl4pPr>
            <a:lvl5pPr lvl="4" rtl="0">
              <a:buNone/>
              <a:defRPr>
                <a:latin typeface="Ubuntu"/>
                <a:ea typeface="Ubuntu"/>
                <a:cs typeface="Ubuntu"/>
                <a:sym typeface="Ubuntu"/>
              </a:defRPr>
            </a:lvl5pPr>
            <a:lvl6pPr lvl="5" rtl="0">
              <a:buNone/>
              <a:defRPr>
                <a:latin typeface="Ubuntu"/>
                <a:ea typeface="Ubuntu"/>
                <a:cs typeface="Ubuntu"/>
                <a:sym typeface="Ubuntu"/>
              </a:defRPr>
            </a:lvl6pPr>
            <a:lvl7pPr lvl="6" rtl="0">
              <a:buNone/>
              <a:defRPr>
                <a:latin typeface="Ubuntu"/>
                <a:ea typeface="Ubuntu"/>
                <a:cs typeface="Ubuntu"/>
                <a:sym typeface="Ubuntu"/>
              </a:defRPr>
            </a:lvl7pPr>
            <a:lvl8pPr lvl="7" rtl="0">
              <a:buNone/>
              <a:defRPr>
                <a:latin typeface="Ubuntu"/>
                <a:ea typeface="Ubuntu"/>
                <a:cs typeface="Ubuntu"/>
                <a:sym typeface="Ubuntu"/>
              </a:defRPr>
            </a:lvl8pPr>
            <a:lvl9pPr lvl="8" rtl="0">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8" r:id="rId5"/>
    <p:sldLayoutId id="2147483659" r:id="rId6"/>
    <p:sldLayoutId id="2147483660" r:id="rId7"/>
    <p:sldLayoutId id="2147483661"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40353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2" name="Picture 3" descr="A picture containing plant, tree, dark&#10;&#10;Description automatically generated">
            <a:extLst>
              <a:ext uri="{FF2B5EF4-FFF2-40B4-BE49-F238E27FC236}">
                <a16:creationId xmlns:a16="http://schemas.microsoft.com/office/drawing/2014/main" id="{39C2D850-18B8-B978-F3B0-4E351BD85A2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9272" t="11462" r="10581" b="10897"/>
          <a:stretch/>
        </p:blipFill>
        <p:spPr>
          <a:xfrm flipH="1">
            <a:off x="8660000" y="-598640"/>
            <a:ext cx="5463925" cy="7412840"/>
          </a:xfrm>
          <a:prstGeom prst="rect">
            <a:avLst/>
          </a:prstGeom>
        </p:spPr>
      </p:pic>
      <p:sp>
        <p:nvSpPr>
          <p:cNvPr id="678" name="Google Shape;678;p22"/>
          <p:cNvSpPr txBox="1">
            <a:spLocks noGrp="1"/>
          </p:cNvSpPr>
          <p:nvPr>
            <p:ph type="title"/>
          </p:nvPr>
        </p:nvSpPr>
        <p:spPr>
          <a:xfrm>
            <a:off x="-515816" y="1379875"/>
            <a:ext cx="13223631" cy="1230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5400" dirty="0">
                <a:solidFill>
                  <a:schemeClr val="tx1"/>
                </a:solidFill>
                <a:latin typeface="UTM Isadora" panose="02040603050506020204" pitchFamily="18" charset="0"/>
              </a:rPr>
              <a:t>CHUYÊN ĐỀ 1</a:t>
            </a:r>
            <a:r>
              <a:rPr lang="en-US" sz="6600" dirty="0">
                <a:solidFill>
                  <a:schemeClr val="tx1"/>
                </a:solidFill>
              </a:rPr>
              <a:t/>
            </a:r>
            <a:br>
              <a:rPr lang="en-US" sz="6600" dirty="0">
                <a:solidFill>
                  <a:schemeClr val="tx1"/>
                </a:solidFill>
              </a:rPr>
            </a:br>
            <a:r>
              <a:rPr lang="en-US" sz="8800" dirty="0">
                <a:solidFill>
                  <a:schemeClr val="tx1"/>
                </a:solidFill>
                <a:latin typeface="UTM Ong Do Gia" panose="02040603050506020204" pitchFamily="18" charset="0"/>
              </a:rPr>
              <a:t>BÁO CÁO NGHIÊN CỨU VỀ MỘT VẤN ĐỀ VĂN HỌC DÂN GIAN</a:t>
            </a:r>
            <a:endParaRPr sz="6600" dirty="0">
              <a:solidFill>
                <a:schemeClr val="tx1"/>
              </a:solidFill>
              <a:latin typeface="UTM Ong Do Gia" panose="02040603050506020204" pitchFamily="18" charset="0"/>
            </a:endParaRPr>
          </a:p>
        </p:txBody>
      </p:sp>
      <p:sp>
        <p:nvSpPr>
          <p:cNvPr id="679" name="Google Shape;679;p22"/>
          <p:cNvSpPr txBox="1">
            <a:spLocks noGrp="1"/>
          </p:cNvSpPr>
          <p:nvPr>
            <p:ph type="subTitle" idx="1"/>
          </p:nvPr>
        </p:nvSpPr>
        <p:spPr>
          <a:xfrm>
            <a:off x="432800" y="6096300"/>
            <a:ext cx="113799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And here your subtitle.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8000" decel="72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25" name="Hình ảnh 24">
            <a:extLst>
              <a:ext uri="{FF2B5EF4-FFF2-40B4-BE49-F238E27FC236}">
                <a16:creationId xmlns:a16="http://schemas.microsoft.com/office/drawing/2014/main" id="{F4C334E9-DD32-1839-9012-F124C2E43B34}"/>
              </a:ext>
            </a:extLst>
          </p:cNvPr>
          <p:cNvPicPr>
            <a:picLocks noChangeAspect="1"/>
          </p:cNvPicPr>
          <p:nvPr/>
        </p:nvPicPr>
        <p:blipFill>
          <a:blip r:embed="rId3"/>
          <a:stretch>
            <a:fillRect/>
          </a:stretch>
        </p:blipFill>
        <p:spPr>
          <a:xfrm>
            <a:off x="-1" y="0"/>
            <a:ext cx="1219200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ơ đồ 5">
            <a:extLst>
              <a:ext uri="{FF2B5EF4-FFF2-40B4-BE49-F238E27FC236}">
                <a16:creationId xmlns:a16="http://schemas.microsoft.com/office/drawing/2014/main" id="{B0E03446-02B3-17B6-6F27-6381518BC377}"/>
              </a:ext>
            </a:extLst>
          </p:cNvPr>
          <p:cNvGraphicFramePr/>
          <p:nvPr>
            <p:extLst>
              <p:ext uri="{D42A27DB-BD31-4B8C-83A1-F6EECF244321}">
                <p14:modId xmlns:p14="http://schemas.microsoft.com/office/powerpoint/2010/main" val="3640083242"/>
              </p:ext>
            </p:extLst>
          </p:nvPr>
        </p:nvGraphicFramePr>
        <p:xfrm>
          <a:off x="529389" y="224589"/>
          <a:ext cx="10684043" cy="6785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05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EB731099-4E50-487C-BF91-F1C3DBC77EA0}"/>
                                            </p:graphicEl>
                                          </p:spTgt>
                                        </p:tgtEl>
                                        <p:attrNameLst>
                                          <p:attrName>style.visibility</p:attrName>
                                        </p:attrNameLst>
                                      </p:cBhvr>
                                      <p:to>
                                        <p:strVal val="visible"/>
                                      </p:to>
                                    </p:set>
                                    <p:animEffect transition="in" filter="wipe(down)">
                                      <p:cBhvr>
                                        <p:cTn id="7" dur="500"/>
                                        <p:tgtEl>
                                          <p:spTgt spid="6">
                                            <p:graphicEl>
                                              <a:dgm id="{EB731099-4E50-487C-BF91-F1C3DBC77E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ED28EBEE-5993-4DCB-9F6B-BB25AD54FD3D}"/>
                                            </p:graphicEl>
                                          </p:spTgt>
                                        </p:tgtEl>
                                        <p:attrNameLst>
                                          <p:attrName>style.visibility</p:attrName>
                                        </p:attrNameLst>
                                      </p:cBhvr>
                                      <p:to>
                                        <p:strVal val="visible"/>
                                      </p:to>
                                    </p:set>
                                    <p:animEffect transition="in" filter="wipe(down)">
                                      <p:cBhvr>
                                        <p:cTn id="12" dur="500"/>
                                        <p:tgtEl>
                                          <p:spTgt spid="6">
                                            <p:graphicEl>
                                              <a:dgm id="{ED28EBEE-5993-4DCB-9F6B-BB25AD54FD3D}"/>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B58725CE-2866-4D07-9306-0D02CA6D2F8E}"/>
                                            </p:graphicEl>
                                          </p:spTgt>
                                        </p:tgtEl>
                                        <p:attrNameLst>
                                          <p:attrName>style.visibility</p:attrName>
                                        </p:attrNameLst>
                                      </p:cBhvr>
                                      <p:to>
                                        <p:strVal val="visible"/>
                                      </p:to>
                                    </p:set>
                                    <p:animEffect transition="in" filter="wipe(down)">
                                      <p:cBhvr>
                                        <p:cTn id="15" dur="500"/>
                                        <p:tgtEl>
                                          <p:spTgt spid="6">
                                            <p:graphicEl>
                                              <a:dgm id="{B58725CE-2866-4D07-9306-0D02CA6D2F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3F3D591D-74CF-49FA-BABF-0BEF469F6F73}"/>
                                            </p:graphicEl>
                                          </p:spTgt>
                                        </p:tgtEl>
                                        <p:attrNameLst>
                                          <p:attrName>style.visibility</p:attrName>
                                        </p:attrNameLst>
                                      </p:cBhvr>
                                      <p:to>
                                        <p:strVal val="visible"/>
                                      </p:to>
                                    </p:set>
                                    <p:animEffect transition="in" filter="wipe(down)">
                                      <p:cBhvr>
                                        <p:cTn id="20" dur="500"/>
                                        <p:tgtEl>
                                          <p:spTgt spid="6">
                                            <p:graphicEl>
                                              <a:dgm id="{3F3D591D-74CF-49FA-BABF-0BEF469F6F73}"/>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3C2EA2E9-DB23-4A03-83B3-324E8494C357}"/>
                                            </p:graphicEl>
                                          </p:spTgt>
                                        </p:tgtEl>
                                        <p:attrNameLst>
                                          <p:attrName>style.visibility</p:attrName>
                                        </p:attrNameLst>
                                      </p:cBhvr>
                                      <p:to>
                                        <p:strVal val="visible"/>
                                      </p:to>
                                    </p:set>
                                    <p:animEffect transition="in" filter="wipe(down)">
                                      <p:cBhvr>
                                        <p:cTn id="23" dur="500"/>
                                        <p:tgtEl>
                                          <p:spTgt spid="6">
                                            <p:graphicEl>
                                              <a:dgm id="{3C2EA2E9-DB23-4A03-83B3-324E8494C35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45299DB9-2F2E-4B3F-8E1A-BA77DA1D99B5}"/>
                                            </p:graphicEl>
                                          </p:spTgt>
                                        </p:tgtEl>
                                        <p:attrNameLst>
                                          <p:attrName>style.visibility</p:attrName>
                                        </p:attrNameLst>
                                      </p:cBhvr>
                                      <p:to>
                                        <p:strVal val="visible"/>
                                      </p:to>
                                    </p:set>
                                    <p:animEffect transition="in" filter="wipe(down)">
                                      <p:cBhvr>
                                        <p:cTn id="28" dur="500"/>
                                        <p:tgtEl>
                                          <p:spTgt spid="6">
                                            <p:graphicEl>
                                              <a:dgm id="{45299DB9-2F2E-4B3F-8E1A-BA77DA1D99B5}"/>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graphicEl>
                                              <a:dgm id="{8AAC4BBD-8848-4AFA-99AF-EF62BE0DF30C}"/>
                                            </p:graphicEl>
                                          </p:spTgt>
                                        </p:tgtEl>
                                        <p:attrNameLst>
                                          <p:attrName>style.visibility</p:attrName>
                                        </p:attrNameLst>
                                      </p:cBhvr>
                                      <p:to>
                                        <p:strVal val="visible"/>
                                      </p:to>
                                    </p:set>
                                    <p:animEffect transition="in" filter="wipe(down)">
                                      <p:cBhvr>
                                        <p:cTn id="31" dur="500"/>
                                        <p:tgtEl>
                                          <p:spTgt spid="6">
                                            <p:graphicEl>
                                              <a:dgm id="{8AAC4BBD-8848-4AFA-99AF-EF62BE0DF30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graphicEl>
                                              <a:dgm id="{71FD2F26-FD55-4824-9A08-6BC9AD569AD3}"/>
                                            </p:graphicEl>
                                          </p:spTgt>
                                        </p:tgtEl>
                                        <p:attrNameLst>
                                          <p:attrName>style.visibility</p:attrName>
                                        </p:attrNameLst>
                                      </p:cBhvr>
                                      <p:to>
                                        <p:strVal val="visible"/>
                                      </p:to>
                                    </p:set>
                                    <p:animEffect transition="in" filter="wipe(down)">
                                      <p:cBhvr>
                                        <p:cTn id="36" dur="500"/>
                                        <p:tgtEl>
                                          <p:spTgt spid="6">
                                            <p:graphicEl>
                                              <a:dgm id="{71FD2F26-FD55-4824-9A08-6BC9AD569AD3}"/>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graphicEl>
                                              <a:dgm id="{045B38B2-801F-4BA1-ADDB-561A4633400F}"/>
                                            </p:graphicEl>
                                          </p:spTgt>
                                        </p:tgtEl>
                                        <p:attrNameLst>
                                          <p:attrName>style.visibility</p:attrName>
                                        </p:attrNameLst>
                                      </p:cBhvr>
                                      <p:to>
                                        <p:strVal val="visible"/>
                                      </p:to>
                                    </p:set>
                                    <p:animEffect transition="in" filter="wipe(down)">
                                      <p:cBhvr>
                                        <p:cTn id="39" dur="500"/>
                                        <p:tgtEl>
                                          <p:spTgt spid="6">
                                            <p:graphicEl>
                                              <a:dgm id="{045B38B2-801F-4BA1-ADDB-561A4633400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graphicEl>
                                              <a:dgm id="{9E5AB604-D6F8-4360-AD94-463538A6205E}"/>
                                            </p:graphicEl>
                                          </p:spTgt>
                                        </p:tgtEl>
                                        <p:attrNameLst>
                                          <p:attrName>style.visibility</p:attrName>
                                        </p:attrNameLst>
                                      </p:cBhvr>
                                      <p:to>
                                        <p:strVal val="visible"/>
                                      </p:to>
                                    </p:set>
                                    <p:animEffect transition="in" filter="wipe(down)">
                                      <p:cBhvr>
                                        <p:cTn id="44" dur="500"/>
                                        <p:tgtEl>
                                          <p:spTgt spid="6">
                                            <p:graphicEl>
                                              <a:dgm id="{9E5AB604-D6F8-4360-AD94-463538A6205E}"/>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graphicEl>
                                              <a:dgm id="{F5EA79BF-3D54-4ADE-B7C1-0972548DF747}"/>
                                            </p:graphicEl>
                                          </p:spTgt>
                                        </p:tgtEl>
                                        <p:attrNameLst>
                                          <p:attrName>style.visibility</p:attrName>
                                        </p:attrNameLst>
                                      </p:cBhvr>
                                      <p:to>
                                        <p:strVal val="visible"/>
                                      </p:to>
                                    </p:set>
                                    <p:animEffect transition="in" filter="wipe(down)">
                                      <p:cBhvr>
                                        <p:cTn id="47" dur="500"/>
                                        <p:tgtEl>
                                          <p:spTgt spid="6">
                                            <p:graphicEl>
                                              <a:dgm id="{F5EA79BF-3D54-4ADE-B7C1-0972548DF7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ơ đồ 4">
            <a:extLst>
              <a:ext uri="{FF2B5EF4-FFF2-40B4-BE49-F238E27FC236}">
                <a16:creationId xmlns:a16="http://schemas.microsoft.com/office/drawing/2014/main" id="{E877C01B-7EAB-692B-5D72-B1B6DEE0F5A0}"/>
              </a:ext>
            </a:extLst>
          </p:cNvPr>
          <p:cNvGraphicFramePr/>
          <p:nvPr>
            <p:extLst>
              <p:ext uri="{D42A27DB-BD31-4B8C-83A1-F6EECF244321}">
                <p14:modId xmlns:p14="http://schemas.microsoft.com/office/powerpoint/2010/main" val="1130436212"/>
              </p:ext>
            </p:extLst>
          </p:nvPr>
        </p:nvGraphicFramePr>
        <p:xfrm>
          <a:off x="-1" y="902368"/>
          <a:ext cx="11300575" cy="4547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33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229F973F-3054-4F51-A703-B6083CC597B2}"/>
                                            </p:graphicEl>
                                          </p:spTgt>
                                        </p:tgtEl>
                                        <p:attrNameLst>
                                          <p:attrName>style.visibility</p:attrName>
                                        </p:attrNameLst>
                                      </p:cBhvr>
                                      <p:to>
                                        <p:strVal val="visible"/>
                                      </p:to>
                                    </p:set>
                                    <p:animEffect transition="in" filter="barn(inVertical)">
                                      <p:cBhvr>
                                        <p:cTn id="7" dur="500"/>
                                        <p:tgtEl>
                                          <p:spTgt spid="5">
                                            <p:graphicEl>
                                              <a:dgm id="{229F973F-3054-4F51-A703-B6083CC597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99D30A6C-9386-421D-9F99-4FDB0ED8CB10}"/>
                                            </p:graphicEl>
                                          </p:spTgt>
                                        </p:tgtEl>
                                        <p:attrNameLst>
                                          <p:attrName>style.visibility</p:attrName>
                                        </p:attrNameLst>
                                      </p:cBhvr>
                                      <p:to>
                                        <p:strVal val="visible"/>
                                      </p:to>
                                    </p:set>
                                    <p:animEffect transition="in" filter="barn(inVertical)">
                                      <p:cBhvr>
                                        <p:cTn id="12" dur="500"/>
                                        <p:tgtEl>
                                          <p:spTgt spid="5">
                                            <p:graphicEl>
                                              <a:dgm id="{99D30A6C-9386-421D-9F99-4FDB0ED8CB10}"/>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graphicEl>
                                              <a:dgm id="{358E8601-5879-4965-9CD9-3712C1E8FDC5}"/>
                                            </p:graphicEl>
                                          </p:spTgt>
                                        </p:tgtEl>
                                        <p:attrNameLst>
                                          <p:attrName>style.visibility</p:attrName>
                                        </p:attrNameLst>
                                      </p:cBhvr>
                                      <p:to>
                                        <p:strVal val="visible"/>
                                      </p:to>
                                    </p:set>
                                    <p:animEffect transition="in" filter="barn(inVertical)">
                                      <p:cBhvr>
                                        <p:cTn id="15" dur="500"/>
                                        <p:tgtEl>
                                          <p:spTgt spid="5">
                                            <p:graphicEl>
                                              <a:dgm id="{358E8601-5879-4965-9CD9-3712C1E8FDC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graphicEl>
                                              <a:dgm id="{EB3BAC43-F317-4EDE-9666-958415D85EF5}"/>
                                            </p:graphicEl>
                                          </p:spTgt>
                                        </p:tgtEl>
                                        <p:attrNameLst>
                                          <p:attrName>style.visibility</p:attrName>
                                        </p:attrNameLst>
                                      </p:cBhvr>
                                      <p:to>
                                        <p:strVal val="visible"/>
                                      </p:to>
                                    </p:set>
                                    <p:animEffect transition="in" filter="barn(inVertical)">
                                      <p:cBhvr>
                                        <p:cTn id="20" dur="500"/>
                                        <p:tgtEl>
                                          <p:spTgt spid="5">
                                            <p:graphicEl>
                                              <a:dgm id="{EB3BAC43-F317-4EDE-9666-958415D85EF5}"/>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graphicEl>
                                              <a:dgm id="{4EDD9268-AB95-41CA-9F47-B3CD2DF336E6}"/>
                                            </p:graphicEl>
                                          </p:spTgt>
                                        </p:tgtEl>
                                        <p:attrNameLst>
                                          <p:attrName>style.visibility</p:attrName>
                                        </p:attrNameLst>
                                      </p:cBhvr>
                                      <p:to>
                                        <p:strVal val="visible"/>
                                      </p:to>
                                    </p:set>
                                    <p:animEffect transition="in" filter="barn(inVertical)">
                                      <p:cBhvr>
                                        <p:cTn id="23" dur="500"/>
                                        <p:tgtEl>
                                          <p:spTgt spid="5">
                                            <p:graphicEl>
                                              <a:dgm id="{4EDD9268-AB95-41CA-9F47-B3CD2DF336E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graphicEl>
                                              <a:dgm id="{2E448AAF-A671-402A-80B1-FFF8A8D7D97E}"/>
                                            </p:graphicEl>
                                          </p:spTgt>
                                        </p:tgtEl>
                                        <p:attrNameLst>
                                          <p:attrName>style.visibility</p:attrName>
                                        </p:attrNameLst>
                                      </p:cBhvr>
                                      <p:to>
                                        <p:strVal val="visible"/>
                                      </p:to>
                                    </p:set>
                                    <p:animEffect transition="in" filter="barn(inVertical)">
                                      <p:cBhvr>
                                        <p:cTn id="28" dur="500"/>
                                        <p:tgtEl>
                                          <p:spTgt spid="5">
                                            <p:graphicEl>
                                              <a:dgm id="{2E448AAF-A671-402A-80B1-FFF8A8D7D97E}"/>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graphicEl>
                                              <a:dgm id="{933A1197-6B9F-4786-B19F-8827B241CC68}"/>
                                            </p:graphicEl>
                                          </p:spTgt>
                                        </p:tgtEl>
                                        <p:attrNameLst>
                                          <p:attrName>style.visibility</p:attrName>
                                        </p:attrNameLst>
                                      </p:cBhvr>
                                      <p:to>
                                        <p:strVal val="visible"/>
                                      </p:to>
                                    </p:set>
                                    <p:animEffect transition="in" filter="barn(inVertical)">
                                      <p:cBhvr>
                                        <p:cTn id="31" dur="500"/>
                                        <p:tgtEl>
                                          <p:spTgt spid="5">
                                            <p:graphicEl>
                                              <a:dgm id="{933A1197-6B9F-4786-B19F-8827B241CC6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graphicEl>
                                              <a:dgm id="{C1149CA4-08E3-4586-953A-0ED36CFD26D6}"/>
                                            </p:graphicEl>
                                          </p:spTgt>
                                        </p:tgtEl>
                                        <p:attrNameLst>
                                          <p:attrName>style.visibility</p:attrName>
                                        </p:attrNameLst>
                                      </p:cBhvr>
                                      <p:to>
                                        <p:strVal val="visible"/>
                                      </p:to>
                                    </p:set>
                                    <p:animEffect transition="in" filter="barn(inVertical)">
                                      <p:cBhvr>
                                        <p:cTn id="36" dur="500"/>
                                        <p:tgtEl>
                                          <p:spTgt spid="5">
                                            <p:graphicEl>
                                              <a:dgm id="{C1149CA4-08E3-4586-953A-0ED36CFD26D6}"/>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graphicEl>
                                              <a:dgm id="{36FFF13F-2B15-4AC8-A245-D2B91A0811C4}"/>
                                            </p:graphicEl>
                                          </p:spTgt>
                                        </p:tgtEl>
                                        <p:attrNameLst>
                                          <p:attrName>style.visibility</p:attrName>
                                        </p:attrNameLst>
                                      </p:cBhvr>
                                      <p:to>
                                        <p:strVal val="visible"/>
                                      </p:to>
                                    </p:set>
                                    <p:animEffect transition="in" filter="barn(inVertical)">
                                      <p:cBhvr>
                                        <p:cTn id="39" dur="500"/>
                                        <p:tgtEl>
                                          <p:spTgt spid="5">
                                            <p:graphicEl>
                                              <a:dgm id="{36FFF13F-2B15-4AC8-A245-D2B91A0811C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graphicEl>
                                              <a:dgm id="{F899CE55-1F70-4788-B403-3CC7DBC4BB23}"/>
                                            </p:graphicEl>
                                          </p:spTgt>
                                        </p:tgtEl>
                                        <p:attrNameLst>
                                          <p:attrName>style.visibility</p:attrName>
                                        </p:attrNameLst>
                                      </p:cBhvr>
                                      <p:to>
                                        <p:strVal val="visible"/>
                                      </p:to>
                                    </p:set>
                                    <p:animEffect transition="in" filter="barn(inVertical)">
                                      <p:cBhvr>
                                        <p:cTn id="44" dur="500"/>
                                        <p:tgtEl>
                                          <p:spTgt spid="5">
                                            <p:graphicEl>
                                              <a:dgm id="{F899CE55-1F70-4788-B403-3CC7DBC4BB23}"/>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
                                            <p:graphicEl>
                                              <a:dgm id="{B78A21C0-7995-42DE-B7FC-7A9FF9385A1B}"/>
                                            </p:graphicEl>
                                          </p:spTgt>
                                        </p:tgtEl>
                                        <p:attrNameLst>
                                          <p:attrName>style.visibility</p:attrName>
                                        </p:attrNameLst>
                                      </p:cBhvr>
                                      <p:to>
                                        <p:strVal val="visible"/>
                                      </p:to>
                                    </p:set>
                                    <p:animEffect transition="in" filter="barn(inVertical)">
                                      <p:cBhvr>
                                        <p:cTn id="47" dur="500"/>
                                        <p:tgtEl>
                                          <p:spTgt spid="5">
                                            <p:graphicEl>
                                              <a:dgm id="{B78A21C0-7995-42DE-B7FC-7A9FF9385A1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graphicEl>
                                              <a:dgm id="{C4BA68FC-3221-4C82-A79E-5978A60DCC80}"/>
                                            </p:graphicEl>
                                          </p:spTgt>
                                        </p:tgtEl>
                                        <p:attrNameLst>
                                          <p:attrName>style.visibility</p:attrName>
                                        </p:attrNameLst>
                                      </p:cBhvr>
                                      <p:to>
                                        <p:strVal val="visible"/>
                                      </p:to>
                                    </p:set>
                                    <p:animEffect transition="in" filter="barn(inVertical)">
                                      <p:cBhvr>
                                        <p:cTn id="52" dur="500"/>
                                        <p:tgtEl>
                                          <p:spTgt spid="5">
                                            <p:graphicEl>
                                              <a:dgm id="{C4BA68FC-3221-4C82-A79E-5978A60DCC80}"/>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
                                            <p:graphicEl>
                                              <a:dgm id="{DE6D3BB7-8DBE-4BE6-84CF-3E3B86D27C8B}"/>
                                            </p:graphicEl>
                                          </p:spTgt>
                                        </p:tgtEl>
                                        <p:attrNameLst>
                                          <p:attrName>style.visibility</p:attrName>
                                        </p:attrNameLst>
                                      </p:cBhvr>
                                      <p:to>
                                        <p:strVal val="visible"/>
                                      </p:to>
                                    </p:set>
                                    <p:animEffect transition="in" filter="barn(inVertical)">
                                      <p:cBhvr>
                                        <p:cTn id="55" dur="500"/>
                                        <p:tgtEl>
                                          <p:spTgt spid="5">
                                            <p:graphicEl>
                                              <a:dgm id="{DE6D3BB7-8DBE-4BE6-84CF-3E3B86D27C8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
                                            <p:graphicEl>
                                              <a:dgm id="{42BFDE56-CF03-425D-BC6D-94A342758B01}"/>
                                            </p:graphicEl>
                                          </p:spTgt>
                                        </p:tgtEl>
                                        <p:attrNameLst>
                                          <p:attrName>style.visibility</p:attrName>
                                        </p:attrNameLst>
                                      </p:cBhvr>
                                      <p:to>
                                        <p:strVal val="visible"/>
                                      </p:to>
                                    </p:set>
                                    <p:animEffect transition="in" filter="barn(inVertical)">
                                      <p:cBhvr>
                                        <p:cTn id="60" dur="500"/>
                                        <p:tgtEl>
                                          <p:spTgt spid="5">
                                            <p:graphicEl>
                                              <a:dgm id="{42BFDE56-CF03-425D-BC6D-94A342758B01}"/>
                                            </p:graphic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
                                            <p:graphicEl>
                                              <a:dgm id="{E66E1B53-DD98-48B3-9DC6-409A801A7E56}"/>
                                            </p:graphicEl>
                                          </p:spTgt>
                                        </p:tgtEl>
                                        <p:attrNameLst>
                                          <p:attrName>style.visibility</p:attrName>
                                        </p:attrNameLst>
                                      </p:cBhvr>
                                      <p:to>
                                        <p:strVal val="visible"/>
                                      </p:to>
                                    </p:set>
                                    <p:animEffect transition="in" filter="barn(inVertical)">
                                      <p:cBhvr>
                                        <p:cTn id="63" dur="500"/>
                                        <p:tgtEl>
                                          <p:spTgt spid="5">
                                            <p:graphicEl>
                                              <a:dgm id="{E66E1B53-DD98-48B3-9DC6-409A801A7E56}"/>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
                                            <p:graphicEl>
                                              <a:dgm id="{0775A719-41F8-40DF-B09A-AAC90707D3FB}"/>
                                            </p:graphicEl>
                                          </p:spTgt>
                                        </p:tgtEl>
                                        <p:attrNameLst>
                                          <p:attrName>style.visibility</p:attrName>
                                        </p:attrNameLst>
                                      </p:cBhvr>
                                      <p:to>
                                        <p:strVal val="visible"/>
                                      </p:to>
                                    </p:set>
                                    <p:animEffect transition="in" filter="barn(inVertical)">
                                      <p:cBhvr>
                                        <p:cTn id="68" dur="500"/>
                                        <p:tgtEl>
                                          <p:spTgt spid="5">
                                            <p:graphicEl>
                                              <a:dgm id="{0775A719-41F8-40DF-B09A-AAC90707D3FB}"/>
                                            </p:graphicEl>
                                          </p:spTgt>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
                                            <p:graphicEl>
                                              <a:dgm id="{3DC1A81C-E479-4612-96DC-7D3452FC6F5E}"/>
                                            </p:graphicEl>
                                          </p:spTgt>
                                        </p:tgtEl>
                                        <p:attrNameLst>
                                          <p:attrName>style.visibility</p:attrName>
                                        </p:attrNameLst>
                                      </p:cBhvr>
                                      <p:to>
                                        <p:strVal val="visible"/>
                                      </p:to>
                                    </p:set>
                                    <p:animEffect transition="in" filter="barn(inVertical)">
                                      <p:cBhvr>
                                        <p:cTn id="71" dur="500"/>
                                        <p:tgtEl>
                                          <p:spTgt spid="5">
                                            <p:graphicEl>
                                              <a:dgm id="{3DC1A81C-E479-4612-96DC-7D3452FC6F5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
                                            <p:graphicEl>
                                              <a:dgm id="{90BBE5B7-42F8-48A2-96E6-80BEA895A81E}"/>
                                            </p:graphicEl>
                                          </p:spTgt>
                                        </p:tgtEl>
                                        <p:attrNameLst>
                                          <p:attrName>style.visibility</p:attrName>
                                        </p:attrNameLst>
                                      </p:cBhvr>
                                      <p:to>
                                        <p:strVal val="visible"/>
                                      </p:to>
                                    </p:set>
                                    <p:animEffect transition="in" filter="barn(inVertical)">
                                      <p:cBhvr>
                                        <p:cTn id="76" dur="500"/>
                                        <p:tgtEl>
                                          <p:spTgt spid="5">
                                            <p:graphicEl>
                                              <a:dgm id="{90BBE5B7-42F8-48A2-96E6-80BEA895A81E}"/>
                                            </p:graphicEl>
                                          </p:spTgt>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
                                            <p:graphicEl>
                                              <a:dgm id="{0DC8ECAB-0287-4F88-8D57-74A63711A63A}"/>
                                            </p:graphicEl>
                                          </p:spTgt>
                                        </p:tgtEl>
                                        <p:attrNameLst>
                                          <p:attrName>style.visibility</p:attrName>
                                        </p:attrNameLst>
                                      </p:cBhvr>
                                      <p:to>
                                        <p:strVal val="visible"/>
                                      </p:to>
                                    </p:set>
                                    <p:animEffect transition="in" filter="barn(inVertical)">
                                      <p:cBhvr>
                                        <p:cTn id="79" dur="500"/>
                                        <p:tgtEl>
                                          <p:spTgt spid="5">
                                            <p:graphicEl>
                                              <a:dgm id="{0DC8ECAB-0287-4F88-8D57-74A63711A63A}"/>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
                                            <p:graphicEl>
                                              <a:dgm id="{916A93C8-A9AE-45C7-B018-4D4642836023}"/>
                                            </p:graphicEl>
                                          </p:spTgt>
                                        </p:tgtEl>
                                        <p:attrNameLst>
                                          <p:attrName>style.visibility</p:attrName>
                                        </p:attrNameLst>
                                      </p:cBhvr>
                                      <p:to>
                                        <p:strVal val="visible"/>
                                      </p:to>
                                    </p:set>
                                    <p:animEffect transition="in" filter="barn(inVertical)">
                                      <p:cBhvr>
                                        <p:cTn id="84" dur="500"/>
                                        <p:tgtEl>
                                          <p:spTgt spid="5">
                                            <p:graphicEl>
                                              <a:dgm id="{916A93C8-A9AE-45C7-B018-4D4642836023}"/>
                                            </p:graphicEl>
                                          </p:spTgt>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
                                            <p:graphicEl>
                                              <a:dgm id="{866D62DD-C3EC-417A-8E63-7FEB060458E3}"/>
                                            </p:graphicEl>
                                          </p:spTgt>
                                        </p:tgtEl>
                                        <p:attrNameLst>
                                          <p:attrName>style.visibility</p:attrName>
                                        </p:attrNameLst>
                                      </p:cBhvr>
                                      <p:to>
                                        <p:strVal val="visible"/>
                                      </p:to>
                                    </p:set>
                                    <p:animEffect transition="in" filter="barn(inVertical)">
                                      <p:cBhvr>
                                        <p:cTn id="87" dur="500"/>
                                        <p:tgtEl>
                                          <p:spTgt spid="5">
                                            <p:graphicEl>
                                              <a:dgm id="{866D62DD-C3EC-417A-8E63-7FEB060458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ơ đồ 4">
            <a:extLst>
              <a:ext uri="{FF2B5EF4-FFF2-40B4-BE49-F238E27FC236}">
                <a16:creationId xmlns:a16="http://schemas.microsoft.com/office/drawing/2014/main" id="{75766F13-EC1C-BE9C-E323-FAE47A48B6B1}"/>
              </a:ext>
            </a:extLst>
          </p:cNvPr>
          <p:cNvGraphicFramePr/>
          <p:nvPr>
            <p:extLst>
              <p:ext uri="{D42A27DB-BD31-4B8C-83A1-F6EECF244321}">
                <p14:modId xmlns:p14="http://schemas.microsoft.com/office/powerpoint/2010/main" val="2922651575"/>
              </p:ext>
            </p:extLst>
          </p:nvPr>
        </p:nvGraphicFramePr>
        <p:xfrm>
          <a:off x="1380623" y="831610"/>
          <a:ext cx="8629652" cy="519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4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AD272065-3AF0-44F8-A328-F95A716A0AB8}"/>
                                            </p:graphicEl>
                                          </p:spTgt>
                                        </p:tgtEl>
                                        <p:attrNameLst>
                                          <p:attrName>style.visibility</p:attrName>
                                        </p:attrNameLst>
                                      </p:cBhvr>
                                      <p:to>
                                        <p:strVal val="visible"/>
                                      </p:to>
                                    </p:set>
                                    <p:animEffect transition="in" filter="fade">
                                      <p:cBhvr>
                                        <p:cTn id="7" dur="1000"/>
                                        <p:tgtEl>
                                          <p:spTgt spid="5">
                                            <p:graphicEl>
                                              <a:dgm id="{AD272065-3AF0-44F8-A328-F95A716A0AB8}"/>
                                            </p:graphicEl>
                                          </p:spTgt>
                                        </p:tgtEl>
                                      </p:cBhvr>
                                    </p:animEffect>
                                    <p:anim calcmode="lin" valueType="num">
                                      <p:cBhvr>
                                        <p:cTn id="8" dur="1000" fill="hold"/>
                                        <p:tgtEl>
                                          <p:spTgt spid="5">
                                            <p:graphicEl>
                                              <a:dgm id="{AD272065-3AF0-44F8-A328-F95A716A0AB8}"/>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AD272065-3AF0-44F8-A328-F95A716A0AB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24CA66E9-1D41-451E-9FF6-CCAEB23D7EC0}"/>
                                            </p:graphicEl>
                                          </p:spTgt>
                                        </p:tgtEl>
                                        <p:attrNameLst>
                                          <p:attrName>style.visibility</p:attrName>
                                        </p:attrNameLst>
                                      </p:cBhvr>
                                      <p:to>
                                        <p:strVal val="visible"/>
                                      </p:to>
                                    </p:set>
                                    <p:animEffect transition="in" filter="fade">
                                      <p:cBhvr>
                                        <p:cTn id="14" dur="1000"/>
                                        <p:tgtEl>
                                          <p:spTgt spid="5">
                                            <p:graphicEl>
                                              <a:dgm id="{24CA66E9-1D41-451E-9FF6-CCAEB23D7EC0}"/>
                                            </p:graphicEl>
                                          </p:spTgt>
                                        </p:tgtEl>
                                      </p:cBhvr>
                                    </p:animEffect>
                                    <p:anim calcmode="lin" valueType="num">
                                      <p:cBhvr>
                                        <p:cTn id="15" dur="1000" fill="hold"/>
                                        <p:tgtEl>
                                          <p:spTgt spid="5">
                                            <p:graphicEl>
                                              <a:dgm id="{24CA66E9-1D41-451E-9FF6-CCAEB23D7EC0}"/>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24CA66E9-1D41-451E-9FF6-CCAEB23D7EC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2FF4ABCF-77C7-4B93-8ACA-5ED34EBCA28D}"/>
                                            </p:graphicEl>
                                          </p:spTgt>
                                        </p:tgtEl>
                                        <p:attrNameLst>
                                          <p:attrName>style.visibility</p:attrName>
                                        </p:attrNameLst>
                                      </p:cBhvr>
                                      <p:to>
                                        <p:strVal val="visible"/>
                                      </p:to>
                                    </p:set>
                                    <p:animEffect transition="in" filter="fade">
                                      <p:cBhvr>
                                        <p:cTn id="19" dur="1000"/>
                                        <p:tgtEl>
                                          <p:spTgt spid="5">
                                            <p:graphicEl>
                                              <a:dgm id="{2FF4ABCF-77C7-4B93-8ACA-5ED34EBCA28D}"/>
                                            </p:graphicEl>
                                          </p:spTgt>
                                        </p:tgtEl>
                                      </p:cBhvr>
                                    </p:animEffect>
                                    <p:anim calcmode="lin" valueType="num">
                                      <p:cBhvr>
                                        <p:cTn id="20" dur="1000" fill="hold"/>
                                        <p:tgtEl>
                                          <p:spTgt spid="5">
                                            <p:graphicEl>
                                              <a:dgm id="{2FF4ABCF-77C7-4B93-8ACA-5ED34EBCA28D}"/>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2FF4ABCF-77C7-4B93-8ACA-5ED34EBCA28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B6DA8CFA-A6C4-407E-8B7E-0E9AE38AE603}"/>
                                            </p:graphicEl>
                                          </p:spTgt>
                                        </p:tgtEl>
                                        <p:attrNameLst>
                                          <p:attrName>style.visibility</p:attrName>
                                        </p:attrNameLst>
                                      </p:cBhvr>
                                      <p:to>
                                        <p:strVal val="visible"/>
                                      </p:to>
                                    </p:set>
                                    <p:animEffect transition="in" filter="fade">
                                      <p:cBhvr>
                                        <p:cTn id="26" dur="1000"/>
                                        <p:tgtEl>
                                          <p:spTgt spid="5">
                                            <p:graphicEl>
                                              <a:dgm id="{B6DA8CFA-A6C4-407E-8B7E-0E9AE38AE603}"/>
                                            </p:graphicEl>
                                          </p:spTgt>
                                        </p:tgtEl>
                                      </p:cBhvr>
                                    </p:animEffect>
                                    <p:anim calcmode="lin" valueType="num">
                                      <p:cBhvr>
                                        <p:cTn id="27" dur="1000" fill="hold"/>
                                        <p:tgtEl>
                                          <p:spTgt spid="5">
                                            <p:graphicEl>
                                              <a:dgm id="{B6DA8CFA-A6C4-407E-8B7E-0E9AE38AE603}"/>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B6DA8CFA-A6C4-407E-8B7E-0E9AE38AE603}"/>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34771DE0-8911-4A8A-8FBD-D4A2D71F2DCB}"/>
                                            </p:graphicEl>
                                          </p:spTgt>
                                        </p:tgtEl>
                                        <p:attrNameLst>
                                          <p:attrName>style.visibility</p:attrName>
                                        </p:attrNameLst>
                                      </p:cBhvr>
                                      <p:to>
                                        <p:strVal val="visible"/>
                                      </p:to>
                                    </p:set>
                                    <p:animEffect transition="in" filter="fade">
                                      <p:cBhvr>
                                        <p:cTn id="31" dur="1000"/>
                                        <p:tgtEl>
                                          <p:spTgt spid="5">
                                            <p:graphicEl>
                                              <a:dgm id="{34771DE0-8911-4A8A-8FBD-D4A2D71F2DCB}"/>
                                            </p:graphicEl>
                                          </p:spTgt>
                                        </p:tgtEl>
                                      </p:cBhvr>
                                    </p:animEffect>
                                    <p:anim calcmode="lin" valueType="num">
                                      <p:cBhvr>
                                        <p:cTn id="32" dur="1000" fill="hold"/>
                                        <p:tgtEl>
                                          <p:spTgt spid="5">
                                            <p:graphicEl>
                                              <a:dgm id="{34771DE0-8911-4A8A-8FBD-D4A2D71F2DCB}"/>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34771DE0-8911-4A8A-8FBD-D4A2D71F2DC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6697F63D-1580-4FB3-A39E-A7B4D276909A}"/>
                                            </p:graphicEl>
                                          </p:spTgt>
                                        </p:tgtEl>
                                        <p:attrNameLst>
                                          <p:attrName>style.visibility</p:attrName>
                                        </p:attrNameLst>
                                      </p:cBhvr>
                                      <p:to>
                                        <p:strVal val="visible"/>
                                      </p:to>
                                    </p:set>
                                    <p:animEffect transition="in" filter="fade">
                                      <p:cBhvr>
                                        <p:cTn id="38" dur="1000"/>
                                        <p:tgtEl>
                                          <p:spTgt spid="5">
                                            <p:graphicEl>
                                              <a:dgm id="{6697F63D-1580-4FB3-A39E-A7B4D276909A}"/>
                                            </p:graphicEl>
                                          </p:spTgt>
                                        </p:tgtEl>
                                      </p:cBhvr>
                                    </p:animEffect>
                                    <p:anim calcmode="lin" valueType="num">
                                      <p:cBhvr>
                                        <p:cTn id="39" dur="1000" fill="hold"/>
                                        <p:tgtEl>
                                          <p:spTgt spid="5">
                                            <p:graphicEl>
                                              <a:dgm id="{6697F63D-1580-4FB3-A39E-A7B4D276909A}"/>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6697F63D-1580-4FB3-A39E-A7B4D276909A}"/>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0ACE0608-D7C3-4804-9A6A-8A7AFB544B09}"/>
                                            </p:graphicEl>
                                          </p:spTgt>
                                        </p:tgtEl>
                                        <p:attrNameLst>
                                          <p:attrName>style.visibility</p:attrName>
                                        </p:attrNameLst>
                                      </p:cBhvr>
                                      <p:to>
                                        <p:strVal val="visible"/>
                                      </p:to>
                                    </p:set>
                                    <p:animEffect transition="in" filter="fade">
                                      <p:cBhvr>
                                        <p:cTn id="43" dur="1000"/>
                                        <p:tgtEl>
                                          <p:spTgt spid="5">
                                            <p:graphicEl>
                                              <a:dgm id="{0ACE0608-D7C3-4804-9A6A-8A7AFB544B09}"/>
                                            </p:graphicEl>
                                          </p:spTgt>
                                        </p:tgtEl>
                                      </p:cBhvr>
                                    </p:animEffect>
                                    <p:anim calcmode="lin" valueType="num">
                                      <p:cBhvr>
                                        <p:cTn id="44" dur="1000" fill="hold"/>
                                        <p:tgtEl>
                                          <p:spTgt spid="5">
                                            <p:graphicEl>
                                              <a:dgm id="{0ACE0608-D7C3-4804-9A6A-8A7AFB544B09}"/>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0ACE0608-D7C3-4804-9A6A-8A7AFB544B09}"/>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graphicEl>
                                              <a:dgm id="{A21F8A3C-3F03-4D2C-A27E-BC131509E4AC}"/>
                                            </p:graphicEl>
                                          </p:spTgt>
                                        </p:tgtEl>
                                        <p:attrNameLst>
                                          <p:attrName>style.visibility</p:attrName>
                                        </p:attrNameLst>
                                      </p:cBhvr>
                                      <p:to>
                                        <p:strVal val="visible"/>
                                      </p:to>
                                    </p:set>
                                    <p:animEffect transition="in" filter="fade">
                                      <p:cBhvr>
                                        <p:cTn id="50" dur="1000"/>
                                        <p:tgtEl>
                                          <p:spTgt spid="5">
                                            <p:graphicEl>
                                              <a:dgm id="{A21F8A3C-3F03-4D2C-A27E-BC131509E4AC}"/>
                                            </p:graphicEl>
                                          </p:spTgt>
                                        </p:tgtEl>
                                      </p:cBhvr>
                                    </p:animEffect>
                                    <p:anim calcmode="lin" valueType="num">
                                      <p:cBhvr>
                                        <p:cTn id="51" dur="1000" fill="hold"/>
                                        <p:tgtEl>
                                          <p:spTgt spid="5">
                                            <p:graphicEl>
                                              <a:dgm id="{A21F8A3C-3F03-4D2C-A27E-BC131509E4AC}"/>
                                            </p:graphicEl>
                                          </p:spTgt>
                                        </p:tgtEl>
                                        <p:attrNameLst>
                                          <p:attrName>ppt_x</p:attrName>
                                        </p:attrNameLst>
                                      </p:cBhvr>
                                      <p:tavLst>
                                        <p:tav tm="0">
                                          <p:val>
                                            <p:strVal val="#ppt_x"/>
                                          </p:val>
                                        </p:tav>
                                        <p:tav tm="100000">
                                          <p:val>
                                            <p:strVal val="#ppt_x"/>
                                          </p:val>
                                        </p:tav>
                                      </p:tavLst>
                                    </p:anim>
                                    <p:anim calcmode="lin" valueType="num">
                                      <p:cBhvr>
                                        <p:cTn id="52" dur="1000" fill="hold"/>
                                        <p:tgtEl>
                                          <p:spTgt spid="5">
                                            <p:graphicEl>
                                              <a:dgm id="{A21F8A3C-3F03-4D2C-A27E-BC131509E4A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graphicEl>
                                              <a:dgm id="{9B5FF923-F975-4CEA-AD8D-BF3CB97FA550}"/>
                                            </p:graphicEl>
                                          </p:spTgt>
                                        </p:tgtEl>
                                        <p:attrNameLst>
                                          <p:attrName>style.visibility</p:attrName>
                                        </p:attrNameLst>
                                      </p:cBhvr>
                                      <p:to>
                                        <p:strVal val="visible"/>
                                      </p:to>
                                    </p:set>
                                    <p:animEffect transition="in" filter="fade">
                                      <p:cBhvr>
                                        <p:cTn id="55" dur="1000"/>
                                        <p:tgtEl>
                                          <p:spTgt spid="5">
                                            <p:graphicEl>
                                              <a:dgm id="{9B5FF923-F975-4CEA-AD8D-BF3CB97FA550}"/>
                                            </p:graphicEl>
                                          </p:spTgt>
                                        </p:tgtEl>
                                      </p:cBhvr>
                                    </p:animEffect>
                                    <p:anim calcmode="lin" valueType="num">
                                      <p:cBhvr>
                                        <p:cTn id="56" dur="1000" fill="hold"/>
                                        <p:tgtEl>
                                          <p:spTgt spid="5">
                                            <p:graphicEl>
                                              <a:dgm id="{9B5FF923-F975-4CEA-AD8D-BF3CB97FA550}"/>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9B5FF923-F975-4CEA-AD8D-BF3CB97FA550}"/>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graphicEl>
                                              <a:dgm id="{70826647-3154-4074-85E7-179639B4AD6F}"/>
                                            </p:graphicEl>
                                          </p:spTgt>
                                        </p:tgtEl>
                                        <p:attrNameLst>
                                          <p:attrName>style.visibility</p:attrName>
                                        </p:attrNameLst>
                                      </p:cBhvr>
                                      <p:to>
                                        <p:strVal val="visible"/>
                                      </p:to>
                                    </p:set>
                                    <p:animEffect transition="in" filter="fade">
                                      <p:cBhvr>
                                        <p:cTn id="62" dur="1000"/>
                                        <p:tgtEl>
                                          <p:spTgt spid="5">
                                            <p:graphicEl>
                                              <a:dgm id="{70826647-3154-4074-85E7-179639B4AD6F}"/>
                                            </p:graphicEl>
                                          </p:spTgt>
                                        </p:tgtEl>
                                      </p:cBhvr>
                                    </p:animEffect>
                                    <p:anim calcmode="lin" valueType="num">
                                      <p:cBhvr>
                                        <p:cTn id="63" dur="1000" fill="hold"/>
                                        <p:tgtEl>
                                          <p:spTgt spid="5">
                                            <p:graphicEl>
                                              <a:dgm id="{70826647-3154-4074-85E7-179639B4AD6F}"/>
                                            </p:graphicEl>
                                          </p:spTgt>
                                        </p:tgtEl>
                                        <p:attrNameLst>
                                          <p:attrName>ppt_x</p:attrName>
                                        </p:attrNameLst>
                                      </p:cBhvr>
                                      <p:tavLst>
                                        <p:tav tm="0">
                                          <p:val>
                                            <p:strVal val="#ppt_x"/>
                                          </p:val>
                                        </p:tav>
                                        <p:tav tm="100000">
                                          <p:val>
                                            <p:strVal val="#ppt_x"/>
                                          </p:val>
                                        </p:tav>
                                      </p:tavLst>
                                    </p:anim>
                                    <p:anim calcmode="lin" valueType="num">
                                      <p:cBhvr>
                                        <p:cTn id="64" dur="1000" fill="hold"/>
                                        <p:tgtEl>
                                          <p:spTgt spid="5">
                                            <p:graphicEl>
                                              <a:dgm id="{70826647-3154-4074-85E7-179639B4AD6F}"/>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
                                            <p:graphicEl>
                                              <a:dgm id="{4BECC4DB-FE48-4F7B-94C6-2DFEF05266AE}"/>
                                            </p:graphicEl>
                                          </p:spTgt>
                                        </p:tgtEl>
                                        <p:attrNameLst>
                                          <p:attrName>style.visibility</p:attrName>
                                        </p:attrNameLst>
                                      </p:cBhvr>
                                      <p:to>
                                        <p:strVal val="visible"/>
                                      </p:to>
                                    </p:set>
                                    <p:animEffect transition="in" filter="fade">
                                      <p:cBhvr>
                                        <p:cTn id="67" dur="1000"/>
                                        <p:tgtEl>
                                          <p:spTgt spid="5">
                                            <p:graphicEl>
                                              <a:dgm id="{4BECC4DB-FE48-4F7B-94C6-2DFEF05266AE}"/>
                                            </p:graphicEl>
                                          </p:spTgt>
                                        </p:tgtEl>
                                      </p:cBhvr>
                                    </p:animEffect>
                                    <p:anim calcmode="lin" valueType="num">
                                      <p:cBhvr>
                                        <p:cTn id="68" dur="1000" fill="hold"/>
                                        <p:tgtEl>
                                          <p:spTgt spid="5">
                                            <p:graphicEl>
                                              <a:dgm id="{4BECC4DB-FE48-4F7B-94C6-2DFEF05266AE}"/>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4BECC4DB-FE48-4F7B-94C6-2DFEF05266A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0825AE-854B-45AF-C679-F6A6C547A812}"/>
              </a:ext>
            </a:extLst>
          </p:cNvPr>
          <p:cNvSpPr>
            <a:spLocks noGrp="1"/>
          </p:cNvSpPr>
          <p:nvPr>
            <p:ph type="title"/>
          </p:nvPr>
        </p:nvSpPr>
        <p:spPr>
          <a:xfrm>
            <a:off x="295896" y="2701610"/>
            <a:ext cx="5800104" cy="2377200"/>
          </a:xfrm>
        </p:spPr>
        <p:txBody>
          <a:bodyPr/>
          <a:lstStyle/>
          <a:p>
            <a:pPr algn="l"/>
            <a:r>
              <a:rPr lang="vi-VN" sz="6000" dirty="0">
                <a:solidFill>
                  <a:schemeClr val="tx1"/>
                </a:solidFill>
                <a:latin typeface="Times New Roman" panose="02020603050405020304" pitchFamily="18" charset="0"/>
                <a:ea typeface="Times New Roman" panose="02020603050405020304" pitchFamily="18" charset="0"/>
              </a:rPr>
              <a:t>III. XỬ LÍ, TỔNG HỢP THÔNG TIN</a:t>
            </a:r>
            <a:r>
              <a:rPr lang="vi-VN" sz="5400" dirty="0">
                <a:solidFill>
                  <a:schemeClr val="tx1"/>
                </a:solidFill>
                <a:latin typeface="Times New Roman" panose="02020603050405020304" pitchFamily="18" charset="0"/>
                <a:ea typeface="Times New Roman" panose="02020603050405020304" pitchFamily="18" charset="0"/>
              </a:rPr>
              <a:t/>
            </a:r>
            <a:br>
              <a:rPr lang="vi-VN" sz="5400" dirty="0">
                <a:solidFill>
                  <a:schemeClr val="tx1"/>
                </a:solidFill>
                <a:latin typeface="Times New Roman" panose="02020603050405020304" pitchFamily="18" charset="0"/>
                <a:ea typeface="Times New Roman" panose="02020603050405020304" pitchFamily="18" charset="0"/>
              </a:rPr>
            </a:br>
            <a:endParaRPr lang="vi-VN" sz="6000" dirty="0">
              <a:solidFill>
                <a:schemeClr val="tx1"/>
              </a:solidFill>
            </a:endParaRPr>
          </a:p>
        </p:txBody>
      </p:sp>
      <p:sp>
        <p:nvSpPr>
          <p:cNvPr id="5" name="Bong bóng Ý nghĩ: Hình đám mây 4">
            <a:extLst>
              <a:ext uri="{FF2B5EF4-FFF2-40B4-BE49-F238E27FC236}">
                <a16:creationId xmlns:a16="http://schemas.microsoft.com/office/drawing/2014/main" id="{BE8AA683-A2E1-5B9F-7F64-02AB1DADC971}"/>
              </a:ext>
            </a:extLst>
          </p:cNvPr>
          <p:cNvSpPr/>
          <p:nvPr/>
        </p:nvSpPr>
        <p:spPr>
          <a:xfrm>
            <a:off x="5277853" y="1235243"/>
            <a:ext cx="6464968" cy="4090736"/>
          </a:xfrm>
          <a:prstGeom prst="cloudCallout">
            <a:avLst>
              <a:gd name="adj1" fmla="val -30758"/>
              <a:gd name="adj2" fmla="val 62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vi-V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VIỆC NHÓM</a:t>
            </a:r>
          </a:p>
          <a:p>
            <a:pPr marL="0" marR="0">
              <a:lnSpc>
                <a:spcPct val="107000"/>
              </a:lnSpc>
              <a:spcBef>
                <a:spcPts val="0"/>
              </a:spcBef>
              <a:spcAft>
                <a:spcPts val="800"/>
              </a:spcAft>
            </a:pPr>
            <a:r>
              <a:rPr lang="vi-V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tin ở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ưu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nhược</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2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87483BA-355C-B626-75C9-422EE1AB09A1}"/>
              </a:ext>
            </a:extLst>
          </p:cNvPr>
          <p:cNvSpPr txBox="1"/>
          <p:nvPr/>
        </p:nvSpPr>
        <p:spPr>
          <a:xfrm>
            <a:off x="3484502" y="1501114"/>
            <a:ext cx="5306572" cy="646331"/>
          </a:xfrm>
          <a:prstGeom prst="rect">
            <a:avLst/>
          </a:prstGeom>
          <a:solidFill>
            <a:schemeClr val="accent2"/>
          </a:solidFill>
        </p:spPr>
        <p:txBody>
          <a:bodyPr wrap="square">
            <a:spAutoFit/>
          </a:bodyPr>
          <a:lstStyle/>
          <a:p>
            <a:pPr marL="0" marR="0" algn="just">
              <a:spcBef>
                <a:spcPts val="0"/>
              </a:spcBef>
              <a:spcAft>
                <a:spcPts val="0"/>
              </a:spcAft>
            </a:pPr>
            <a:r>
              <a:rPr lang="vi-VN" sz="3600" dirty="0">
                <a:effectLst/>
                <a:latin typeface="Times New Roman" panose="02020603050405020304" pitchFamily="18" charset="0"/>
                <a:ea typeface="Times New Roman" panose="02020603050405020304" pitchFamily="18" charset="0"/>
              </a:rPr>
              <a:t>1. Ghi </a:t>
            </a:r>
            <a:r>
              <a:rPr lang="vi-VN" sz="3600" dirty="0" err="1">
                <a:effectLst/>
                <a:latin typeface="Times New Roman" panose="02020603050405020304" pitchFamily="18" charset="0"/>
                <a:ea typeface="Times New Roman" panose="02020603050405020304" pitchFamily="18" charset="0"/>
              </a:rPr>
              <a:t>chú</a:t>
            </a:r>
            <a:r>
              <a:rPr lang="vi-VN" sz="3600" dirty="0">
                <a:effectLst/>
                <a:latin typeface="Times New Roman" panose="02020603050405020304" pitchFamily="18" charset="0"/>
                <a:ea typeface="Times New Roman" panose="02020603050405020304" pitchFamily="18" charset="0"/>
              </a:rPr>
              <a:t> bên </a:t>
            </a:r>
            <a:r>
              <a:rPr lang="vi-VN" sz="3600" dirty="0" err="1">
                <a:effectLst/>
                <a:latin typeface="Times New Roman" panose="02020603050405020304" pitchFamily="18" charset="0"/>
                <a:ea typeface="Times New Roman" panose="02020603050405020304" pitchFamily="18" charset="0"/>
              </a:rPr>
              <a:t>lề</a:t>
            </a:r>
            <a:r>
              <a:rPr lang="vi-VN" sz="3600" dirty="0">
                <a:effectLst/>
                <a:latin typeface="Times New Roman" panose="02020603050405020304" pitchFamily="18" charset="0"/>
                <a:ea typeface="Times New Roman" panose="02020603050405020304" pitchFamily="18" charset="0"/>
              </a:rPr>
              <a:t> </a:t>
            </a:r>
            <a:r>
              <a:rPr lang="vi-VN" sz="3600" dirty="0" err="1">
                <a:effectLst/>
                <a:latin typeface="Times New Roman" panose="02020603050405020304" pitchFamily="18" charset="0"/>
                <a:ea typeface="Times New Roman" panose="02020603050405020304" pitchFamily="18" charset="0"/>
              </a:rPr>
              <a:t>tài</a:t>
            </a:r>
            <a:r>
              <a:rPr lang="vi-VN" sz="3600" dirty="0">
                <a:effectLst/>
                <a:latin typeface="Times New Roman" panose="02020603050405020304" pitchFamily="18" charset="0"/>
                <a:ea typeface="Times New Roman" panose="02020603050405020304" pitchFamily="18" charset="0"/>
              </a:rPr>
              <a:t> </a:t>
            </a:r>
            <a:r>
              <a:rPr lang="vi-VN" sz="3600" dirty="0" err="1">
                <a:effectLst/>
                <a:latin typeface="Times New Roman" panose="02020603050405020304" pitchFamily="18" charset="0"/>
                <a:ea typeface="Times New Roman" panose="02020603050405020304" pitchFamily="18" charset="0"/>
              </a:rPr>
              <a:t>liệu</a:t>
            </a:r>
            <a:r>
              <a:rPr lang="vi-VN" sz="36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3E188A9-BED1-7B4A-0F51-3996F0028DD9}"/>
              </a:ext>
            </a:extLst>
          </p:cNvPr>
          <p:cNvSpPr txBox="1"/>
          <p:nvPr/>
        </p:nvSpPr>
        <p:spPr>
          <a:xfrm>
            <a:off x="7432866" y="2730242"/>
            <a:ext cx="2514055" cy="1569660"/>
          </a:xfrm>
          <a:prstGeom prst="rect">
            <a:avLst/>
          </a:prstGeom>
          <a:solidFill>
            <a:schemeClr val="accent1">
              <a:lumMod val="75000"/>
            </a:schemeClr>
          </a:solidFill>
        </p:spPr>
        <p:txBody>
          <a:bodyPr wrap="square">
            <a:spAutoFit/>
          </a:bodyPr>
          <a:lstStyle/>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Có</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thể</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sử</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dụng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giấy</a:t>
            </a:r>
            <a:r>
              <a:rPr lang="vi-VN" sz="2400" dirty="0">
                <a:effectLst/>
                <a:latin typeface="Times New Roman" panose="02020603050405020304" pitchFamily="18" charset="0"/>
                <a:ea typeface="Times New Roman" panose="02020603050405020304" pitchFamily="18" charset="0"/>
              </a:rPr>
              <a:t> ghi </a:t>
            </a:r>
            <a:r>
              <a:rPr lang="vi-VN" sz="2400" dirty="0" err="1">
                <a:effectLst/>
                <a:latin typeface="Times New Roman" panose="02020603050405020304" pitchFamily="18" charset="0"/>
                <a:ea typeface="Times New Roman" panose="02020603050405020304" pitchFamily="18" charset="0"/>
              </a:rPr>
              <a:t>chú</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dán</a:t>
            </a:r>
            <a:r>
              <a:rPr lang="vi-VN" sz="2400" dirty="0">
                <a:effectLst/>
                <a:latin typeface="Times New Roman" panose="02020603050405020304" pitchFamily="18" charset="0"/>
                <a:ea typeface="Times New Roman" panose="02020603050405020304" pitchFamily="18" charset="0"/>
              </a:rPr>
              <a:t> bên </a:t>
            </a:r>
            <a:r>
              <a:rPr lang="vi-VN" sz="2400" dirty="0" err="1">
                <a:effectLst/>
                <a:latin typeface="Times New Roman" panose="02020603050405020304" pitchFamily="18" charset="0"/>
                <a:ea typeface="Times New Roman" panose="02020603050405020304" pitchFamily="18" charset="0"/>
              </a:rPr>
              <a:t>lề</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với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màu</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sắc</a:t>
            </a:r>
            <a:r>
              <a:rPr lang="vi-VN" sz="2400" dirty="0">
                <a:effectLst/>
                <a:latin typeface="Times New Roman" panose="02020603050405020304" pitchFamily="18" charset="0"/>
                <a:ea typeface="Times New Roman" panose="02020603050405020304" pitchFamily="18" charset="0"/>
              </a:rPr>
              <a:t> đa </a:t>
            </a:r>
            <a:r>
              <a:rPr lang="vi-VN" sz="2400" dirty="0" err="1">
                <a:effectLst/>
                <a:latin typeface="Times New Roman" panose="02020603050405020304" pitchFamily="18" charset="0"/>
                <a:ea typeface="Times New Roman" panose="02020603050405020304" pitchFamily="18" charset="0"/>
              </a:rPr>
              <a:t>dạng</a:t>
            </a:r>
            <a:r>
              <a:rPr lang="vi-VN" sz="2400" dirty="0">
                <a:effectLst/>
                <a:latin typeface="Times New Roman" panose="02020603050405020304" pitchFamily="18" charset="0"/>
                <a:ea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864C4EB-95B3-09CD-C326-902B5BAF4926}"/>
              </a:ext>
            </a:extLst>
          </p:cNvPr>
          <p:cNvSpPr txBox="1"/>
          <p:nvPr/>
        </p:nvSpPr>
        <p:spPr>
          <a:xfrm>
            <a:off x="2413418" y="2730242"/>
            <a:ext cx="1744036" cy="3416320"/>
          </a:xfrm>
          <a:prstGeom prst="rect">
            <a:avLst/>
          </a:prstGeom>
          <a:solidFill>
            <a:schemeClr val="accent1">
              <a:lumMod val="75000"/>
            </a:schemeClr>
          </a:solidFill>
        </p:spPr>
        <p:txBody>
          <a:bodyPr wrap="square">
            <a:spAutoFit/>
          </a:bodyPr>
          <a:lstStyle/>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Ghi </a:t>
            </a:r>
            <a:r>
              <a:rPr lang="vi-VN" sz="2400" dirty="0" err="1">
                <a:effectLst/>
                <a:latin typeface="Times New Roman" panose="02020603050405020304" pitchFamily="18" charset="0"/>
                <a:ea typeface="Times New Roman" panose="02020603050405020304" pitchFamily="18" charset="0"/>
              </a:rPr>
              <a:t>lại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những</a:t>
            </a:r>
            <a:r>
              <a:rPr lang="vi-VN" sz="2400" dirty="0">
                <a:effectLst/>
                <a:latin typeface="Times New Roman" panose="02020603050405020304" pitchFamily="18" charset="0"/>
                <a:ea typeface="Times New Roman" panose="02020603050405020304" pitchFamily="18" charset="0"/>
              </a:rPr>
              <a:t> thông tin </a:t>
            </a:r>
            <a:r>
              <a:rPr lang="vi-VN" sz="2400" dirty="0" err="1">
                <a:effectLst/>
                <a:latin typeface="Times New Roman" panose="02020603050405020304" pitchFamily="18" charset="0"/>
                <a:ea typeface="Times New Roman" panose="02020603050405020304" pitchFamily="18" charset="0"/>
              </a:rPr>
              <a:t>cần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thiết</a:t>
            </a:r>
            <a:r>
              <a:rPr lang="vi-VN" sz="2400" dirty="0">
                <a:effectLst/>
                <a:latin typeface="Times New Roman" panose="02020603050405020304" pitchFamily="18" charset="0"/>
                <a:ea typeface="Times New Roman" panose="02020603050405020304" pitchFamily="18" charset="0"/>
              </a:rPr>
              <a:t> liên quan </a:t>
            </a:r>
            <a:r>
              <a:rPr lang="vi-VN" sz="2400" dirty="0" err="1">
                <a:effectLst/>
                <a:latin typeface="Times New Roman" panose="02020603050405020304" pitchFamily="18" charset="0"/>
                <a:ea typeface="Times New Roman" panose="02020603050405020304" pitchFamily="18" charset="0"/>
              </a:rPr>
              <a:t>đến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nội</a:t>
            </a:r>
            <a:r>
              <a:rPr lang="vi-VN" sz="2400" dirty="0">
                <a:effectLst/>
                <a:latin typeface="Times New Roman" panose="02020603050405020304" pitchFamily="18" charset="0"/>
                <a:ea typeface="Times New Roman" panose="02020603050405020304" pitchFamily="18" charset="0"/>
              </a:rPr>
              <a:t> dung </a:t>
            </a:r>
            <a:r>
              <a:rPr lang="vi-VN" sz="2400" dirty="0" err="1">
                <a:effectLst/>
                <a:latin typeface="Times New Roman" panose="02020603050405020304" pitchFamily="18" charset="0"/>
                <a:ea typeface="Times New Roman" panose="02020603050405020304" pitchFamily="18" charset="0"/>
              </a:rPr>
              <a:t>của</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đề</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tài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vấn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đề</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bạn</a:t>
            </a:r>
            <a:r>
              <a:rPr lang="vi-VN" sz="2400" dirty="0">
                <a:effectLst/>
                <a:latin typeface="Times New Roman" panose="02020603050405020304" pitchFamily="18" charset="0"/>
                <a:ea typeface="Times New Roman" panose="02020603050405020304" pitchFamily="18" charset="0"/>
              </a:rPr>
              <a:t> đang </a:t>
            </a:r>
            <a:r>
              <a:rPr lang="vi-VN" sz="2400" dirty="0" err="1">
                <a:effectLst/>
                <a:latin typeface="Times New Roman" panose="02020603050405020304" pitchFamily="18" charset="0"/>
                <a:ea typeface="Times New Roman" panose="02020603050405020304" pitchFamily="18" charset="0"/>
              </a:rPr>
              <a:t>tìm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hiểu</a:t>
            </a:r>
            <a:r>
              <a:rPr lang="vi-VN" sz="2400" dirty="0">
                <a:effectLst/>
                <a:latin typeface="Times New Roman" panose="02020603050405020304" pitchFamily="18" charset="0"/>
                <a:ea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9D98348F-A32B-1BD7-DF5A-6FDC40E2F0DB}"/>
              </a:ext>
            </a:extLst>
          </p:cNvPr>
          <p:cNvSpPr txBox="1"/>
          <p:nvPr/>
        </p:nvSpPr>
        <p:spPr>
          <a:xfrm>
            <a:off x="4782502" y="2730242"/>
            <a:ext cx="2025316" cy="3785652"/>
          </a:xfrm>
          <a:prstGeom prst="rect">
            <a:avLst/>
          </a:prstGeom>
          <a:solidFill>
            <a:schemeClr val="accent1">
              <a:lumMod val="75000"/>
            </a:schemeClr>
          </a:solidFill>
        </p:spPr>
        <p:txBody>
          <a:bodyPr wrap="square">
            <a:spAutoFit/>
          </a:bodyPr>
          <a:lstStyle/>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Tác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dụng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tóm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lược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nhấn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mạnh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những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nội</a:t>
            </a:r>
            <a:r>
              <a:rPr lang="vi-VN" sz="2400" dirty="0">
                <a:effectLst/>
                <a:latin typeface="Times New Roman" panose="02020603050405020304" pitchFamily="18" charset="0"/>
                <a:ea typeface="Times New Roman" panose="02020603050405020304" pitchFamily="18" charset="0"/>
              </a:rPr>
              <a:t> dung </a:t>
            </a:r>
            <a:r>
              <a:rPr lang="vi-VN" sz="2400" dirty="0" err="1">
                <a:effectLst/>
                <a:latin typeface="Times New Roman" panose="02020603050405020304" pitchFamily="18" charset="0"/>
                <a:ea typeface="Times New Roman" panose="02020603050405020304" pitchFamily="18" charset="0"/>
              </a:rPr>
              <a:t>cần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thiết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kích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thích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trí</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não</a:t>
            </a:r>
            <a:r>
              <a:rPr lang="vi-VN" sz="2400" dirty="0">
                <a:effectLst/>
                <a:latin typeface="Times New Roman" panose="02020603050405020304" pitchFamily="18" charset="0"/>
                <a:ea typeface="Times New Roman" panose="02020603050405020304" pitchFamily="18" charset="0"/>
              </a:rPr>
              <a:t> khi ghi </a:t>
            </a:r>
            <a:r>
              <a:rPr lang="vi-VN" sz="2400" dirty="0" err="1">
                <a:effectLst/>
                <a:latin typeface="Times New Roman" panose="02020603050405020304" pitchFamily="18" charset="0"/>
                <a:ea typeface="Times New Roman" panose="02020603050405020304" pitchFamily="18" charset="0"/>
              </a:rPr>
              <a:t>nhớ</a:t>
            </a:r>
            <a:r>
              <a:rPr lang="vi-VN" sz="2400" dirty="0">
                <a:effectLst/>
                <a:latin typeface="Times New Roman" panose="02020603050405020304" pitchFamily="18" charset="0"/>
                <a:ea typeface="Times New Roman" panose="02020603050405020304" pitchFamily="18" charset="0"/>
              </a:rPr>
              <a:t> thông tin </a:t>
            </a:r>
            <a:r>
              <a:rPr lang="vi-VN" sz="2400" dirty="0" err="1">
                <a:effectLst/>
                <a:latin typeface="Times New Roman" panose="02020603050405020304" pitchFamily="18" charset="0"/>
                <a:ea typeface="Times New Roman" panose="02020603050405020304" pitchFamily="18" charset="0"/>
              </a:rPr>
              <a:t>và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tránh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tình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trạng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đạo</a:t>
            </a:r>
            <a:r>
              <a:rPr lang="vi-VN" sz="2400" dirty="0">
                <a:effectLst/>
                <a:latin typeface="Times New Roman" panose="02020603050405020304" pitchFamily="18" charset="0"/>
                <a:ea typeface="Times New Roman" panose="02020603050405020304" pitchFamily="18" charset="0"/>
              </a:rPr>
              <a:t> văn. </a:t>
            </a:r>
            <a:endParaRPr lang="vi-V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72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ơ đồ 5">
            <a:extLst>
              <a:ext uri="{FF2B5EF4-FFF2-40B4-BE49-F238E27FC236}">
                <a16:creationId xmlns:a16="http://schemas.microsoft.com/office/drawing/2014/main" id="{EEAC3D24-808E-A07C-64DB-18D4D50B8184}"/>
              </a:ext>
            </a:extLst>
          </p:cNvPr>
          <p:cNvGraphicFramePr/>
          <p:nvPr>
            <p:extLst>
              <p:ext uri="{D42A27DB-BD31-4B8C-83A1-F6EECF244321}">
                <p14:modId xmlns:p14="http://schemas.microsoft.com/office/powerpoint/2010/main" val="3587486122"/>
              </p:ext>
            </p:extLst>
          </p:nvPr>
        </p:nvGraphicFramePr>
        <p:xfrm>
          <a:off x="-636672" y="898897"/>
          <a:ext cx="11657598" cy="5373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2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E9208061-4802-4438-96E5-665D44975B21}"/>
                                            </p:graphicEl>
                                          </p:spTgt>
                                        </p:tgtEl>
                                        <p:attrNameLst>
                                          <p:attrName>style.visibility</p:attrName>
                                        </p:attrNameLst>
                                      </p:cBhvr>
                                      <p:to>
                                        <p:strVal val="visible"/>
                                      </p:to>
                                    </p:set>
                                    <p:animEffect transition="in" filter="fade">
                                      <p:cBhvr>
                                        <p:cTn id="7" dur="1000"/>
                                        <p:tgtEl>
                                          <p:spTgt spid="6">
                                            <p:graphicEl>
                                              <a:dgm id="{E9208061-4802-4438-96E5-665D44975B21}"/>
                                            </p:graphicEl>
                                          </p:spTgt>
                                        </p:tgtEl>
                                      </p:cBhvr>
                                    </p:animEffect>
                                    <p:anim calcmode="lin" valueType="num">
                                      <p:cBhvr>
                                        <p:cTn id="8" dur="1000" fill="hold"/>
                                        <p:tgtEl>
                                          <p:spTgt spid="6">
                                            <p:graphicEl>
                                              <a:dgm id="{E9208061-4802-4438-96E5-665D44975B21}"/>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E9208061-4802-4438-96E5-665D44975B2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BFB269DB-3DCB-412E-939B-3CF43441486A}"/>
                                            </p:graphicEl>
                                          </p:spTgt>
                                        </p:tgtEl>
                                        <p:attrNameLst>
                                          <p:attrName>style.visibility</p:attrName>
                                        </p:attrNameLst>
                                      </p:cBhvr>
                                      <p:to>
                                        <p:strVal val="visible"/>
                                      </p:to>
                                    </p:set>
                                    <p:animEffect transition="in" filter="fade">
                                      <p:cBhvr>
                                        <p:cTn id="14" dur="1000"/>
                                        <p:tgtEl>
                                          <p:spTgt spid="6">
                                            <p:graphicEl>
                                              <a:dgm id="{BFB269DB-3DCB-412E-939B-3CF43441486A}"/>
                                            </p:graphicEl>
                                          </p:spTgt>
                                        </p:tgtEl>
                                      </p:cBhvr>
                                    </p:animEffect>
                                    <p:anim calcmode="lin" valueType="num">
                                      <p:cBhvr>
                                        <p:cTn id="15" dur="1000" fill="hold"/>
                                        <p:tgtEl>
                                          <p:spTgt spid="6">
                                            <p:graphicEl>
                                              <a:dgm id="{BFB269DB-3DCB-412E-939B-3CF43441486A}"/>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BFB269DB-3DCB-412E-939B-3CF43441486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92CD7ECB-4133-4E4A-876B-18B676AD64FD}"/>
                                            </p:graphicEl>
                                          </p:spTgt>
                                        </p:tgtEl>
                                        <p:attrNameLst>
                                          <p:attrName>style.visibility</p:attrName>
                                        </p:attrNameLst>
                                      </p:cBhvr>
                                      <p:to>
                                        <p:strVal val="visible"/>
                                      </p:to>
                                    </p:set>
                                    <p:animEffect transition="in" filter="fade">
                                      <p:cBhvr>
                                        <p:cTn id="19" dur="1000"/>
                                        <p:tgtEl>
                                          <p:spTgt spid="6">
                                            <p:graphicEl>
                                              <a:dgm id="{92CD7ECB-4133-4E4A-876B-18B676AD64FD}"/>
                                            </p:graphicEl>
                                          </p:spTgt>
                                        </p:tgtEl>
                                      </p:cBhvr>
                                    </p:animEffect>
                                    <p:anim calcmode="lin" valueType="num">
                                      <p:cBhvr>
                                        <p:cTn id="20" dur="1000" fill="hold"/>
                                        <p:tgtEl>
                                          <p:spTgt spid="6">
                                            <p:graphicEl>
                                              <a:dgm id="{92CD7ECB-4133-4E4A-876B-18B676AD64FD}"/>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92CD7ECB-4133-4E4A-876B-18B676AD64F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E4914A80-A9EA-4D18-86CE-983C3E48DAEE}"/>
                                            </p:graphicEl>
                                          </p:spTgt>
                                        </p:tgtEl>
                                        <p:attrNameLst>
                                          <p:attrName>style.visibility</p:attrName>
                                        </p:attrNameLst>
                                      </p:cBhvr>
                                      <p:to>
                                        <p:strVal val="visible"/>
                                      </p:to>
                                    </p:set>
                                    <p:animEffect transition="in" filter="fade">
                                      <p:cBhvr>
                                        <p:cTn id="26" dur="1000"/>
                                        <p:tgtEl>
                                          <p:spTgt spid="6">
                                            <p:graphicEl>
                                              <a:dgm id="{E4914A80-A9EA-4D18-86CE-983C3E48DAEE}"/>
                                            </p:graphicEl>
                                          </p:spTgt>
                                        </p:tgtEl>
                                      </p:cBhvr>
                                    </p:animEffect>
                                    <p:anim calcmode="lin" valueType="num">
                                      <p:cBhvr>
                                        <p:cTn id="27" dur="1000" fill="hold"/>
                                        <p:tgtEl>
                                          <p:spTgt spid="6">
                                            <p:graphicEl>
                                              <a:dgm id="{E4914A80-A9EA-4D18-86CE-983C3E48DAEE}"/>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E4914A80-A9EA-4D18-86CE-983C3E48DAEE}"/>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38E9DBE3-59E6-4463-A321-12C24EA053FC}"/>
                                            </p:graphicEl>
                                          </p:spTgt>
                                        </p:tgtEl>
                                        <p:attrNameLst>
                                          <p:attrName>style.visibility</p:attrName>
                                        </p:attrNameLst>
                                      </p:cBhvr>
                                      <p:to>
                                        <p:strVal val="visible"/>
                                      </p:to>
                                    </p:set>
                                    <p:animEffect transition="in" filter="fade">
                                      <p:cBhvr>
                                        <p:cTn id="31" dur="1000"/>
                                        <p:tgtEl>
                                          <p:spTgt spid="6">
                                            <p:graphicEl>
                                              <a:dgm id="{38E9DBE3-59E6-4463-A321-12C24EA053FC}"/>
                                            </p:graphicEl>
                                          </p:spTgt>
                                        </p:tgtEl>
                                      </p:cBhvr>
                                    </p:animEffect>
                                    <p:anim calcmode="lin" valueType="num">
                                      <p:cBhvr>
                                        <p:cTn id="32" dur="1000" fill="hold"/>
                                        <p:tgtEl>
                                          <p:spTgt spid="6">
                                            <p:graphicEl>
                                              <a:dgm id="{38E9DBE3-59E6-4463-A321-12C24EA053FC}"/>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38E9DBE3-59E6-4463-A321-12C24EA053F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50307BAF-4D7D-47A5-A3B6-56B07D848723}"/>
                                            </p:graphicEl>
                                          </p:spTgt>
                                        </p:tgtEl>
                                        <p:attrNameLst>
                                          <p:attrName>style.visibility</p:attrName>
                                        </p:attrNameLst>
                                      </p:cBhvr>
                                      <p:to>
                                        <p:strVal val="visible"/>
                                      </p:to>
                                    </p:set>
                                    <p:animEffect transition="in" filter="fade">
                                      <p:cBhvr>
                                        <p:cTn id="38" dur="1000"/>
                                        <p:tgtEl>
                                          <p:spTgt spid="6">
                                            <p:graphicEl>
                                              <a:dgm id="{50307BAF-4D7D-47A5-A3B6-56B07D848723}"/>
                                            </p:graphicEl>
                                          </p:spTgt>
                                        </p:tgtEl>
                                      </p:cBhvr>
                                    </p:animEffect>
                                    <p:anim calcmode="lin" valueType="num">
                                      <p:cBhvr>
                                        <p:cTn id="39" dur="1000" fill="hold"/>
                                        <p:tgtEl>
                                          <p:spTgt spid="6">
                                            <p:graphicEl>
                                              <a:dgm id="{50307BAF-4D7D-47A5-A3B6-56B07D848723}"/>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50307BAF-4D7D-47A5-A3B6-56B07D848723}"/>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4241FF04-399F-4BCA-B47B-62AE437C3A53}"/>
                                            </p:graphicEl>
                                          </p:spTgt>
                                        </p:tgtEl>
                                        <p:attrNameLst>
                                          <p:attrName>style.visibility</p:attrName>
                                        </p:attrNameLst>
                                      </p:cBhvr>
                                      <p:to>
                                        <p:strVal val="visible"/>
                                      </p:to>
                                    </p:set>
                                    <p:animEffect transition="in" filter="fade">
                                      <p:cBhvr>
                                        <p:cTn id="43" dur="1000"/>
                                        <p:tgtEl>
                                          <p:spTgt spid="6">
                                            <p:graphicEl>
                                              <a:dgm id="{4241FF04-399F-4BCA-B47B-62AE437C3A53}"/>
                                            </p:graphicEl>
                                          </p:spTgt>
                                        </p:tgtEl>
                                      </p:cBhvr>
                                    </p:animEffect>
                                    <p:anim calcmode="lin" valueType="num">
                                      <p:cBhvr>
                                        <p:cTn id="44" dur="1000" fill="hold"/>
                                        <p:tgtEl>
                                          <p:spTgt spid="6">
                                            <p:graphicEl>
                                              <a:dgm id="{4241FF04-399F-4BCA-B47B-62AE437C3A53}"/>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4241FF04-399F-4BCA-B47B-62AE437C3A53}"/>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graphicEl>
                                              <a:dgm id="{F5BE6CEA-F0EA-479B-B2A7-14B1019C21E6}"/>
                                            </p:graphicEl>
                                          </p:spTgt>
                                        </p:tgtEl>
                                        <p:attrNameLst>
                                          <p:attrName>style.visibility</p:attrName>
                                        </p:attrNameLst>
                                      </p:cBhvr>
                                      <p:to>
                                        <p:strVal val="visible"/>
                                      </p:to>
                                    </p:set>
                                    <p:animEffect transition="in" filter="fade">
                                      <p:cBhvr>
                                        <p:cTn id="50" dur="1000"/>
                                        <p:tgtEl>
                                          <p:spTgt spid="6">
                                            <p:graphicEl>
                                              <a:dgm id="{F5BE6CEA-F0EA-479B-B2A7-14B1019C21E6}"/>
                                            </p:graphicEl>
                                          </p:spTgt>
                                        </p:tgtEl>
                                      </p:cBhvr>
                                    </p:animEffect>
                                    <p:anim calcmode="lin" valueType="num">
                                      <p:cBhvr>
                                        <p:cTn id="51" dur="1000" fill="hold"/>
                                        <p:tgtEl>
                                          <p:spTgt spid="6">
                                            <p:graphicEl>
                                              <a:dgm id="{F5BE6CEA-F0EA-479B-B2A7-14B1019C21E6}"/>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F5BE6CEA-F0EA-479B-B2A7-14B1019C21E6}"/>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graphicEl>
                                              <a:dgm id="{B752E9B6-FFF4-490F-8A7B-AC5A4606FC98}"/>
                                            </p:graphicEl>
                                          </p:spTgt>
                                        </p:tgtEl>
                                        <p:attrNameLst>
                                          <p:attrName>style.visibility</p:attrName>
                                        </p:attrNameLst>
                                      </p:cBhvr>
                                      <p:to>
                                        <p:strVal val="visible"/>
                                      </p:to>
                                    </p:set>
                                    <p:animEffect transition="in" filter="fade">
                                      <p:cBhvr>
                                        <p:cTn id="55" dur="1000"/>
                                        <p:tgtEl>
                                          <p:spTgt spid="6">
                                            <p:graphicEl>
                                              <a:dgm id="{B752E9B6-FFF4-490F-8A7B-AC5A4606FC98}"/>
                                            </p:graphicEl>
                                          </p:spTgt>
                                        </p:tgtEl>
                                      </p:cBhvr>
                                    </p:animEffect>
                                    <p:anim calcmode="lin" valueType="num">
                                      <p:cBhvr>
                                        <p:cTn id="56" dur="1000" fill="hold"/>
                                        <p:tgtEl>
                                          <p:spTgt spid="6">
                                            <p:graphicEl>
                                              <a:dgm id="{B752E9B6-FFF4-490F-8A7B-AC5A4606FC98}"/>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B752E9B6-FFF4-490F-8A7B-AC5A4606FC98}"/>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graphicEl>
                                              <a:dgm id="{E7F2687B-5D11-47A6-8C3B-54F45C85251E}"/>
                                            </p:graphicEl>
                                          </p:spTgt>
                                        </p:tgtEl>
                                        <p:attrNameLst>
                                          <p:attrName>style.visibility</p:attrName>
                                        </p:attrNameLst>
                                      </p:cBhvr>
                                      <p:to>
                                        <p:strVal val="visible"/>
                                      </p:to>
                                    </p:set>
                                    <p:animEffect transition="in" filter="fade">
                                      <p:cBhvr>
                                        <p:cTn id="62" dur="1000"/>
                                        <p:tgtEl>
                                          <p:spTgt spid="6">
                                            <p:graphicEl>
                                              <a:dgm id="{E7F2687B-5D11-47A6-8C3B-54F45C85251E}"/>
                                            </p:graphicEl>
                                          </p:spTgt>
                                        </p:tgtEl>
                                      </p:cBhvr>
                                    </p:animEffect>
                                    <p:anim calcmode="lin" valueType="num">
                                      <p:cBhvr>
                                        <p:cTn id="63" dur="1000" fill="hold"/>
                                        <p:tgtEl>
                                          <p:spTgt spid="6">
                                            <p:graphicEl>
                                              <a:dgm id="{E7F2687B-5D11-47A6-8C3B-54F45C85251E}"/>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E7F2687B-5D11-47A6-8C3B-54F45C85251E}"/>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graphicEl>
                                              <a:dgm id="{2B8D7252-49FF-422F-A4D5-BE9592DF3733}"/>
                                            </p:graphicEl>
                                          </p:spTgt>
                                        </p:tgtEl>
                                        <p:attrNameLst>
                                          <p:attrName>style.visibility</p:attrName>
                                        </p:attrNameLst>
                                      </p:cBhvr>
                                      <p:to>
                                        <p:strVal val="visible"/>
                                      </p:to>
                                    </p:set>
                                    <p:animEffect transition="in" filter="fade">
                                      <p:cBhvr>
                                        <p:cTn id="67" dur="1000"/>
                                        <p:tgtEl>
                                          <p:spTgt spid="6">
                                            <p:graphicEl>
                                              <a:dgm id="{2B8D7252-49FF-422F-A4D5-BE9592DF3733}"/>
                                            </p:graphicEl>
                                          </p:spTgt>
                                        </p:tgtEl>
                                      </p:cBhvr>
                                    </p:animEffect>
                                    <p:anim calcmode="lin" valueType="num">
                                      <p:cBhvr>
                                        <p:cTn id="68" dur="1000" fill="hold"/>
                                        <p:tgtEl>
                                          <p:spTgt spid="6">
                                            <p:graphicEl>
                                              <a:dgm id="{2B8D7252-49FF-422F-A4D5-BE9592DF3733}"/>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2B8D7252-49FF-422F-A4D5-BE9592DF373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ơ đồ 4">
            <a:extLst>
              <a:ext uri="{FF2B5EF4-FFF2-40B4-BE49-F238E27FC236}">
                <a16:creationId xmlns:a16="http://schemas.microsoft.com/office/drawing/2014/main" id="{70C1783A-0825-CE2B-CA9A-29934BDA6166}"/>
              </a:ext>
            </a:extLst>
          </p:cNvPr>
          <p:cNvGraphicFramePr/>
          <p:nvPr>
            <p:extLst>
              <p:ext uri="{D42A27DB-BD31-4B8C-83A1-F6EECF244321}">
                <p14:modId xmlns:p14="http://schemas.microsoft.com/office/powerpoint/2010/main" val="1748261174"/>
              </p:ext>
            </p:extLst>
          </p:nvPr>
        </p:nvGraphicFramePr>
        <p:xfrm>
          <a:off x="580757" y="142533"/>
          <a:ext cx="11300575" cy="6044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7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2576B561-E289-4CA1-9736-30B0735C6B9C}"/>
                                            </p:graphicEl>
                                          </p:spTgt>
                                        </p:tgtEl>
                                        <p:attrNameLst>
                                          <p:attrName>style.visibility</p:attrName>
                                        </p:attrNameLst>
                                      </p:cBhvr>
                                      <p:to>
                                        <p:strVal val="visible"/>
                                      </p:to>
                                    </p:set>
                                    <p:animEffect transition="in" filter="wipe(down)">
                                      <p:cBhvr>
                                        <p:cTn id="7" dur="500"/>
                                        <p:tgtEl>
                                          <p:spTgt spid="5">
                                            <p:graphicEl>
                                              <a:dgm id="{2576B561-E289-4CA1-9736-30B0735C6B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C34F7F8D-8140-44AF-A4E3-0F68232EDBB9}"/>
                                            </p:graphicEl>
                                          </p:spTgt>
                                        </p:tgtEl>
                                        <p:attrNameLst>
                                          <p:attrName>style.visibility</p:attrName>
                                        </p:attrNameLst>
                                      </p:cBhvr>
                                      <p:to>
                                        <p:strVal val="visible"/>
                                      </p:to>
                                    </p:set>
                                    <p:animEffect transition="in" filter="wipe(down)">
                                      <p:cBhvr>
                                        <p:cTn id="12" dur="500"/>
                                        <p:tgtEl>
                                          <p:spTgt spid="5">
                                            <p:graphicEl>
                                              <a:dgm id="{C34F7F8D-8140-44AF-A4E3-0F68232EDBB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2DC7F467-6F83-4912-91AA-4D5FCF04DA44}"/>
                                            </p:graphicEl>
                                          </p:spTgt>
                                        </p:tgtEl>
                                        <p:attrNameLst>
                                          <p:attrName>style.visibility</p:attrName>
                                        </p:attrNameLst>
                                      </p:cBhvr>
                                      <p:to>
                                        <p:strVal val="visible"/>
                                      </p:to>
                                    </p:set>
                                    <p:animEffect transition="in" filter="wipe(down)">
                                      <p:cBhvr>
                                        <p:cTn id="17" dur="500"/>
                                        <p:tgtEl>
                                          <p:spTgt spid="5">
                                            <p:graphicEl>
                                              <a:dgm id="{2DC7F467-6F83-4912-91AA-4D5FCF04DA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DF96258C-54AF-4865-BE15-EC7FAFCB7ECB}"/>
                                            </p:graphicEl>
                                          </p:spTgt>
                                        </p:tgtEl>
                                        <p:attrNameLst>
                                          <p:attrName>style.visibility</p:attrName>
                                        </p:attrNameLst>
                                      </p:cBhvr>
                                      <p:to>
                                        <p:strVal val="visible"/>
                                      </p:to>
                                    </p:set>
                                    <p:animEffect transition="in" filter="wipe(down)">
                                      <p:cBhvr>
                                        <p:cTn id="22" dur="500"/>
                                        <p:tgtEl>
                                          <p:spTgt spid="5">
                                            <p:graphicEl>
                                              <a:dgm id="{DF96258C-54AF-4865-BE15-EC7FAFCB7E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197402C3-C794-4FC8-8107-00915D1F3BB2}"/>
                                            </p:graphicEl>
                                          </p:spTgt>
                                        </p:tgtEl>
                                        <p:attrNameLst>
                                          <p:attrName>style.visibility</p:attrName>
                                        </p:attrNameLst>
                                      </p:cBhvr>
                                      <p:to>
                                        <p:strVal val="visible"/>
                                      </p:to>
                                    </p:set>
                                    <p:animEffect transition="in" filter="wipe(down)">
                                      <p:cBhvr>
                                        <p:cTn id="27" dur="500"/>
                                        <p:tgtEl>
                                          <p:spTgt spid="5">
                                            <p:graphicEl>
                                              <a:dgm id="{197402C3-C794-4FC8-8107-00915D1F3BB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dgm id="{E45D6B00-A7AF-4E86-A2D6-971A36D87265}"/>
                                            </p:graphicEl>
                                          </p:spTgt>
                                        </p:tgtEl>
                                        <p:attrNameLst>
                                          <p:attrName>style.visibility</p:attrName>
                                        </p:attrNameLst>
                                      </p:cBhvr>
                                      <p:to>
                                        <p:strVal val="visible"/>
                                      </p:to>
                                    </p:set>
                                    <p:animEffect transition="in" filter="wipe(down)">
                                      <p:cBhvr>
                                        <p:cTn id="32" dur="500"/>
                                        <p:tgtEl>
                                          <p:spTgt spid="5">
                                            <p:graphicEl>
                                              <a:dgm id="{E45D6B00-A7AF-4E86-A2D6-971A36D8726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dgm id="{DCB35217-8507-4488-85D2-1007161FF9AB}"/>
                                            </p:graphicEl>
                                          </p:spTgt>
                                        </p:tgtEl>
                                        <p:attrNameLst>
                                          <p:attrName>style.visibility</p:attrName>
                                        </p:attrNameLst>
                                      </p:cBhvr>
                                      <p:to>
                                        <p:strVal val="visible"/>
                                      </p:to>
                                    </p:set>
                                    <p:animEffect transition="in" filter="wipe(down)">
                                      <p:cBhvr>
                                        <p:cTn id="37" dur="500"/>
                                        <p:tgtEl>
                                          <p:spTgt spid="5">
                                            <p:graphicEl>
                                              <a:dgm id="{DCB35217-8507-4488-85D2-1007161FF9A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dgm id="{3114CDC2-EE86-49C2-BA76-335E3AC0E2FC}"/>
                                            </p:graphicEl>
                                          </p:spTgt>
                                        </p:tgtEl>
                                        <p:attrNameLst>
                                          <p:attrName>style.visibility</p:attrName>
                                        </p:attrNameLst>
                                      </p:cBhvr>
                                      <p:to>
                                        <p:strVal val="visible"/>
                                      </p:to>
                                    </p:set>
                                    <p:animEffect transition="in" filter="wipe(down)">
                                      <p:cBhvr>
                                        <p:cTn id="42" dur="500"/>
                                        <p:tgtEl>
                                          <p:spTgt spid="5">
                                            <p:graphicEl>
                                              <a:dgm id="{3114CDC2-EE86-49C2-BA76-335E3AC0E2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ơ đồ 4">
            <a:extLst>
              <a:ext uri="{FF2B5EF4-FFF2-40B4-BE49-F238E27FC236}">
                <a16:creationId xmlns:a16="http://schemas.microsoft.com/office/drawing/2014/main" id="{56D65684-6C42-90CD-9FE2-CA256E940B0C}"/>
              </a:ext>
            </a:extLst>
          </p:cNvPr>
          <p:cNvGraphicFramePr/>
          <p:nvPr>
            <p:extLst>
              <p:ext uri="{D42A27DB-BD31-4B8C-83A1-F6EECF244321}">
                <p14:modId xmlns:p14="http://schemas.microsoft.com/office/powerpoint/2010/main" val="2453018221"/>
              </p:ext>
            </p:extLst>
          </p:nvPr>
        </p:nvGraphicFramePr>
        <p:xfrm>
          <a:off x="216595" y="-329531"/>
          <a:ext cx="12192000" cy="704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7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2171666A-3DB3-4720-A367-B267E35954CD}"/>
                                            </p:graphicEl>
                                          </p:spTgt>
                                        </p:tgtEl>
                                        <p:attrNameLst>
                                          <p:attrName>style.visibility</p:attrName>
                                        </p:attrNameLst>
                                      </p:cBhvr>
                                      <p:to>
                                        <p:strVal val="visible"/>
                                      </p:to>
                                    </p:set>
                                    <p:animEffect transition="in" filter="barn(inVertical)">
                                      <p:cBhvr>
                                        <p:cTn id="7" dur="500"/>
                                        <p:tgtEl>
                                          <p:spTgt spid="5">
                                            <p:graphicEl>
                                              <a:dgm id="{2171666A-3DB3-4720-A367-B267E35954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217F5DBE-B51B-4B2D-B7F0-D6BF4E2D11BC}"/>
                                            </p:graphicEl>
                                          </p:spTgt>
                                        </p:tgtEl>
                                        <p:attrNameLst>
                                          <p:attrName>style.visibility</p:attrName>
                                        </p:attrNameLst>
                                      </p:cBhvr>
                                      <p:to>
                                        <p:strVal val="visible"/>
                                      </p:to>
                                    </p:set>
                                    <p:animEffect transition="in" filter="barn(inVertical)">
                                      <p:cBhvr>
                                        <p:cTn id="12" dur="500"/>
                                        <p:tgtEl>
                                          <p:spTgt spid="5">
                                            <p:graphicEl>
                                              <a:dgm id="{217F5DBE-B51B-4B2D-B7F0-D6BF4E2D11BC}"/>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graphicEl>
                                              <a:dgm id="{4EB3BF2B-749A-41DE-9C59-DC38599FF0EA}"/>
                                            </p:graphicEl>
                                          </p:spTgt>
                                        </p:tgtEl>
                                        <p:attrNameLst>
                                          <p:attrName>style.visibility</p:attrName>
                                        </p:attrNameLst>
                                      </p:cBhvr>
                                      <p:to>
                                        <p:strVal val="visible"/>
                                      </p:to>
                                    </p:set>
                                    <p:animEffect transition="in" filter="barn(inVertical)">
                                      <p:cBhvr>
                                        <p:cTn id="15" dur="500"/>
                                        <p:tgtEl>
                                          <p:spTgt spid="5">
                                            <p:graphicEl>
                                              <a:dgm id="{4EB3BF2B-749A-41DE-9C59-DC38599FF0E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graphicEl>
                                              <a:dgm id="{2B69ACF3-5DB2-482E-8E2F-EB05F954A315}"/>
                                            </p:graphicEl>
                                          </p:spTgt>
                                        </p:tgtEl>
                                        <p:attrNameLst>
                                          <p:attrName>style.visibility</p:attrName>
                                        </p:attrNameLst>
                                      </p:cBhvr>
                                      <p:to>
                                        <p:strVal val="visible"/>
                                      </p:to>
                                    </p:set>
                                    <p:animEffect transition="in" filter="barn(inVertical)">
                                      <p:cBhvr>
                                        <p:cTn id="20" dur="500"/>
                                        <p:tgtEl>
                                          <p:spTgt spid="5">
                                            <p:graphicEl>
                                              <a:dgm id="{2B69ACF3-5DB2-482E-8E2F-EB05F954A315}"/>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graphicEl>
                                              <a:dgm id="{9E0613A0-65E1-490A-B263-4EE923EC13B0}"/>
                                            </p:graphicEl>
                                          </p:spTgt>
                                        </p:tgtEl>
                                        <p:attrNameLst>
                                          <p:attrName>style.visibility</p:attrName>
                                        </p:attrNameLst>
                                      </p:cBhvr>
                                      <p:to>
                                        <p:strVal val="visible"/>
                                      </p:to>
                                    </p:set>
                                    <p:animEffect transition="in" filter="barn(inVertical)">
                                      <p:cBhvr>
                                        <p:cTn id="23" dur="500"/>
                                        <p:tgtEl>
                                          <p:spTgt spid="5">
                                            <p:graphicEl>
                                              <a:dgm id="{9E0613A0-65E1-490A-B263-4EE923EC13B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graphicEl>
                                              <a:dgm id="{32508402-7BA7-4971-A663-67BECC6B7761}"/>
                                            </p:graphicEl>
                                          </p:spTgt>
                                        </p:tgtEl>
                                        <p:attrNameLst>
                                          <p:attrName>style.visibility</p:attrName>
                                        </p:attrNameLst>
                                      </p:cBhvr>
                                      <p:to>
                                        <p:strVal val="visible"/>
                                      </p:to>
                                    </p:set>
                                    <p:animEffect transition="in" filter="barn(inVertical)">
                                      <p:cBhvr>
                                        <p:cTn id="28" dur="500"/>
                                        <p:tgtEl>
                                          <p:spTgt spid="5">
                                            <p:graphicEl>
                                              <a:dgm id="{32508402-7BA7-4971-A663-67BECC6B7761}"/>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graphicEl>
                                              <a:dgm id="{66774594-DE14-4D30-846C-C4A9AE01EDDD}"/>
                                            </p:graphicEl>
                                          </p:spTgt>
                                        </p:tgtEl>
                                        <p:attrNameLst>
                                          <p:attrName>style.visibility</p:attrName>
                                        </p:attrNameLst>
                                      </p:cBhvr>
                                      <p:to>
                                        <p:strVal val="visible"/>
                                      </p:to>
                                    </p:set>
                                    <p:animEffect transition="in" filter="barn(inVertical)">
                                      <p:cBhvr>
                                        <p:cTn id="31" dur="500"/>
                                        <p:tgtEl>
                                          <p:spTgt spid="5">
                                            <p:graphicEl>
                                              <a:dgm id="{66774594-DE14-4D30-846C-C4A9AE01EDD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graphicEl>
                                              <a:dgm id="{CC085EFD-7C47-4764-9EE5-26F374EB2F9F}"/>
                                            </p:graphicEl>
                                          </p:spTgt>
                                        </p:tgtEl>
                                        <p:attrNameLst>
                                          <p:attrName>style.visibility</p:attrName>
                                        </p:attrNameLst>
                                      </p:cBhvr>
                                      <p:to>
                                        <p:strVal val="visible"/>
                                      </p:to>
                                    </p:set>
                                    <p:animEffect transition="in" filter="barn(inVertical)">
                                      <p:cBhvr>
                                        <p:cTn id="36" dur="500"/>
                                        <p:tgtEl>
                                          <p:spTgt spid="5">
                                            <p:graphicEl>
                                              <a:dgm id="{CC085EFD-7C47-4764-9EE5-26F374EB2F9F}"/>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graphicEl>
                                              <a:dgm id="{596253C9-835C-43F4-8F79-55647DCD340F}"/>
                                            </p:graphicEl>
                                          </p:spTgt>
                                        </p:tgtEl>
                                        <p:attrNameLst>
                                          <p:attrName>style.visibility</p:attrName>
                                        </p:attrNameLst>
                                      </p:cBhvr>
                                      <p:to>
                                        <p:strVal val="visible"/>
                                      </p:to>
                                    </p:set>
                                    <p:animEffect transition="in" filter="barn(inVertical)">
                                      <p:cBhvr>
                                        <p:cTn id="39" dur="500"/>
                                        <p:tgtEl>
                                          <p:spTgt spid="5">
                                            <p:graphicEl>
                                              <a:dgm id="{596253C9-835C-43F4-8F79-55647DCD340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graphicEl>
                                              <a:dgm id="{2D943957-24D6-4963-A048-39357BE6693D}"/>
                                            </p:graphicEl>
                                          </p:spTgt>
                                        </p:tgtEl>
                                        <p:attrNameLst>
                                          <p:attrName>style.visibility</p:attrName>
                                        </p:attrNameLst>
                                      </p:cBhvr>
                                      <p:to>
                                        <p:strVal val="visible"/>
                                      </p:to>
                                    </p:set>
                                    <p:animEffect transition="in" filter="barn(inVertical)">
                                      <p:cBhvr>
                                        <p:cTn id="44" dur="500"/>
                                        <p:tgtEl>
                                          <p:spTgt spid="5">
                                            <p:graphicEl>
                                              <a:dgm id="{2D943957-24D6-4963-A048-39357BE6693D}"/>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
                                            <p:graphicEl>
                                              <a:dgm id="{4041FF9F-5C1B-470A-A268-ED6FEF4FDBE6}"/>
                                            </p:graphicEl>
                                          </p:spTgt>
                                        </p:tgtEl>
                                        <p:attrNameLst>
                                          <p:attrName>style.visibility</p:attrName>
                                        </p:attrNameLst>
                                      </p:cBhvr>
                                      <p:to>
                                        <p:strVal val="visible"/>
                                      </p:to>
                                    </p:set>
                                    <p:animEffect transition="in" filter="barn(inVertical)">
                                      <p:cBhvr>
                                        <p:cTn id="47" dur="500"/>
                                        <p:tgtEl>
                                          <p:spTgt spid="5">
                                            <p:graphicEl>
                                              <a:dgm id="{4041FF9F-5C1B-470A-A268-ED6FEF4FDBE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graphicEl>
                                              <a:dgm id="{453EDF2F-2022-4CA0-9F05-0A1883D41DC0}"/>
                                            </p:graphicEl>
                                          </p:spTgt>
                                        </p:tgtEl>
                                        <p:attrNameLst>
                                          <p:attrName>style.visibility</p:attrName>
                                        </p:attrNameLst>
                                      </p:cBhvr>
                                      <p:to>
                                        <p:strVal val="visible"/>
                                      </p:to>
                                    </p:set>
                                    <p:animEffect transition="in" filter="barn(inVertical)">
                                      <p:cBhvr>
                                        <p:cTn id="52" dur="500"/>
                                        <p:tgtEl>
                                          <p:spTgt spid="5">
                                            <p:graphicEl>
                                              <a:dgm id="{453EDF2F-2022-4CA0-9F05-0A1883D41DC0}"/>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
                                            <p:graphicEl>
                                              <a:dgm id="{118CA80A-F132-4FBD-8169-FC5F92C3FF75}"/>
                                            </p:graphicEl>
                                          </p:spTgt>
                                        </p:tgtEl>
                                        <p:attrNameLst>
                                          <p:attrName>style.visibility</p:attrName>
                                        </p:attrNameLst>
                                      </p:cBhvr>
                                      <p:to>
                                        <p:strVal val="visible"/>
                                      </p:to>
                                    </p:set>
                                    <p:animEffect transition="in" filter="barn(inVertical)">
                                      <p:cBhvr>
                                        <p:cTn id="55" dur="500"/>
                                        <p:tgtEl>
                                          <p:spTgt spid="5">
                                            <p:graphicEl>
                                              <a:dgm id="{118CA80A-F132-4FBD-8169-FC5F92C3FF7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
                                            <p:graphicEl>
                                              <a:dgm id="{C9601A93-DCE1-4071-A70E-0FD2D75EC5D6}"/>
                                            </p:graphicEl>
                                          </p:spTgt>
                                        </p:tgtEl>
                                        <p:attrNameLst>
                                          <p:attrName>style.visibility</p:attrName>
                                        </p:attrNameLst>
                                      </p:cBhvr>
                                      <p:to>
                                        <p:strVal val="visible"/>
                                      </p:to>
                                    </p:set>
                                    <p:animEffect transition="in" filter="barn(inVertical)">
                                      <p:cBhvr>
                                        <p:cTn id="60" dur="500"/>
                                        <p:tgtEl>
                                          <p:spTgt spid="5">
                                            <p:graphicEl>
                                              <a:dgm id="{C9601A93-DCE1-4071-A70E-0FD2D75EC5D6}"/>
                                            </p:graphic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
                                            <p:graphicEl>
                                              <a:dgm id="{DD91A4D1-FC79-409F-B661-4FF5D43A2EC0}"/>
                                            </p:graphicEl>
                                          </p:spTgt>
                                        </p:tgtEl>
                                        <p:attrNameLst>
                                          <p:attrName>style.visibility</p:attrName>
                                        </p:attrNameLst>
                                      </p:cBhvr>
                                      <p:to>
                                        <p:strVal val="visible"/>
                                      </p:to>
                                    </p:set>
                                    <p:animEffect transition="in" filter="barn(inVertical)">
                                      <p:cBhvr>
                                        <p:cTn id="63" dur="500"/>
                                        <p:tgtEl>
                                          <p:spTgt spid="5">
                                            <p:graphicEl>
                                              <a:dgm id="{DD91A4D1-FC79-409F-B661-4FF5D43A2E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2BFC7AD-AA8E-E766-39D8-DB1CFFA9800F}"/>
              </a:ext>
            </a:extLst>
          </p:cNvPr>
          <p:cNvSpPr txBox="1"/>
          <p:nvPr/>
        </p:nvSpPr>
        <p:spPr>
          <a:xfrm>
            <a:off x="625642" y="2621400"/>
            <a:ext cx="11566358" cy="1978747"/>
          </a:xfrm>
          <a:prstGeom prst="rect">
            <a:avLst/>
          </a:prstGeom>
          <a:noFill/>
        </p:spPr>
        <p:txBody>
          <a:bodyPr wrap="square">
            <a:spAutoFit/>
          </a:bodyPr>
          <a:lstStyle/>
          <a:p>
            <a:pPr marL="0" marR="0">
              <a:lnSpc>
                <a:spcPct val="107000"/>
              </a:lnSpc>
              <a:spcBef>
                <a:spcPts val="0"/>
              </a:spcBef>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thu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thập</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thông tin,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phương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err="1">
                <a:solidFill>
                  <a:schemeClr val="tx1"/>
                </a:solidFill>
                <a:effectLst/>
                <a:latin typeface="Times New Roman" panose="02020603050405020304" pitchFamily="18" charset="0"/>
                <a:ea typeface="Calibri" panose="020F0502020204030204" pitchFamily="34" charset="0"/>
              </a:rPr>
              <a:t>Báo</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cáo</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việc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thu</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thập</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và</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xử</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lí</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thông</a:t>
            </a:r>
            <a:r>
              <a:rPr lang="en-US" sz="2800" dirty="0">
                <a:solidFill>
                  <a:schemeClr val="tx1"/>
                </a:solidFill>
                <a:effectLst/>
                <a:latin typeface="Times New Roman" panose="02020603050405020304" pitchFamily="18" charset="0"/>
                <a:ea typeface="Calibri" panose="020F0502020204030204" pitchFamily="34" charset="0"/>
              </a:rPr>
              <a:t> tin, </a:t>
            </a:r>
            <a:r>
              <a:rPr lang="en-US" sz="2800" dirty="0" err="1">
                <a:solidFill>
                  <a:schemeClr val="tx1"/>
                </a:solidFill>
                <a:effectLst/>
                <a:latin typeface="Times New Roman" panose="02020603050405020304" pitchFamily="18" charset="0"/>
                <a:ea typeface="Calibri" panose="020F0502020204030204" pitchFamily="34" charset="0"/>
              </a:rPr>
              <a:t>lập</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hồ</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sơ</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tài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liệu</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đối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với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đề</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tài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chủ</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đề</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được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lựa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chọn</a:t>
            </a:r>
            <a:endParaRPr lang="vi-VN" sz="2800" dirty="0">
              <a:solidFill>
                <a:schemeClr val="tx1"/>
              </a:solidFill>
            </a:endParaRPr>
          </a:p>
        </p:txBody>
      </p:sp>
      <p:sp>
        <p:nvSpPr>
          <p:cNvPr id="6" name="Hộp Văn bản 5">
            <a:extLst>
              <a:ext uri="{FF2B5EF4-FFF2-40B4-BE49-F238E27FC236}">
                <a16:creationId xmlns:a16="http://schemas.microsoft.com/office/drawing/2014/main" id="{DD7BFD46-A9AC-9011-6BEE-7B3E0C039179}"/>
              </a:ext>
            </a:extLst>
          </p:cNvPr>
          <p:cNvSpPr txBox="1"/>
          <p:nvPr/>
        </p:nvSpPr>
        <p:spPr>
          <a:xfrm>
            <a:off x="3688597" y="1398117"/>
            <a:ext cx="6152146" cy="523220"/>
          </a:xfrm>
          <a:prstGeom prst="rect">
            <a:avLst/>
          </a:prstGeom>
          <a:noFill/>
        </p:spPr>
        <p:txBody>
          <a:bodyPr wrap="square">
            <a:spAutoFit/>
          </a:bodyPr>
          <a:lstStyle/>
          <a:p>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nhà</a:t>
            </a:r>
            <a:endParaRPr lang="vi-VN" sz="2800" dirty="0"/>
          </a:p>
        </p:txBody>
      </p:sp>
      <p:pic>
        <p:nvPicPr>
          <p:cNvPr id="10" name="Picture 3" descr="A picture containing plant, tree, dark&#10;&#10;Description automatically generated">
            <a:extLst>
              <a:ext uri="{FF2B5EF4-FFF2-40B4-BE49-F238E27FC236}">
                <a16:creationId xmlns:a16="http://schemas.microsoft.com/office/drawing/2014/main" id="{BD974843-9190-779D-E7D0-D572883A49E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9272" t="11462" r="10581" b="10897"/>
          <a:stretch/>
        </p:blipFill>
        <p:spPr>
          <a:xfrm flipH="1">
            <a:off x="-3112668" y="1659727"/>
            <a:ext cx="5463925" cy="7412840"/>
          </a:xfrm>
          <a:prstGeom prst="rect">
            <a:avLst/>
          </a:prstGeom>
        </p:spPr>
      </p:pic>
    </p:spTree>
    <p:extLst>
      <p:ext uri="{BB962C8B-B14F-4D97-AF65-F5344CB8AC3E}">
        <p14:creationId xmlns:p14="http://schemas.microsoft.com/office/powerpoint/2010/main" val="35776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accel="28000" decel="72000" fill="hold" nodeType="withEffect">
                                  <p:stCondLst>
                                    <p:cond delay="15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7" name="Picture 3" descr="A picture containing plant, tree, dark&#10;&#10;Description automatically generated">
            <a:extLst>
              <a:ext uri="{FF2B5EF4-FFF2-40B4-BE49-F238E27FC236}">
                <a16:creationId xmlns:a16="http://schemas.microsoft.com/office/drawing/2014/main" id="{90235702-F415-35D4-B0AB-B02E400ABFF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9272" t="11462" r="10581" b="10897"/>
          <a:stretch/>
        </p:blipFill>
        <p:spPr>
          <a:xfrm flipH="1">
            <a:off x="-1863622" y="-554840"/>
            <a:ext cx="5463925" cy="7412840"/>
          </a:xfrm>
          <a:prstGeom prst="rect">
            <a:avLst/>
          </a:prstGeom>
        </p:spPr>
      </p:pic>
      <p:sp>
        <p:nvSpPr>
          <p:cNvPr id="699" name="Google Shape;699;p25"/>
          <p:cNvSpPr txBox="1">
            <a:spLocks noGrp="1"/>
          </p:cNvSpPr>
          <p:nvPr>
            <p:ph type="subTitle" idx="1"/>
          </p:nvPr>
        </p:nvSpPr>
        <p:spPr>
          <a:xfrm>
            <a:off x="647114" y="2424524"/>
            <a:ext cx="68319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6000" dirty="0">
                <a:solidFill>
                  <a:srgbClr val="0070C0"/>
                </a:solidFill>
                <a:latin typeface="UTM Cooper Black" panose="02040603050506020204" pitchFamily="18" charset="0"/>
              </a:rPr>
              <a:t>KHỞI ĐỘNG</a:t>
            </a:r>
            <a:endParaRPr sz="6000" dirty="0">
              <a:solidFill>
                <a:srgbClr val="0070C0"/>
              </a:solidFill>
              <a:latin typeface="UTM Cooper Black" panose="02040603050506020204" pitchFamily="18" charset="0"/>
            </a:endParaRPr>
          </a:p>
        </p:txBody>
      </p:sp>
      <p:pic>
        <p:nvPicPr>
          <p:cNvPr id="2" name="Hình ảnh 1">
            <a:extLst>
              <a:ext uri="{FF2B5EF4-FFF2-40B4-BE49-F238E27FC236}">
                <a16:creationId xmlns:a16="http://schemas.microsoft.com/office/drawing/2014/main" id="{323B71E9-5210-127E-C999-5EAEB73BF91A}"/>
              </a:ext>
            </a:extLst>
          </p:cNvPr>
          <p:cNvPicPr>
            <a:picLocks noChangeAspect="1"/>
          </p:cNvPicPr>
          <p:nvPr/>
        </p:nvPicPr>
        <p:blipFill>
          <a:blip r:embed="rId5"/>
          <a:stretch>
            <a:fillRect/>
          </a:stretch>
        </p:blipFill>
        <p:spPr>
          <a:xfrm>
            <a:off x="7162800" y="0"/>
            <a:ext cx="4846320" cy="68580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9">
                                            <p:txEl>
                                              <p:pRg st="0" end="0"/>
                                            </p:txEl>
                                          </p:spTgt>
                                        </p:tgtEl>
                                        <p:attrNameLst>
                                          <p:attrName>style.visibility</p:attrName>
                                        </p:attrNameLst>
                                      </p:cBhvr>
                                      <p:to>
                                        <p:strVal val="visible"/>
                                      </p:to>
                                    </p:set>
                                    <p:animEffect transition="in" filter="barn(inVertical)">
                                      <p:cBhvr>
                                        <p:cTn id="7" dur="500"/>
                                        <p:tgtEl>
                                          <p:spTgt spid="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2" presetClass="entr" presetSubtype="4" accel="28000" decel="72000" fill="hold" nodeType="withEffect">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5" name="Explosion: 8 Points 7"/>
          <p:cNvSpPr/>
          <p:nvPr/>
        </p:nvSpPr>
        <p:spPr>
          <a:xfrm>
            <a:off x="645757" y="602200"/>
            <a:ext cx="10482216" cy="6059959"/>
          </a:xfrm>
          <a:prstGeom prst="irregularSeal1">
            <a:avLst/>
          </a:prstGeom>
        </p:spPr>
        <p:style>
          <a:lnRef idx="1">
            <a:schemeClr val="accent1"/>
          </a:lnRef>
          <a:fillRef idx="2">
            <a:schemeClr val="accent1"/>
          </a:fillRef>
          <a:effectRef idx="1">
            <a:schemeClr val="accent1"/>
          </a:effectRef>
          <a:fontRef idx="minor">
            <a:schemeClr val="dk1"/>
          </a:fontRef>
        </p:style>
        <p:txBody>
          <a:bodyPr lIns="99264" tIns="49632" rIns="99264" bIns="4963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PHẦN II. 	</a:t>
            </a:r>
            <a:r>
              <a:rPr kumimoji="0" lang="en-US" sz="4800" b="1" i="0" u="none" strike="noStrike" kern="1200" cap="none" spc="0" normalizeH="0" baseline="0" noProof="0" dirty="0" smtClean="0">
                <a:ln>
                  <a:noFill/>
                </a:ln>
                <a:solidFill>
                  <a:prstClr val="black"/>
                </a:solidFill>
                <a:effectLst/>
                <a:uLnTx/>
                <a:uFillTx/>
                <a:latin typeface="Calibri"/>
                <a:ea typeface="+mn-ea"/>
                <a:cs typeface="+mn-cs"/>
              </a:rPr>
              <a:t>VIẾT BÁO CÁO </a:t>
            </a:r>
            <a:r>
              <a:rPr kumimoji="0" lang="en-US" sz="4800" b="1" i="0" u="none" strike="noStrike" kern="1200" cap="none" spc="0" normalizeH="0" baseline="0" noProof="0" dirty="0">
                <a:ln>
                  <a:noFill/>
                </a:ln>
                <a:solidFill>
                  <a:prstClr val="black"/>
                </a:solidFill>
                <a:effectLst/>
                <a:uLnTx/>
                <a:uFillTx/>
                <a:latin typeface="Calibri"/>
                <a:ea typeface="+mn-ea"/>
                <a:cs typeface="+mn-cs"/>
              </a:rPr>
              <a:t>NGHIÊN CỨU </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VỀ MỘT VẤN ĐỀ VĂN HỌC DÂN GIAN </a:t>
            </a:r>
            <a:endParaRPr kumimoji="0" lang="vi-VN"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endParaRPr>
          </a:p>
        </p:txBody>
      </p:sp>
    </p:spTree>
    <p:extLst>
      <p:ext uri="{BB962C8B-B14F-4D97-AF65-F5344CB8AC3E}">
        <p14:creationId xmlns:p14="http://schemas.microsoft.com/office/powerpoint/2010/main" val="30377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8 Points 7"/>
          <p:cNvSpPr/>
          <p:nvPr/>
        </p:nvSpPr>
        <p:spPr>
          <a:xfrm>
            <a:off x="1332411" y="1"/>
            <a:ext cx="8830492" cy="3566160"/>
          </a:xfrm>
          <a:prstGeom prst="irregularSeal1">
            <a:avLst/>
          </a:prstGeom>
        </p:spPr>
        <p:style>
          <a:lnRef idx="1">
            <a:schemeClr val="accent1"/>
          </a:lnRef>
          <a:fillRef idx="2">
            <a:schemeClr val="accent1"/>
          </a:fillRef>
          <a:effectRef idx="1">
            <a:schemeClr val="accent1"/>
          </a:effectRef>
          <a:fontRef idx="minor">
            <a:schemeClr val="dk1"/>
          </a:fontRef>
        </p:style>
        <p:txBody>
          <a:bodyPr lIns="99264" tIns="49632" rIns="99264" bIns="4963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4800" b="1" i="0" u="none" strike="noStrike" kern="1200" cap="none" spc="0" normalizeH="0" baseline="0" noProof="0" dirty="0">
                <a:ln>
                  <a:noFill/>
                </a:ln>
                <a:solidFill>
                  <a:prstClr val="black"/>
                </a:solidFill>
                <a:effectLst/>
                <a:uLnTx/>
                <a:uFillTx/>
                <a:latin typeface="Calibri"/>
                <a:ea typeface="+mn-ea"/>
                <a:cs typeface="+mn-cs"/>
              </a:rPr>
              <a:t>I.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Cách</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triển</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khai</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báo</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cáo</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nghiên</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cứu</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theo</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từng</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loại</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đề</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tài</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endParaRPr kumimoji="0" lang="vi-VN"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endParaRPr>
          </a:p>
        </p:txBody>
      </p:sp>
      <p:cxnSp>
        <p:nvCxnSpPr>
          <p:cNvPr id="3" name="Straight Arrow Connector 2"/>
          <p:cNvCxnSpPr/>
          <p:nvPr/>
        </p:nvCxnSpPr>
        <p:spPr>
          <a:xfrm flipH="1">
            <a:off x="2201090" y="2730137"/>
            <a:ext cx="3278778" cy="770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7600" y="3466126"/>
            <a:ext cx="19940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Nghiên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cứu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tác</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phẩm</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văn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học</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dân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gian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Arrow Connector 6"/>
          <p:cNvCxnSpPr/>
          <p:nvPr/>
        </p:nvCxnSpPr>
        <p:spPr>
          <a:xfrm>
            <a:off x="5554977" y="2638696"/>
            <a:ext cx="1" cy="95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9040" y="3735977"/>
            <a:ext cx="32787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2.Nghiên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cứu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loại</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hình</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tượng</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hoặc</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loại</a:t>
            </a:r>
            <a:r>
              <a:rPr kumimoji="0" lang="en-US" sz="1800" b="1" i="0" u="none" strike="noStrike" kern="1200" cap="none" spc="0" normalizeH="0" baseline="0" noProof="0" dirty="0">
                <a:ln>
                  <a:noFill/>
                </a:ln>
                <a:solidFill>
                  <a:prstClr val="black"/>
                </a:solidFill>
                <a:effectLst/>
                <a:uLnTx/>
                <a:uFillTx/>
                <a:latin typeface="Calibri"/>
                <a:ea typeface="+mn-ea"/>
                <a:cs typeface="+mn-cs"/>
              </a:rPr>
              <a:t> chi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tiết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trong</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tác</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phẩm</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văn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học</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dân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gian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 name="Straight Arrow Connector 10"/>
          <p:cNvCxnSpPr/>
          <p:nvPr/>
        </p:nvCxnSpPr>
        <p:spPr>
          <a:xfrm>
            <a:off x="5603965" y="2730137"/>
            <a:ext cx="2952205" cy="770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86136" y="3592285"/>
            <a:ext cx="41740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3.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Nghiên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cứu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lễ</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hội</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dân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gian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 name="Straight Arrow Connector 5"/>
          <p:cNvCxnSpPr/>
          <p:nvPr/>
        </p:nvCxnSpPr>
        <p:spPr>
          <a:xfrm flipH="1">
            <a:off x="425282" y="4404581"/>
            <a:ext cx="1300494" cy="509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p:cNvCxnSpPr>
          <p:nvPr/>
        </p:nvCxnSpPr>
        <p:spPr>
          <a:xfrm flipH="1">
            <a:off x="1645920" y="4389456"/>
            <a:ext cx="98711" cy="60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1744631" y="4389456"/>
            <a:ext cx="685060" cy="60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4504" y="4990011"/>
            <a:ext cx="85635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Nghiên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cứu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truyện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cổ</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dân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gian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1188721" y="4990011"/>
            <a:ext cx="101236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Nghiên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cứu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bài</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hoặc</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chùm</a:t>
            </a:r>
            <a:r>
              <a:rPr kumimoji="0" lang="en-US" sz="1800" b="1" i="0" u="none" strike="noStrike" kern="1200" cap="none" spc="0" normalizeH="0" baseline="0" noProof="0" dirty="0">
                <a:ln>
                  <a:noFill/>
                </a:ln>
                <a:solidFill>
                  <a:prstClr val="black"/>
                </a:solidFill>
                <a:effectLst/>
                <a:uLnTx/>
                <a:uFillTx/>
                <a:latin typeface="Calibri"/>
                <a:ea typeface="+mn-ea"/>
                <a:cs typeface="+mn-cs"/>
              </a:rPr>
              <a:t> ca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dao</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6" name="Straight Arrow Connector 25"/>
          <p:cNvCxnSpPr>
            <a:stCxn id="9" idx="2"/>
          </p:cNvCxnSpPr>
          <p:nvPr/>
        </p:nvCxnSpPr>
        <p:spPr>
          <a:xfrm flipH="1">
            <a:off x="4467497" y="4659307"/>
            <a:ext cx="920932" cy="539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2"/>
          </p:cNvCxnSpPr>
          <p:nvPr/>
        </p:nvCxnSpPr>
        <p:spPr>
          <a:xfrm>
            <a:off x="5388429" y="4659307"/>
            <a:ext cx="29109" cy="676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22023" y="5199017"/>
            <a:ext cx="170650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Nghiên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cứu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loại</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hình</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tượng</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nhân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vật</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trong</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truyện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cổ</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dân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gian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p:cNvSpPr txBox="1"/>
          <p:nvPr/>
        </p:nvSpPr>
        <p:spPr>
          <a:xfrm>
            <a:off x="4828530" y="5355771"/>
            <a:ext cx="149389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Nghiên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cứu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loại</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hình</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tượng</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trong</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thơ</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ca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dân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gian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Arrow Connector 7"/>
          <p:cNvCxnSpPr>
            <a:stCxn id="9" idx="2"/>
          </p:cNvCxnSpPr>
          <p:nvPr/>
        </p:nvCxnSpPr>
        <p:spPr>
          <a:xfrm>
            <a:off x="5388429" y="4659307"/>
            <a:ext cx="1143000" cy="69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31430" y="5336177"/>
            <a:ext cx="12801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Nghiên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cứu</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một</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loại</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chi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tiết</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trong</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truyện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cổ</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dân</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black"/>
                </a:solidFill>
                <a:effectLst/>
                <a:uLnTx/>
                <a:uFillTx/>
                <a:latin typeface="Calibri"/>
                <a:ea typeface="+mn-ea"/>
                <a:cs typeface="+mn-cs"/>
              </a:rPr>
              <a:t>gian</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45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220" descr="21"/>
          <p:cNvPicPr>
            <a:picLocks noChangeAspect="1"/>
          </p:cNvPicPr>
          <p:nvPr/>
        </p:nvPicPr>
        <p:blipFill>
          <a:blip r:embed="rId2"/>
          <a:stretch>
            <a:fillRect/>
          </a:stretch>
        </p:blipFill>
        <p:spPr>
          <a:xfrm>
            <a:off x="24130" y="99060"/>
            <a:ext cx="12167870" cy="6769735"/>
          </a:xfrm>
          <a:prstGeom prst="rect">
            <a:avLst/>
          </a:prstGeom>
          <a:noFill/>
          <a:ln w="9525">
            <a:noFill/>
          </a:ln>
        </p:spPr>
      </p:pic>
      <p:sp>
        <p:nvSpPr>
          <p:cNvPr id="3" name="TextBox 2"/>
          <p:cNvSpPr txBox="1"/>
          <p:nvPr/>
        </p:nvSpPr>
        <p:spPr>
          <a:xfrm>
            <a:off x="117566" y="1750423"/>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117566" y="1149532"/>
            <a:ext cx="1502228" cy="1528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prstClr val="white"/>
                </a:solidFill>
                <a:effectLst/>
                <a:uLnTx/>
                <a:uFillTx/>
                <a:latin typeface="Calibri"/>
                <a:ea typeface="+mn-ea"/>
                <a:cs typeface="+mn-cs"/>
              </a:rPr>
              <a:t>Chuyển</a:t>
            </a: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000" b="0" i="0" u="none" strike="noStrike" kern="1200" cap="none" spc="0" normalizeH="0" baseline="0" noProof="0" dirty="0" err="1" smtClean="0">
                <a:ln>
                  <a:noFill/>
                </a:ln>
                <a:solidFill>
                  <a:prstClr val="white"/>
                </a:solidFill>
                <a:effectLst/>
                <a:uLnTx/>
                <a:uFillTx/>
                <a:latin typeface="Calibri"/>
                <a:ea typeface="+mn-ea"/>
                <a:cs typeface="+mn-cs"/>
              </a:rPr>
              <a:t>giao</a:t>
            </a: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000" b="0" i="0" u="none" strike="noStrike" kern="1200" cap="none" spc="0" normalizeH="0" baseline="0" noProof="0" dirty="0" err="1" smtClean="0">
                <a:ln>
                  <a:noFill/>
                </a:ln>
                <a:solidFill>
                  <a:prstClr val="white"/>
                </a:solidFill>
                <a:effectLst/>
                <a:uLnTx/>
                <a:uFillTx/>
                <a:latin typeface="Calibri"/>
                <a:ea typeface="+mn-ea"/>
                <a:cs typeface="+mn-cs"/>
              </a:rPr>
              <a:t>nhiệm</a:t>
            </a: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000" b="0" i="0" u="none" strike="noStrike" kern="1200" cap="none" spc="0" normalizeH="0" baseline="0" noProof="0" dirty="0" err="1" smtClean="0">
                <a:ln>
                  <a:noFill/>
                </a:ln>
                <a:solidFill>
                  <a:prstClr val="white"/>
                </a:solidFill>
                <a:effectLst/>
                <a:uLnTx/>
                <a:uFillTx/>
                <a:latin typeface="Calibri"/>
                <a:ea typeface="+mn-ea"/>
                <a:cs typeface="+mn-cs"/>
              </a:rPr>
              <a:t>vụ</a:t>
            </a: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 (chia </a:t>
            </a:r>
            <a:r>
              <a:rPr kumimoji="0" lang="en-US" sz="2000" b="0" i="0" u="none" strike="noStrike" kern="1200" cap="none" spc="0" normalizeH="0" baseline="0" noProof="0" dirty="0" err="1" smtClean="0">
                <a:ln>
                  <a:noFill/>
                </a:ln>
                <a:solidFill>
                  <a:prstClr val="white"/>
                </a:solidFill>
                <a:effectLst/>
                <a:uLnTx/>
                <a:uFillTx/>
                <a:latin typeface="Calibri"/>
                <a:ea typeface="+mn-ea"/>
                <a:cs typeface="+mn-cs"/>
              </a:rPr>
              <a:t>lớp</a:t>
            </a: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000" b="0" i="0" u="none" strike="noStrike" kern="1200" cap="none" spc="0" normalizeH="0" baseline="0" noProof="0" dirty="0" err="1" smtClean="0">
                <a:ln>
                  <a:noFill/>
                </a:ln>
                <a:solidFill>
                  <a:prstClr val="white"/>
                </a:solidFill>
                <a:effectLst/>
                <a:uLnTx/>
                <a:uFillTx/>
                <a:latin typeface="Calibri"/>
                <a:ea typeface="+mn-ea"/>
                <a:cs typeface="+mn-cs"/>
              </a:rPr>
              <a:t>thành</a:t>
            </a: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 6 </a:t>
            </a:r>
            <a:r>
              <a:rPr kumimoji="0" lang="en-US" sz="2000" b="0" i="0" u="none" strike="noStrike" kern="1200" cap="none" spc="0" normalizeH="0" baseline="0" noProof="0" dirty="0" err="1" smtClean="0">
                <a:ln>
                  <a:noFill/>
                </a:ln>
                <a:solidFill>
                  <a:prstClr val="white"/>
                </a:solidFill>
                <a:effectLst/>
                <a:uLnTx/>
                <a:uFillTx/>
                <a:latin typeface="Calibri"/>
                <a:ea typeface="+mn-ea"/>
                <a:cs typeface="+mn-cs"/>
              </a:rPr>
              <a:t>nhóm</a:t>
            </a: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4506685" y="849086"/>
            <a:ext cx="359997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2400" b="0" i="0" u="none" strike="noStrike" kern="1200" cap="none" spc="0" normalizeH="0" baseline="0" noProof="0" dirty="0" err="1" smtClean="0">
                <a:ln>
                  <a:noFill/>
                </a:ln>
                <a:solidFill>
                  <a:prstClr val="black"/>
                </a:solidFill>
                <a:effectLst/>
                <a:uLnTx/>
                <a:uFillTx/>
                <a:latin typeface="Calibri"/>
                <a:ea typeface="+mn-ea"/>
                <a:cs typeface="+mn-cs"/>
              </a:rPr>
              <a:t>Yêu</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cầu</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nhóm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rà</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soát</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hồ</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sơ</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tài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liệu</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của</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nhóm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2400" b="0" i="0" u="none" strike="noStrike" kern="1200" cap="none" spc="0" normalizeH="0" baseline="0" noProof="0" dirty="0">
                <a:ln>
                  <a:noFill/>
                </a:ln>
                <a:solidFill>
                  <a:prstClr val="black"/>
                </a:solidFill>
                <a:effectLst/>
                <a:uLnTx/>
                <a:uFillTx/>
                <a:latin typeface="Calibri"/>
                <a:ea typeface="+mn-ea"/>
                <a:cs typeface="+mn-cs"/>
              </a:rPr>
              <a:t> (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hoàn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thành</a:t>
            </a:r>
            <a:r>
              <a:rPr kumimoji="0" lang="en-US" sz="2400" b="0" i="0" u="none" strike="noStrike" kern="1200" cap="none" spc="0" normalizeH="0" baseline="0" noProof="0" dirty="0">
                <a:ln>
                  <a:noFill/>
                </a:ln>
                <a:solidFill>
                  <a:prstClr val="black"/>
                </a:solidFill>
                <a:effectLst/>
                <a:uLnTx/>
                <a:uFillTx/>
                <a:latin typeface="Calibri"/>
                <a:ea typeface="+mn-ea"/>
                <a:cs typeface="+mn-cs"/>
              </a:rPr>
              <a:t> ở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phần</a:t>
            </a:r>
            <a:r>
              <a:rPr kumimoji="0" lang="en-US" sz="2400" b="0" i="0" u="none" strike="noStrike" kern="1200" cap="none" spc="0" normalizeH="0" baseline="0" noProof="0" dirty="0">
                <a:ln>
                  <a:noFill/>
                </a:ln>
                <a:solidFill>
                  <a:prstClr val="black"/>
                </a:solidFill>
                <a:effectLst/>
                <a:uLnTx/>
                <a:uFillTx/>
                <a:latin typeface="Calibri"/>
                <a:ea typeface="+mn-ea"/>
                <a:cs typeface="+mn-cs"/>
              </a:rPr>
              <a:t> I):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tên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đề</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tài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văn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bản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tác</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phẩm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tìm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được</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và</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tài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liệu</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tham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khảo</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liên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Tìm</a:t>
            </a:r>
            <a:r>
              <a:rPr kumimoji="0" lang="en-US" sz="2400" b="0" i="0" u="none" strike="noStrike" kern="1200" cap="none" spc="0" normalizeH="0" baseline="0" noProof="0" dirty="0">
                <a:ln>
                  <a:noFill/>
                </a:ln>
                <a:solidFill>
                  <a:prstClr val="black"/>
                </a:solidFill>
                <a:effectLst/>
                <a:uLnTx/>
                <a:uFillTx/>
                <a:latin typeface="Calibri"/>
                <a:ea typeface="+mn-ea"/>
                <a:cs typeface="+mn-cs"/>
              </a:rPr>
              <a:t> ý,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lập</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dàn</a:t>
            </a:r>
            <a:r>
              <a:rPr kumimoji="0" lang="en-US" sz="2400" b="0" i="0" u="none" strike="noStrike" kern="1200" cap="none" spc="0" normalizeH="0" baseline="0" noProof="0" dirty="0">
                <a:ln>
                  <a:noFill/>
                </a:ln>
                <a:solidFill>
                  <a:prstClr val="black"/>
                </a:solidFill>
                <a:effectLst/>
                <a:uLnTx/>
                <a:uFillTx/>
                <a:latin typeface="Calibri"/>
                <a:ea typeface="+mn-ea"/>
                <a:cs typeface="+mn-cs"/>
              </a:rPr>
              <a:t> ý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đề</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tài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nhóm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lựa</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chọn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theo</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gợi</a:t>
            </a:r>
            <a:r>
              <a:rPr kumimoji="0" lang="en-US" sz="2400" b="0" i="0" u="none" strike="noStrike" kern="1200" cap="none" spc="0" normalizeH="0" baseline="0" noProof="0" dirty="0">
                <a:ln>
                  <a:noFill/>
                </a:ln>
                <a:solidFill>
                  <a:prstClr val="black"/>
                </a:solidFill>
                <a:effectLst/>
                <a:uLnTx/>
                <a:uFillTx/>
                <a:latin typeface="Calibri"/>
                <a:ea typeface="+mn-ea"/>
                <a:cs typeface="+mn-cs"/>
              </a:rPr>
              <a:t> ý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sách</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CĐ.</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00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5" descr="Blue sky_6_3.jpg"/>
          <p:cNvPicPr>
            <a:picLocks noChangeAspect="1"/>
          </p:cNvPicPr>
          <p:nvPr/>
        </p:nvPicPr>
        <p:blipFill>
          <a:blip r:embed="rId2"/>
          <a:stretch>
            <a:fillRect/>
          </a:stretch>
        </p:blipFill>
        <p:spPr>
          <a:xfrm>
            <a:off x="0" y="0"/>
            <a:ext cx="12207240" cy="7471410"/>
          </a:xfrm>
          <a:prstGeom prst="rect">
            <a:avLst/>
          </a:prstGeom>
          <a:noFill/>
          <a:ln w="9525">
            <a:noFill/>
          </a:ln>
        </p:spPr>
      </p:pic>
      <p:pic>
        <p:nvPicPr>
          <p:cNvPr id="4" name="Picture 3"/>
          <p:cNvPicPr>
            <a:picLocks noChangeAspect="1"/>
          </p:cNvPicPr>
          <p:nvPr/>
        </p:nvPicPr>
        <p:blipFill>
          <a:blip r:embed="rId3"/>
          <a:srcRect t="19765" b="12784"/>
          <a:stretch>
            <a:fillRect/>
          </a:stretch>
        </p:blipFill>
        <p:spPr>
          <a:xfrm>
            <a:off x="1532255" y="1639570"/>
            <a:ext cx="1281430" cy="5609590"/>
          </a:xfrm>
          <a:prstGeom prst="rect">
            <a:avLst/>
          </a:prstGeom>
          <a:noFill/>
          <a:ln w="9525">
            <a:noFill/>
          </a:ln>
        </p:spPr>
      </p:pic>
      <p:pic>
        <p:nvPicPr>
          <p:cNvPr id="5" name="Picture 4"/>
          <p:cNvPicPr>
            <a:picLocks noChangeAspect="1"/>
          </p:cNvPicPr>
          <p:nvPr/>
        </p:nvPicPr>
        <p:blipFill>
          <a:blip r:embed="rId4"/>
          <a:stretch>
            <a:fillRect/>
          </a:stretch>
        </p:blipFill>
        <p:spPr>
          <a:xfrm>
            <a:off x="0" y="1191260"/>
            <a:ext cx="11372215" cy="1322070"/>
          </a:xfrm>
          <a:prstGeom prst="rect">
            <a:avLst/>
          </a:prstGeom>
          <a:noFill/>
          <a:ln w="9525">
            <a:noFill/>
          </a:ln>
        </p:spPr>
      </p:pic>
      <p:pic>
        <p:nvPicPr>
          <p:cNvPr id="7" name="Picture 6"/>
          <p:cNvPicPr>
            <a:picLocks noChangeAspect="1"/>
          </p:cNvPicPr>
          <p:nvPr/>
        </p:nvPicPr>
        <p:blipFill>
          <a:blip r:embed="rId5"/>
          <a:stretch>
            <a:fillRect/>
          </a:stretch>
        </p:blipFill>
        <p:spPr>
          <a:xfrm>
            <a:off x="-22860" y="3723640"/>
            <a:ext cx="11891010" cy="1196340"/>
          </a:xfrm>
          <a:prstGeom prst="rect">
            <a:avLst/>
          </a:prstGeom>
          <a:noFill/>
          <a:ln w="9525">
            <a:noFill/>
          </a:ln>
        </p:spPr>
      </p:pic>
      <p:sp>
        <p:nvSpPr>
          <p:cNvPr id="8" name="TextBox 7"/>
          <p:cNvSpPr txBox="1"/>
          <p:nvPr/>
        </p:nvSpPr>
        <p:spPr>
          <a:xfrm>
            <a:off x="1864360" y="1351280"/>
            <a:ext cx="949325" cy="645160"/>
          </a:xfrm>
          <a:prstGeom prst="rect">
            <a:avLst/>
          </a:prstGeom>
          <a:noFill/>
          <a:ln w="9525">
            <a:noFill/>
          </a:ln>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01</a:t>
            </a:r>
            <a:endParaRPr kumimoji="0" lang="en-US" altLang="vi-VN" sz="36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mn-cs"/>
            </a:endParaRPr>
          </a:p>
        </p:txBody>
      </p:sp>
      <p:sp>
        <p:nvSpPr>
          <p:cNvPr id="9" name="TextBox 8"/>
          <p:cNvSpPr txBox="1"/>
          <p:nvPr/>
        </p:nvSpPr>
        <p:spPr>
          <a:xfrm>
            <a:off x="3640546" y="1781175"/>
            <a:ext cx="62128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smtClean="0">
                <a:ln>
                  <a:noFill/>
                </a:ln>
                <a:solidFill>
                  <a:prstClr val="white"/>
                </a:solidFill>
                <a:effectLst/>
                <a:uLnTx/>
                <a:uFillTx/>
                <a:latin typeface="Calibri"/>
                <a:ea typeface="+mn-ea"/>
                <a:cs typeface="+mn-cs"/>
              </a:rPr>
              <a:t>CHUẨN BỊ</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1864360" y="3903345"/>
            <a:ext cx="949325" cy="645160"/>
          </a:xfrm>
          <a:prstGeom prst="rect">
            <a:avLst/>
          </a:prstGeom>
          <a:noFill/>
          <a:ln w="9525">
            <a:noFill/>
          </a:ln>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0</a:t>
            </a:r>
            <a:r>
              <a:rPr kumimoji="0" lang="en-US" alt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3</a:t>
            </a:r>
            <a:endParaRPr kumimoji="0" lang="vi-VN" alt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3523615" y="4157345"/>
            <a:ext cx="7400290"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smtClean="0">
                <a:ln>
                  <a:noFill/>
                </a:ln>
                <a:solidFill>
                  <a:prstClr val="white"/>
                </a:solidFill>
                <a:effectLst>
                  <a:outerShdw blurRad="38100" dist="38100" dir="2700000">
                    <a:srgbClr val="C0C0C0"/>
                  </a:outerShdw>
                </a:effectLst>
                <a:uLnTx/>
                <a:uFillTx/>
                <a:latin typeface="Calibri" panose="020F0502020204030204" charset="0"/>
                <a:ea typeface="+mn-ea"/>
                <a:cs typeface="+mn-cs"/>
              </a:rPr>
              <a:t> VIẾT</a:t>
            </a:r>
            <a:endParaRPr kumimoji="0" lang="vi-VN" sz="2800" b="1" i="0" u="none" strike="noStrike" kern="1200" cap="none" spc="0" normalizeH="0" baseline="0" noProof="1">
              <a:ln>
                <a:noFill/>
              </a:ln>
              <a:solidFill>
                <a:prstClr val="white"/>
              </a:solidFill>
              <a:effectLst>
                <a:outerShdw blurRad="38100" dist="38100" dir="2700000">
                  <a:srgbClr val="C0C0C0"/>
                </a:outerShdw>
              </a:effectLst>
              <a:uLnTx/>
              <a:uFillTx/>
              <a:latin typeface="Calibri" panose="020F0502020204030204" charset="0"/>
              <a:ea typeface="+mn-ea"/>
              <a:cs typeface="+mn-cs"/>
            </a:endParaRPr>
          </a:p>
        </p:txBody>
      </p:sp>
      <p:pic>
        <p:nvPicPr>
          <p:cNvPr id="3" name="Picture 2"/>
          <p:cNvPicPr>
            <a:picLocks noChangeAspect="1"/>
          </p:cNvPicPr>
          <p:nvPr/>
        </p:nvPicPr>
        <p:blipFill>
          <a:blip r:embed="rId4"/>
          <a:stretch>
            <a:fillRect/>
          </a:stretch>
        </p:blipFill>
        <p:spPr>
          <a:xfrm>
            <a:off x="-23495" y="4993005"/>
            <a:ext cx="11755120" cy="1151890"/>
          </a:xfrm>
          <a:prstGeom prst="rect">
            <a:avLst/>
          </a:prstGeom>
          <a:noFill/>
          <a:ln w="9525">
            <a:noFill/>
          </a:ln>
        </p:spPr>
      </p:pic>
      <p:sp>
        <p:nvSpPr>
          <p:cNvPr id="14" name="TextBox 11"/>
          <p:cNvSpPr txBox="1"/>
          <p:nvPr/>
        </p:nvSpPr>
        <p:spPr>
          <a:xfrm>
            <a:off x="2022475" y="5246370"/>
            <a:ext cx="949325" cy="645160"/>
          </a:xfrm>
          <a:prstGeom prst="rect">
            <a:avLst/>
          </a:prstGeom>
          <a:noFill/>
          <a:ln w="9525">
            <a:noFill/>
          </a:ln>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0</a:t>
            </a:r>
            <a:r>
              <a:rPr kumimoji="0" lang="en-US" alt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4</a:t>
            </a:r>
            <a:endParaRPr kumimoji="0" lang="vi-VN" alt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12"/>
          <p:cNvSpPr txBox="1"/>
          <p:nvPr/>
        </p:nvSpPr>
        <p:spPr>
          <a:xfrm>
            <a:off x="3523615" y="5489575"/>
            <a:ext cx="6838315"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smtClean="0">
                <a:ln>
                  <a:noFill/>
                </a:ln>
                <a:solidFill>
                  <a:prstClr val="white"/>
                </a:solidFill>
                <a:effectLst>
                  <a:outerShdw blurRad="38100" dist="38100" dir="2700000">
                    <a:srgbClr val="C0C0C0"/>
                  </a:outerShdw>
                </a:effectLst>
                <a:uLnTx/>
                <a:uFillTx/>
                <a:latin typeface="Calibri" panose="020F0502020204030204" charset="0"/>
                <a:ea typeface="+mn-ea"/>
                <a:cs typeface="+mn-cs"/>
              </a:rPr>
              <a:t> CHỈNH SỬA</a:t>
            </a:r>
            <a:endParaRPr kumimoji="0" lang="vi-VN" sz="2800" b="1" i="0" u="none" strike="noStrike" kern="1200" cap="none" spc="0" normalizeH="0" baseline="0" noProof="1">
              <a:ln>
                <a:noFill/>
              </a:ln>
              <a:solidFill>
                <a:prstClr val="white"/>
              </a:solidFill>
              <a:effectLst>
                <a:outerShdw blurRad="38100" dist="38100" dir="2700000">
                  <a:srgbClr val="C0C0C0"/>
                </a:outerShdw>
              </a:effectLst>
              <a:uLnTx/>
              <a:uFillTx/>
              <a:latin typeface="Calibri" panose="020F0502020204030204" charset="0"/>
              <a:ea typeface="+mn-ea"/>
              <a:cs typeface="+mn-cs"/>
            </a:endParaRPr>
          </a:p>
        </p:txBody>
      </p:sp>
      <p:pic>
        <p:nvPicPr>
          <p:cNvPr id="17" name="Picture 16"/>
          <p:cNvPicPr>
            <a:picLocks noChangeAspect="1"/>
          </p:cNvPicPr>
          <p:nvPr/>
        </p:nvPicPr>
        <p:blipFill>
          <a:blip r:embed="rId6"/>
          <a:stretch>
            <a:fillRect/>
          </a:stretch>
        </p:blipFill>
        <p:spPr>
          <a:xfrm>
            <a:off x="-14605" y="2434590"/>
            <a:ext cx="11882755" cy="1454150"/>
          </a:xfrm>
          <a:prstGeom prst="rect">
            <a:avLst/>
          </a:prstGeom>
          <a:noFill/>
          <a:ln w="9525">
            <a:noFill/>
          </a:ln>
        </p:spPr>
      </p:pic>
      <p:sp>
        <p:nvSpPr>
          <p:cNvPr id="18" name="TextBox 8"/>
          <p:cNvSpPr txBox="1"/>
          <p:nvPr/>
        </p:nvSpPr>
        <p:spPr>
          <a:xfrm>
            <a:off x="3522980" y="2885440"/>
            <a:ext cx="6212840"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smtClean="0">
                <a:ln>
                  <a:noFill/>
                </a:ln>
                <a:solidFill>
                  <a:prstClr val="white"/>
                </a:solidFill>
                <a:effectLst>
                  <a:outerShdw blurRad="38100" dist="38100" dir="2700000">
                    <a:srgbClr val="C0C0C0"/>
                  </a:outerShdw>
                </a:effectLst>
                <a:uLnTx/>
                <a:uFillTx/>
                <a:latin typeface="Calibri" panose="020F0502020204030204" charset="0"/>
                <a:ea typeface="+mn-ea"/>
                <a:cs typeface="+mn-cs"/>
              </a:rPr>
              <a:t> TÌM Ý, LẬP DÀN Ý</a:t>
            </a:r>
            <a:endParaRPr kumimoji="0" lang="vi-VN" sz="2800" b="1" i="0" u="none" strike="noStrike" kern="1200" cap="none" spc="0" normalizeH="0" baseline="0" noProof="1">
              <a:ln>
                <a:noFill/>
              </a:ln>
              <a:solidFill>
                <a:prstClr val="white"/>
              </a:solidFill>
              <a:effectLst>
                <a:outerShdw blurRad="38100" dist="38100" dir="2700000">
                  <a:srgbClr val="C0C0C0"/>
                </a:outerShdw>
              </a:effectLst>
              <a:uLnTx/>
              <a:uFillTx/>
              <a:latin typeface="Calibri" panose="020F0502020204030204" charset="0"/>
              <a:ea typeface="+mn-ea"/>
              <a:cs typeface="+mn-cs"/>
            </a:endParaRPr>
          </a:p>
        </p:txBody>
      </p:sp>
      <p:sp>
        <p:nvSpPr>
          <p:cNvPr id="19" name="TextBox 7"/>
          <p:cNvSpPr txBox="1"/>
          <p:nvPr/>
        </p:nvSpPr>
        <p:spPr>
          <a:xfrm>
            <a:off x="2022475" y="2762250"/>
            <a:ext cx="949325" cy="645160"/>
          </a:xfrm>
          <a:prstGeom prst="rect">
            <a:avLst/>
          </a:prstGeom>
          <a:noFill/>
          <a:ln w="9525">
            <a:noFill/>
          </a:ln>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0</a:t>
            </a:r>
            <a:r>
              <a:rPr kumimoji="0" lang="en-US" alt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2</a:t>
            </a:r>
            <a:endParaRPr kumimoji="0" lang="vi-VN" alt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5"/>
          <p:cNvSpPr txBox="1"/>
          <p:nvPr/>
        </p:nvSpPr>
        <p:spPr>
          <a:xfrm>
            <a:off x="1896195" y="339634"/>
            <a:ext cx="75533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01</a:t>
            </a:r>
            <a:endParaRPr kumimoji="0" lang="en-US" altLang="vi-VN" sz="4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mn-cs"/>
            </a:endParaRPr>
          </a:p>
        </p:txBody>
      </p:sp>
      <p:sp>
        <p:nvSpPr>
          <p:cNvPr id="12" name="TextBox 11"/>
          <p:cNvSpPr txBox="1"/>
          <p:nvPr/>
        </p:nvSpPr>
        <p:spPr>
          <a:xfrm>
            <a:off x="1864360" y="222069"/>
            <a:ext cx="82875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a:ea typeface="+mn-ea"/>
                <a:cs typeface="+mn-cs"/>
              </a:rPr>
              <a:t>CÁC BƯỚC TRIỂN KHAI VIẾT BÁO CÁO NGHIÊN CỨU MỘT ĐỀ TÀI</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7371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6"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54" name="Text Box 53"/>
          <p:cNvSpPr txBox="1"/>
          <p:nvPr/>
        </p:nvSpPr>
        <p:spPr>
          <a:xfrm>
            <a:off x="456278" y="-4445"/>
            <a:ext cx="11639928" cy="5909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lstStyle/>
          <a:p>
            <a:pPr marL="0" marR="0" lvl="0" indent="0" algn="ctr" defTabSz="1555750" rtl="0" eaLnBrk="0" fontAlgn="base" latinLnBrk="0" hangingPunct="0">
              <a:lnSpc>
                <a:spcPct val="90000"/>
              </a:lnSpc>
              <a:spcBef>
                <a:spcPct val="0"/>
              </a:spcBef>
              <a:spcAft>
                <a:spcPct val="35000"/>
              </a:spcAft>
              <a:buClrTx/>
              <a:buSzTx/>
              <a:buFontTx/>
              <a:buNone/>
              <a:tabLst/>
              <a:defRPr/>
            </a:pP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I.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Cách</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triển</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khai</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báo</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cáo</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nghiên</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cứu</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theo</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từng</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loại</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đề</a:t>
            </a:r>
            <a:r>
              <a:rPr kumimoji="0" lang="en-US" sz="3600" b="1" i="0" u="none" strike="noStrike" kern="1200" cap="none" spc="0" normalizeH="0" baseline="0" noProof="0" dirty="0"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smtClean="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tài</a:t>
            </a:r>
            <a:endParaRPr kumimoji="0" lang="vi-VN" sz="3600" b="1" i="0" u="none" strike="noStrike" kern="1200" cap="none" spc="0" normalizeH="0" baseline="0" noProof="0" dirty="0">
              <a:ln>
                <a:noFill/>
              </a:ln>
              <a:solidFill>
                <a:srgbClr val="FF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endParaRPr>
          </a:p>
        </p:txBody>
      </p:sp>
      <p:grpSp>
        <p:nvGrpSpPr>
          <p:cNvPr id="5" name="Group 4"/>
          <p:cNvGrpSpPr/>
          <p:nvPr/>
        </p:nvGrpSpPr>
        <p:grpSpPr>
          <a:xfrm>
            <a:off x="456278" y="2149475"/>
            <a:ext cx="849496" cy="4706480"/>
            <a:chOff x="3724865" y="1838082"/>
            <a:chExt cx="849496" cy="4706480"/>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4865" y="1838082"/>
              <a:ext cx="849496" cy="4706480"/>
            </a:xfrm>
            <a:prstGeom prst="rect">
              <a:avLst/>
            </a:prstGeom>
          </p:spPr>
        </p:pic>
        <p:sp>
          <p:nvSpPr>
            <p:cNvPr id="20" name="Rectangle: Rounded Corners 19"/>
            <p:cNvSpPr/>
            <p:nvPr/>
          </p:nvSpPr>
          <p:spPr>
            <a:xfrm>
              <a:off x="3865118" y="1937634"/>
              <a:ext cx="598018" cy="448537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6" name="Snip Diagonal Corner Rectangle 3"/>
          <p:cNvSpPr/>
          <p:nvPr/>
        </p:nvSpPr>
        <p:spPr>
          <a:xfrm>
            <a:off x="1890395" y="755015"/>
            <a:ext cx="9226096" cy="1193165"/>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Ở </a:t>
            </a:r>
            <a:r>
              <a:rPr kumimoji="0" lang="en-US" altLang="en-US" sz="3200" b="1" i="0" u="none" strike="noStrike" kern="1200" cap="none" spc="0" normalizeH="0" baseline="0" noProof="0" dirty="0" err="1"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bước</a:t>
            </a:r>
            <a:r>
              <a:rPr kumimoji="0" lang="en-US" altLang="en-US" sz="3200" b="1" i="0" u="none" strike="noStrike" kern="1200" cap="none" spc="0" normalizeH="0" baseline="0" noProof="0" dirty="0"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sng" strike="noStrike" kern="1200" cap="none" spc="0" normalizeH="0" baseline="0" noProof="0" dirty="0" err="1"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Chuẩn</a:t>
            </a:r>
            <a:r>
              <a:rPr kumimoji="0" lang="en-US" altLang="en-US" sz="3200" b="1" i="0" u="sng" strike="noStrike" kern="1200" cap="none" spc="0" normalizeH="0" baseline="0" noProof="0" dirty="0"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sng" strike="noStrike" kern="1200" cap="none" spc="0" normalizeH="0" baseline="0" noProof="0" dirty="0" err="1"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bị</a:t>
            </a:r>
            <a:r>
              <a:rPr kumimoji="0" lang="en-US" altLang="en-US" sz="3200" b="1" i="0" u="none" strike="noStrike" kern="1200" cap="none" spc="0" normalizeH="0" baseline="0" noProof="0" dirty="0"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cần</a:t>
            </a:r>
            <a:r>
              <a:rPr kumimoji="0" lang="en-US" altLang="en-US" sz="3200" b="1" i="0" u="none" strike="noStrike" kern="1200" cap="none" spc="0" normalizeH="0" baseline="0" noProof="0" dirty="0"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xác</a:t>
            </a:r>
            <a:r>
              <a:rPr kumimoji="0" lang="en-US" altLang="en-US" sz="3200" b="1" i="0" u="none" strike="noStrike" kern="1200" cap="none" spc="0" normalizeH="0" baseline="0" noProof="0" dirty="0"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định</a:t>
            </a:r>
            <a:r>
              <a:rPr kumimoji="0" lang="vi-VN" altLang="en-US" sz="3200" b="1" i="0" u="none" strike="noStrike" kern="1200" cap="none" spc="0" normalizeH="0" baseline="0" noProof="0" dirty="0" smtClean="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vi-VN" alt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Picture 10">
            <a:hlinkClick r:id=""/>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0" y="875665"/>
            <a:ext cx="1847215" cy="1152525"/>
          </a:xfrm>
          <a:prstGeom prst="rect">
            <a:avLst/>
          </a:prstGeom>
        </p:spPr>
      </p:pic>
      <p:sp>
        <p:nvSpPr>
          <p:cNvPr id="12" name="Rectangle: Rounded Corners 11"/>
          <p:cNvSpPr/>
          <p:nvPr/>
        </p:nvSpPr>
        <p:spPr>
          <a:xfrm>
            <a:off x="1570990" y="2208530"/>
            <a:ext cx="10371455" cy="95250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bản</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tác</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phẩm</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tìm</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được</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1539875" y="3369945"/>
            <a:ext cx="10402570" cy="92392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marR="0" lvl="0" indent="0" algn="just"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2.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Tài</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liệu</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tham</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khảo</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chú</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ý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đánh</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dấu</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những</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đoạn</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cần</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trích</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dẫn</a:t>
            </a:r>
            <a:r>
              <a:rPr kumimoji="0" lang="vi-VN"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a:t>
            </a:r>
            <a:endParaRPr kumimoji="0" lang="vi-VN"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18" name="Rectangle: Rounded Corners 17"/>
          <p:cNvSpPr/>
          <p:nvPr/>
        </p:nvSpPr>
        <p:spPr>
          <a:xfrm>
            <a:off x="1540510" y="4502785"/>
            <a:ext cx="10401935" cy="95250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3</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.Diễn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đạt</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chính</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xác</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tên</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đề</a:t>
            </a: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tài</a:t>
            </a:r>
            <a:r>
              <a:rPr kumimoji="0" lang="vi-VN"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endParaRPr kumimoji="0" lang="vi-VN"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Rounded Corners 2"/>
          <p:cNvSpPr/>
          <p:nvPr/>
        </p:nvSpPr>
        <p:spPr>
          <a:xfrm>
            <a:off x="595863" y="2259606"/>
            <a:ext cx="565282" cy="4521718"/>
          </a:xfrm>
          <a:prstGeom prst="roundRect">
            <a:avLst>
              <a:gd name="adj" fmla="val 50000"/>
            </a:avLst>
          </a:prstGeom>
          <a:pattFill prst="pct8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3" name="Content Placeholder 12">
            <a:hlinkClick r:id=""/>
          </p:cNvPr>
          <p:cNvPicPr>
            <a:picLocks noGrp="1" noChangeAspect="1"/>
          </p:cNvPicPr>
          <p:nvPr/>
        </p:nvPicPr>
        <p:blipFill>
          <a:blip r:embed="rId7">
            <a:extLst>
              <a:ext uri="{28A0092B-C50C-407E-A947-70E740481C1C}">
                <a14:useLocalDpi xmlns:a14="http://schemas.microsoft.com/office/drawing/2010/main" val="0"/>
              </a:ext>
            </a:extLst>
          </a:blip>
          <a:stretch>
            <a:fillRect/>
          </a:stretch>
        </p:blipFill>
        <p:spPr>
          <a:xfrm rot="16200000">
            <a:off x="-6063" y="5710835"/>
            <a:ext cx="1801126" cy="1290167"/>
          </a:xfrm>
          <a:prstGeom prst="rect">
            <a:avLst/>
          </a:prstGeom>
        </p:spPr>
      </p:pic>
    </p:spTree>
    <p:extLst>
      <p:ext uri="{BB962C8B-B14F-4D97-AF65-F5344CB8AC3E}">
        <p14:creationId xmlns:p14="http://schemas.microsoft.com/office/powerpoint/2010/main" val="391706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2000"/>
                            </p:stCondLst>
                            <p:childTnLst>
                              <p:par>
                                <p:cTn id="41" presetID="64" presetClass="path" presetSubtype="0" accel="50000" decel="50000" fill="hold" nodeType="afterEffect">
                                  <p:stCondLst>
                                    <p:cond delay="0"/>
                                  </p:stCondLst>
                                  <p:childTnLst>
                                    <p:animMotion origin="layout" path="M 2.70833E-6 -3.7037E-7 L 2.70833E-6 -0.60139 " pathEditMode="relative" rAng="0" ptsTypes="AA">
                                      <p:cBhvr>
                                        <p:cTn id="42" dur="15000" fill="hold"/>
                                        <p:tgtEl>
                                          <p:spTgt spid="13"/>
                                        </p:tgtEl>
                                        <p:attrNameLst>
                                          <p:attrName>ppt_x</p:attrName>
                                          <p:attrName>ppt_y</p:attrName>
                                        </p:attrNameLst>
                                      </p:cBhvr>
                                      <p:rCtr x="0" y="-30069"/>
                                    </p:animMotion>
                                  </p:childTnLst>
                                </p:cTn>
                              </p:par>
                              <p:par>
                                <p:cTn id="43" presetID="22" presetClass="entr" presetSubtype="4"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15000"/>
                                        <p:tgtEl>
                                          <p:spTgt spid="3"/>
                                        </p:tgtEl>
                                      </p:cBhvr>
                                    </p:animEffect>
                                  </p:childTnLst>
                                </p:cTn>
                              </p:par>
                            </p:childTnLst>
                          </p:cTn>
                        </p:par>
                        <p:par>
                          <p:cTn id="46" fill="hold">
                            <p:stCondLst>
                              <p:cond delay="17000"/>
                            </p:stCondLst>
                            <p:childTnLst>
                              <p:par>
                                <p:cTn id="47" presetID="26" presetClass="emph" presetSubtype="0" repeatCount="5000" fill="hold" nodeType="afterEffect">
                                  <p:stCondLst>
                                    <p:cond delay="0"/>
                                  </p:st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subTnLst>
                                    <p:audio>
                                      <p:cMediaNode vol="80000">
                                        <p:cTn display="0" masterRel="sameClick">
                                          <p:stCondLst>
                                            <p:cond evt="begin" delay="0">
                                              <p:tn val="47"/>
                                            </p:cond>
                                          </p:stCondLst>
                                          <p:endCondLst>
                                            <p:cond evt="onStopAudio" delay="0">
                                              <p:tgtEl>
                                                <p:sldTgt/>
                                              </p:tgtEl>
                                            </p:cond>
                                          </p:endCondLst>
                                        </p:cTn>
                                        <p:tgtEl>
                                          <p:sndTgt r:embed="rId2" name="AmHetGio.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iterate type="lt">
                                    <p:tmPct val="0"/>
                                  </p:iterate>
                                  <p:childTnLst>
                                    <p:animClr clrSpc="rgb" dir="cw">
                                      <p:cBhvr>
                                        <p:cTn id="54" dur="250" fill="hold"/>
                                        <p:tgtEl>
                                          <p:spTgt spid="12"/>
                                        </p:tgtEl>
                                        <p:attrNameLst>
                                          <p:attrName>fillcolor</p:attrName>
                                        </p:attrNameLst>
                                      </p:cBhvr>
                                      <p:to>
                                        <a:srgbClr val="FFF2CC"/>
                                      </p:to>
                                    </p:animClr>
                                    <p:set>
                                      <p:cBhvr>
                                        <p:cTn id="55" dur="250" fill="hold"/>
                                        <p:tgtEl>
                                          <p:spTgt spid="12"/>
                                        </p:tgtEl>
                                        <p:attrNameLst>
                                          <p:attrName>fill.type</p:attrName>
                                        </p:attrNameLst>
                                      </p:cBhvr>
                                      <p:to>
                                        <p:strVal val="solid"/>
                                      </p:to>
                                    </p:set>
                                    <p:set>
                                      <p:cBhvr>
                                        <p:cTn id="56" dur="250" fill="hold"/>
                                        <p:tgtEl>
                                          <p:spTgt spid="1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par>
                                <p:cTn id="57" presetID="1" presetClass="emph" presetSubtype="2" fill="hold" nodeType="withEffect">
                                  <p:stCondLst>
                                    <p:cond delay="1000"/>
                                  </p:stCondLst>
                                  <p:iterate type="lt">
                                    <p:tmPct val="0"/>
                                  </p:iterate>
                                  <p:childTnLst>
                                    <p:animClr clrSpc="rgb" dir="cw">
                                      <p:cBhvr>
                                        <p:cTn id="58" dur="250" fill="hold"/>
                                        <p:tgtEl>
                                          <p:spTgt spid="12"/>
                                        </p:tgtEl>
                                        <p:attrNameLst>
                                          <p:attrName>fillcolor</p:attrName>
                                        </p:attrNameLst>
                                      </p:cBhvr>
                                      <p:to>
                                        <a:srgbClr val="FEB002"/>
                                      </p:to>
                                    </p:animClr>
                                    <p:set>
                                      <p:cBhvr>
                                        <p:cTn id="59" dur="250" fill="hold"/>
                                        <p:tgtEl>
                                          <p:spTgt spid="12"/>
                                        </p:tgtEl>
                                        <p:attrNameLst>
                                          <p:attrName>fill.type</p:attrName>
                                        </p:attrNameLst>
                                      </p:cBhvr>
                                      <p:to>
                                        <p:strVal val="solid"/>
                                      </p:to>
                                    </p:set>
                                    <p:set>
                                      <p:cBhvr>
                                        <p:cTn id="60"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1" restart="whenNotActive" fill="hold" evtFilter="cancelBubble" nodeType="interactiveSeq">
                <p:stCondLst>
                  <p:cond evt="onClick" delay="0">
                    <p:tgtEl>
                      <p:spTgt spid="17"/>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iterate type="lt">
                                    <p:tmPct val="0"/>
                                  </p:iterate>
                                  <p:childTnLst>
                                    <p:animClr clrSpc="rgb" dir="cw">
                                      <p:cBhvr>
                                        <p:cTn id="65" dur="250" fill="hold"/>
                                        <p:tgtEl>
                                          <p:spTgt spid="17"/>
                                        </p:tgtEl>
                                        <p:attrNameLst>
                                          <p:attrName>fillcolor</p:attrName>
                                        </p:attrNameLst>
                                      </p:cBhvr>
                                      <p:to>
                                        <a:srgbClr val="FFF2CC"/>
                                      </p:to>
                                    </p:animClr>
                                    <p:set>
                                      <p:cBhvr>
                                        <p:cTn id="66" dur="250" fill="hold"/>
                                        <p:tgtEl>
                                          <p:spTgt spid="17"/>
                                        </p:tgtEl>
                                        <p:attrNameLst>
                                          <p:attrName>fill.type</p:attrName>
                                        </p:attrNameLst>
                                      </p:cBhvr>
                                      <p:to>
                                        <p:strVal val="solid"/>
                                      </p:to>
                                    </p:set>
                                    <p:set>
                                      <p:cBhvr>
                                        <p:cTn id="67" dur="250" fill="hold"/>
                                        <p:tgtEl>
                                          <p:spTgt spid="17"/>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1" presetClass="emph" presetSubtype="2" fill="hold" nodeType="withEffect">
                                  <p:stCondLst>
                                    <p:cond delay="1000"/>
                                  </p:stCondLst>
                                  <p:iterate type="lt">
                                    <p:tmPct val="0"/>
                                  </p:iterate>
                                  <p:childTnLst>
                                    <p:animClr clrSpc="rgb" dir="cw">
                                      <p:cBhvr>
                                        <p:cTn id="69" dur="250" fill="hold"/>
                                        <p:tgtEl>
                                          <p:spTgt spid="17"/>
                                        </p:tgtEl>
                                        <p:attrNameLst>
                                          <p:attrName>fillcolor</p:attrName>
                                        </p:attrNameLst>
                                      </p:cBhvr>
                                      <p:to>
                                        <a:srgbClr val="00B050"/>
                                      </p:to>
                                    </p:animClr>
                                    <p:set>
                                      <p:cBhvr>
                                        <p:cTn id="70" dur="250" fill="hold"/>
                                        <p:tgtEl>
                                          <p:spTgt spid="17"/>
                                        </p:tgtEl>
                                        <p:attrNameLst>
                                          <p:attrName>fill.type</p:attrName>
                                        </p:attrNameLst>
                                      </p:cBhvr>
                                      <p:to>
                                        <p:strVal val="solid"/>
                                      </p:to>
                                    </p:set>
                                    <p:set>
                                      <p:cBhvr>
                                        <p:cTn id="71"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2" restart="whenNotActive" fill="hold" evtFilter="cancelBubble" nodeType="interactiveSeq">
                <p:stCondLst>
                  <p:cond evt="onClick" delay="0">
                    <p:tgtEl>
                      <p:spTgt spid="18"/>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iterate type="lt">
                                    <p:tmPct val="0"/>
                                  </p:iterate>
                                  <p:childTnLst>
                                    <p:animClr clrSpc="rgb" dir="cw">
                                      <p:cBhvr>
                                        <p:cTn id="76" dur="250" fill="hold"/>
                                        <p:tgtEl>
                                          <p:spTgt spid="18"/>
                                        </p:tgtEl>
                                        <p:attrNameLst>
                                          <p:attrName>fillcolor</p:attrName>
                                        </p:attrNameLst>
                                      </p:cBhvr>
                                      <p:to>
                                        <a:srgbClr val="FFF2CC"/>
                                      </p:to>
                                    </p:animClr>
                                    <p:set>
                                      <p:cBhvr>
                                        <p:cTn id="77" dur="250" fill="hold"/>
                                        <p:tgtEl>
                                          <p:spTgt spid="18"/>
                                        </p:tgtEl>
                                        <p:attrNameLst>
                                          <p:attrName>fill.type</p:attrName>
                                        </p:attrNameLst>
                                      </p:cBhvr>
                                      <p:to>
                                        <p:strVal val="solid"/>
                                      </p:to>
                                    </p:set>
                                    <p:set>
                                      <p:cBhvr>
                                        <p:cTn id="78" dur="250" fill="hold"/>
                                        <p:tgtEl>
                                          <p:spTgt spid="18"/>
                                        </p:tgtEl>
                                        <p:attrNameLst>
                                          <p:attrName>fill.on</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par>
                                <p:cTn id="79" presetID="1" presetClass="emph" presetSubtype="2" fill="hold" nodeType="withEffect">
                                  <p:stCondLst>
                                    <p:cond delay="1000"/>
                                  </p:stCondLst>
                                  <p:iterate type="lt">
                                    <p:tmPct val="0"/>
                                  </p:iterate>
                                  <p:childTnLst>
                                    <p:animClr clrSpc="rgb" dir="cw">
                                      <p:cBhvr>
                                        <p:cTn id="80" dur="250" fill="hold"/>
                                        <p:tgtEl>
                                          <p:spTgt spid="18"/>
                                        </p:tgtEl>
                                        <p:attrNameLst>
                                          <p:attrName>fillcolor</p:attrName>
                                        </p:attrNameLst>
                                      </p:cBhvr>
                                      <p:to>
                                        <a:srgbClr val="FEB002"/>
                                      </p:to>
                                    </p:animClr>
                                    <p:set>
                                      <p:cBhvr>
                                        <p:cTn id="81" dur="250" fill="hold"/>
                                        <p:tgtEl>
                                          <p:spTgt spid="18"/>
                                        </p:tgtEl>
                                        <p:attrNameLst>
                                          <p:attrName>fill.type</p:attrName>
                                        </p:attrNameLst>
                                      </p:cBhvr>
                                      <p:to>
                                        <p:strVal val="solid"/>
                                      </p:to>
                                    </p:set>
                                    <p:set>
                                      <p:cBhvr>
                                        <p:cTn id="82"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6" grpId="0" bldLvl="0" animBg="1"/>
      <p:bldP spid="12" grpId="0" bldLvl="0" animBg="1"/>
      <p:bldP spid="17" grpId="0" bldLvl="0" animBg="1"/>
      <p:bldP spid="18" grpId="0" bldLvl="0" animBg="1"/>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6" name="Snip Diagonal Corner Rectangle 3"/>
          <p:cNvSpPr/>
          <p:nvPr/>
        </p:nvSpPr>
        <p:spPr>
          <a:xfrm>
            <a:off x="1867672" y="1084217"/>
            <a:ext cx="9360576" cy="1567543"/>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Ở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bước</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sng" strike="noStrike" kern="1200" cap="none" spc="0" normalizeH="0" baseline="0" noProof="0" dirty="0" err="1">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T</a:t>
            </a:r>
            <a:r>
              <a:rPr kumimoji="0" lang="en-US" sz="3750" b="1" i="0" u="sng"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ìm</a:t>
            </a:r>
            <a:r>
              <a:rPr kumimoji="0" lang="en-US" sz="3750" b="1" i="0" u="sng"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ý</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cần</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đặt</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ra</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hỏi</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tìm</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ý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và</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sắp</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xếp</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ý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như</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thế</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75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nào</a:t>
            </a:r>
            <a:r>
              <a:rPr kumimoji="0" lang="en-US" sz="375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en-US" sz="375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Picture 10">
            <a:hlinkClick r:id=""/>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5464" y="282478"/>
            <a:ext cx="1731495" cy="1466002"/>
          </a:xfrm>
          <a:prstGeom prst="rect">
            <a:avLst/>
          </a:prstGeom>
        </p:spPr>
      </p:pic>
      <p:sp>
        <p:nvSpPr>
          <p:cNvPr id="12" name="Rectangle: Rounded Corners 11"/>
          <p:cNvSpPr/>
          <p:nvPr/>
        </p:nvSpPr>
        <p:spPr>
          <a:xfrm>
            <a:off x="1880039" y="3265714"/>
            <a:ext cx="9381259" cy="252113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marR="0" lvl="0" indent="0" algn="just" defTabSz="914400" rtl="0" eaLnBrk="0" fontAlgn="auto"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Tìm</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ý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bằng</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cách</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đặt</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ra</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hệ</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thống</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câu</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hỏi</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câu</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hỏi</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phải</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thể</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hiện</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thao</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tác</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nghiên</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cứu</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gắn</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với</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đặc</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trưng</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của</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đối</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sz="3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tượng</a:t>
            </a:r>
            <a:r>
              <a:rPr kumimoji="0" lang="en-US" sz="30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a:t>
            </a:r>
            <a:endParaRPr kumimoji="0" lang="vi-VN" sz="3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nvGrpSpPr>
          <p:cNvPr id="20" name="Group 19"/>
          <p:cNvGrpSpPr/>
          <p:nvPr/>
        </p:nvGrpSpPr>
        <p:grpSpPr>
          <a:xfrm>
            <a:off x="523011" y="2015133"/>
            <a:ext cx="796403" cy="4412325"/>
            <a:chOff x="3724865" y="1838082"/>
            <a:chExt cx="849496" cy="4706480"/>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865" y="1838082"/>
              <a:ext cx="849496" cy="4706480"/>
            </a:xfrm>
            <a:prstGeom prst="rect">
              <a:avLst/>
            </a:prstGeom>
          </p:spPr>
        </p:pic>
        <p:sp>
          <p:nvSpPr>
            <p:cNvPr id="22" name="Rectangle: Rounded Corners 21"/>
            <p:cNvSpPr/>
            <p:nvPr/>
          </p:nvSpPr>
          <p:spPr>
            <a:xfrm>
              <a:off x="3865118" y="1937634"/>
              <a:ext cx="598018" cy="448537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9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24" name="Rectangle: Rounded Corners 23"/>
          <p:cNvSpPr/>
          <p:nvPr/>
        </p:nvSpPr>
        <p:spPr>
          <a:xfrm>
            <a:off x="694692" y="2104774"/>
            <a:ext cx="529952" cy="4239111"/>
          </a:xfrm>
          <a:prstGeom prst="roundRect">
            <a:avLst>
              <a:gd name="adj" fmla="val 50000"/>
            </a:avLst>
          </a:prstGeom>
          <a:pattFill prst="pct8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9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5" name="Content Placeholder 12">
            <a:hlinkClick r:id=""/>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89566" y="5353908"/>
            <a:ext cx="1688556" cy="1209532"/>
          </a:xfrm>
          <a:prstGeom prst="rect">
            <a:avLst/>
          </a:prstGeom>
        </p:spPr>
      </p:pic>
      <p:sp>
        <p:nvSpPr>
          <p:cNvPr id="3" name="Rectangle 2"/>
          <p:cNvSpPr/>
          <p:nvPr/>
        </p:nvSpPr>
        <p:spPr>
          <a:xfrm>
            <a:off x="1538610" y="143691"/>
            <a:ext cx="9722688" cy="574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55750" rtl="0" eaLnBrk="0" fontAlgn="base" latinLnBrk="0" hangingPunct="0">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I.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Cách</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triển</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khai</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báo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nghiên</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cứu</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theo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từng</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loại</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đề</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tài</a:t>
            </a:r>
            <a:endParaRPr kumimoji="0" lang="vi-VN"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endParaRPr>
          </a:p>
        </p:txBody>
      </p:sp>
    </p:spTree>
    <p:extLst>
      <p:ext uri="{BB962C8B-B14F-4D97-AF65-F5344CB8AC3E}">
        <p14:creationId xmlns:p14="http://schemas.microsoft.com/office/powerpoint/2010/main" val="177703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64" presetClass="path" presetSubtype="0" accel="50000" decel="50000" fill="hold" nodeType="withEffect">
                                  <p:stCondLst>
                                    <p:cond delay="0"/>
                                  </p:stCondLst>
                                  <p:childTnLst>
                                    <p:animMotion origin="layout" path="M 2.70833E-6 -3.7037E-7 L 2.70833E-6 -0.60139 " pathEditMode="relative" rAng="0" ptsTypes="AA">
                                      <p:cBhvr>
                                        <p:cTn id="29" dur="15000" fill="hold"/>
                                        <p:tgtEl>
                                          <p:spTgt spid="25"/>
                                        </p:tgtEl>
                                        <p:attrNameLst>
                                          <p:attrName>ppt_x</p:attrName>
                                          <p:attrName>ppt_y</p:attrName>
                                        </p:attrNameLst>
                                      </p:cBhvr>
                                      <p:rCtr x="0" y="-30069"/>
                                    </p:animMotion>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15000"/>
                                        <p:tgtEl>
                                          <p:spTgt spid="24"/>
                                        </p:tgtEl>
                                      </p:cBhvr>
                                    </p:animEffect>
                                  </p:childTnLst>
                                </p:cTn>
                              </p:par>
                            </p:childTnLst>
                          </p:cTn>
                        </p:par>
                        <p:par>
                          <p:cTn id="33" fill="hold">
                            <p:stCondLst>
                              <p:cond delay="15500"/>
                            </p:stCondLst>
                            <p:childTnLst>
                              <p:par>
                                <p:cTn id="34" presetID="26" presetClass="emph" presetSubtype="0" repeatCount="5000" fill="hold" nodeType="afterEffect">
                                  <p:stCondLst>
                                    <p:cond delay="0"/>
                                  </p:stCondLst>
                                  <p:childTnLst>
                                    <p:animEffect transition="out" filter="fade">
                                      <p:cBhvr>
                                        <p:cTn id="35" dur="500" tmFilter="0, 0; .2, .5; .8, .5; 1, 0"/>
                                        <p:tgtEl>
                                          <p:spTgt spid="25"/>
                                        </p:tgtEl>
                                      </p:cBhvr>
                                    </p:animEffect>
                                    <p:animScale>
                                      <p:cBhvr>
                                        <p:cTn id="36" dur="250" autoRev="1" fill="hold"/>
                                        <p:tgtEl>
                                          <p:spTgt spid="25"/>
                                        </p:tgtEl>
                                      </p:cBhvr>
                                      <p:by x="105000" y="105000"/>
                                    </p:animScale>
                                  </p:childTnLst>
                                  <p:subTnLst>
                                    <p:audio>
                                      <p:cMediaNode vol="80000">
                                        <p:cTn display="0" masterRel="sameClick">
                                          <p:stCondLst>
                                            <p:cond evt="begin" delay="0">
                                              <p:tn val="34"/>
                                            </p:cond>
                                          </p:stCondLst>
                                          <p:endCondLst>
                                            <p:cond evt="onStopAudio" delay="0">
                                              <p:tgtEl>
                                                <p:sldTgt/>
                                              </p:tgtEl>
                                            </p:cond>
                                          </p:endCondLst>
                                        </p:cTn>
                                        <p:tgtEl>
                                          <p:sndTgt r:embed="rId2" name="AmHetGio.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iterate type="lt">
                                    <p:tmPct val="0"/>
                                  </p:iterate>
                                  <p:childTnLst>
                                    <p:animClr clrSpc="rgb" dir="cw">
                                      <p:cBhvr>
                                        <p:cTn id="41" dur="250" fill="hold"/>
                                        <p:tgtEl>
                                          <p:spTgt spid="12"/>
                                        </p:tgtEl>
                                        <p:attrNameLst>
                                          <p:attrName>fillcolor</p:attrName>
                                        </p:attrNameLst>
                                      </p:cBhvr>
                                      <p:to>
                                        <a:srgbClr val="FFF2CC"/>
                                      </p:to>
                                    </p:animClr>
                                    <p:set>
                                      <p:cBhvr>
                                        <p:cTn id="42" dur="250" fill="hold"/>
                                        <p:tgtEl>
                                          <p:spTgt spid="12"/>
                                        </p:tgtEl>
                                        <p:attrNameLst>
                                          <p:attrName>fill.type</p:attrName>
                                        </p:attrNameLst>
                                      </p:cBhvr>
                                      <p:to>
                                        <p:strVal val="solid"/>
                                      </p:to>
                                    </p:set>
                                    <p:set>
                                      <p:cBhvr>
                                        <p:cTn id="43" dur="250" fill="hold"/>
                                        <p:tgtEl>
                                          <p:spTgt spid="1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1000"/>
                                  </p:stCondLst>
                                  <p:iterate type="lt">
                                    <p:tmPct val="0"/>
                                  </p:iterate>
                                  <p:childTnLst>
                                    <p:animClr clrSpc="rgb" dir="cw">
                                      <p:cBhvr>
                                        <p:cTn id="45" dur="250" fill="hold"/>
                                        <p:tgtEl>
                                          <p:spTgt spid="12"/>
                                        </p:tgtEl>
                                        <p:attrNameLst>
                                          <p:attrName>fillcolor</p:attrName>
                                        </p:attrNameLst>
                                      </p:cBhvr>
                                      <p:to>
                                        <a:srgbClr val="00B050"/>
                                      </p:to>
                                    </p:animClr>
                                    <p:set>
                                      <p:cBhvr>
                                        <p:cTn id="46" dur="250" fill="hold"/>
                                        <p:tgtEl>
                                          <p:spTgt spid="12"/>
                                        </p:tgtEl>
                                        <p:attrNameLst>
                                          <p:attrName>fill.type</p:attrName>
                                        </p:attrNameLst>
                                      </p:cBhvr>
                                      <p:to>
                                        <p:strVal val="solid"/>
                                      </p:to>
                                    </p:set>
                                    <p:set>
                                      <p:cBhvr>
                                        <p:cTn id="47"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6" grpId="0" bldLvl="0" animBg="1"/>
      <p:bldP spid="12" grpId="0" bldLvl="0" animBg="1"/>
      <p:bldP spid="2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3"/>
          <p:cNvSpPr/>
          <p:nvPr/>
        </p:nvSpPr>
        <p:spPr>
          <a:xfrm>
            <a:off x="966651" y="979714"/>
            <a:ext cx="10975933" cy="1045029"/>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Mô</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hình</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đề</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cương</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của</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một</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bài</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báo</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cáo</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nghiên</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cứu</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vi-VN" altLang="en-US" sz="4800" b="1" i="0" u="none" strike="noStrike" kern="1200" cap="none" spc="0" normalizeH="0" baseline="0" noProof="0" dirty="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Rectangle: Rounded Corners 11"/>
          <p:cNvSpPr/>
          <p:nvPr/>
        </p:nvSpPr>
        <p:spPr>
          <a:xfrm>
            <a:off x="1868459" y="2418670"/>
            <a:ext cx="10006676" cy="95264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1</a:t>
            </a:r>
            <a:r>
              <a:rPr kumimoji="0" lang="vi-VN"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Đặt</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vấn</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đề</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1894205" y="3520440"/>
            <a:ext cx="10025380" cy="80962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marR="0" lvl="0" indent="0" algn="just" defTabSz="9144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2.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Giải</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quyết</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vấn</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đề</a:t>
            </a:r>
            <a:r>
              <a:rPr kumimoji="0" lang="vi-VN"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18" name="Rectangle: Rounded Corners 17"/>
          <p:cNvSpPr/>
          <p:nvPr/>
        </p:nvSpPr>
        <p:spPr>
          <a:xfrm>
            <a:off x="1871642" y="4529938"/>
            <a:ext cx="10070943" cy="95264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gradFill>
                  <a:gsLst>
                    <a:gs pos="0">
                      <a:srgbClr val="14CD68"/>
                    </a:gs>
                    <a:gs pos="100000">
                      <a:srgbClr val="0B6E38"/>
                    </a:gs>
                  </a:gsLst>
                  <a:lin scaled="0"/>
                </a:gradFill>
                <a:effectLst/>
                <a:uLnTx/>
                <a:uFillTx/>
                <a:latin typeface="Times New Roman" panose="02020603050405020304" pitchFamily="18" charset="0"/>
                <a:ea typeface="+mn-ea"/>
                <a:cs typeface="Times New Roman" panose="02020603050405020304" pitchFamily="18" charset="0"/>
                <a:sym typeface="+mn-ea"/>
              </a:rPr>
              <a:t>3. </a:t>
            </a:r>
            <a:r>
              <a:rPr kumimoji="0" lang="en-US" sz="3200" b="1" i="0" u="none" strike="noStrike" kern="1200" cap="none" spc="0" normalizeH="0" baseline="0" noProof="0" dirty="0" err="1" smtClean="0">
                <a:ln>
                  <a:noFill/>
                </a:ln>
                <a:gradFill>
                  <a:gsLst>
                    <a:gs pos="0">
                      <a:srgbClr val="14CD68"/>
                    </a:gs>
                    <a:gs pos="100000">
                      <a:srgbClr val="0B6E38"/>
                    </a:gs>
                  </a:gsLst>
                  <a:lin scaled="0"/>
                </a:gradFill>
                <a:effectLst/>
                <a:uLnTx/>
                <a:uFillTx/>
                <a:latin typeface="Times New Roman" panose="02020603050405020304" pitchFamily="18" charset="0"/>
                <a:ea typeface="+mn-ea"/>
                <a:cs typeface="Times New Roman" panose="02020603050405020304" pitchFamily="18" charset="0"/>
                <a:sym typeface="+mn-ea"/>
              </a:rPr>
              <a:t>Kết</a:t>
            </a:r>
            <a:r>
              <a:rPr kumimoji="0" lang="en-US" sz="3200" b="1" i="0" u="none" strike="noStrike" kern="1200" cap="none" spc="0" normalizeH="0" baseline="0" noProof="0" dirty="0" smtClean="0">
                <a:ln>
                  <a:noFill/>
                </a:ln>
                <a:gradFill>
                  <a:gsLst>
                    <a:gs pos="0">
                      <a:srgbClr val="14CD68"/>
                    </a:gs>
                    <a:gs pos="100000">
                      <a:srgbClr val="0B6E38"/>
                    </a:gs>
                  </a:gsLst>
                  <a:lin scaled="0"/>
                </a:gradFill>
                <a:effectLst/>
                <a:uLnTx/>
                <a:uFillTx/>
                <a:latin typeface="Times New Roman" panose="02020603050405020304" pitchFamily="18" charset="0"/>
                <a:ea typeface="+mn-ea"/>
                <a:cs typeface="Times New Roman" panose="02020603050405020304" pitchFamily="18" charset="0"/>
                <a:sym typeface="+mn-ea"/>
              </a:rPr>
              <a:t> </a:t>
            </a:r>
            <a:r>
              <a:rPr kumimoji="0" lang="en-US" sz="3200" b="1" i="0" u="none" strike="noStrike" kern="1200" cap="none" spc="0" normalizeH="0" baseline="0" noProof="0" dirty="0" err="1" smtClean="0">
                <a:ln>
                  <a:noFill/>
                </a:ln>
                <a:gradFill>
                  <a:gsLst>
                    <a:gs pos="0">
                      <a:srgbClr val="14CD68"/>
                    </a:gs>
                    <a:gs pos="100000">
                      <a:srgbClr val="0B6E38"/>
                    </a:gs>
                  </a:gsLst>
                  <a:lin scaled="0"/>
                </a:gradFill>
                <a:effectLst/>
                <a:uLnTx/>
                <a:uFillTx/>
                <a:latin typeface="Times New Roman" panose="02020603050405020304" pitchFamily="18" charset="0"/>
                <a:ea typeface="+mn-ea"/>
                <a:cs typeface="Times New Roman" panose="02020603050405020304" pitchFamily="18" charset="0"/>
                <a:sym typeface="+mn-ea"/>
              </a:rPr>
              <a:t>luận</a:t>
            </a:r>
            <a:r>
              <a:rPr kumimoji="0" lang="vi-VN" sz="3200" b="1" i="0" u="none" strike="noStrike" kern="1200" cap="none" spc="0" normalizeH="0" baseline="0" noProof="0" dirty="0" smtClean="0">
                <a:ln>
                  <a:noFill/>
                </a:ln>
                <a:gradFill>
                  <a:gsLst>
                    <a:gs pos="0">
                      <a:srgbClr val="14CD68"/>
                    </a:gs>
                    <a:gs pos="100000">
                      <a:srgbClr val="0B6E38"/>
                    </a:gs>
                  </a:gsLst>
                  <a:lin scaled="0"/>
                </a:gradFill>
                <a:effectLst/>
                <a:uLnTx/>
                <a:uFillTx/>
                <a:latin typeface="Times New Roman" panose="02020603050405020304" pitchFamily="18" charset="0"/>
                <a:ea typeface="+mn-ea"/>
                <a:cs typeface="Times New Roman" panose="02020603050405020304" pitchFamily="18" charset="0"/>
                <a:sym typeface="+mn-ea"/>
              </a:rPr>
              <a:t>.</a:t>
            </a:r>
          </a:p>
        </p:txBody>
      </p:sp>
      <p:sp>
        <p:nvSpPr>
          <p:cNvPr id="19" name="Rectangle: Rounded Corners 18"/>
          <p:cNvSpPr/>
          <p:nvPr/>
        </p:nvSpPr>
        <p:spPr>
          <a:xfrm>
            <a:off x="1881112" y="5682174"/>
            <a:ext cx="10052002" cy="95264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4.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Tài</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liệu</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tham</a:t>
            </a: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khảo</a:t>
            </a:r>
            <a:r>
              <a:rPr kumimoji="0" lang="vi-VN"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nvGrpSpPr>
          <p:cNvPr id="20" name="Group 19"/>
          <p:cNvGrpSpPr/>
          <p:nvPr/>
        </p:nvGrpSpPr>
        <p:grpSpPr>
          <a:xfrm>
            <a:off x="456278" y="2149475"/>
            <a:ext cx="849496" cy="4706480"/>
            <a:chOff x="3724865" y="1838082"/>
            <a:chExt cx="849496" cy="470648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4865" y="1838082"/>
              <a:ext cx="849496" cy="4706480"/>
            </a:xfrm>
            <a:prstGeom prst="rect">
              <a:avLst/>
            </a:prstGeom>
          </p:spPr>
        </p:pic>
        <p:sp>
          <p:nvSpPr>
            <p:cNvPr id="22" name="Rectangle: Rounded Corners 21"/>
            <p:cNvSpPr/>
            <p:nvPr/>
          </p:nvSpPr>
          <p:spPr>
            <a:xfrm>
              <a:off x="3865118" y="1937634"/>
              <a:ext cx="598018" cy="448537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24" name="Rectangle: Rounded Corners 23"/>
          <p:cNvSpPr/>
          <p:nvPr/>
        </p:nvSpPr>
        <p:spPr>
          <a:xfrm>
            <a:off x="639405" y="2245092"/>
            <a:ext cx="565282" cy="4521718"/>
          </a:xfrm>
          <a:prstGeom prst="roundRect">
            <a:avLst>
              <a:gd name="adj" fmla="val 50000"/>
            </a:avLst>
          </a:prstGeom>
          <a:pattFill prst="pct8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5" name="Content Placeholder 12">
            <a:hlinkClick r:id=""/>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063" y="5710835"/>
            <a:ext cx="1801126" cy="1290167"/>
          </a:xfrm>
          <a:prstGeom prst="rect">
            <a:avLst/>
          </a:prstGeom>
        </p:spPr>
      </p:pic>
      <p:sp>
        <p:nvSpPr>
          <p:cNvPr id="2" name="Rectangle 1"/>
          <p:cNvSpPr/>
          <p:nvPr/>
        </p:nvSpPr>
        <p:spPr>
          <a:xfrm>
            <a:off x="1194549" y="235131"/>
            <a:ext cx="10222388" cy="595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55750" rtl="0" eaLnBrk="0" fontAlgn="base" latinLnBrk="0" hangingPunct="0">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I.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Cách</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triển</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khai</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báo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nghiên</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cứu</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theo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từng</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loại</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đề</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tài</a:t>
            </a:r>
            <a:endParaRPr kumimoji="0" lang="vi-VN"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endParaRPr>
          </a:p>
        </p:txBody>
      </p:sp>
    </p:spTree>
    <p:extLst>
      <p:ext uri="{BB962C8B-B14F-4D97-AF65-F5344CB8AC3E}">
        <p14:creationId xmlns:p14="http://schemas.microsoft.com/office/powerpoint/2010/main" val="386903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15000"/>
                                        <p:tgtEl>
                                          <p:spTgt spid="24"/>
                                        </p:tgtEl>
                                      </p:cBhvr>
                                    </p:animEffect>
                                  </p:childTnLst>
                                </p:cTn>
                              </p:par>
                              <p:par>
                                <p:cTn id="40" presetID="2" presetClass="entr" presetSubtype="8"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0-#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par>
                                <p:cTn id="44" presetID="64" presetClass="path" presetSubtype="0" accel="50000" decel="50000" fill="hold" nodeType="withEffect">
                                  <p:stCondLst>
                                    <p:cond delay="0"/>
                                  </p:stCondLst>
                                  <p:childTnLst>
                                    <p:animMotion origin="layout" path="M 2.70833E-6 -3.7037E-7 L 2.70833E-6 -0.60139 " pathEditMode="relative" rAng="0" ptsTypes="AA">
                                      <p:cBhvr>
                                        <p:cTn id="45" dur="15000" fill="hold"/>
                                        <p:tgtEl>
                                          <p:spTgt spid="25"/>
                                        </p:tgtEl>
                                        <p:attrNameLst>
                                          <p:attrName>ppt_x</p:attrName>
                                          <p:attrName>ppt_y</p:attrName>
                                        </p:attrNameLst>
                                      </p:cBhvr>
                                      <p:rCtr x="0" y="-30069"/>
                                    </p:animMotion>
                                  </p:childTnLst>
                                </p:cTn>
                              </p:par>
                            </p:childTnLst>
                          </p:cTn>
                        </p:par>
                        <p:par>
                          <p:cTn id="46" fill="hold">
                            <p:stCondLst>
                              <p:cond delay="17000"/>
                            </p:stCondLst>
                            <p:childTnLst>
                              <p:par>
                                <p:cTn id="47" presetID="26" presetClass="emph" presetSubtype="0" repeatCount="5000" fill="hold" nodeType="afterEffect">
                                  <p:stCondLst>
                                    <p:cond delay="0"/>
                                  </p:stCondLst>
                                  <p:childTnLst>
                                    <p:animEffect transition="out" filter="fade">
                                      <p:cBhvr>
                                        <p:cTn id="48" dur="500" tmFilter="0, 0; .2, .5; .8, .5; 1, 0"/>
                                        <p:tgtEl>
                                          <p:spTgt spid="25"/>
                                        </p:tgtEl>
                                      </p:cBhvr>
                                    </p:animEffect>
                                    <p:animScale>
                                      <p:cBhvr>
                                        <p:cTn id="49" dur="250" autoRev="1" fill="hold"/>
                                        <p:tgtEl>
                                          <p:spTgt spid="25"/>
                                        </p:tgtEl>
                                      </p:cBhvr>
                                      <p:by x="105000" y="105000"/>
                                    </p:animScale>
                                  </p:childTnLst>
                                  <p:subTnLst>
                                    <p:audio>
                                      <p:cMediaNode vol="80000">
                                        <p:cTn display="0" masterRel="sameClick">
                                          <p:stCondLst>
                                            <p:cond evt="begin" delay="0">
                                              <p:tn val="47"/>
                                            </p:cond>
                                          </p:stCondLst>
                                          <p:endCondLst>
                                            <p:cond evt="onStopAudio" delay="0">
                                              <p:tgtEl>
                                                <p:sldTgt/>
                                              </p:tgtEl>
                                            </p:cond>
                                          </p:endCondLst>
                                        </p:cTn>
                                        <p:tgtEl>
                                          <p:sndTgt r:embed="rId2" name="AmHetGio.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iterate type="lt">
                                    <p:tmPct val="0"/>
                                  </p:iterate>
                                  <p:childTnLst>
                                    <p:animClr clrSpc="rgb" dir="cw">
                                      <p:cBhvr>
                                        <p:cTn id="54" dur="250" fill="hold"/>
                                        <p:tgtEl>
                                          <p:spTgt spid="12"/>
                                        </p:tgtEl>
                                        <p:attrNameLst>
                                          <p:attrName>fillcolor</p:attrName>
                                        </p:attrNameLst>
                                      </p:cBhvr>
                                      <p:to>
                                        <a:srgbClr val="FFF2CC"/>
                                      </p:to>
                                    </p:animClr>
                                    <p:set>
                                      <p:cBhvr>
                                        <p:cTn id="55" dur="250" fill="hold"/>
                                        <p:tgtEl>
                                          <p:spTgt spid="12"/>
                                        </p:tgtEl>
                                        <p:attrNameLst>
                                          <p:attrName>fill.type</p:attrName>
                                        </p:attrNameLst>
                                      </p:cBhvr>
                                      <p:to>
                                        <p:strVal val="solid"/>
                                      </p:to>
                                    </p:set>
                                    <p:set>
                                      <p:cBhvr>
                                        <p:cTn id="56" dur="250" fill="hold"/>
                                        <p:tgtEl>
                                          <p:spTgt spid="1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par>
                                <p:cTn id="57" presetID="1" presetClass="emph" presetSubtype="2" fill="hold" nodeType="withEffect">
                                  <p:stCondLst>
                                    <p:cond delay="1000"/>
                                  </p:stCondLst>
                                  <p:iterate type="lt">
                                    <p:tmPct val="0"/>
                                  </p:iterate>
                                  <p:childTnLst>
                                    <p:animClr clrSpc="rgb" dir="cw">
                                      <p:cBhvr>
                                        <p:cTn id="58" dur="250" fill="hold"/>
                                        <p:tgtEl>
                                          <p:spTgt spid="12"/>
                                        </p:tgtEl>
                                        <p:attrNameLst>
                                          <p:attrName>fillcolor</p:attrName>
                                        </p:attrNameLst>
                                      </p:cBhvr>
                                      <p:to>
                                        <a:srgbClr val="FEB002"/>
                                      </p:to>
                                    </p:animClr>
                                    <p:set>
                                      <p:cBhvr>
                                        <p:cTn id="59" dur="250" fill="hold"/>
                                        <p:tgtEl>
                                          <p:spTgt spid="12"/>
                                        </p:tgtEl>
                                        <p:attrNameLst>
                                          <p:attrName>fill.type</p:attrName>
                                        </p:attrNameLst>
                                      </p:cBhvr>
                                      <p:to>
                                        <p:strVal val="solid"/>
                                      </p:to>
                                    </p:set>
                                    <p:set>
                                      <p:cBhvr>
                                        <p:cTn id="60"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1" restart="whenNotActive" fill="hold" evtFilter="cancelBubble" nodeType="interactiveSeq">
                <p:stCondLst>
                  <p:cond evt="onClick" delay="0">
                    <p:tgtEl>
                      <p:spTgt spid="17"/>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iterate type="lt">
                                    <p:tmPct val="0"/>
                                  </p:iterate>
                                  <p:childTnLst>
                                    <p:animClr clrSpc="rgb" dir="cw">
                                      <p:cBhvr>
                                        <p:cTn id="65" dur="250" fill="hold"/>
                                        <p:tgtEl>
                                          <p:spTgt spid="17"/>
                                        </p:tgtEl>
                                        <p:attrNameLst>
                                          <p:attrName>fillcolor</p:attrName>
                                        </p:attrNameLst>
                                      </p:cBhvr>
                                      <p:to>
                                        <a:srgbClr val="FFF2CC"/>
                                      </p:to>
                                    </p:animClr>
                                    <p:set>
                                      <p:cBhvr>
                                        <p:cTn id="66" dur="250" fill="hold"/>
                                        <p:tgtEl>
                                          <p:spTgt spid="17"/>
                                        </p:tgtEl>
                                        <p:attrNameLst>
                                          <p:attrName>fill.type</p:attrName>
                                        </p:attrNameLst>
                                      </p:cBhvr>
                                      <p:to>
                                        <p:strVal val="solid"/>
                                      </p:to>
                                    </p:set>
                                    <p:set>
                                      <p:cBhvr>
                                        <p:cTn id="67" dur="250" fill="hold"/>
                                        <p:tgtEl>
                                          <p:spTgt spid="17"/>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1" presetClass="emph" presetSubtype="2" fill="hold" nodeType="withEffect">
                                  <p:stCondLst>
                                    <p:cond delay="1000"/>
                                  </p:stCondLst>
                                  <p:iterate type="lt">
                                    <p:tmPct val="0"/>
                                  </p:iterate>
                                  <p:childTnLst>
                                    <p:animClr clrSpc="rgb" dir="cw">
                                      <p:cBhvr>
                                        <p:cTn id="69" dur="250" fill="hold"/>
                                        <p:tgtEl>
                                          <p:spTgt spid="17"/>
                                        </p:tgtEl>
                                        <p:attrNameLst>
                                          <p:attrName>fillcolor</p:attrName>
                                        </p:attrNameLst>
                                      </p:cBhvr>
                                      <p:to>
                                        <a:srgbClr val="00B050"/>
                                      </p:to>
                                    </p:animClr>
                                    <p:set>
                                      <p:cBhvr>
                                        <p:cTn id="70" dur="250" fill="hold"/>
                                        <p:tgtEl>
                                          <p:spTgt spid="17"/>
                                        </p:tgtEl>
                                        <p:attrNameLst>
                                          <p:attrName>fill.type</p:attrName>
                                        </p:attrNameLst>
                                      </p:cBhvr>
                                      <p:to>
                                        <p:strVal val="solid"/>
                                      </p:to>
                                    </p:set>
                                    <p:set>
                                      <p:cBhvr>
                                        <p:cTn id="71"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2" restart="whenNotActive" fill="hold" evtFilter="cancelBubble" nodeType="interactiveSeq">
                <p:stCondLst>
                  <p:cond evt="onClick" delay="0">
                    <p:tgtEl>
                      <p:spTgt spid="18"/>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iterate type="lt">
                                    <p:tmPct val="0"/>
                                  </p:iterate>
                                  <p:childTnLst>
                                    <p:animClr clrSpc="rgb" dir="cw">
                                      <p:cBhvr>
                                        <p:cTn id="76" dur="250" fill="hold"/>
                                        <p:tgtEl>
                                          <p:spTgt spid="18"/>
                                        </p:tgtEl>
                                        <p:attrNameLst>
                                          <p:attrName>fillcolor</p:attrName>
                                        </p:attrNameLst>
                                      </p:cBhvr>
                                      <p:to>
                                        <a:srgbClr val="FFF2CC"/>
                                      </p:to>
                                    </p:animClr>
                                    <p:set>
                                      <p:cBhvr>
                                        <p:cTn id="77" dur="250" fill="hold"/>
                                        <p:tgtEl>
                                          <p:spTgt spid="18"/>
                                        </p:tgtEl>
                                        <p:attrNameLst>
                                          <p:attrName>fill.type</p:attrName>
                                        </p:attrNameLst>
                                      </p:cBhvr>
                                      <p:to>
                                        <p:strVal val="solid"/>
                                      </p:to>
                                    </p:set>
                                    <p:set>
                                      <p:cBhvr>
                                        <p:cTn id="78" dur="250" fill="hold"/>
                                        <p:tgtEl>
                                          <p:spTgt spid="18"/>
                                        </p:tgtEl>
                                        <p:attrNameLst>
                                          <p:attrName>fill.on</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par>
                                <p:cTn id="79" presetID="1" presetClass="emph" presetSubtype="2" fill="hold" nodeType="withEffect">
                                  <p:stCondLst>
                                    <p:cond delay="1000"/>
                                  </p:stCondLst>
                                  <p:iterate type="lt">
                                    <p:tmPct val="0"/>
                                  </p:iterate>
                                  <p:childTnLst>
                                    <p:animClr clrSpc="rgb" dir="cw">
                                      <p:cBhvr>
                                        <p:cTn id="80" dur="250" fill="hold"/>
                                        <p:tgtEl>
                                          <p:spTgt spid="18"/>
                                        </p:tgtEl>
                                        <p:attrNameLst>
                                          <p:attrName>fillcolor</p:attrName>
                                        </p:attrNameLst>
                                      </p:cBhvr>
                                      <p:to>
                                        <a:srgbClr val="FEB002"/>
                                      </p:to>
                                    </p:animClr>
                                    <p:set>
                                      <p:cBhvr>
                                        <p:cTn id="81" dur="250" fill="hold"/>
                                        <p:tgtEl>
                                          <p:spTgt spid="18"/>
                                        </p:tgtEl>
                                        <p:attrNameLst>
                                          <p:attrName>fill.type</p:attrName>
                                        </p:attrNameLst>
                                      </p:cBhvr>
                                      <p:to>
                                        <p:strVal val="solid"/>
                                      </p:to>
                                    </p:set>
                                    <p:set>
                                      <p:cBhvr>
                                        <p:cTn id="82"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iterate type="lt">
                                    <p:tmPct val="0"/>
                                  </p:iterate>
                                  <p:childTnLst>
                                    <p:animClr clrSpc="rgb" dir="cw">
                                      <p:cBhvr>
                                        <p:cTn id="87" dur="250" fill="hold"/>
                                        <p:tgtEl>
                                          <p:spTgt spid="19"/>
                                        </p:tgtEl>
                                        <p:attrNameLst>
                                          <p:attrName>fillcolor</p:attrName>
                                        </p:attrNameLst>
                                      </p:cBhvr>
                                      <p:to>
                                        <a:srgbClr val="FFF2CC"/>
                                      </p:to>
                                    </p:animClr>
                                    <p:set>
                                      <p:cBhvr>
                                        <p:cTn id="88" dur="250" fill="hold"/>
                                        <p:tgtEl>
                                          <p:spTgt spid="19"/>
                                        </p:tgtEl>
                                        <p:attrNameLst>
                                          <p:attrName>fill.type</p:attrName>
                                        </p:attrNameLst>
                                      </p:cBhvr>
                                      <p:to>
                                        <p:strVal val="solid"/>
                                      </p:to>
                                    </p:set>
                                    <p:set>
                                      <p:cBhvr>
                                        <p:cTn id="89" dur="250" fill="hold"/>
                                        <p:tgtEl>
                                          <p:spTgt spid="19"/>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3" name="click.wav"/>
                                        </p:tgtEl>
                                      </p:cMediaNode>
                                    </p:audio>
                                  </p:subTnLst>
                                </p:cTn>
                              </p:par>
                              <p:par>
                                <p:cTn id="90" presetID="1" presetClass="emph" presetSubtype="2" fill="hold" nodeType="withEffect">
                                  <p:stCondLst>
                                    <p:cond delay="1000"/>
                                  </p:stCondLst>
                                  <p:iterate type="lt">
                                    <p:tmPct val="0"/>
                                  </p:iterate>
                                  <p:childTnLst>
                                    <p:animClr clrSpc="rgb" dir="cw">
                                      <p:cBhvr>
                                        <p:cTn id="91" dur="250" fill="hold"/>
                                        <p:tgtEl>
                                          <p:spTgt spid="19"/>
                                        </p:tgtEl>
                                        <p:attrNameLst>
                                          <p:attrName>fillcolor</p:attrName>
                                        </p:attrNameLst>
                                      </p:cBhvr>
                                      <p:to>
                                        <a:srgbClr val="FEB002"/>
                                      </p:to>
                                    </p:animClr>
                                    <p:set>
                                      <p:cBhvr>
                                        <p:cTn id="92" dur="250" fill="hold"/>
                                        <p:tgtEl>
                                          <p:spTgt spid="19"/>
                                        </p:tgtEl>
                                        <p:attrNameLst>
                                          <p:attrName>fill.type</p:attrName>
                                        </p:attrNameLst>
                                      </p:cBhvr>
                                      <p:to>
                                        <p:strVal val="solid"/>
                                      </p:to>
                                    </p:set>
                                    <p:set>
                                      <p:cBhvr>
                                        <p:cTn id="93"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childTnLst>
        </p:cTn>
      </p:par>
    </p:tnLst>
    <p:bldLst>
      <p:bldP spid="6" grpId="0" bldLvl="0" animBg="1"/>
      <p:bldP spid="12" grpId="0" bldLvl="0" animBg="1"/>
      <p:bldP spid="17" grpId="0" bldLvl="0" animBg="1"/>
      <p:bldP spid="18" grpId="0" bldLvl="0" animBg="1"/>
      <p:bldP spid="19" grpId="0" bldLvl="0" animBg="1"/>
      <p:bldP spid="2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6" name="Snip Diagonal Corner Rectangle 3"/>
          <p:cNvSpPr/>
          <p:nvPr/>
        </p:nvSpPr>
        <p:spPr>
          <a:xfrm>
            <a:off x="1903775" y="931254"/>
            <a:ext cx="9984740" cy="819170"/>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Ở </a:t>
            </a:r>
            <a:r>
              <a:rPr kumimoji="0" lang="en-US" altLang="en-US" sz="32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bước</a:t>
            </a:r>
            <a:r>
              <a:rPr kumimoji="0" lang="en-US"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sng"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Viết</a:t>
            </a:r>
            <a:r>
              <a:rPr kumimoji="0" lang="en-US" altLang="en-US" sz="3200" b="1" i="0" u="sng"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sng"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cần</a:t>
            </a:r>
            <a:r>
              <a:rPr kumimoji="0" lang="en-US" altLang="en-US" sz="3200" b="1" i="0" u="sng"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200" b="1" i="0" u="sng"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lưu</a:t>
            </a:r>
            <a:r>
              <a:rPr kumimoji="0" lang="en-US" altLang="en-US" sz="3200" b="1" i="0" u="sng"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ý</a:t>
            </a:r>
            <a:r>
              <a:rPr kumimoji="0" lang="vi-VN" altLang="en-US" sz="32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vi-VN" altLang="en-US" sz="3200" b="1" i="0" u="none" strike="noStrike" kern="1200" cap="none" spc="0" normalizeH="0" baseline="0" noProof="0" dirty="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Picture 10">
            <a:hlinkClick r:id=""/>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4714" y="223185"/>
            <a:ext cx="1846928" cy="1801127"/>
          </a:xfrm>
          <a:prstGeom prst="rect">
            <a:avLst/>
          </a:prstGeom>
        </p:spPr>
      </p:pic>
      <p:sp>
        <p:nvSpPr>
          <p:cNvPr id="12" name="Rectangle: Rounded Corners 11"/>
          <p:cNvSpPr/>
          <p:nvPr/>
        </p:nvSpPr>
        <p:spPr>
          <a:xfrm>
            <a:off x="1903775" y="2245092"/>
            <a:ext cx="10006676" cy="107561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Triển</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khai</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ý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đoạn</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đ</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ảm</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bảo</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tính</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liên</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kết</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giữa</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các</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đoạn</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văn</a:t>
            </a:r>
            <a:r>
              <a:rPr kumimoji="0" lang="en-US" sz="3200" b="0" i="0" u="none" strike="noStrike" kern="1200" cap="none" spc="0" normalizeH="0" baseline="0" noProof="0" dirty="0">
                <a:ln>
                  <a:noFill/>
                </a:ln>
                <a:solidFill>
                  <a:srgbClr val="00B05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1894205" y="3520440"/>
            <a:ext cx="10025380" cy="80962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2.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Sắp</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xếp</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các</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sơ</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đồ</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tranh</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ảnh</a:t>
            </a:r>
            <a:r>
              <a:rPr kumimoji="0" lang="en-US" sz="3200" b="0" i="0" u="none" strike="noStrike" kern="1200" cap="none" spc="0" normalizeH="0" baseline="0" noProof="0" dirty="0">
                <a:ln>
                  <a:noFill/>
                </a:ln>
                <a:solidFill>
                  <a:srgbClr val="00B050"/>
                </a:solidFill>
                <a:effectLst/>
                <a:uLnTx/>
                <a:uFillTx/>
                <a:latin typeface="Calibri"/>
                <a:ea typeface="+mn-ea"/>
                <a:cs typeface="+mn-cs"/>
              </a:rPr>
              <a:t> minh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hoạ</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phù</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hợp</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với</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nội</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dung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từng</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phần</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viết</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18" name="Rectangle: Rounded Corners 17"/>
          <p:cNvSpPr/>
          <p:nvPr/>
        </p:nvSpPr>
        <p:spPr>
          <a:xfrm>
            <a:off x="1746446" y="4529799"/>
            <a:ext cx="10070943" cy="95264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Calibri"/>
                <a:ea typeface="+mn-ea"/>
                <a:cs typeface="+mn-cs"/>
              </a:rPr>
              <a:t>3</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Chú</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thích</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nguồn</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khi</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trích</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dẫn</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a:t>
            </a:r>
            <a:endParaRPr kumimoji="0" lang="en-US" sz="3200" b="0" i="0" u="none" strike="noStrike" kern="1200" cap="none" spc="0" normalizeH="0" baseline="0" noProof="0" dirty="0">
              <a:ln>
                <a:noFill/>
              </a:ln>
              <a:solidFill>
                <a:srgbClr val="00B050"/>
              </a:solidFill>
              <a:effectLst/>
              <a:uLnTx/>
              <a:uFillTx/>
              <a:latin typeface="Calibri"/>
              <a:ea typeface="+mn-ea"/>
              <a:cs typeface="+mn-cs"/>
            </a:endParaRPr>
          </a:p>
        </p:txBody>
      </p:sp>
      <p:sp>
        <p:nvSpPr>
          <p:cNvPr id="19" name="Rectangle: Rounded Corners 18"/>
          <p:cNvSpPr/>
          <p:nvPr/>
        </p:nvSpPr>
        <p:spPr>
          <a:xfrm>
            <a:off x="1881112" y="5682174"/>
            <a:ext cx="10052002" cy="95264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Calibri"/>
                <a:ea typeface="+mn-ea"/>
                <a:cs typeface="+mn-cs"/>
              </a:rPr>
              <a:t>4</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.Lối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diễn</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đạt</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phù</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hợp</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với</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văn</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phong</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a:ln>
                  <a:noFill/>
                </a:ln>
                <a:solidFill>
                  <a:srgbClr val="00B050"/>
                </a:solidFill>
                <a:effectLst/>
                <a:uLnTx/>
                <a:uFillTx/>
                <a:latin typeface="Calibri"/>
                <a:ea typeface="+mn-ea"/>
                <a:cs typeface="+mn-cs"/>
              </a:rPr>
              <a:t>khoa</a:t>
            </a:r>
            <a:r>
              <a:rPr kumimoji="0" lang="en-US" sz="3200" b="0" i="0" u="none" strike="noStrike" kern="1200" cap="none" spc="0" normalizeH="0" baseline="0" noProof="0" dirty="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học</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a:t>
            </a:r>
            <a:endParaRPr kumimoji="0" lang="en-US" sz="32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nvGrpSpPr>
          <p:cNvPr id="20" name="Group 19"/>
          <p:cNvGrpSpPr/>
          <p:nvPr/>
        </p:nvGrpSpPr>
        <p:grpSpPr>
          <a:xfrm>
            <a:off x="456278" y="2149475"/>
            <a:ext cx="849496" cy="4706480"/>
            <a:chOff x="3724865" y="1838082"/>
            <a:chExt cx="849496" cy="4706480"/>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865" y="1838082"/>
              <a:ext cx="849496" cy="4706480"/>
            </a:xfrm>
            <a:prstGeom prst="rect">
              <a:avLst/>
            </a:prstGeom>
          </p:spPr>
        </p:pic>
        <p:sp>
          <p:nvSpPr>
            <p:cNvPr id="22" name="Rectangle: Rounded Corners 21"/>
            <p:cNvSpPr/>
            <p:nvPr/>
          </p:nvSpPr>
          <p:spPr>
            <a:xfrm>
              <a:off x="3865118" y="1937634"/>
              <a:ext cx="598018" cy="448537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24" name="Rectangle: Rounded Corners 23"/>
          <p:cNvSpPr/>
          <p:nvPr/>
        </p:nvSpPr>
        <p:spPr>
          <a:xfrm>
            <a:off x="639405" y="2245092"/>
            <a:ext cx="565282" cy="4521718"/>
          </a:xfrm>
          <a:prstGeom prst="roundRect">
            <a:avLst>
              <a:gd name="adj" fmla="val 50000"/>
            </a:avLst>
          </a:prstGeom>
          <a:pattFill prst="pct8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5" name="Content Placeholder 12">
            <a:hlinkClick r:id=""/>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063" y="5710835"/>
            <a:ext cx="1801126" cy="1290167"/>
          </a:xfrm>
          <a:prstGeom prst="rect">
            <a:avLst/>
          </a:prstGeom>
        </p:spPr>
      </p:pic>
      <p:sp>
        <p:nvSpPr>
          <p:cNvPr id="3" name="Rectangle 2"/>
          <p:cNvSpPr/>
          <p:nvPr/>
        </p:nvSpPr>
        <p:spPr>
          <a:xfrm>
            <a:off x="2312125" y="130629"/>
            <a:ext cx="9091749" cy="6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55750" rtl="0" eaLnBrk="0" fontAlgn="base" latinLnBrk="0" hangingPunct="0">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I.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Cách</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triển</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khai</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báo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nghiên</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cứu</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theo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từng</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loại</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đề</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tài</a:t>
            </a:r>
            <a:endParaRPr kumimoji="0" lang="vi-VN"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endParaRPr>
          </a:p>
        </p:txBody>
      </p:sp>
    </p:spTree>
    <p:extLst>
      <p:ext uri="{BB962C8B-B14F-4D97-AF65-F5344CB8AC3E}">
        <p14:creationId xmlns:p14="http://schemas.microsoft.com/office/powerpoint/2010/main" val="32554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15000"/>
                                        <p:tgtEl>
                                          <p:spTgt spid="24"/>
                                        </p:tgtEl>
                                      </p:cBhvr>
                                    </p:animEffect>
                                  </p:childTnLst>
                                </p:cTn>
                              </p:par>
                              <p:par>
                                <p:cTn id="45" presetID="2" presetClass="entr" presetSubtype="8"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64" presetClass="path" presetSubtype="0" accel="50000" decel="50000" fill="hold" nodeType="withEffect">
                                  <p:stCondLst>
                                    <p:cond delay="0"/>
                                  </p:stCondLst>
                                  <p:childTnLst>
                                    <p:animMotion origin="layout" path="M 2.70833E-6 -3.7037E-7 L 2.70833E-6 -0.60139 " pathEditMode="relative" rAng="0" ptsTypes="AA">
                                      <p:cBhvr>
                                        <p:cTn id="50" dur="15000" fill="hold"/>
                                        <p:tgtEl>
                                          <p:spTgt spid="25"/>
                                        </p:tgtEl>
                                        <p:attrNameLst>
                                          <p:attrName>ppt_x</p:attrName>
                                          <p:attrName>ppt_y</p:attrName>
                                        </p:attrNameLst>
                                      </p:cBhvr>
                                      <p:rCtr x="0" y="-30069"/>
                                    </p:animMotion>
                                  </p:childTnLst>
                                </p:cTn>
                              </p:par>
                            </p:childTnLst>
                          </p:cTn>
                        </p:par>
                        <p:par>
                          <p:cTn id="51" fill="hold">
                            <p:stCondLst>
                              <p:cond delay="2500"/>
                            </p:stCondLst>
                            <p:childTnLst>
                              <p:par>
                                <p:cTn id="52" presetID="26" presetClass="emph" presetSubtype="0" repeatCount="5000" fill="hold" nodeType="afterEffect">
                                  <p:stCondLst>
                                    <p:cond delay="0"/>
                                  </p:stCondLst>
                                  <p:childTnLst>
                                    <p:animEffect transition="out" filter="fade">
                                      <p:cBhvr>
                                        <p:cTn id="53" dur="500" tmFilter="0, 0; .2, .5; .8, .5; 1, 0"/>
                                        <p:tgtEl>
                                          <p:spTgt spid="25"/>
                                        </p:tgtEl>
                                      </p:cBhvr>
                                    </p:animEffect>
                                    <p:animScale>
                                      <p:cBhvr>
                                        <p:cTn id="54" dur="250" autoRev="1" fill="hold"/>
                                        <p:tgtEl>
                                          <p:spTgt spid="25"/>
                                        </p:tgtEl>
                                      </p:cBhvr>
                                      <p:by x="105000" y="105000"/>
                                    </p:animScale>
                                  </p:childTnLst>
                                  <p:subTnLst>
                                    <p:audio>
                                      <p:cMediaNode vol="80000">
                                        <p:cTn display="0" masterRel="sameClick">
                                          <p:stCondLst>
                                            <p:cond evt="begin" delay="0">
                                              <p:tn val="52"/>
                                            </p:cond>
                                          </p:stCondLst>
                                          <p:endCondLst>
                                            <p:cond evt="onStopAudio" delay="0">
                                              <p:tgtEl>
                                                <p:sldTgt/>
                                              </p:tgtEl>
                                            </p:cond>
                                          </p:endCondLst>
                                        </p:cTn>
                                        <p:tgtEl>
                                          <p:sndTgt r:embed="rId2" name="AmHetGio.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iterate type="lt">
                                    <p:tmPct val="0"/>
                                  </p:iterate>
                                  <p:childTnLst>
                                    <p:animClr clrSpc="rgb" dir="cw">
                                      <p:cBhvr>
                                        <p:cTn id="59" dur="250" fill="hold"/>
                                        <p:tgtEl>
                                          <p:spTgt spid="12"/>
                                        </p:tgtEl>
                                        <p:attrNameLst>
                                          <p:attrName>fillcolor</p:attrName>
                                        </p:attrNameLst>
                                      </p:cBhvr>
                                      <p:to>
                                        <a:srgbClr val="FFF2CC"/>
                                      </p:to>
                                    </p:animClr>
                                    <p:set>
                                      <p:cBhvr>
                                        <p:cTn id="60" dur="250" fill="hold"/>
                                        <p:tgtEl>
                                          <p:spTgt spid="12"/>
                                        </p:tgtEl>
                                        <p:attrNameLst>
                                          <p:attrName>fill.type</p:attrName>
                                        </p:attrNameLst>
                                      </p:cBhvr>
                                      <p:to>
                                        <p:strVal val="solid"/>
                                      </p:to>
                                    </p:set>
                                    <p:set>
                                      <p:cBhvr>
                                        <p:cTn id="61" dur="250" fill="hold"/>
                                        <p:tgtEl>
                                          <p:spTgt spid="12"/>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1000"/>
                                  </p:stCondLst>
                                  <p:iterate type="lt">
                                    <p:tmPct val="0"/>
                                  </p:iterate>
                                  <p:childTnLst>
                                    <p:animClr clrSpc="rgb" dir="cw">
                                      <p:cBhvr>
                                        <p:cTn id="63" dur="250" fill="hold"/>
                                        <p:tgtEl>
                                          <p:spTgt spid="12"/>
                                        </p:tgtEl>
                                        <p:attrNameLst>
                                          <p:attrName>fillcolor</p:attrName>
                                        </p:attrNameLst>
                                      </p:cBhvr>
                                      <p:to>
                                        <a:srgbClr val="FEB002"/>
                                      </p:to>
                                    </p:animClr>
                                    <p:set>
                                      <p:cBhvr>
                                        <p:cTn id="64" dur="250" fill="hold"/>
                                        <p:tgtEl>
                                          <p:spTgt spid="12"/>
                                        </p:tgtEl>
                                        <p:attrNameLst>
                                          <p:attrName>fill.type</p:attrName>
                                        </p:attrNameLst>
                                      </p:cBhvr>
                                      <p:to>
                                        <p:strVal val="solid"/>
                                      </p:to>
                                    </p:set>
                                    <p:set>
                                      <p:cBhvr>
                                        <p:cTn id="65"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iterate type="lt">
                                    <p:tmPct val="0"/>
                                  </p:iterate>
                                  <p:childTnLst>
                                    <p:animClr clrSpc="rgb" dir="cw">
                                      <p:cBhvr>
                                        <p:cTn id="70" dur="250" fill="hold"/>
                                        <p:tgtEl>
                                          <p:spTgt spid="17"/>
                                        </p:tgtEl>
                                        <p:attrNameLst>
                                          <p:attrName>fillcolor</p:attrName>
                                        </p:attrNameLst>
                                      </p:cBhvr>
                                      <p:to>
                                        <a:srgbClr val="FFF2CC"/>
                                      </p:to>
                                    </p:animClr>
                                    <p:set>
                                      <p:cBhvr>
                                        <p:cTn id="71" dur="250" fill="hold"/>
                                        <p:tgtEl>
                                          <p:spTgt spid="17"/>
                                        </p:tgtEl>
                                        <p:attrNameLst>
                                          <p:attrName>fill.type</p:attrName>
                                        </p:attrNameLst>
                                      </p:cBhvr>
                                      <p:to>
                                        <p:strVal val="solid"/>
                                      </p:to>
                                    </p:set>
                                    <p:set>
                                      <p:cBhvr>
                                        <p:cTn id="72" dur="250" fill="hold"/>
                                        <p:tgtEl>
                                          <p:spTgt spid="1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par>
                                <p:cTn id="73" presetID="1" presetClass="emph" presetSubtype="2" fill="hold" nodeType="withEffect">
                                  <p:stCondLst>
                                    <p:cond delay="1000"/>
                                  </p:stCondLst>
                                  <p:iterate type="lt">
                                    <p:tmPct val="0"/>
                                  </p:iterate>
                                  <p:childTnLst>
                                    <p:animClr clrSpc="rgb" dir="cw">
                                      <p:cBhvr>
                                        <p:cTn id="74" dur="250" fill="hold"/>
                                        <p:tgtEl>
                                          <p:spTgt spid="17"/>
                                        </p:tgtEl>
                                        <p:attrNameLst>
                                          <p:attrName>fillcolor</p:attrName>
                                        </p:attrNameLst>
                                      </p:cBhvr>
                                      <p:to>
                                        <a:srgbClr val="00B050"/>
                                      </p:to>
                                    </p:animClr>
                                    <p:set>
                                      <p:cBhvr>
                                        <p:cTn id="75" dur="250" fill="hold"/>
                                        <p:tgtEl>
                                          <p:spTgt spid="17"/>
                                        </p:tgtEl>
                                        <p:attrNameLst>
                                          <p:attrName>fill.type</p:attrName>
                                        </p:attrNameLst>
                                      </p:cBhvr>
                                      <p:to>
                                        <p:strVal val="solid"/>
                                      </p:to>
                                    </p:set>
                                    <p:set>
                                      <p:cBhvr>
                                        <p:cTn id="76"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7" restart="whenNotActive" fill="hold" evtFilter="cancelBubble" nodeType="interactiveSeq">
                <p:stCondLst>
                  <p:cond evt="onClick" delay="0">
                    <p:tgtEl>
                      <p:spTgt spid="18"/>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iterate type="lt">
                                    <p:tmPct val="0"/>
                                  </p:iterate>
                                  <p:childTnLst>
                                    <p:animClr clrSpc="rgb" dir="cw">
                                      <p:cBhvr>
                                        <p:cTn id="81" dur="250" fill="hold"/>
                                        <p:tgtEl>
                                          <p:spTgt spid="18"/>
                                        </p:tgtEl>
                                        <p:attrNameLst>
                                          <p:attrName>fillcolor</p:attrName>
                                        </p:attrNameLst>
                                      </p:cBhvr>
                                      <p:to>
                                        <a:srgbClr val="FFF2CC"/>
                                      </p:to>
                                    </p:animClr>
                                    <p:set>
                                      <p:cBhvr>
                                        <p:cTn id="82" dur="250" fill="hold"/>
                                        <p:tgtEl>
                                          <p:spTgt spid="18"/>
                                        </p:tgtEl>
                                        <p:attrNameLst>
                                          <p:attrName>fill.type</p:attrName>
                                        </p:attrNameLst>
                                      </p:cBhvr>
                                      <p:to>
                                        <p:strVal val="solid"/>
                                      </p:to>
                                    </p:set>
                                    <p:set>
                                      <p:cBhvr>
                                        <p:cTn id="83" dur="250" fill="hold"/>
                                        <p:tgtEl>
                                          <p:spTgt spid="18"/>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par>
                                <p:cTn id="84" presetID="1" presetClass="emph" presetSubtype="2" fill="hold" nodeType="withEffect">
                                  <p:stCondLst>
                                    <p:cond delay="1000"/>
                                  </p:stCondLst>
                                  <p:iterate type="lt">
                                    <p:tmPct val="0"/>
                                  </p:iterate>
                                  <p:childTnLst>
                                    <p:animClr clrSpc="rgb" dir="cw">
                                      <p:cBhvr>
                                        <p:cTn id="85" dur="250" fill="hold"/>
                                        <p:tgtEl>
                                          <p:spTgt spid="18"/>
                                        </p:tgtEl>
                                        <p:attrNameLst>
                                          <p:attrName>fillcolor</p:attrName>
                                        </p:attrNameLst>
                                      </p:cBhvr>
                                      <p:to>
                                        <a:srgbClr val="FEB002"/>
                                      </p:to>
                                    </p:animClr>
                                    <p:set>
                                      <p:cBhvr>
                                        <p:cTn id="86" dur="250" fill="hold"/>
                                        <p:tgtEl>
                                          <p:spTgt spid="18"/>
                                        </p:tgtEl>
                                        <p:attrNameLst>
                                          <p:attrName>fill.type</p:attrName>
                                        </p:attrNameLst>
                                      </p:cBhvr>
                                      <p:to>
                                        <p:strVal val="solid"/>
                                      </p:to>
                                    </p:set>
                                    <p:set>
                                      <p:cBhvr>
                                        <p:cTn id="87"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nodeType="clickEffect">
                                  <p:stCondLst>
                                    <p:cond delay="0"/>
                                  </p:stCondLst>
                                  <p:iterate type="lt">
                                    <p:tmPct val="0"/>
                                  </p:iterate>
                                  <p:childTnLst>
                                    <p:animClr clrSpc="rgb" dir="cw">
                                      <p:cBhvr>
                                        <p:cTn id="92" dur="250" fill="hold"/>
                                        <p:tgtEl>
                                          <p:spTgt spid="19"/>
                                        </p:tgtEl>
                                        <p:attrNameLst>
                                          <p:attrName>fillcolor</p:attrName>
                                        </p:attrNameLst>
                                      </p:cBhvr>
                                      <p:to>
                                        <a:srgbClr val="FFF2CC"/>
                                      </p:to>
                                    </p:animClr>
                                    <p:set>
                                      <p:cBhvr>
                                        <p:cTn id="93" dur="250" fill="hold"/>
                                        <p:tgtEl>
                                          <p:spTgt spid="19"/>
                                        </p:tgtEl>
                                        <p:attrNameLst>
                                          <p:attrName>fill.type</p:attrName>
                                        </p:attrNameLst>
                                      </p:cBhvr>
                                      <p:to>
                                        <p:strVal val="solid"/>
                                      </p:to>
                                    </p:set>
                                    <p:set>
                                      <p:cBhvr>
                                        <p:cTn id="94" dur="250" fill="hold"/>
                                        <p:tgtEl>
                                          <p:spTgt spid="19"/>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5" presetID="1" presetClass="emph" presetSubtype="2" fill="hold" nodeType="withEffect">
                                  <p:stCondLst>
                                    <p:cond delay="1000"/>
                                  </p:stCondLst>
                                  <p:iterate type="lt">
                                    <p:tmPct val="0"/>
                                  </p:iterate>
                                  <p:childTnLst>
                                    <p:animClr clrSpc="rgb" dir="cw">
                                      <p:cBhvr>
                                        <p:cTn id="96" dur="250" fill="hold"/>
                                        <p:tgtEl>
                                          <p:spTgt spid="19"/>
                                        </p:tgtEl>
                                        <p:attrNameLst>
                                          <p:attrName>fillcolor</p:attrName>
                                        </p:attrNameLst>
                                      </p:cBhvr>
                                      <p:to>
                                        <a:srgbClr val="FEB002"/>
                                      </p:to>
                                    </p:animClr>
                                    <p:set>
                                      <p:cBhvr>
                                        <p:cTn id="97" dur="250" fill="hold"/>
                                        <p:tgtEl>
                                          <p:spTgt spid="19"/>
                                        </p:tgtEl>
                                        <p:attrNameLst>
                                          <p:attrName>fill.type</p:attrName>
                                        </p:attrNameLst>
                                      </p:cBhvr>
                                      <p:to>
                                        <p:strVal val="solid"/>
                                      </p:to>
                                    </p:set>
                                    <p:set>
                                      <p:cBhvr>
                                        <p:cTn id="9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childTnLst>
        </p:cTn>
      </p:par>
    </p:tnLst>
    <p:bldLst>
      <p:bldP spid="6" grpId="0" bldLvl="0" animBg="1"/>
      <p:bldP spid="12" grpId="0" bldLvl="0" animBg="1"/>
      <p:bldP spid="17" grpId="0" bldLvl="0" animBg="1"/>
      <p:bldP spid="18" grpId="0" bldLvl="0" animBg="1"/>
      <p:bldP spid="19" grpId="0" bldLvl="0" animBg="1"/>
      <p:bldP spid="2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3"/>
          <p:cNvSpPr/>
          <p:nvPr/>
        </p:nvSpPr>
        <p:spPr>
          <a:xfrm>
            <a:off x="1890395" y="1123406"/>
            <a:ext cx="9984740" cy="1136466"/>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Khi</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chỉnh</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sửa</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hoàn</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thiện</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bài</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báo</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cáo</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nghiên</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cứu</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cần</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dựa</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theo</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các</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tiêu</a:t>
            </a:r>
            <a:r>
              <a:rPr kumimoji="0" lang="en-US"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chí</a:t>
            </a:r>
            <a:r>
              <a:rPr kumimoji="0" lang="vi-VN" alt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vi-VN"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Picture 10">
            <a:hlinkClick r:id=""/>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4714" y="223185"/>
            <a:ext cx="1846928" cy="1801127"/>
          </a:xfrm>
          <a:prstGeom prst="rect">
            <a:avLst/>
          </a:prstGeom>
        </p:spPr>
      </p:pic>
      <p:sp>
        <p:nvSpPr>
          <p:cNvPr id="12" name="Rectangle: Rounded Corners 11"/>
          <p:cNvSpPr/>
          <p:nvPr/>
        </p:nvSpPr>
        <p:spPr>
          <a:xfrm>
            <a:off x="1903775" y="2599508"/>
            <a:ext cx="10006676" cy="113646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1</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Đảm</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bảo</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trình</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bày</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rõ</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ràng</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ý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kiến</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về</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vấn</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đề</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nghiên</a:t>
            </a:r>
            <a:r>
              <a:rPr kumimoji="0" 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rPr>
              <a:t>cứu</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a:t>
            </a:r>
            <a:endParaRPr kumimoji="0" lang="en-US" sz="32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1894205" y="4075611"/>
            <a:ext cx="10025380" cy="90133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2.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Tuân</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thủ</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những</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quy</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định</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về</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trích</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dẫn</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và</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chú</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thích</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nguồn</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tài</a:t>
            </a:r>
            <a:r>
              <a:rPr kumimoji="0" lang="en-US" altLang="en-US" sz="3200" b="0"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 </a:t>
            </a:r>
            <a:r>
              <a:rPr kumimoji="0" lang="en-US" altLang="en-US" sz="3200" b="0" i="0" u="none" strike="noStrike" kern="1200" cap="none" spc="0" normalizeH="0" baseline="0" noProof="0" dirty="0" err="1" smtClean="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liệu</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a:t>
            </a:r>
            <a:endParaRPr kumimoji="0" lang="vi-VN" alt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18" name="Rectangle: Rounded Corners 17"/>
          <p:cNvSpPr/>
          <p:nvPr/>
        </p:nvSpPr>
        <p:spPr>
          <a:xfrm>
            <a:off x="1746446" y="5316583"/>
            <a:ext cx="10070943" cy="99277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Calibri"/>
                <a:ea typeface="+mn-ea"/>
                <a:cs typeface="+mn-cs"/>
              </a:rPr>
              <a:t>3</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.Đảm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bảo</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dung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từ</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đặt</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câu</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chính</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xác</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và</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viết</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đúng</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chính</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 </a:t>
            </a:r>
            <a:r>
              <a:rPr kumimoji="0" lang="en-US" sz="3200" b="0" i="0" u="none" strike="noStrike" kern="1200" cap="none" spc="0" normalizeH="0" baseline="0" noProof="0" dirty="0" err="1" smtClean="0">
                <a:ln>
                  <a:noFill/>
                </a:ln>
                <a:solidFill>
                  <a:srgbClr val="00B050"/>
                </a:solidFill>
                <a:effectLst/>
                <a:uLnTx/>
                <a:uFillTx/>
                <a:latin typeface="Calibri"/>
                <a:ea typeface="+mn-ea"/>
                <a:cs typeface="+mn-cs"/>
              </a:rPr>
              <a:t>tả</a:t>
            </a:r>
            <a:r>
              <a:rPr kumimoji="0" lang="en-US" sz="3200" b="0" i="0" u="none" strike="noStrike" kern="1200" cap="none" spc="0" normalizeH="0" baseline="0" noProof="0" dirty="0" smtClean="0">
                <a:ln>
                  <a:noFill/>
                </a:ln>
                <a:solidFill>
                  <a:srgbClr val="00B050"/>
                </a:solidFill>
                <a:effectLst/>
                <a:uLnTx/>
                <a:uFillTx/>
                <a:latin typeface="Calibri"/>
                <a:ea typeface="+mn-ea"/>
                <a:cs typeface="+mn-cs"/>
              </a:rPr>
              <a:t>.</a:t>
            </a:r>
            <a:endParaRPr kumimoji="0" lang="en-US" sz="3200" b="0"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20" name="Group 19"/>
          <p:cNvGrpSpPr/>
          <p:nvPr/>
        </p:nvGrpSpPr>
        <p:grpSpPr>
          <a:xfrm>
            <a:off x="456278" y="2149475"/>
            <a:ext cx="849496" cy="4706480"/>
            <a:chOff x="3724865" y="1838082"/>
            <a:chExt cx="849496" cy="470648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4865" y="1838082"/>
              <a:ext cx="849496" cy="4706480"/>
            </a:xfrm>
            <a:prstGeom prst="rect">
              <a:avLst/>
            </a:prstGeom>
          </p:spPr>
        </p:pic>
        <p:sp>
          <p:nvSpPr>
            <p:cNvPr id="22" name="Rectangle: Rounded Corners 21"/>
            <p:cNvSpPr/>
            <p:nvPr/>
          </p:nvSpPr>
          <p:spPr>
            <a:xfrm>
              <a:off x="3865118" y="1937634"/>
              <a:ext cx="598018" cy="448537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24" name="Rectangle: Rounded Corners 23"/>
          <p:cNvSpPr/>
          <p:nvPr/>
        </p:nvSpPr>
        <p:spPr>
          <a:xfrm>
            <a:off x="639405" y="2245092"/>
            <a:ext cx="565282" cy="4521718"/>
          </a:xfrm>
          <a:prstGeom prst="roundRect">
            <a:avLst>
              <a:gd name="adj" fmla="val 50000"/>
            </a:avLst>
          </a:prstGeom>
          <a:pattFill prst="pct8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5" name="Content Placeholder 12">
            <a:hlinkClick r:id=""/>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063" y="5710835"/>
            <a:ext cx="1801126" cy="1290167"/>
          </a:xfrm>
          <a:prstGeom prst="rect">
            <a:avLst/>
          </a:prstGeom>
        </p:spPr>
      </p:pic>
      <p:sp>
        <p:nvSpPr>
          <p:cNvPr id="2" name="Rectangle 1"/>
          <p:cNvSpPr/>
          <p:nvPr/>
        </p:nvSpPr>
        <p:spPr>
          <a:xfrm>
            <a:off x="2312126" y="117566"/>
            <a:ext cx="9000308" cy="666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55750" rtl="0" eaLnBrk="0" fontAlgn="base" latinLnBrk="0" hangingPunct="0">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I.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Cách</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triển</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khai</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báo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cáo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nghiên</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cứu</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theo</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từng</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loại</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đề</a:t>
            </a:r>
            <a:r>
              <a:rPr kumimoji="0" lang="en-US"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 </a:t>
            </a:r>
            <a:r>
              <a:rPr kumimoji="0" lang="en-US" sz="2800" b="1" i="0" u="none" strike="noStrike" kern="1200" cap="none" spc="0" normalizeH="0" baseline="0" noProof="0" dirty="0" err="1">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rPr>
              <a:t>tài</a:t>
            </a:r>
            <a:endParaRPr kumimoji="0" lang="vi-VN" sz="2800" b="1" i="0" u="none" strike="noStrike" kern="1200" cap="none" spc="0" normalizeH="0" baseline="0" noProof="0" dirty="0">
              <a:ln>
                <a:noFill/>
              </a:ln>
              <a:solidFill>
                <a:srgbClr val="FFC000">
                  <a:lumMod val="60000"/>
                  <a:lumOff val="40000"/>
                </a:srgbClr>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sym typeface="+mn-ea"/>
            </a:endParaRPr>
          </a:p>
        </p:txBody>
      </p:sp>
    </p:spTree>
    <p:extLst>
      <p:ext uri="{BB962C8B-B14F-4D97-AF65-F5344CB8AC3E}">
        <p14:creationId xmlns:p14="http://schemas.microsoft.com/office/powerpoint/2010/main" val="22496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15000"/>
                                        <p:tgtEl>
                                          <p:spTgt spid="24"/>
                                        </p:tgtEl>
                                      </p:cBhvr>
                                    </p:animEffect>
                                  </p:childTnLst>
                                </p:cTn>
                              </p:par>
                              <p:par>
                                <p:cTn id="39" presetID="2" presetClass="entr" presetSubtype="8"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64" presetClass="path" presetSubtype="0" accel="50000" decel="50000" fill="hold" nodeType="withEffect">
                                  <p:stCondLst>
                                    <p:cond delay="0"/>
                                  </p:stCondLst>
                                  <p:childTnLst>
                                    <p:animMotion origin="layout" path="M 2.70833E-6 -3.7037E-7 L 2.70833E-6 -0.60139 " pathEditMode="relative" rAng="0" ptsTypes="AA">
                                      <p:cBhvr>
                                        <p:cTn id="44" dur="15000" fill="hold"/>
                                        <p:tgtEl>
                                          <p:spTgt spid="25"/>
                                        </p:tgtEl>
                                        <p:attrNameLst>
                                          <p:attrName>ppt_x</p:attrName>
                                          <p:attrName>ppt_y</p:attrName>
                                        </p:attrNameLst>
                                      </p:cBhvr>
                                      <p:rCtr x="0" y="-30069"/>
                                    </p:animMotion>
                                  </p:childTnLst>
                                </p:cTn>
                              </p:par>
                            </p:childTnLst>
                          </p:cTn>
                        </p:par>
                        <p:par>
                          <p:cTn id="45" fill="hold">
                            <p:stCondLst>
                              <p:cond delay="16500"/>
                            </p:stCondLst>
                            <p:childTnLst>
                              <p:par>
                                <p:cTn id="46" presetID="26" presetClass="emph" presetSubtype="0" repeatCount="5000" fill="hold" nodeType="afterEffect">
                                  <p:stCondLst>
                                    <p:cond delay="0"/>
                                  </p:stCondLst>
                                  <p:childTnLst>
                                    <p:animEffect transition="out" filter="fade">
                                      <p:cBhvr>
                                        <p:cTn id="47" dur="500" tmFilter="0, 0; .2, .5; .8, .5; 1, 0"/>
                                        <p:tgtEl>
                                          <p:spTgt spid="25"/>
                                        </p:tgtEl>
                                      </p:cBhvr>
                                    </p:animEffect>
                                    <p:animScale>
                                      <p:cBhvr>
                                        <p:cTn id="48" dur="250" autoRev="1" fill="hold"/>
                                        <p:tgtEl>
                                          <p:spTgt spid="25"/>
                                        </p:tgtEl>
                                      </p:cBhvr>
                                      <p:by x="105000" y="105000"/>
                                    </p:animScale>
                                  </p:childTnLst>
                                  <p:subTnLst>
                                    <p:audio>
                                      <p:cMediaNode vol="80000">
                                        <p:cTn display="0" masterRel="sameClick">
                                          <p:stCondLst>
                                            <p:cond evt="begin" delay="0">
                                              <p:tn val="46"/>
                                            </p:cond>
                                          </p:stCondLst>
                                          <p:endCondLst>
                                            <p:cond evt="onStopAudio" delay="0">
                                              <p:tgtEl>
                                                <p:sldTgt/>
                                              </p:tgtEl>
                                            </p:cond>
                                          </p:endCondLst>
                                        </p:cTn>
                                        <p:tgtEl>
                                          <p:sndTgt r:embed="rId2" name="AmHetGio.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iterate type="lt">
                                    <p:tmPct val="0"/>
                                  </p:iterate>
                                  <p:childTnLst>
                                    <p:animClr clrSpc="rgb" dir="cw">
                                      <p:cBhvr>
                                        <p:cTn id="53" dur="250" fill="hold"/>
                                        <p:tgtEl>
                                          <p:spTgt spid="12"/>
                                        </p:tgtEl>
                                        <p:attrNameLst>
                                          <p:attrName>fillcolor</p:attrName>
                                        </p:attrNameLst>
                                      </p:cBhvr>
                                      <p:to>
                                        <a:srgbClr val="FFF2CC"/>
                                      </p:to>
                                    </p:animClr>
                                    <p:set>
                                      <p:cBhvr>
                                        <p:cTn id="54" dur="250" fill="hold"/>
                                        <p:tgtEl>
                                          <p:spTgt spid="12"/>
                                        </p:tgtEl>
                                        <p:attrNameLst>
                                          <p:attrName>fill.type</p:attrName>
                                        </p:attrNameLst>
                                      </p:cBhvr>
                                      <p:to>
                                        <p:strVal val="solid"/>
                                      </p:to>
                                    </p:set>
                                    <p:set>
                                      <p:cBhvr>
                                        <p:cTn id="55" dur="250" fill="hold"/>
                                        <p:tgtEl>
                                          <p:spTgt spid="1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1" presetClass="emph" presetSubtype="2" fill="hold" nodeType="withEffect">
                                  <p:stCondLst>
                                    <p:cond delay="1000"/>
                                  </p:stCondLst>
                                  <p:iterate type="lt">
                                    <p:tmPct val="0"/>
                                  </p:iterate>
                                  <p:childTnLst>
                                    <p:animClr clrSpc="rgb" dir="cw">
                                      <p:cBhvr>
                                        <p:cTn id="57" dur="250" fill="hold"/>
                                        <p:tgtEl>
                                          <p:spTgt spid="12"/>
                                        </p:tgtEl>
                                        <p:attrNameLst>
                                          <p:attrName>fillcolor</p:attrName>
                                        </p:attrNameLst>
                                      </p:cBhvr>
                                      <p:to>
                                        <a:srgbClr val="FEB002"/>
                                      </p:to>
                                    </p:animClr>
                                    <p:set>
                                      <p:cBhvr>
                                        <p:cTn id="58" dur="250" fill="hold"/>
                                        <p:tgtEl>
                                          <p:spTgt spid="12"/>
                                        </p:tgtEl>
                                        <p:attrNameLst>
                                          <p:attrName>fill.type</p:attrName>
                                        </p:attrNameLst>
                                      </p:cBhvr>
                                      <p:to>
                                        <p:strVal val="solid"/>
                                      </p:to>
                                    </p:set>
                                    <p:set>
                                      <p:cBhvr>
                                        <p:cTn id="5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iterate type="lt">
                                    <p:tmPct val="0"/>
                                  </p:iterate>
                                  <p:childTnLst>
                                    <p:animClr clrSpc="rgb" dir="cw">
                                      <p:cBhvr>
                                        <p:cTn id="64" dur="250" fill="hold"/>
                                        <p:tgtEl>
                                          <p:spTgt spid="17"/>
                                        </p:tgtEl>
                                        <p:attrNameLst>
                                          <p:attrName>fillcolor</p:attrName>
                                        </p:attrNameLst>
                                      </p:cBhvr>
                                      <p:to>
                                        <a:srgbClr val="FFF2CC"/>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1" presetClass="emph" presetSubtype="2" fill="hold" nodeType="withEffect">
                                  <p:stCondLst>
                                    <p:cond delay="1000"/>
                                  </p:stCondLst>
                                  <p:iterate type="lt">
                                    <p:tmPct val="0"/>
                                  </p:iterate>
                                  <p:childTnLst>
                                    <p:animClr clrSpc="rgb" dir="cw">
                                      <p:cBhvr>
                                        <p:cTn id="68" dur="250" fill="hold"/>
                                        <p:tgtEl>
                                          <p:spTgt spid="17"/>
                                        </p:tgtEl>
                                        <p:attrNameLst>
                                          <p:attrName>fillcolor</p:attrName>
                                        </p:attrNameLst>
                                      </p:cBhvr>
                                      <p:to>
                                        <a:srgbClr val="00B050"/>
                                      </p:to>
                                    </p:animClr>
                                    <p:set>
                                      <p:cBhvr>
                                        <p:cTn id="69" dur="250" fill="hold"/>
                                        <p:tgtEl>
                                          <p:spTgt spid="17"/>
                                        </p:tgtEl>
                                        <p:attrNameLst>
                                          <p:attrName>fill.type</p:attrName>
                                        </p:attrNameLst>
                                      </p:cBhvr>
                                      <p:to>
                                        <p:strVal val="solid"/>
                                      </p:to>
                                    </p:set>
                                    <p:set>
                                      <p:cBhvr>
                                        <p:cTn id="70"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1" restart="whenNotActive" fill="hold" evtFilter="cancelBubble" nodeType="interactiveSeq">
                <p:stCondLst>
                  <p:cond evt="onClick" delay="0">
                    <p:tgtEl>
                      <p:spTgt spid="18"/>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iterate type="lt">
                                    <p:tmPct val="0"/>
                                  </p:iterate>
                                  <p:childTnLst>
                                    <p:animClr clrSpc="rgb" dir="cw">
                                      <p:cBhvr>
                                        <p:cTn id="75" dur="250" fill="hold"/>
                                        <p:tgtEl>
                                          <p:spTgt spid="18"/>
                                        </p:tgtEl>
                                        <p:attrNameLst>
                                          <p:attrName>fillcolor</p:attrName>
                                        </p:attrNameLst>
                                      </p:cBhvr>
                                      <p:to>
                                        <a:srgbClr val="FFF2CC"/>
                                      </p:to>
                                    </p:animClr>
                                    <p:set>
                                      <p:cBhvr>
                                        <p:cTn id="76" dur="250" fill="hold"/>
                                        <p:tgtEl>
                                          <p:spTgt spid="18"/>
                                        </p:tgtEl>
                                        <p:attrNameLst>
                                          <p:attrName>fill.type</p:attrName>
                                        </p:attrNameLst>
                                      </p:cBhvr>
                                      <p:to>
                                        <p:strVal val="solid"/>
                                      </p:to>
                                    </p:set>
                                    <p:set>
                                      <p:cBhvr>
                                        <p:cTn id="77" dur="250" fill="hold"/>
                                        <p:tgtEl>
                                          <p:spTgt spid="18"/>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par>
                                <p:cTn id="78" presetID="1" presetClass="emph" presetSubtype="2" fill="hold" nodeType="withEffect">
                                  <p:stCondLst>
                                    <p:cond delay="1000"/>
                                  </p:stCondLst>
                                  <p:iterate type="lt">
                                    <p:tmPct val="0"/>
                                  </p:iterate>
                                  <p:childTnLst>
                                    <p:animClr clrSpc="rgb" dir="cw">
                                      <p:cBhvr>
                                        <p:cTn id="79" dur="250" fill="hold"/>
                                        <p:tgtEl>
                                          <p:spTgt spid="18"/>
                                        </p:tgtEl>
                                        <p:attrNameLst>
                                          <p:attrName>fillcolor</p:attrName>
                                        </p:attrNameLst>
                                      </p:cBhvr>
                                      <p:to>
                                        <a:srgbClr val="FEB002"/>
                                      </p:to>
                                    </p:animClr>
                                    <p:set>
                                      <p:cBhvr>
                                        <p:cTn id="80" dur="250" fill="hold"/>
                                        <p:tgtEl>
                                          <p:spTgt spid="18"/>
                                        </p:tgtEl>
                                        <p:attrNameLst>
                                          <p:attrName>fill.type</p:attrName>
                                        </p:attrNameLst>
                                      </p:cBhvr>
                                      <p:to>
                                        <p:strVal val="solid"/>
                                      </p:to>
                                    </p:set>
                                    <p:set>
                                      <p:cBhvr>
                                        <p:cTn id="81"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6" grpId="0" bldLvl="0" animBg="1"/>
      <p:bldP spid="12" grpId="0" bldLvl="0" animBg="1"/>
      <p:bldP spid="17" grpId="0" bldLvl="0" animBg="1"/>
      <p:bldP spid="18" grpId="0" bldLvl="0" animBg="1"/>
      <p:bldP spid="2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1"/>
          <p:cNvSpPr/>
          <p:nvPr/>
        </p:nvSpPr>
        <p:spPr>
          <a:xfrm>
            <a:off x="1293223" y="1157823"/>
            <a:ext cx="9836332"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Các</a:t>
            </a:r>
            <a:r>
              <a:rPr kumimoji="0" lang="en-US" sz="32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thao</a:t>
            </a:r>
            <a:r>
              <a:rPr kumimoji="0" lang="en-US" sz="32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tác</a:t>
            </a:r>
            <a:r>
              <a:rPr kumimoji="0" lang="en-US" sz="32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nghiên</a:t>
            </a:r>
            <a:r>
              <a:rPr kumimoji="0" lang="en-US" sz="32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cứu</a:t>
            </a:r>
            <a:r>
              <a:rPr kumimoji="0" lang="en-US" sz="3200" b="0"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endParaRPr kumimoji="0" lang="vi-VN" sz="32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Tập</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hợp</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và</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tích</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dị</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bản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hiện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tại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chỉ</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thấy</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có</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hai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dị</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bản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endParaRPr kumimoji="0" lang="vi-VN" sz="32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Nhận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xét</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đánh</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giá</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khái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quát</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về</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giá</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trị</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của</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bài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ca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dao</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Đối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thoại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với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các</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kiến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trước</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đó</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tích</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và</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trình</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bày</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kiến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của</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mình</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Lí</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giải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bằng</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ngôn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từ</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và</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sơ</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đồ</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Đánh</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giá</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tổng</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hợp</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các</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bình</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diện</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Xét</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về</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nội</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dung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và</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nghĩa</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trưng</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Về</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mặt</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cấu</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tứ</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Xét</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về</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thủ</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pháp</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nghệ</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thuật</a:t>
            </a:r>
            <a:r>
              <a:rPr kumimoji="0" lang="en-US" sz="32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endParaRPr kumimoji="0" lang="vi-VN" sz="32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p:txBody>
      </p:sp>
      <p:sp>
        <p:nvSpPr>
          <p:cNvPr id="5" name="Rounded Rectangle 4"/>
          <p:cNvSpPr/>
          <p:nvPr/>
        </p:nvSpPr>
        <p:spPr>
          <a:xfrm>
            <a:off x="2978331" y="0"/>
            <a:ext cx="7589520" cy="9474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Tìm</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hiểu</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các</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văn</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bản</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tham</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khảo</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Bài</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1: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Về</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bài</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ca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dao</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Trong</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đầm</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gì</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đẹp</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bằng</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sen</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a:t>
            </a:r>
            <a:endParaRPr kumimoji="0" lang="vi-VN" sz="2400" b="0" i="0" u="none" strike="noStrike" kern="1200" cap="none" spc="0" normalizeH="0" baseline="0" noProof="0" dirty="0">
              <a:ln>
                <a:noFill/>
              </a:ln>
              <a:solidFill>
                <a:srgbClr val="000000"/>
              </a:solidFill>
              <a:effectLst/>
              <a:uLnTx/>
              <a:uFillTx/>
              <a:latin typeface="Calibri"/>
              <a:ea typeface="Calibri"/>
              <a:cs typeface="Times New Roman"/>
            </a:endParaRPr>
          </a:p>
        </p:txBody>
      </p:sp>
    </p:spTree>
    <p:extLst>
      <p:ext uri="{BB962C8B-B14F-4D97-AF65-F5344CB8AC3E}">
        <p14:creationId xmlns:p14="http://schemas.microsoft.com/office/powerpoint/2010/main" val="41565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26"/>
          <p:cNvSpPr txBox="1">
            <a:spLocks noGrp="1"/>
          </p:cNvSpPr>
          <p:nvPr>
            <p:ph type="title"/>
          </p:nvPr>
        </p:nvSpPr>
        <p:spPr>
          <a:xfrm>
            <a:off x="0" y="0"/>
            <a:ext cx="6836899" cy="2016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dirty="0">
                <a:solidFill>
                  <a:srgbClr val="FF0000"/>
                </a:solidFill>
                <a:latin typeface="UTM Ong Do Gia" panose="02040603050506020204" pitchFamily="18" charset="0"/>
              </a:rPr>
              <a:t>KHÁI QUÁT CHUNG VỀ VĂN HỌC DÂN GIAN</a:t>
            </a:r>
            <a:endParaRPr dirty="0">
              <a:solidFill>
                <a:srgbClr val="FF0000"/>
              </a:solidFill>
              <a:latin typeface="UTM Ong Do Gia" panose="02040603050506020204" pitchFamily="18" charset="0"/>
            </a:endParaRPr>
          </a:p>
        </p:txBody>
      </p:sp>
      <p:sp>
        <p:nvSpPr>
          <p:cNvPr id="706" name="Google Shape;706;p26"/>
          <p:cNvSpPr txBox="1">
            <a:spLocks noGrp="1"/>
          </p:cNvSpPr>
          <p:nvPr>
            <p:ph type="subTitle" idx="1"/>
          </p:nvPr>
        </p:nvSpPr>
        <p:spPr>
          <a:xfrm>
            <a:off x="601237" y="3429000"/>
            <a:ext cx="47688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US" dirty="0" err="1"/>
              <a:t>Làm</a:t>
            </a:r>
            <a:r>
              <a:rPr lang="en-US" dirty="0"/>
              <a:t> </a:t>
            </a:r>
            <a:r>
              <a:rPr lang="en-US" dirty="0" err="1"/>
              <a:t>việc</a:t>
            </a:r>
            <a:r>
              <a:rPr lang="en-US" dirty="0"/>
              <a:t> </a:t>
            </a:r>
            <a:r>
              <a:rPr lang="en-US" dirty="0" err="1"/>
              <a:t>nhóm</a:t>
            </a:r>
            <a:endParaRPr dirty="0"/>
          </a:p>
        </p:txBody>
      </p:sp>
      <p:sp>
        <p:nvSpPr>
          <p:cNvPr id="707" name="Google Shape;707;p26"/>
          <p:cNvSpPr txBox="1">
            <a:spLocks noGrp="1"/>
          </p:cNvSpPr>
          <p:nvPr>
            <p:ph type="body" idx="2"/>
          </p:nvPr>
        </p:nvSpPr>
        <p:spPr>
          <a:xfrm>
            <a:off x="6096000" y="2363675"/>
            <a:ext cx="5687100" cy="3111000"/>
          </a:xfrm>
          <a:prstGeom prst="rect">
            <a:avLst/>
          </a:prstGeom>
        </p:spPr>
        <p:txBody>
          <a:bodyPr spcFirstLastPara="1" wrap="square" lIns="121900" tIns="121900" rIns="121900" bIns="121900" anchor="t" anchorCtr="0">
            <a:noAutofit/>
          </a:bodyPr>
          <a:lstStyle/>
          <a:p>
            <a:pPr marL="0" indent="0">
              <a:buNone/>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3200" dirty="0"/>
          </a:p>
        </p:txBody>
      </p:sp>
      <p:pic>
        <p:nvPicPr>
          <p:cNvPr id="2" name="图片 8">
            <a:extLst>
              <a:ext uri="{FF2B5EF4-FFF2-40B4-BE49-F238E27FC236}">
                <a16:creationId xmlns:a16="http://schemas.microsoft.com/office/drawing/2014/main" id="{43C7C802-CF60-9763-8013-9C303E3CD4CC}"/>
              </a:ext>
            </a:extLst>
          </p:cNvPr>
          <p:cNvPicPr>
            <a:picLocks noChangeAspect="1"/>
          </p:cNvPicPr>
          <p:nvPr/>
        </p:nvPicPr>
        <p:blipFill rotWithShape="1">
          <a:blip r:embed="rId3">
            <a:extLst>
              <a:ext uri="{28A0092B-C50C-407E-A947-70E740481C1C}">
                <a14:useLocalDpi xmlns:a14="http://schemas.microsoft.com/office/drawing/2010/main" val="0"/>
              </a:ext>
            </a:extLst>
          </a:blip>
          <a:srcRect l="53863" t="43341" r="891" b="35223"/>
          <a:stretch/>
        </p:blipFill>
        <p:spPr>
          <a:xfrm>
            <a:off x="6981371" y="0"/>
            <a:ext cx="5210627" cy="3300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fade">
                                      <p:cBhvr>
                                        <p:cTn id="7" dur="1000"/>
                                        <p:tgtEl>
                                          <p:spTgt spid="705"/>
                                        </p:tgtEl>
                                      </p:cBhvr>
                                    </p:animEffect>
                                    <p:anim calcmode="lin" valueType="num">
                                      <p:cBhvr>
                                        <p:cTn id="8" dur="1000" fill="hold"/>
                                        <p:tgtEl>
                                          <p:spTgt spid="705"/>
                                        </p:tgtEl>
                                        <p:attrNameLst>
                                          <p:attrName>ppt_x</p:attrName>
                                        </p:attrNameLst>
                                      </p:cBhvr>
                                      <p:tavLst>
                                        <p:tav tm="0">
                                          <p:val>
                                            <p:strVal val="#ppt_x"/>
                                          </p:val>
                                        </p:tav>
                                        <p:tav tm="100000">
                                          <p:val>
                                            <p:strVal val="#ppt_x"/>
                                          </p:val>
                                        </p:tav>
                                      </p:tavLst>
                                    </p:anim>
                                    <p:anim calcmode="lin" valueType="num">
                                      <p:cBhvr>
                                        <p:cTn id="9" dur="1000" fill="hold"/>
                                        <p:tgtEl>
                                          <p:spTgt spid="7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06">
                                            <p:txEl>
                                              <p:pRg st="0" end="0"/>
                                            </p:txEl>
                                          </p:spTgt>
                                        </p:tgtEl>
                                        <p:attrNameLst>
                                          <p:attrName>style.visibility</p:attrName>
                                        </p:attrNameLst>
                                      </p:cBhvr>
                                      <p:to>
                                        <p:strVal val="visible"/>
                                      </p:to>
                                    </p:set>
                                    <p:animEffect transition="in" filter="fade">
                                      <p:cBhvr>
                                        <p:cTn id="14" dur="500"/>
                                        <p:tgtEl>
                                          <p:spTgt spid="70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7">
                                            <p:txEl>
                                              <p:pRg st="0" end="0"/>
                                            </p:txEl>
                                          </p:spTgt>
                                        </p:tgtEl>
                                        <p:attrNameLst>
                                          <p:attrName>style.visibility</p:attrName>
                                        </p:attrNameLst>
                                      </p:cBhvr>
                                      <p:to>
                                        <p:strVal val="visible"/>
                                      </p:to>
                                    </p:set>
                                    <p:anim calcmode="lin" valueType="num">
                                      <p:cBhvr additive="base">
                                        <p:cTn id="19" dur="500" fill="hold"/>
                                        <p:tgtEl>
                                          <p:spTgt spid="70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7">
                                            <p:txEl>
                                              <p:pRg st="0" end="0"/>
                                            </p:txEl>
                                          </p:spTgt>
                                        </p:tgtEl>
                                        <p:attrNameLst>
                                          <p:attrName>ppt_y</p:attrName>
                                        </p:attrNameLst>
                                      </p:cBhvr>
                                      <p:tavLst>
                                        <p:tav tm="0">
                                          <p:val>
                                            <p:strVal val="1+#ppt_h/2"/>
                                          </p:val>
                                        </p:tav>
                                        <p:tav tm="100000">
                                          <p:val>
                                            <p:strVal val="#ppt_y"/>
                                          </p:val>
                                        </p:tav>
                                      </p:tavLst>
                                    </p:anim>
                                  </p:childTnLst>
                                </p:cTn>
                              </p:par>
                              <p:par>
                                <p:cTn id="21" presetID="22" presetClass="entr" presetSubtype="2" fill="hold" nodeType="withEffect">
                                  <p:stCondLst>
                                    <p:cond delay="75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p:bldP spid="706" grpId="0" build="p"/>
      <p:bldP spid="7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1"/>
          <p:cNvSpPr/>
          <p:nvPr/>
        </p:nvSpPr>
        <p:spPr>
          <a:xfrm>
            <a:off x="0" y="1157823"/>
            <a:ext cx="12034838"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Cách</a:t>
            </a:r>
            <a:r>
              <a:rPr kumimoji="0" lang="en-US" sz="28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thức</a:t>
            </a:r>
            <a:r>
              <a:rPr kumimoji="0" lang="en-US" sz="28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triển</a:t>
            </a:r>
            <a:r>
              <a:rPr kumimoji="0" lang="en-US" sz="28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khai</a:t>
            </a:r>
            <a:r>
              <a:rPr kumimoji="0" lang="en-US" sz="28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bài</a:t>
            </a:r>
            <a:r>
              <a:rPr kumimoji="0" lang="en-US" sz="28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viết</a:t>
            </a:r>
            <a:r>
              <a:rPr kumimoji="0" lang="en-US" sz="2800" b="1"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r>
              <a:rPr kumimoji="0" lang="en-US" sz="2800" b="0" i="1"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Bố</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cục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ba</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phần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rõ</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ràng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Phần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1: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Phân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tích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dị</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bản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từ</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Không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rõ</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bài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ca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dao</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vượt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dị</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bản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2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rất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xa</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Phần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2: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Phân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tích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bài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ca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dao</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từ</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dị</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bản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1”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hư</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đền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Phần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3: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Đánh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giá</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tổng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hợp</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từ</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Xét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nội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“do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nó</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gợi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ra</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nội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Bài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thấy</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hiểu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chuyên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sâu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nhà</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nghiên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cứu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dấu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hiệu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như</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nắm</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tư</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liệu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nắm</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nghiên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cứu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quan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am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hiểu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sâu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rộng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lĩnh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vực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thẩm</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thơ</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tỉnh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tế</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tưởng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kết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nối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chiều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phát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mới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bày</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rõ</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ràng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mạch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lạc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p:txBody>
      </p:sp>
      <p:sp>
        <p:nvSpPr>
          <p:cNvPr id="5" name="Rounded Rectangle 4"/>
          <p:cNvSpPr/>
          <p:nvPr/>
        </p:nvSpPr>
        <p:spPr>
          <a:xfrm>
            <a:off x="2978331" y="0"/>
            <a:ext cx="7589520" cy="9474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Tìm</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hiểu</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các</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văn</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bản</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a:ln>
                  <a:noFill/>
                </a:ln>
                <a:solidFill>
                  <a:srgbClr val="C00000"/>
                </a:solidFill>
                <a:effectLst/>
                <a:uLnTx/>
                <a:uFillTx/>
                <a:latin typeface="Times New Roman"/>
                <a:ea typeface="Liberation Mono"/>
                <a:cs typeface="Times New Roman"/>
              </a:rPr>
              <a:t>tham</a:t>
            </a:r>
            <a:r>
              <a:rPr kumimoji="0" lang="en-US" sz="2400" b="1" i="0" u="none" strike="noStrike" kern="1200" cap="none" spc="0" normalizeH="0" baseline="0" noProof="0" dirty="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khảo</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Bài</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1: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Về</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bài</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ca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dao</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Trong</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đầm</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gì</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đẹp</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bằng</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 </a:t>
            </a:r>
            <a:r>
              <a:rPr kumimoji="0" lang="en-US" sz="2400" b="1" i="0" u="none" strike="noStrike" kern="1200" cap="none" spc="0" normalizeH="0" baseline="0" noProof="0" dirty="0" err="1" smtClean="0">
                <a:ln>
                  <a:noFill/>
                </a:ln>
                <a:solidFill>
                  <a:srgbClr val="C00000"/>
                </a:solidFill>
                <a:effectLst/>
                <a:uLnTx/>
                <a:uFillTx/>
                <a:latin typeface="Times New Roman"/>
                <a:ea typeface="Liberation Mono"/>
                <a:cs typeface="Times New Roman"/>
              </a:rPr>
              <a:t>sen</a:t>
            </a:r>
            <a:r>
              <a:rPr kumimoji="0" lang="en-US" sz="2400" b="1" i="0" u="none" strike="noStrike" kern="1200" cap="none" spc="0" normalizeH="0" baseline="0" noProof="0" dirty="0" smtClean="0">
                <a:ln>
                  <a:noFill/>
                </a:ln>
                <a:solidFill>
                  <a:srgbClr val="C00000"/>
                </a:solidFill>
                <a:effectLst/>
                <a:uLnTx/>
                <a:uFillTx/>
                <a:latin typeface="Times New Roman"/>
                <a:ea typeface="Liberation Mono"/>
                <a:cs typeface="Times New Roman"/>
              </a:rPr>
              <a:t>”</a:t>
            </a:r>
            <a:endParaRPr kumimoji="0" lang="vi-VN" sz="2400" b="0" i="0" u="none" strike="noStrike" kern="1200" cap="none" spc="0" normalizeH="0" baseline="0" noProof="0" dirty="0">
              <a:ln>
                <a:noFill/>
              </a:ln>
              <a:solidFill>
                <a:srgbClr val="000000"/>
              </a:solidFill>
              <a:effectLst/>
              <a:uLnTx/>
              <a:uFillTx/>
              <a:latin typeface="Calibri"/>
              <a:ea typeface="Calibri"/>
              <a:cs typeface="Times New Roman"/>
            </a:endParaRPr>
          </a:p>
        </p:txBody>
      </p:sp>
    </p:spTree>
    <p:extLst>
      <p:ext uri="{BB962C8B-B14F-4D97-AF65-F5344CB8AC3E}">
        <p14:creationId xmlns:p14="http://schemas.microsoft.com/office/powerpoint/2010/main" val="35151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403566" y="1860594"/>
            <a:ext cx="8112034" cy="25237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cấu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đủ</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5" name="Rounded Rectangle 4"/>
          <p:cNvSpPr/>
          <p:nvPr/>
        </p:nvSpPr>
        <p:spPr>
          <a:xfrm>
            <a:off x="1306286" y="139700"/>
            <a:ext cx="9653451" cy="6223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ED7D31"/>
                </a:solidFill>
                <a:effectLst/>
                <a:uLnTx/>
                <a:uFillTx/>
                <a:latin typeface="Calibri"/>
                <a:ea typeface="+mn-ea"/>
                <a:cs typeface="+mn-cs"/>
              </a:rPr>
              <a:t>II. </a:t>
            </a:r>
            <a:r>
              <a:rPr kumimoji="0" lang="en-US" sz="2800" b="1" i="0" u="none" strike="noStrike" kern="1200" cap="none" spc="0" normalizeH="0" baseline="0" noProof="0" dirty="0" err="1" smtClean="0">
                <a:ln>
                  <a:noFill/>
                </a:ln>
                <a:solidFill>
                  <a:srgbClr val="ED7D31"/>
                </a:solidFill>
                <a:effectLst/>
                <a:uLnTx/>
                <a:uFillTx/>
                <a:latin typeface="Calibri"/>
                <a:ea typeface="+mn-ea"/>
                <a:cs typeface="+mn-cs"/>
              </a:rPr>
              <a:t>Viết</a:t>
            </a:r>
            <a:r>
              <a:rPr kumimoji="0" lang="en-US" sz="2800" b="1" i="0" u="none" strike="noStrike" kern="1200" cap="none" spc="0" normalizeH="0" baseline="0" noProof="0" dirty="0" smtClean="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báo</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cáo</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nghiên</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cứu</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thuyết</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trình</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kết</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quả</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nghiên</a:t>
            </a:r>
            <a:r>
              <a:rPr kumimoji="0" lang="en-US" sz="2800" b="1" i="0" u="none" strike="noStrike" kern="1200" cap="none" spc="0" normalizeH="0" baseline="0" noProof="0" dirty="0">
                <a:ln>
                  <a:noFill/>
                </a:ln>
                <a:solidFill>
                  <a:srgbClr val="ED7D31"/>
                </a:solidFill>
                <a:effectLst/>
                <a:uLnTx/>
                <a:uFillTx/>
                <a:latin typeface="Calibri"/>
                <a:ea typeface="+mn-ea"/>
                <a:cs typeface="+mn-cs"/>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rPr>
              <a:t>cứu</a:t>
            </a:r>
            <a:endParaRPr kumimoji="0" lang="vi-VN" altLang="en-US" sz="28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852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85115" y="-635"/>
            <a:ext cx="10857502" cy="6223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solidFill>
                <a:effectLst/>
                <a:uLnTx/>
                <a:uFillTx/>
                <a:latin typeface="Calibri"/>
                <a:ea typeface="+mn-ea"/>
                <a:cs typeface="+mn-cs"/>
              </a:rPr>
              <a:t>II.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Viết</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báo</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cáo</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nghiên</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cứu</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thuyết</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trình</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kết</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quả</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nghiên</a:t>
            </a:r>
            <a:r>
              <a:rPr kumimoji="0" lang="en-US" sz="2400" b="1" i="0" u="none" strike="noStrike" kern="1200" cap="none" spc="0" normalizeH="0" baseline="0" noProof="0" dirty="0">
                <a:ln>
                  <a:noFill/>
                </a:ln>
                <a:solidFill>
                  <a:srgbClr val="ED7D31"/>
                </a:solidFill>
                <a:effectLst/>
                <a:uLnTx/>
                <a:uFillTx/>
                <a:latin typeface="Calibri"/>
                <a:ea typeface="+mn-ea"/>
                <a:cs typeface="+mn-cs"/>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rPr>
              <a:t>cứu</a:t>
            </a:r>
            <a:endParaRPr kumimoji="0" lang="vi-VN" alt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85115" y="621666"/>
            <a:ext cx="10948942" cy="697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2. </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Thực</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hành</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thuyết</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trình</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kết</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quả</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nghiên</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cứu</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04504" y="1319351"/>
            <a:ext cx="11991702" cy="597086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Tx/>
              <a:buAutoNum type="alphaLcPeriod"/>
              <a:tabLst/>
              <a:defRPr/>
            </a:pP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Liberation Mono"/>
                <a:cs typeface="Times New Roman" pitchFamily="18" charset="0"/>
              </a:rPr>
              <a:t>Chuẩn</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Liberation Mono"/>
                <a:cs typeface="Times New Roman" pitchFamily="18" charset="0"/>
              </a:rPr>
              <a:t>bị</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Liberation Mono"/>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Đọc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báo</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cáo</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nghiên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cứu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đã</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tóm</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nó</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dưới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dạng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đề</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cương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hoặc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sơ</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đồ</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chú</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đánh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dấu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luận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lí</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lẽ</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bằng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chứng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không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thể</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không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nhắc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Lập</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sơ</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đồ</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mô</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tả</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nội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chính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sẽ</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bày</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slide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chiếu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Liberation Mono"/>
                <a:cs typeface="Times New Roman" pitchFamily="18" charset="0"/>
              </a:rPr>
              <a:t>Chuẩn</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bị</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bảng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biểu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tranh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ảnh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rPr>
              <a:t>, video minh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rPr>
              <a:t>hoạ</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Liberation Mono"/>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b.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Trình</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bày</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Thể</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hiện</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được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nội</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dung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theo</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mô</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hình</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đề</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cương</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của</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một</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bài</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báo</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cáo</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nghiên</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cứu</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Có</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thể</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kết</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hợp</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hình</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thức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trình</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diễn</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trình</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chiếu</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để</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bài</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thuyết</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trình</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thêm</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sinh</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động</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Chú</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ý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tư</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thế</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tác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phong</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khi</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trình</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bày</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Tạo</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sự</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tương</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tác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với</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người</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nghe</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76155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0"/>
          <a:ext cx="12192001" cy="6857999"/>
        </p:xfrm>
        <a:graphic>
          <a:graphicData uri="http://schemas.openxmlformats.org/drawingml/2006/table">
            <a:tbl>
              <a:tblPr firstRow="1" bandRow="1">
                <a:tableStyleId>{7DF18680-E054-41AD-8BC1-D1AEF772440D}</a:tableStyleId>
              </a:tblPr>
              <a:tblGrid>
                <a:gridCol w="471606">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3998795">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gridCol w="2743200">
                  <a:extLst>
                    <a:ext uri="{9D8B030D-6E8A-4147-A177-3AD203B41FA5}">
                      <a16:colId xmlns:a16="http://schemas.microsoft.com/office/drawing/2014/main" val="20004"/>
                    </a:ext>
                  </a:extLst>
                </a:gridCol>
              </a:tblGrid>
              <a:tr h="448547">
                <a:tc>
                  <a:txBody>
                    <a:bodyPr/>
                    <a:lstStyle/>
                    <a:p>
                      <a:pPr algn="ctr"/>
                      <a:r>
                        <a:rPr lang="en-US" sz="9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STT</a:t>
                      </a:r>
                      <a:endParaRPr lang="vi-VN" sz="9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en-US" sz="14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1400" baseline="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baseline="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chí</a:t>
                      </a:r>
                      <a:endParaRPr lang="vi-VN"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en-US" sz="14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Mức</a:t>
                      </a:r>
                      <a:r>
                        <a:rPr lang="en-US" sz="1400" baseline="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3</a:t>
                      </a:r>
                      <a:endParaRPr lang="vi-VN"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en-US" sz="14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Mức</a:t>
                      </a:r>
                      <a:r>
                        <a:rPr lang="en-US" sz="1400" baseline="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2</a:t>
                      </a:r>
                      <a:endParaRPr lang="vi-VN"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en-US" sz="14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Mức</a:t>
                      </a:r>
                      <a:r>
                        <a:rPr lang="en-US" sz="1400" baseline="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1</a:t>
                      </a:r>
                      <a:endParaRPr lang="vi-VN"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281890">
                <a:tc>
                  <a:txBody>
                    <a:bodyPr/>
                    <a:lstStyle/>
                    <a:p>
                      <a:r>
                        <a:rPr lang="en-US" sz="1400" dirty="0" smtClean="0">
                          <a:latin typeface="Times New Roman" pitchFamily="18" charset="0"/>
                          <a:cs typeface="Times New Roman" pitchFamily="18" charset="0"/>
                        </a:rPr>
                        <a:t>1</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dirty="0" err="1">
                          <a:effectLst/>
                          <a:latin typeface="Times New Roman"/>
                          <a:ea typeface="Liberation Mono"/>
                          <a:cs typeface="Times New Roman"/>
                        </a:rPr>
                        <a:t>Xác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định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đề</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Xác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định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trọng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tâm</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triển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khai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đề</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thê</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hiện</a:t>
                      </a:r>
                      <a:endParaRPr lang="vi-VN" sz="1100" dirty="0">
                        <a:effectLst/>
                        <a:latin typeface="Calibri"/>
                        <a:ea typeface="Calibri"/>
                        <a:cs typeface="Times New Roman"/>
                      </a:endParaRPr>
                    </a:p>
                    <a:p>
                      <a:pPr algn="just">
                        <a:lnSpc>
                          <a:spcPct val="107000"/>
                        </a:lnSpc>
                        <a:spcAft>
                          <a:spcPts val="0"/>
                        </a:spcAft>
                      </a:pP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giá</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trị</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nỗi</a:t>
                      </a:r>
                      <a:endParaRPr lang="vi-VN" sz="1100" dirty="0">
                        <a:effectLst/>
                        <a:latin typeface="Calibri"/>
                        <a:ea typeface="Calibri"/>
                        <a:cs typeface="Times New Roman"/>
                      </a:endParaRPr>
                    </a:p>
                    <a:p>
                      <a:pPr algn="just">
                        <a:lnSpc>
                          <a:spcPct val="107000"/>
                        </a:lnSpc>
                        <a:spcAft>
                          <a:spcPts val="0"/>
                        </a:spcAft>
                      </a:pPr>
                      <a:r>
                        <a:rPr lang="en-US" sz="1300" dirty="0" err="1">
                          <a:effectLst/>
                          <a:latin typeface="Times New Roman"/>
                          <a:ea typeface="Liberation Mono"/>
                          <a:cs typeface="Times New Roman"/>
                        </a:rPr>
                        <a:t>bật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của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đối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tượng</a:t>
                      </a:r>
                      <a:endParaRPr lang="vi-VN" sz="1100" dirty="0">
                        <a:effectLst/>
                        <a:latin typeface="Calibri"/>
                        <a:ea typeface="Calibri"/>
                        <a:cs typeface="Times New Roman"/>
                      </a:endParaRPr>
                    </a:p>
                    <a:p>
                      <a:pPr algn="just">
                        <a:lnSpc>
                          <a:spcPct val="107000"/>
                        </a:lnSpc>
                        <a:spcAft>
                          <a:spcPts val="0"/>
                        </a:spcAft>
                      </a:pPr>
                      <a:r>
                        <a:rPr lang="en-US" sz="1300" dirty="0" err="1">
                          <a:effectLst/>
                          <a:latin typeface="Times New Roman"/>
                          <a:ea typeface="Liberation Mono"/>
                          <a:cs typeface="Times New Roman"/>
                        </a:rPr>
                        <a:t>nghiên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cứu</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Xác định đúng vấn để trọng tâm nhưng chưa triển khai trình bày vấn đề rõ ràng.</a:t>
                      </a:r>
                      <a:endParaRPr lang="vi-VN" sz="1100">
                        <a:effectLst/>
                        <a:latin typeface="Calibri"/>
                        <a:ea typeface="Calibri"/>
                        <a:cs typeface="Times New Roman"/>
                      </a:endParaRPr>
                    </a:p>
                    <a:p>
                      <a:pPr algn="just">
                        <a:lnSpc>
                          <a:spcPct val="107000"/>
                        </a:lnSpc>
                        <a:spcAft>
                          <a:spcPts val="0"/>
                        </a:spcAft>
                      </a:pPr>
                      <a:r>
                        <a:rPr lang="en-US" sz="1300">
                          <a:effectLst/>
                          <a:latin typeface="Times New Roman"/>
                          <a:ea typeface="Liberation Mono"/>
                          <a:cs typeface="Times New Roman"/>
                        </a:rPr>
                        <a:t> </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xác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định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trọng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tâm</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triển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khai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đề</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p>
                      <a:pPr algn="just">
                        <a:lnSpc>
                          <a:spcPct val="107000"/>
                        </a:lnSpc>
                        <a:spcAft>
                          <a:spcPts val="0"/>
                        </a:spcAft>
                      </a:pPr>
                      <a:r>
                        <a:rPr lang="en-US" sz="1300" dirty="0">
                          <a:effectLst/>
                          <a:latin typeface="Times New Roman"/>
                          <a:ea typeface="Liberation Mono"/>
                          <a:cs typeface="Times New Roman"/>
                        </a:rPr>
                        <a:t> </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9134">
                <a:tc>
                  <a:txBody>
                    <a:bodyPr/>
                    <a:lstStyle/>
                    <a:p>
                      <a:r>
                        <a:rPr lang="en-US" sz="1400" dirty="0" smtClean="0">
                          <a:latin typeface="Times New Roman" pitchFamily="18" charset="0"/>
                          <a:cs typeface="Times New Roman" pitchFamily="18" charset="0"/>
                        </a:rPr>
                        <a:t>2</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Quan điểm và và thái độ của người viết</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Thể hiện rõ quan điểm và thái độ của người viết về  những nội dung nôi bật của đối tượng nghiên cứu.</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Có thể hiện quan điểm thái độ của gười viết, nhưng cách thể hiện chưa rõ ràng.</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hiện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quan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điểm</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thái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độ</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của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gười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hoặc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hiện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025513">
                <a:tc>
                  <a:txBody>
                    <a:bodyPr/>
                    <a:lstStyle/>
                    <a:p>
                      <a:r>
                        <a:rPr lang="en-US" sz="1400" dirty="0" smtClean="0">
                          <a:latin typeface="Times New Roman" pitchFamily="18" charset="0"/>
                          <a:cs typeface="Times New Roman" pitchFamily="18" charset="0"/>
                        </a:rPr>
                        <a:t>3</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dirty="0" err="1">
                          <a:effectLst/>
                          <a:latin typeface="Times New Roman"/>
                          <a:ea typeface="Liberation Mono"/>
                          <a:cs typeface="Times New Roman"/>
                        </a:rPr>
                        <a:t>Sử</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dụng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lí</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lẽ</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bằng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chứng</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Sử dụng các li lẽ,  </a:t>
                      </a:r>
                      <a:endParaRPr lang="vi-VN" sz="1100">
                        <a:effectLst/>
                        <a:latin typeface="Calibri"/>
                        <a:ea typeface="Calibri"/>
                        <a:cs typeface="Times New Roman"/>
                      </a:endParaRPr>
                    </a:p>
                    <a:p>
                      <a:pPr algn="just">
                        <a:lnSpc>
                          <a:spcPct val="107000"/>
                        </a:lnSpc>
                        <a:spcAft>
                          <a:spcPts val="0"/>
                        </a:spcAft>
                      </a:pPr>
                      <a:r>
                        <a:rPr lang="en-US" sz="1300">
                          <a:effectLst/>
                          <a:latin typeface="Times New Roman"/>
                          <a:ea typeface="Liberation Mono"/>
                          <a:cs typeface="Times New Roman"/>
                        </a:rPr>
                        <a:t>bằng chứng tiêu biểu, phù hợp; sử dụng những phương pháp lập luận hiệu quả để triển khai hệ thống luận điểm một cách thuyết phục.</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Sử dụng các li lẽ,  </a:t>
                      </a:r>
                      <a:endParaRPr lang="vi-VN" sz="1100">
                        <a:effectLst/>
                        <a:latin typeface="Calibri"/>
                        <a:ea typeface="Calibri"/>
                        <a:cs typeface="Times New Roman"/>
                      </a:endParaRPr>
                    </a:p>
                    <a:p>
                      <a:pPr algn="just">
                        <a:lnSpc>
                          <a:spcPct val="107000"/>
                        </a:lnSpc>
                        <a:spcAft>
                          <a:spcPts val="0"/>
                        </a:spcAft>
                      </a:pPr>
                      <a:r>
                        <a:rPr lang="en-US" sz="1300">
                          <a:effectLst/>
                          <a:latin typeface="Times New Roman"/>
                          <a:ea typeface="Liberation Mono"/>
                          <a:cs typeface="Times New Roman"/>
                        </a:rPr>
                        <a:t>bằng chứng và một số phương pháp lập luận chưa thật hiệu quả.</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Sử</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dụng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a:t>
                      </a:r>
                      <a:r>
                        <a:rPr lang="en-US" sz="1300" dirty="0">
                          <a:effectLst/>
                          <a:latin typeface="Times New Roman"/>
                          <a:ea typeface="Liberation Mono"/>
                          <a:cs typeface="Times New Roman"/>
                        </a:rPr>
                        <a:t> li </a:t>
                      </a:r>
                      <a:r>
                        <a:rPr lang="en-US" sz="1300" dirty="0" err="1">
                          <a:effectLst/>
                          <a:latin typeface="Times New Roman"/>
                          <a:ea typeface="Liberation Mono"/>
                          <a:cs typeface="Times New Roman"/>
                        </a:rPr>
                        <a:t>lẽ</a:t>
                      </a:r>
                      <a:r>
                        <a:rPr lang="en-US" sz="1300" dirty="0">
                          <a:effectLst/>
                          <a:latin typeface="Times New Roman"/>
                          <a:ea typeface="Liberation Mono"/>
                          <a:cs typeface="Times New Roman"/>
                        </a:rPr>
                        <a:t>,  </a:t>
                      </a:r>
                      <a:endParaRPr lang="vi-VN" sz="1100" dirty="0">
                        <a:effectLst/>
                        <a:latin typeface="Calibri"/>
                        <a:ea typeface="Calibri"/>
                        <a:cs typeface="Times New Roman"/>
                      </a:endParaRPr>
                    </a:p>
                    <a:p>
                      <a:pPr algn="just">
                        <a:lnSpc>
                          <a:spcPct val="107000"/>
                        </a:lnSpc>
                        <a:spcAft>
                          <a:spcPts val="0"/>
                        </a:spcAft>
                      </a:pPr>
                      <a:r>
                        <a:rPr lang="en-US" sz="1300" dirty="0" err="1">
                          <a:effectLst/>
                          <a:latin typeface="Times New Roman"/>
                          <a:ea typeface="Liberation Mono"/>
                          <a:cs typeface="Times New Roman"/>
                        </a:rPr>
                        <a:t>bằng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chứng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một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số</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phương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pháp</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lập</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luận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thuyết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phục</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025513">
                <a:tc>
                  <a:txBody>
                    <a:bodyPr/>
                    <a:lstStyle/>
                    <a:p>
                      <a:r>
                        <a:rPr lang="en-US" sz="1400" dirty="0" smtClean="0">
                          <a:latin typeface="Times New Roman" pitchFamily="18" charset="0"/>
                          <a:cs typeface="Times New Roman" pitchFamily="18" charset="0"/>
                        </a:rPr>
                        <a:t>4</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Tổ chức bài viết</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tổ</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chức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hoàn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chỉnh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phần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trong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cấu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trúc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chặt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chẽ</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Bài viết có đủ bốn phần: đặt vấn đề, giải quyết vấn đề, kết luận, tài liệu tham khảo nhưng chưa thể hiện ro yêu cầu của từng phần.</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tổ</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chức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hoàn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chỉnh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phần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không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69134">
                <a:tc>
                  <a:txBody>
                    <a:bodyPr/>
                    <a:lstStyle/>
                    <a:p>
                      <a:r>
                        <a:rPr lang="en-US" sz="1400" dirty="0" smtClean="0">
                          <a:latin typeface="Times New Roman" pitchFamily="18" charset="0"/>
                          <a:cs typeface="Times New Roman" pitchFamily="18" charset="0"/>
                        </a:rPr>
                        <a:t>5</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Sử dụng các phương thức liên kế</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Sử dụng chính xác và hiệu quả các phương thức liên kết câu và đoạn văn, giúp tăng cường khả và củng cố mối liên hệ giữa các câu và đoạn văn.</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Sử dụng các phương thức liên kết câu và đoạn văn một cách phù hợp giúp người đọc dễ hiểu.</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Có</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sử</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dụng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một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số</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phương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thức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liên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câu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đoạn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văn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nhưng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lạc</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769134">
                <a:tc>
                  <a:txBody>
                    <a:bodyPr/>
                    <a:lstStyle/>
                    <a:p>
                      <a:r>
                        <a:rPr lang="en-US" sz="1400" dirty="0" smtClean="0">
                          <a:latin typeface="Times New Roman" pitchFamily="18" charset="0"/>
                          <a:cs typeface="Times New Roman" pitchFamily="18" charset="0"/>
                        </a:rPr>
                        <a:t>6</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Cách dùng từ, đặt câu, diễn đạt</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Không mắc lỗi dùng từ, đặt câu hoặc chỉ mắc 1 - 2 lôi không đáng kể, diễn đạt rõ ràng, mạch lạc.</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Mắc một vài lỗi dùng từ, đặt câu (3-5 lỗi), diễn đạt rõ ràng, mạch lạc.</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Mắc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khá</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nhiều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dùng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từ</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đặt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câu</a:t>
                      </a:r>
                      <a:r>
                        <a:rPr lang="en-US" sz="1300" dirty="0">
                          <a:effectLst/>
                          <a:latin typeface="Times New Roman"/>
                          <a:ea typeface="Liberation Mono"/>
                          <a:cs typeface="Times New Roman"/>
                        </a:rPr>
                        <a:t> (6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trở</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lên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diễn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đạt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lạc</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769134">
                <a:tc>
                  <a:txBody>
                    <a:bodyPr/>
                    <a:lstStyle/>
                    <a:p>
                      <a:r>
                        <a:rPr lang="en-US" sz="1400" dirty="0" smtClean="0">
                          <a:latin typeface="Times New Roman" pitchFamily="18" charset="0"/>
                          <a:cs typeface="Times New Roman" pitchFamily="18" charset="0"/>
                        </a:rPr>
                        <a:t>7</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Trình bày bài viết</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Chữ</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dễ</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đọc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không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mắc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chính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tả</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quy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chỉn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chu</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Chữ</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có</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đọc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mắc</a:t>
                      </a:r>
                      <a:r>
                        <a:rPr lang="en-US" sz="1300" dirty="0">
                          <a:effectLst/>
                          <a:latin typeface="Times New Roman"/>
                          <a:ea typeface="Liberation Mono"/>
                          <a:cs typeface="Times New Roman"/>
                        </a:rPr>
                        <a:t> 2 — 3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chính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tả</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quy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nhưng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sạch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đẹp</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Chữ</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khó</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đọc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câu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thả</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mắc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nhiều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chính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tả</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không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quy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cách</a:t>
                      </a:r>
                      <a:r>
                        <a:rPr lang="en-US" sz="1300" dirty="0" smtClean="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5" name="TextBox 4"/>
          <p:cNvSpPr txBox="1"/>
          <p:nvPr/>
        </p:nvSpPr>
        <p:spPr>
          <a:xfrm>
            <a:off x="4495800" y="1"/>
            <a:ext cx="419100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Rubric </a:t>
            </a:r>
            <a:r>
              <a:rPr kumimoji="0" lang="en-US"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đánh</a:t>
            </a: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giá</a:t>
            </a: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a:t>
            </a: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4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thuyết</a:t>
            </a:r>
            <a:r>
              <a:rPr kumimoji="0" lang="en-US" sz="1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4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trình</a:t>
            </a:r>
            <a:endParaRPr kumimoji="0" lang="vi-VN"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29825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B66D1954-C21A-191F-D1E8-4D809656EB8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0628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27"/>
          <p:cNvSpPr txBox="1">
            <a:spLocks noGrp="1"/>
          </p:cNvSpPr>
          <p:nvPr>
            <p:ph type="title"/>
          </p:nvPr>
        </p:nvSpPr>
        <p:spPr>
          <a:xfrm>
            <a:off x="415600" y="0"/>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solidFill>
                  <a:srgbClr val="002060"/>
                </a:solidFill>
                <a:latin typeface="+mj-lt"/>
              </a:rPr>
              <a:t>PHẦN </a:t>
            </a:r>
            <a:r>
              <a:rPr lang="vi-VN" dirty="0">
                <a:solidFill>
                  <a:srgbClr val="002060"/>
                </a:solidFill>
                <a:latin typeface="+mj-lt"/>
              </a:rPr>
              <a:t>I</a:t>
            </a:r>
            <a:r>
              <a:rPr lang="en" dirty="0">
                <a:solidFill>
                  <a:srgbClr val="002060"/>
                </a:solidFill>
                <a:latin typeface="+mj-lt"/>
              </a:rPr>
              <a:t>: TẬP NGHIÊN CỨU</a:t>
            </a:r>
            <a:endParaRPr dirty="0">
              <a:solidFill>
                <a:srgbClr val="002060"/>
              </a:solidFill>
              <a:latin typeface="+mj-lt"/>
            </a:endParaRPr>
          </a:p>
        </p:txBody>
      </p:sp>
      <p:sp>
        <p:nvSpPr>
          <p:cNvPr id="7" name="Tiêu đề phụ 6">
            <a:extLst>
              <a:ext uri="{FF2B5EF4-FFF2-40B4-BE49-F238E27FC236}">
                <a16:creationId xmlns:a16="http://schemas.microsoft.com/office/drawing/2014/main" id="{8E53DF14-4D84-CD69-06AF-319823E2DDE5}"/>
              </a:ext>
            </a:extLst>
          </p:cNvPr>
          <p:cNvSpPr>
            <a:spLocks noGrp="1"/>
          </p:cNvSpPr>
          <p:nvPr>
            <p:ph type="subTitle" idx="1"/>
          </p:nvPr>
        </p:nvSpPr>
        <p:spPr>
          <a:xfrm>
            <a:off x="415599" y="1120459"/>
            <a:ext cx="11360699" cy="1003031"/>
          </a:xfrm>
          <a:prstGeom prst="roundRect">
            <a:avLst/>
          </a:prstGeom>
        </p:spPr>
        <p:txBody>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I.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cứu</a:t>
            </a:r>
            <a:endParaRPr lang="vi-VN"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cứu</a:t>
            </a:r>
            <a:endParaRPr lang="vi-VN" sz="20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75D3A73B-7490-F5B3-6E39-3BBAD37033DC}"/>
              </a:ext>
            </a:extLst>
          </p:cNvPr>
          <p:cNvSpPr txBox="1"/>
          <p:nvPr/>
        </p:nvSpPr>
        <p:spPr>
          <a:xfrm>
            <a:off x="1434903" y="3000953"/>
            <a:ext cx="9748911" cy="1123712"/>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000" dirty="0" err="1"/>
              <a:t>Báo</a:t>
            </a:r>
            <a:r>
              <a:rPr lang="vi-VN" sz="2000" dirty="0"/>
              <a:t> </a:t>
            </a:r>
            <a:r>
              <a:rPr lang="vi-VN" sz="2000" dirty="0" err="1"/>
              <a:t>cáo</a:t>
            </a:r>
            <a:r>
              <a:rPr lang="vi-VN" sz="2000" dirty="0"/>
              <a:t> nghiên </a:t>
            </a:r>
            <a:r>
              <a:rPr lang="vi-VN" sz="2000" dirty="0" err="1"/>
              <a:t>cứu</a:t>
            </a:r>
            <a:r>
              <a:rPr lang="vi-VN" sz="2000" dirty="0"/>
              <a:t> </a:t>
            </a:r>
            <a:r>
              <a:rPr lang="vi-VN" sz="2000" dirty="0" err="1"/>
              <a:t>là</a:t>
            </a:r>
            <a:r>
              <a:rPr lang="vi-VN" sz="2000" dirty="0"/>
              <a:t> </a:t>
            </a:r>
            <a:r>
              <a:rPr lang="vi-VN" sz="2000" dirty="0" err="1"/>
              <a:t>loại</a:t>
            </a:r>
            <a:r>
              <a:rPr lang="vi-VN" sz="2000" dirty="0"/>
              <a:t> văn </a:t>
            </a:r>
            <a:r>
              <a:rPr lang="vi-VN" sz="2000" dirty="0" err="1"/>
              <a:t>bản</a:t>
            </a:r>
            <a:r>
              <a:rPr lang="vi-VN" sz="2000" dirty="0"/>
              <a:t> </a:t>
            </a:r>
            <a:r>
              <a:rPr lang="vi-VN" sz="2000" dirty="0" err="1"/>
              <a:t>trình</a:t>
            </a:r>
            <a:r>
              <a:rPr lang="vi-VN" sz="2000" dirty="0"/>
              <a:t> </a:t>
            </a:r>
            <a:r>
              <a:rPr lang="vi-VN" sz="2000" dirty="0" err="1"/>
              <a:t>bày</a:t>
            </a:r>
            <a:r>
              <a:rPr lang="vi-VN" sz="2000" dirty="0"/>
              <a:t> </a:t>
            </a:r>
            <a:r>
              <a:rPr lang="vi-VN" sz="2000" dirty="0" err="1"/>
              <a:t>kết</a:t>
            </a:r>
            <a:r>
              <a:rPr lang="vi-VN" sz="2000" dirty="0"/>
              <a:t> </a:t>
            </a:r>
            <a:r>
              <a:rPr lang="vi-VN" sz="2000" dirty="0" err="1"/>
              <a:t>quả</a:t>
            </a:r>
            <a:r>
              <a:rPr lang="vi-VN" sz="2000" dirty="0"/>
              <a:t> </a:t>
            </a:r>
            <a:r>
              <a:rPr lang="vi-VN" sz="2000" dirty="0" err="1"/>
              <a:t>tìm</a:t>
            </a:r>
            <a:r>
              <a:rPr lang="vi-VN" sz="2000" dirty="0"/>
              <a:t> </a:t>
            </a:r>
            <a:r>
              <a:rPr lang="vi-VN" sz="2000" dirty="0" err="1"/>
              <a:t>hiểu</a:t>
            </a:r>
            <a:r>
              <a:rPr lang="vi-VN" sz="2000" dirty="0"/>
              <a:t>, </a:t>
            </a:r>
            <a:r>
              <a:rPr lang="vi-VN" sz="2000" dirty="0" err="1"/>
              <a:t>khám</a:t>
            </a:r>
            <a:r>
              <a:rPr lang="vi-VN" sz="2000" dirty="0"/>
              <a:t> </a:t>
            </a:r>
            <a:r>
              <a:rPr lang="vi-VN" sz="2000" dirty="0" err="1"/>
              <a:t>phá</a:t>
            </a:r>
            <a:r>
              <a:rPr lang="vi-VN" sz="2000" dirty="0"/>
              <a:t> sâu </a:t>
            </a:r>
            <a:r>
              <a:rPr lang="vi-VN" sz="2000" dirty="0" err="1"/>
              <a:t>về</a:t>
            </a:r>
            <a:r>
              <a:rPr lang="vi-VN" sz="2000" dirty="0"/>
              <a:t> </a:t>
            </a:r>
            <a:r>
              <a:rPr lang="vi-VN" sz="2000" dirty="0" err="1"/>
              <a:t>một</a:t>
            </a:r>
            <a:r>
              <a:rPr lang="vi-VN" sz="2000" dirty="0"/>
              <a:t> </a:t>
            </a:r>
            <a:r>
              <a:rPr lang="vi-VN" sz="2000" dirty="0" err="1"/>
              <a:t>vấn</a:t>
            </a:r>
            <a:r>
              <a:rPr lang="vi-VN" sz="2000" dirty="0"/>
              <a:t> </a:t>
            </a:r>
            <a:r>
              <a:rPr lang="vi-VN" sz="2000" dirty="0" err="1"/>
              <a:t>đề</a:t>
            </a:r>
            <a:r>
              <a:rPr lang="vi-VN" sz="2000" dirty="0"/>
              <a:t> </a:t>
            </a:r>
            <a:r>
              <a:rPr lang="vi-VN" sz="2000" dirty="0" err="1"/>
              <a:t>xã</a:t>
            </a:r>
            <a:r>
              <a:rPr lang="vi-VN" sz="2000" dirty="0"/>
              <a:t> </a:t>
            </a:r>
            <a:r>
              <a:rPr lang="vi-VN" sz="2000" dirty="0" err="1"/>
              <a:t>hội</a:t>
            </a:r>
            <a:r>
              <a:rPr lang="vi-VN" sz="2000" dirty="0"/>
              <a:t> </a:t>
            </a:r>
            <a:r>
              <a:rPr lang="vi-VN" sz="2000" dirty="0" err="1"/>
              <a:t>hoặc</a:t>
            </a:r>
            <a:r>
              <a:rPr lang="vi-VN" sz="2000" dirty="0"/>
              <a:t> văn </a:t>
            </a:r>
            <a:r>
              <a:rPr lang="vi-VN" sz="2000" dirty="0" err="1"/>
              <a:t>học</a:t>
            </a:r>
            <a:r>
              <a:rPr lang="vi-VN" sz="2000" dirty="0"/>
              <a:t> </a:t>
            </a:r>
            <a:r>
              <a:rPr lang="vi-VN" sz="2000" dirty="0" err="1"/>
              <a:t>và</a:t>
            </a:r>
            <a:r>
              <a:rPr lang="vi-VN" sz="2000" dirty="0"/>
              <a:t> </a:t>
            </a:r>
            <a:r>
              <a:rPr lang="vi-VN" sz="2000" dirty="0" err="1"/>
              <a:t>những</a:t>
            </a:r>
            <a:r>
              <a:rPr lang="vi-VN" sz="2000" dirty="0"/>
              <a:t> </a:t>
            </a:r>
            <a:r>
              <a:rPr lang="vi-VN" sz="2000" dirty="0" err="1"/>
              <a:t>kiến</a:t>
            </a:r>
            <a:r>
              <a:rPr lang="vi-VN" sz="2000" dirty="0"/>
              <a:t> </a:t>
            </a:r>
            <a:r>
              <a:rPr lang="vi-VN" sz="2000" dirty="0" err="1"/>
              <a:t>giải</a:t>
            </a:r>
            <a:r>
              <a:rPr lang="vi-VN" sz="2000" dirty="0"/>
              <a:t> riêng </a:t>
            </a:r>
            <a:r>
              <a:rPr lang="vi-VN" sz="2000" dirty="0" err="1"/>
              <a:t>của</a:t>
            </a:r>
            <a:r>
              <a:rPr lang="vi-VN" sz="2000" dirty="0"/>
              <a:t> </a:t>
            </a:r>
            <a:r>
              <a:rPr lang="vi-VN" sz="2000" dirty="0" err="1"/>
              <a:t>người</a:t>
            </a:r>
            <a:r>
              <a:rPr lang="vi-VN" sz="2000" dirty="0"/>
              <a:t> </a:t>
            </a:r>
            <a:r>
              <a:rPr lang="vi-VN" sz="2000" dirty="0" err="1"/>
              <a:t>viết</a:t>
            </a:r>
            <a:r>
              <a:rPr lang="vi-VN" sz="2000" dirty="0"/>
              <a:t> </a:t>
            </a:r>
            <a:r>
              <a:rPr lang="vi-VN" sz="2000" dirty="0" err="1"/>
              <a:t>về</a:t>
            </a:r>
            <a:r>
              <a:rPr lang="vi-VN" sz="2000" dirty="0"/>
              <a:t> </a:t>
            </a:r>
            <a:r>
              <a:rPr lang="vi-VN" sz="2000" dirty="0" err="1"/>
              <a:t>vấn</a:t>
            </a:r>
            <a:r>
              <a:rPr lang="vi-VN" sz="2000" dirty="0"/>
              <a:t> </a:t>
            </a:r>
            <a:r>
              <a:rPr lang="vi-VN" sz="2000" dirty="0" err="1"/>
              <a:t>đề</a:t>
            </a:r>
            <a:r>
              <a:rPr lang="vi-VN" sz="2000" dirty="0"/>
              <a:t> nghiên </a:t>
            </a:r>
            <a:r>
              <a:rPr lang="vi-VN" sz="2000" dirty="0" err="1"/>
              <a:t>cứu</a:t>
            </a:r>
            <a:r>
              <a:rPr lang="vi-VN" sz="2000" dirty="0"/>
              <a:t> </a:t>
            </a:r>
            <a:r>
              <a:rPr lang="vi-VN" sz="2000" dirty="0" err="1"/>
              <a:t>đó</a:t>
            </a:r>
            <a:r>
              <a:rPr lang="vi-VN" sz="2000" dirty="0"/>
              <a:t> trên cơ </a:t>
            </a:r>
            <a:r>
              <a:rPr lang="vi-VN" sz="2000" dirty="0" err="1"/>
              <a:t>sở</a:t>
            </a:r>
            <a:r>
              <a:rPr lang="vi-VN" sz="2000" dirty="0"/>
              <a:t> </a:t>
            </a:r>
            <a:r>
              <a:rPr lang="vi-VN" sz="2000" dirty="0" err="1"/>
              <a:t>các</a:t>
            </a:r>
            <a:r>
              <a:rPr lang="vi-VN" sz="2000" dirty="0"/>
              <a:t> thông tin phong </a:t>
            </a:r>
            <a:r>
              <a:rPr lang="vi-VN" sz="2000" dirty="0" err="1"/>
              <a:t>phú</a:t>
            </a:r>
            <a:r>
              <a:rPr lang="vi-VN" sz="2000" dirty="0"/>
              <a:t> thu </a:t>
            </a:r>
            <a:r>
              <a:rPr lang="vi-VN" sz="2000" dirty="0" err="1"/>
              <a:t>thập</a:t>
            </a:r>
            <a:r>
              <a:rPr lang="vi-VN" sz="2000" dirty="0"/>
              <a:t> </a:t>
            </a:r>
            <a:r>
              <a:rPr lang="vi-VN" sz="2000" dirty="0" err="1"/>
              <a:t>được</a:t>
            </a:r>
            <a:r>
              <a:rPr lang="vi-VN" sz="2000" dirty="0"/>
              <a:t>.</a:t>
            </a:r>
          </a:p>
        </p:txBody>
      </p:sp>
      <p:pic>
        <p:nvPicPr>
          <p:cNvPr id="16" name="图片 8">
            <a:extLst>
              <a:ext uri="{FF2B5EF4-FFF2-40B4-BE49-F238E27FC236}">
                <a16:creationId xmlns:a16="http://schemas.microsoft.com/office/drawing/2014/main" id="{0784F88B-F804-EFC3-A0EF-AD0CA7340E4A}"/>
              </a:ext>
            </a:extLst>
          </p:cNvPr>
          <p:cNvPicPr>
            <a:picLocks noChangeAspect="1"/>
          </p:cNvPicPr>
          <p:nvPr/>
        </p:nvPicPr>
        <p:blipFill rotWithShape="1">
          <a:blip r:embed="rId3">
            <a:extLst>
              <a:ext uri="{28A0092B-C50C-407E-A947-70E740481C1C}">
                <a14:useLocalDpi xmlns:a14="http://schemas.microsoft.com/office/drawing/2010/main" val="0"/>
              </a:ext>
            </a:extLst>
          </a:blip>
          <a:srcRect l="53863" t="43341" r="891" b="35223"/>
          <a:stretch/>
        </p:blipFill>
        <p:spPr>
          <a:xfrm>
            <a:off x="8891776" y="-299410"/>
            <a:ext cx="5210627" cy="3300363"/>
          </a:xfrm>
          <a:prstGeom prst="rect">
            <a:avLst/>
          </a:prstGeom>
        </p:spPr>
      </p:pic>
      <p:pic>
        <p:nvPicPr>
          <p:cNvPr id="17" name="图片 12">
            <a:extLst>
              <a:ext uri="{FF2B5EF4-FFF2-40B4-BE49-F238E27FC236}">
                <a16:creationId xmlns:a16="http://schemas.microsoft.com/office/drawing/2014/main" id="{5C6481F1-1E44-710B-FDF2-5FFB2CE49190}"/>
              </a:ext>
            </a:extLst>
          </p:cNvPr>
          <p:cNvPicPr>
            <a:picLocks noChangeAspect="1"/>
          </p:cNvPicPr>
          <p:nvPr/>
        </p:nvPicPr>
        <p:blipFill rotWithShape="1">
          <a:blip r:embed="rId4">
            <a:extLst>
              <a:ext uri="{28A0092B-C50C-407E-A947-70E740481C1C}">
                <a14:useLocalDpi xmlns:a14="http://schemas.microsoft.com/office/drawing/2010/main" val="0"/>
              </a:ext>
            </a:extLst>
          </a:blip>
          <a:srcRect l="16990" t="23797" r="6626" b="17405"/>
          <a:stretch/>
        </p:blipFill>
        <p:spPr>
          <a:xfrm>
            <a:off x="-1090422" y="2480449"/>
            <a:ext cx="7063609" cy="59943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wipe(down)">
                                      <p:cBhvr>
                                        <p:cTn id="7" dur="500"/>
                                        <p:tgtEl>
                                          <p:spTgt spid="7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22" presetClass="entr" presetSubtype="2" fill="hold" nodeType="withEffect">
                                  <p:stCondLst>
                                    <p:cond delay="75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750"/>
                                        <p:tgtEl>
                                          <p:spTgt spid="16"/>
                                        </p:tgtEl>
                                      </p:cBhvr>
                                    </p:animEffect>
                                  </p:childTnLst>
                                </p:cTn>
                              </p:par>
                              <p:par>
                                <p:cTn id="30" presetID="10" presetClass="entr" presetSubtype="0" fill="hold" nodeType="with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0"/>
      <p:bldP spid="7" grpId="0" build="p"/>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8" name="Google Shape;728;p29"/>
          <p:cNvSpPr txBox="1">
            <a:spLocks noGrp="1"/>
          </p:cNvSpPr>
          <p:nvPr>
            <p:ph type="subTitle" idx="1"/>
          </p:nvPr>
        </p:nvSpPr>
        <p:spPr>
          <a:xfrm>
            <a:off x="2490023" y="914049"/>
            <a:ext cx="8637521" cy="606900"/>
          </a:xfrm>
          <a:prstGeom prst="rect">
            <a:avLst/>
          </a:prstGeom>
        </p:spPr>
        <p:txBody>
          <a:bodyPr spcFirstLastPara="1" wrap="square" lIns="121900" tIns="121900" rIns="121900" bIns="121900" anchor="t" anchorCtr="0">
            <a:noAutofit/>
          </a:bodyPr>
          <a:lstStyle/>
          <a:p>
            <a:pPr marL="342900" marR="0" lvl="0" indent="-342900">
              <a:lnSpc>
                <a:spcPct val="107000"/>
              </a:lnSpc>
              <a:spcBef>
                <a:spcPts val="0"/>
              </a:spcBef>
              <a:spcAft>
                <a:spcPts val="0"/>
              </a:spcAft>
              <a:buFont typeface="Calibri" panose="020F0502020204030204" pitchFamily="34" charset="0"/>
              <a:buChar char="-"/>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9" name="Google Shape;729;p29"/>
          <p:cNvSpPr txBox="1">
            <a:spLocks noGrp="1"/>
          </p:cNvSpPr>
          <p:nvPr>
            <p:ph type="body" idx="5"/>
          </p:nvPr>
        </p:nvSpPr>
        <p:spPr>
          <a:xfrm>
            <a:off x="2490018" y="2945462"/>
            <a:ext cx="6406800" cy="923400"/>
          </a:xfrm>
          <a:prstGeom prst="rect">
            <a:avLst/>
          </a:prstGeom>
        </p:spPr>
        <p:txBody>
          <a:bodyPr spcFirstLastPara="1" wrap="square" lIns="121900" tIns="121900" rIns="121900" bIns="121900" anchor="t" anchorCtr="0">
            <a:noAutofit/>
          </a:bodyPr>
          <a:lstStyle/>
          <a:p>
            <a:pPr marL="0" lvl="0" indent="0" algn="l" rtl="0">
              <a:spcBef>
                <a:spcPts val="2100"/>
              </a:spcBef>
              <a:spcAft>
                <a:spcPts val="0"/>
              </a:spcAft>
              <a:buNone/>
            </a:pPr>
            <a:endParaRPr dirty="0"/>
          </a:p>
          <a:p>
            <a:pPr marL="0" lvl="0" indent="0" algn="l" rtl="0">
              <a:spcBef>
                <a:spcPts val="2100"/>
              </a:spcBef>
              <a:spcAft>
                <a:spcPts val="2100"/>
              </a:spcAft>
              <a:buNone/>
            </a:pPr>
            <a:endParaRPr dirty="0"/>
          </a:p>
        </p:txBody>
      </p:sp>
      <p:sp>
        <p:nvSpPr>
          <p:cNvPr id="730" name="Google Shape;730;p29"/>
          <p:cNvSpPr txBox="1">
            <a:spLocks noGrp="1"/>
          </p:cNvSpPr>
          <p:nvPr>
            <p:ph type="subTitle" idx="2"/>
          </p:nvPr>
        </p:nvSpPr>
        <p:spPr>
          <a:xfrm>
            <a:off x="2490023" y="2518942"/>
            <a:ext cx="8637521" cy="606900"/>
          </a:xfrm>
          <a:prstGeom prst="rect">
            <a:avLst/>
          </a:prstGeom>
        </p:spPr>
        <p:txBody>
          <a:bodyPr spcFirstLastPara="1" wrap="square" lIns="121900" tIns="121900" rIns="121900" bIns="121900" anchor="t" anchorCtr="0">
            <a:noAutofit/>
          </a:bodyPr>
          <a:lstStyle/>
          <a:p>
            <a:pPr marL="0" indent="0">
              <a:spcAft>
                <a:spcPts val="21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xác</a:t>
            </a:r>
            <a:endParaRPr sz="2400" dirty="0"/>
          </a:p>
        </p:txBody>
      </p:sp>
      <p:sp>
        <p:nvSpPr>
          <p:cNvPr id="731" name="Google Shape;731;p29"/>
          <p:cNvSpPr txBox="1">
            <a:spLocks noGrp="1"/>
          </p:cNvSpPr>
          <p:nvPr>
            <p:ph type="body" idx="6"/>
          </p:nvPr>
        </p:nvSpPr>
        <p:spPr>
          <a:xfrm>
            <a:off x="2490018" y="4537124"/>
            <a:ext cx="8187360" cy="923400"/>
          </a:xfrm>
          <a:prstGeom prst="rect">
            <a:avLst/>
          </a:prstGeom>
        </p:spPr>
        <p:txBody>
          <a:bodyPr spcFirstLastPara="1" wrap="square" lIns="121900" tIns="121900" rIns="121900" bIns="121900" anchor="t" anchorCtr="0">
            <a:noAutofit/>
          </a:bodyPr>
          <a:lstStyle/>
          <a:p>
            <a:pPr marL="342900" marR="0" lvl="0" indent="-342900">
              <a:lnSpc>
                <a:spcPct val="107000"/>
              </a:lnSpc>
              <a:spcBef>
                <a:spcPts val="0"/>
              </a:spcBef>
              <a:spcAft>
                <a:spcPts val="800"/>
              </a:spcAft>
              <a:buFont typeface="Arial" panose="020B0604020202020204" pitchFamily="34" charset="0"/>
              <a:buChar char="•"/>
            </a:pPr>
            <a:r>
              <a:rPr lang="en-US" sz="18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gian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1800" dirty="0" err="1">
                <a:latin typeface="Times New Roman" panose="02020603050405020304" pitchFamily="18" charset="0"/>
                <a:ea typeface="Calibri" panose="020F0502020204030204" pitchFamily="34" charset="0"/>
                <a:cs typeface="Times New Roman" panose="02020603050405020304" pitchFamily="18" charset="0"/>
              </a:rPr>
              <a:t>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chi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gian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1800" dirty="0" err="1">
                <a:latin typeface="Times New Roman" panose="02020603050405020304" pitchFamily="18" charset="0"/>
                <a:ea typeface="Calibri" panose="020F0502020204030204" pitchFamily="34" charset="0"/>
                <a:cs typeface="Times New Roman" panose="02020603050405020304" pitchFamily="18" charset="0"/>
              </a:rPr>
              <a:t>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latin typeface="Times New Roman" panose="02020603050405020304" pitchFamily="18" charset="0"/>
                <a:ea typeface="Calibri" panose="020F0502020204030204" pitchFamily="34" charset="0"/>
                <a:cs typeface="Times New Roman" panose="02020603050405020304" pitchFamily="18" charset="0"/>
              </a:rPr>
              <a:t> nay</a:t>
            </a:r>
          </a:p>
          <a:p>
            <a:pPr marL="0" lvl="0" indent="0" algn="l" rtl="0">
              <a:spcBef>
                <a:spcPts val="2100"/>
              </a:spcBef>
              <a:spcAft>
                <a:spcPts val="2100"/>
              </a:spcAft>
              <a:buNone/>
            </a:pPr>
            <a:endParaRPr dirty="0"/>
          </a:p>
        </p:txBody>
      </p:sp>
      <p:sp>
        <p:nvSpPr>
          <p:cNvPr id="732" name="Google Shape;732;p29"/>
          <p:cNvSpPr txBox="1">
            <a:spLocks noGrp="1"/>
          </p:cNvSpPr>
          <p:nvPr>
            <p:ph type="subTitle" idx="3"/>
          </p:nvPr>
        </p:nvSpPr>
        <p:spPr>
          <a:xfrm>
            <a:off x="2513109" y="4003567"/>
            <a:ext cx="8637521" cy="606900"/>
          </a:xfrm>
          <a:prstGeom prst="rect">
            <a:avLst/>
          </a:prstGeom>
        </p:spPr>
        <p:txBody>
          <a:bodyPr spcFirstLastPara="1" wrap="square" lIns="121900" tIns="121900" rIns="121900" bIns="121900" anchor="t" anchorCtr="0">
            <a:noAutofit/>
          </a:bodyPr>
          <a:lstStyle/>
          <a:p>
            <a:pPr marL="0" indent="0">
              <a:spcAft>
                <a:spcPts val="21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0" lvl="0" indent="0" algn="l" rtl="0">
              <a:spcBef>
                <a:spcPts val="0"/>
              </a:spcBef>
              <a:spcAft>
                <a:spcPts val="2100"/>
              </a:spcAft>
              <a:buNone/>
            </a:pPr>
            <a:endParaRPr sz="2400" dirty="0"/>
          </a:p>
        </p:txBody>
      </p:sp>
      <p:sp>
        <p:nvSpPr>
          <p:cNvPr id="734" name="Google Shape;734;p29"/>
          <p:cNvSpPr/>
          <p:nvPr/>
        </p:nvSpPr>
        <p:spPr>
          <a:xfrm>
            <a:off x="1694644" y="2457677"/>
            <a:ext cx="642023" cy="607428"/>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i="0" u="none" strike="noStrike" cap="none">
                <a:solidFill>
                  <a:schemeClr val="lt1"/>
                </a:solidFill>
                <a:latin typeface="Spicy Rice"/>
                <a:ea typeface="Spicy Rice"/>
                <a:cs typeface="Spicy Rice"/>
                <a:sym typeface="Spicy Rice"/>
              </a:rPr>
              <a:t>2</a:t>
            </a:r>
            <a:endParaRPr sz="1800" i="0" u="none" strike="noStrike" cap="none">
              <a:solidFill>
                <a:schemeClr val="lt1"/>
              </a:solidFill>
              <a:latin typeface="Spicy Rice"/>
              <a:ea typeface="Spicy Rice"/>
              <a:cs typeface="Spicy Rice"/>
              <a:sym typeface="Spicy Rice"/>
            </a:endParaRPr>
          </a:p>
        </p:txBody>
      </p:sp>
      <p:sp>
        <p:nvSpPr>
          <p:cNvPr id="735" name="Google Shape;735;p29"/>
          <p:cNvSpPr/>
          <p:nvPr/>
        </p:nvSpPr>
        <p:spPr>
          <a:xfrm>
            <a:off x="1694643" y="913785"/>
            <a:ext cx="642023" cy="607428"/>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i="0" u="none" strike="noStrike" cap="none">
                <a:solidFill>
                  <a:schemeClr val="lt1"/>
                </a:solidFill>
                <a:latin typeface="Spicy Rice"/>
                <a:ea typeface="Spicy Rice"/>
                <a:cs typeface="Spicy Rice"/>
                <a:sym typeface="Spicy Rice"/>
              </a:rPr>
              <a:t>1</a:t>
            </a:r>
            <a:endParaRPr sz="1800" i="0" u="none" strike="noStrike" cap="none">
              <a:solidFill>
                <a:schemeClr val="lt1"/>
              </a:solidFill>
              <a:latin typeface="Spicy Rice"/>
              <a:ea typeface="Spicy Rice"/>
              <a:cs typeface="Spicy Rice"/>
              <a:sym typeface="Spicy Rice"/>
            </a:endParaRPr>
          </a:p>
        </p:txBody>
      </p:sp>
      <p:sp>
        <p:nvSpPr>
          <p:cNvPr id="736" name="Google Shape;736;p29"/>
          <p:cNvSpPr/>
          <p:nvPr/>
        </p:nvSpPr>
        <p:spPr>
          <a:xfrm>
            <a:off x="1694644" y="4001565"/>
            <a:ext cx="642023" cy="607428"/>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i="0" u="none" strike="noStrike" cap="none">
                <a:solidFill>
                  <a:schemeClr val="lt1"/>
                </a:solidFill>
                <a:latin typeface="Spicy Rice"/>
                <a:ea typeface="Spicy Rice"/>
                <a:cs typeface="Spicy Rice"/>
                <a:sym typeface="Spicy Rice"/>
              </a:rPr>
              <a:t>3</a:t>
            </a:r>
            <a:endParaRPr sz="1800" i="0" u="none" strike="noStrike" cap="none">
              <a:solidFill>
                <a:schemeClr val="lt1"/>
              </a:solidFill>
              <a:latin typeface="Spicy Rice"/>
              <a:ea typeface="Spicy Rice"/>
              <a:cs typeface="Spicy Rice"/>
              <a:sym typeface="Spicy Rice"/>
            </a:endParaRPr>
          </a:p>
        </p:txBody>
      </p:sp>
      <p:pic>
        <p:nvPicPr>
          <p:cNvPr id="4" name="图片 12">
            <a:extLst>
              <a:ext uri="{FF2B5EF4-FFF2-40B4-BE49-F238E27FC236}">
                <a16:creationId xmlns:a16="http://schemas.microsoft.com/office/drawing/2014/main" id="{C054C7D8-29BB-23E1-86A3-80B9E33009E3}"/>
              </a:ext>
            </a:extLst>
          </p:cNvPr>
          <p:cNvPicPr>
            <a:picLocks noChangeAspect="1"/>
          </p:cNvPicPr>
          <p:nvPr/>
        </p:nvPicPr>
        <p:blipFill rotWithShape="1">
          <a:blip r:embed="rId3">
            <a:extLst>
              <a:ext uri="{28A0092B-C50C-407E-A947-70E740481C1C}">
                <a14:useLocalDpi xmlns:a14="http://schemas.microsoft.com/office/drawing/2010/main" val="0"/>
              </a:ext>
            </a:extLst>
          </a:blip>
          <a:srcRect l="16990" t="23797" r="6626" b="17405"/>
          <a:stretch/>
        </p:blipFill>
        <p:spPr>
          <a:xfrm>
            <a:off x="-479911" y="2001624"/>
            <a:ext cx="7063609" cy="5994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8">
                                            <p:txEl>
                                              <p:pRg st="0" end="0"/>
                                            </p:txEl>
                                          </p:spTgt>
                                        </p:tgtEl>
                                        <p:attrNameLst>
                                          <p:attrName>style.visibility</p:attrName>
                                        </p:attrNameLst>
                                      </p:cBhvr>
                                      <p:to>
                                        <p:strVal val="visible"/>
                                      </p:to>
                                    </p:set>
                                    <p:animEffect transition="in" filter="fade">
                                      <p:cBhvr>
                                        <p:cTn id="7" dur="1000"/>
                                        <p:tgtEl>
                                          <p:spTgt spid="728">
                                            <p:txEl>
                                              <p:pRg st="0" end="0"/>
                                            </p:txEl>
                                          </p:spTgt>
                                        </p:tgtEl>
                                      </p:cBhvr>
                                    </p:animEffect>
                                    <p:anim calcmode="lin" valueType="num">
                                      <p:cBhvr>
                                        <p:cTn id="8" dur="1000" fill="hold"/>
                                        <p:tgtEl>
                                          <p:spTgt spid="7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729">
                                            <p:txEl>
                                              <p:pRg st="0" end="0"/>
                                            </p:txEl>
                                          </p:spTgt>
                                        </p:tgtEl>
                                        <p:attrNameLst>
                                          <p:attrName>style.visibility</p:attrName>
                                        </p:attrNameLst>
                                      </p:cBhvr>
                                      <p:to>
                                        <p:strVal val="visible"/>
                                      </p:to>
                                    </p:set>
                                    <p:animEffect transition="in" filter="fade">
                                      <p:cBhvr>
                                        <p:cTn id="12" dur="1000"/>
                                        <p:tgtEl>
                                          <p:spTgt spid="729">
                                            <p:txEl>
                                              <p:pRg st="0" end="0"/>
                                            </p:txEl>
                                          </p:spTgt>
                                        </p:tgtEl>
                                      </p:cBhvr>
                                    </p:animEffect>
                                    <p:anim calcmode="lin" valueType="num">
                                      <p:cBhvr>
                                        <p:cTn id="13" dur="1000" fill="hold"/>
                                        <p:tgtEl>
                                          <p:spTgt spid="72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2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30">
                                            <p:txEl>
                                              <p:pRg st="0" end="0"/>
                                            </p:txEl>
                                          </p:spTgt>
                                        </p:tgtEl>
                                        <p:attrNameLst>
                                          <p:attrName>style.visibility</p:attrName>
                                        </p:attrNameLst>
                                      </p:cBhvr>
                                      <p:to>
                                        <p:strVal val="visible"/>
                                      </p:to>
                                    </p:set>
                                    <p:animEffect transition="in" filter="fade">
                                      <p:cBhvr>
                                        <p:cTn id="17" dur="1000"/>
                                        <p:tgtEl>
                                          <p:spTgt spid="730">
                                            <p:txEl>
                                              <p:pRg st="0" end="0"/>
                                            </p:txEl>
                                          </p:spTgt>
                                        </p:tgtEl>
                                      </p:cBhvr>
                                    </p:animEffect>
                                    <p:anim calcmode="lin" valueType="num">
                                      <p:cBhvr>
                                        <p:cTn id="18" dur="1000" fill="hold"/>
                                        <p:tgtEl>
                                          <p:spTgt spid="73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3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31">
                                            <p:txEl>
                                              <p:pRg st="0" end="0"/>
                                            </p:txEl>
                                          </p:spTgt>
                                        </p:tgtEl>
                                        <p:attrNameLst>
                                          <p:attrName>style.visibility</p:attrName>
                                        </p:attrNameLst>
                                      </p:cBhvr>
                                      <p:to>
                                        <p:strVal val="visible"/>
                                      </p:to>
                                    </p:set>
                                    <p:animEffect transition="in" filter="fade">
                                      <p:cBhvr>
                                        <p:cTn id="22" dur="1000"/>
                                        <p:tgtEl>
                                          <p:spTgt spid="731">
                                            <p:txEl>
                                              <p:pRg st="0" end="0"/>
                                            </p:txEl>
                                          </p:spTgt>
                                        </p:tgtEl>
                                      </p:cBhvr>
                                    </p:animEffect>
                                    <p:anim calcmode="lin" valueType="num">
                                      <p:cBhvr>
                                        <p:cTn id="23" dur="1000" fill="hold"/>
                                        <p:tgtEl>
                                          <p:spTgt spid="73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31">
                                            <p:txEl>
                                              <p:pRg st="1" end="1"/>
                                            </p:txEl>
                                          </p:spTgt>
                                        </p:tgtEl>
                                        <p:attrNameLst>
                                          <p:attrName>style.visibility</p:attrName>
                                        </p:attrNameLst>
                                      </p:cBhvr>
                                      <p:to>
                                        <p:strVal val="visible"/>
                                      </p:to>
                                    </p:set>
                                    <p:animEffect transition="in" filter="fade">
                                      <p:cBhvr>
                                        <p:cTn id="29" dur="1000"/>
                                        <p:tgtEl>
                                          <p:spTgt spid="731">
                                            <p:txEl>
                                              <p:pRg st="1" end="1"/>
                                            </p:txEl>
                                          </p:spTgt>
                                        </p:tgtEl>
                                      </p:cBhvr>
                                    </p:animEffect>
                                    <p:anim calcmode="lin" valueType="num">
                                      <p:cBhvr>
                                        <p:cTn id="30" dur="1000" fill="hold"/>
                                        <p:tgtEl>
                                          <p:spTgt spid="731">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31">
                                            <p:txEl>
                                              <p:pRg st="2" end="2"/>
                                            </p:txEl>
                                          </p:spTgt>
                                        </p:tgtEl>
                                        <p:attrNameLst>
                                          <p:attrName>style.visibility</p:attrName>
                                        </p:attrNameLst>
                                      </p:cBhvr>
                                      <p:to>
                                        <p:strVal val="visible"/>
                                      </p:to>
                                    </p:set>
                                    <p:animEffect transition="in" filter="fade">
                                      <p:cBhvr>
                                        <p:cTn id="36" dur="1000"/>
                                        <p:tgtEl>
                                          <p:spTgt spid="731">
                                            <p:txEl>
                                              <p:pRg st="2" end="2"/>
                                            </p:txEl>
                                          </p:spTgt>
                                        </p:tgtEl>
                                      </p:cBhvr>
                                    </p:animEffect>
                                    <p:anim calcmode="lin" valueType="num">
                                      <p:cBhvr>
                                        <p:cTn id="37" dur="1000" fill="hold"/>
                                        <p:tgtEl>
                                          <p:spTgt spid="731">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31">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32">
                                            <p:txEl>
                                              <p:pRg st="0" end="0"/>
                                            </p:txEl>
                                          </p:spTgt>
                                        </p:tgtEl>
                                        <p:attrNameLst>
                                          <p:attrName>style.visibility</p:attrName>
                                        </p:attrNameLst>
                                      </p:cBhvr>
                                      <p:to>
                                        <p:strVal val="visible"/>
                                      </p:to>
                                    </p:set>
                                    <p:animEffect transition="in" filter="fade">
                                      <p:cBhvr>
                                        <p:cTn id="41" dur="1000"/>
                                        <p:tgtEl>
                                          <p:spTgt spid="732">
                                            <p:txEl>
                                              <p:pRg st="0" end="0"/>
                                            </p:txEl>
                                          </p:spTgt>
                                        </p:tgtEl>
                                      </p:cBhvr>
                                    </p:animEffect>
                                    <p:anim calcmode="lin" valueType="num">
                                      <p:cBhvr>
                                        <p:cTn id="42" dur="1000" fill="hold"/>
                                        <p:tgtEl>
                                          <p:spTgt spid="73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73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34"/>
                                        </p:tgtEl>
                                        <p:attrNameLst>
                                          <p:attrName>style.visibility</p:attrName>
                                        </p:attrNameLst>
                                      </p:cBhvr>
                                      <p:to>
                                        <p:strVal val="visible"/>
                                      </p:to>
                                    </p:set>
                                    <p:animEffect transition="in" filter="fade">
                                      <p:cBhvr>
                                        <p:cTn id="46" dur="1000"/>
                                        <p:tgtEl>
                                          <p:spTgt spid="734"/>
                                        </p:tgtEl>
                                      </p:cBhvr>
                                    </p:animEffect>
                                    <p:anim calcmode="lin" valueType="num">
                                      <p:cBhvr>
                                        <p:cTn id="47" dur="1000" fill="hold"/>
                                        <p:tgtEl>
                                          <p:spTgt spid="734"/>
                                        </p:tgtEl>
                                        <p:attrNameLst>
                                          <p:attrName>ppt_x</p:attrName>
                                        </p:attrNameLst>
                                      </p:cBhvr>
                                      <p:tavLst>
                                        <p:tav tm="0">
                                          <p:val>
                                            <p:strVal val="#ppt_x"/>
                                          </p:val>
                                        </p:tav>
                                        <p:tav tm="100000">
                                          <p:val>
                                            <p:strVal val="#ppt_x"/>
                                          </p:val>
                                        </p:tav>
                                      </p:tavLst>
                                    </p:anim>
                                    <p:anim calcmode="lin" valueType="num">
                                      <p:cBhvr>
                                        <p:cTn id="48" dur="1000" fill="hold"/>
                                        <p:tgtEl>
                                          <p:spTgt spid="73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35"/>
                                        </p:tgtEl>
                                        <p:attrNameLst>
                                          <p:attrName>style.visibility</p:attrName>
                                        </p:attrNameLst>
                                      </p:cBhvr>
                                      <p:to>
                                        <p:strVal val="visible"/>
                                      </p:to>
                                    </p:set>
                                    <p:animEffect transition="in" filter="fade">
                                      <p:cBhvr>
                                        <p:cTn id="51" dur="1000"/>
                                        <p:tgtEl>
                                          <p:spTgt spid="735"/>
                                        </p:tgtEl>
                                      </p:cBhvr>
                                    </p:animEffect>
                                    <p:anim calcmode="lin" valueType="num">
                                      <p:cBhvr>
                                        <p:cTn id="52" dur="1000" fill="hold"/>
                                        <p:tgtEl>
                                          <p:spTgt spid="735"/>
                                        </p:tgtEl>
                                        <p:attrNameLst>
                                          <p:attrName>ppt_x</p:attrName>
                                        </p:attrNameLst>
                                      </p:cBhvr>
                                      <p:tavLst>
                                        <p:tav tm="0">
                                          <p:val>
                                            <p:strVal val="#ppt_x"/>
                                          </p:val>
                                        </p:tav>
                                        <p:tav tm="100000">
                                          <p:val>
                                            <p:strVal val="#ppt_x"/>
                                          </p:val>
                                        </p:tav>
                                      </p:tavLst>
                                    </p:anim>
                                    <p:anim calcmode="lin" valueType="num">
                                      <p:cBhvr>
                                        <p:cTn id="53" dur="1000" fill="hold"/>
                                        <p:tgtEl>
                                          <p:spTgt spid="73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36"/>
                                        </p:tgtEl>
                                        <p:attrNameLst>
                                          <p:attrName>style.visibility</p:attrName>
                                        </p:attrNameLst>
                                      </p:cBhvr>
                                      <p:to>
                                        <p:strVal val="visible"/>
                                      </p:to>
                                    </p:set>
                                    <p:animEffect transition="in" filter="fade">
                                      <p:cBhvr>
                                        <p:cTn id="56" dur="1000"/>
                                        <p:tgtEl>
                                          <p:spTgt spid="736"/>
                                        </p:tgtEl>
                                      </p:cBhvr>
                                    </p:animEffect>
                                    <p:anim calcmode="lin" valueType="num">
                                      <p:cBhvr>
                                        <p:cTn id="57" dur="1000" fill="hold"/>
                                        <p:tgtEl>
                                          <p:spTgt spid="736"/>
                                        </p:tgtEl>
                                        <p:attrNameLst>
                                          <p:attrName>ppt_x</p:attrName>
                                        </p:attrNameLst>
                                      </p:cBhvr>
                                      <p:tavLst>
                                        <p:tav tm="0">
                                          <p:val>
                                            <p:strVal val="#ppt_x"/>
                                          </p:val>
                                        </p:tav>
                                        <p:tav tm="100000">
                                          <p:val>
                                            <p:strVal val="#ppt_x"/>
                                          </p:val>
                                        </p:tav>
                                      </p:tavLst>
                                    </p:anim>
                                    <p:anim calcmode="lin" valueType="num">
                                      <p:cBhvr>
                                        <p:cTn id="58" dur="1000" fill="hold"/>
                                        <p:tgtEl>
                                          <p:spTgt spid="736"/>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50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build="p"/>
      <p:bldP spid="729" grpId="0" build="p"/>
      <p:bldP spid="730" grpId="0" build="p"/>
      <p:bldP spid="731" grpId="0" build="p"/>
      <p:bldP spid="732" grpId="0" build="p"/>
      <p:bldP spid="734" grpId="0" animBg="1"/>
      <p:bldP spid="735" grpId="0" animBg="1"/>
      <p:bldP spid="7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CBE567-91E1-F49A-393E-2EB1CF181A0C}"/>
              </a:ext>
            </a:extLst>
          </p:cNvPr>
          <p:cNvSpPr>
            <a:spLocks noGrp="1"/>
          </p:cNvSpPr>
          <p:nvPr>
            <p:ph type="title"/>
          </p:nvPr>
        </p:nvSpPr>
        <p:spPr>
          <a:xfrm>
            <a:off x="644049" y="431000"/>
            <a:ext cx="6417782" cy="763500"/>
          </a:xfrm>
        </p:spPr>
        <p:txBody>
          <a:bodyPr/>
          <a:lstStyle/>
          <a:p>
            <a:pPr marL="0" marR="0" algn="just">
              <a:spcBef>
                <a:spcPts val="0"/>
              </a:spcBef>
              <a:spcAft>
                <a:spcPts val="0"/>
              </a:spcAft>
            </a:pPr>
            <a:r>
              <a:rPr lang="vi-VN" sz="2400" b="1" dirty="0">
                <a:solidFill>
                  <a:schemeClr val="tx1"/>
                </a:solidFill>
                <a:effectLst/>
                <a:latin typeface="Times New Roman" panose="02020603050405020304" pitchFamily="18" charset="0"/>
                <a:ea typeface="Times New Roman" panose="02020603050405020304" pitchFamily="18" charset="0"/>
              </a:rPr>
              <a:t>2. </a:t>
            </a:r>
            <a:r>
              <a:rPr lang="vi-VN" sz="2400" b="1" dirty="0" err="1">
                <a:solidFill>
                  <a:schemeClr val="tx1"/>
                </a:solidFill>
                <a:effectLst/>
                <a:latin typeface="Times New Roman" panose="02020603050405020304" pitchFamily="18" charset="0"/>
                <a:ea typeface="Times New Roman" panose="02020603050405020304" pitchFamily="18" charset="0"/>
              </a:rPr>
              <a:t>Xác</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định</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mục</a:t>
            </a:r>
            <a:r>
              <a:rPr lang="vi-VN" sz="2400" b="1" dirty="0">
                <a:solidFill>
                  <a:schemeClr val="tx1"/>
                </a:solidFill>
                <a:effectLst/>
                <a:latin typeface="Times New Roman" panose="02020603050405020304" pitchFamily="18" charset="0"/>
                <a:ea typeface="Times New Roman" panose="02020603050405020304" pitchFamily="18" charset="0"/>
              </a:rPr>
              <a:t> tiêu, </a:t>
            </a:r>
            <a:r>
              <a:rPr lang="vi-VN" sz="2400" b="1" dirty="0" err="1">
                <a:solidFill>
                  <a:schemeClr val="tx1"/>
                </a:solidFill>
                <a:effectLst/>
                <a:latin typeface="Times New Roman" panose="02020603050405020304" pitchFamily="18" charset="0"/>
                <a:ea typeface="Times New Roman" panose="02020603050405020304" pitchFamily="18" charset="0"/>
              </a:rPr>
              <a:t>nội</a:t>
            </a:r>
            <a:r>
              <a:rPr lang="vi-VN" sz="2400" b="1" dirty="0">
                <a:solidFill>
                  <a:schemeClr val="tx1"/>
                </a:solidFill>
                <a:effectLst/>
                <a:latin typeface="Times New Roman" panose="02020603050405020304" pitchFamily="18" charset="0"/>
                <a:ea typeface="Times New Roman" panose="02020603050405020304" pitchFamily="18" charset="0"/>
              </a:rPr>
              <a:t> dung nghiên </a:t>
            </a:r>
            <a:r>
              <a:rPr lang="vi-VN" sz="2400" b="1" dirty="0" err="1">
                <a:solidFill>
                  <a:schemeClr val="tx1"/>
                </a:solidFill>
                <a:effectLst/>
                <a:latin typeface="Times New Roman" panose="02020603050405020304" pitchFamily="18" charset="0"/>
                <a:ea typeface="Times New Roman" panose="02020603050405020304" pitchFamily="18" charset="0"/>
              </a:rPr>
              <a:t>cứu</a:t>
            </a:r>
            <a:r>
              <a:rPr lang="vi-VN" sz="2400" b="1" dirty="0">
                <a:solidFill>
                  <a:schemeClr val="tx1"/>
                </a:solidFill>
                <a:effectLst/>
                <a:latin typeface="Times New Roman" panose="02020603050405020304" pitchFamily="18" charset="0"/>
                <a:ea typeface="Times New Roman" panose="02020603050405020304" pitchFamily="18" charset="0"/>
              </a:rPr>
              <a:t/>
            </a:r>
            <a:br>
              <a:rPr lang="vi-VN" sz="2400" b="1" dirty="0">
                <a:solidFill>
                  <a:schemeClr val="tx1"/>
                </a:solidFill>
                <a:effectLst/>
                <a:latin typeface="Times New Roman" panose="02020603050405020304" pitchFamily="18" charset="0"/>
                <a:ea typeface="Times New Roman" panose="02020603050405020304" pitchFamily="18" charset="0"/>
              </a:rPr>
            </a:br>
            <a:r>
              <a:rPr lang="vi-VN" sz="2400" b="1" dirty="0">
                <a:solidFill>
                  <a:schemeClr val="tx1"/>
                </a:solidFill>
                <a:effectLst/>
                <a:latin typeface="Times New Roman" panose="02020603050405020304" pitchFamily="18" charset="0"/>
                <a:ea typeface="Times New Roman" panose="02020603050405020304" pitchFamily="18" charset="0"/>
              </a:rPr>
              <a:t>-</a:t>
            </a:r>
            <a:endParaRPr lang="vi-VN" sz="4800" b="1" dirty="0">
              <a:solidFill>
                <a:schemeClr val="tx1"/>
              </a:solidFill>
            </a:endParaRPr>
          </a:p>
        </p:txBody>
      </p:sp>
      <p:sp>
        <p:nvSpPr>
          <p:cNvPr id="3" name="Chỗ dành sẵn cho Văn bản 2">
            <a:extLst>
              <a:ext uri="{FF2B5EF4-FFF2-40B4-BE49-F238E27FC236}">
                <a16:creationId xmlns:a16="http://schemas.microsoft.com/office/drawing/2014/main" id="{B429DF54-5A7C-CA7C-D71F-F5F8A8C86BC3}"/>
              </a:ext>
            </a:extLst>
          </p:cNvPr>
          <p:cNvSpPr>
            <a:spLocks noGrp="1"/>
          </p:cNvSpPr>
          <p:nvPr>
            <p:ph type="body" idx="1"/>
          </p:nvPr>
        </p:nvSpPr>
        <p:spPr>
          <a:xfrm>
            <a:off x="644049" y="1194500"/>
            <a:ext cx="10903902" cy="5663500"/>
          </a:xfrm>
        </p:spPr>
        <p:txBody>
          <a:bodyPr/>
          <a:lstStyle/>
          <a:p>
            <a:pPr marL="88900" indent="0" algn="just">
              <a:buNone/>
            </a:pPr>
            <a:r>
              <a:rPr lang="vi-VN" sz="2400" dirty="0" err="1">
                <a:solidFill>
                  <a:schemeClr val="tx1"/>
                </a:solidFill>
                <a:effectLst/>
                <a:latin typeface="Times New Roman" panose="02020603050405020304" pitchFamily="18" charset="0"/>
                <a:ea typeface="Times New Roman" panose="02020603050405020304" pitchFamily="18" charset="0"/>
              </a:rPr>
              <a:t>Mục</a:t>
            </a:r>
            <a:r>
              <a:rPr lang="vi-VN" sz="2400" dirty="0">
                <a:solidFill>
                  <a:schemeClr val="tx1"/>
                </a:solidFill>
                <a:effectLst/>
                <a:latin typeface="Times New Roman" panose="02020603050405020304" pitchFamily="18" charset="0"/>
                <a:ea typeface="Times New Roman" panose="02020603050405020304" pitchFamily="18" charset="0"/>
              </a:rPr>
              <a:t> tiêu nghiên </a:t>
            </a:r>
            <a:r>
              <a:rPr lang="vi-VN" sz="2400" dirty="0" err="1">
                <a:solidFill>
                  <a:schemeClr val="tx1"/>
                </a:solidFill>
                <a:effectLst/>
                <a:latin typeface="Times New Roman" panose="02020603050405020304" pitchFamily="18" charset="0"/>
                <a:ea typeface="Times New Roman" panose="02020603050405020304" pitchFamily="18" charset="0"/>
              </a:rPr>
              <a:t>cứu</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là</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trạng</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thái</a:t>
            </a:r>
            <a:r>
              <a:rPr lang="vi-VN" sz="2400" dirty="0">
                <a:solidFill>
                  <a:schemeClr val="tx1"/>
                </a:solidFill>
                <a:effectLst/>
                <a:latin typeface="Times New Roman" panose="02020603050405020304" pitchFamily="18" charset="0"/>
                <a:ea typeface="Times New Roman" panose="02020603050405020304" pitchFamily="18" charset="0"/>
              </a:rPr>
              <a:t> mong </a:t>
            </a:r>
            <a:r>
              <a:rPr lang="vi-VN" sz="2400" dirty="0" err="1">
                <a:solidFill>
                  <a:schemeClr val="tx1"/>
                </a:solidFill>
                <a:effectLst/>
                <a:latin typeface="Times New Roman" panose="02020603050405020304" pitchFamily="18" charset="0"/>
                <a:ea typeface="Times New Roman" panose="02020603050405020304" pitchFamily="18" charset="0"/>
              </a:rPr>
              <a:t>muốn</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có</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được</a:t>
            </a:r>
            <a:r>
              <a:rPr lang="vi-VN" sz="2400" dirty="0">
                <a:solidFill>
                  <a:schemeClr val="tx1"/>
                </a:solidFill>
                <a:effectLst/>
                <a:latin typeface="Times New Roman" panose="02020603050405020304" pitchFamily="18" charset="0"/>
                <a:ea typeface="Times New Roman" panose="02020603050405020304" pitchFamily="18" charset="0"/>
              </a:rPr>
              <a:t> sau khi </a:t>
            </a:r>
            <a:r>
              <a:rPr lang="vi-VN" sz="2400" dirty="0" err="1">
                <a:solidFill>
                  <a:schemeClr val="tx1"/>
                </a:solidFill>
                <a:effectLst/>
                <a:latin typeface="Times New Roman" panose="02020603050405020304" pitchFamily="18" charset="0"/>
                <a:ea typeface="Times New Roman" panose="02020603050405020304" pitchFamily="18" charset="0"/>
              </a:rPr>
              <a:t>tiến</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hành</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tìm</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cách</a:t>
            </a:r>
            <a:r>
              <a:rPr lang="vi-VN" sz="2400" dirty="0">
                <a:solidFill>
                  <a:schemeClr val="tx1"/>
                </a:solidFill>
                <a:effectLst/>
                <a:latin typeface="Times New Roman" panose="02020603050405020304" pitchFamily="18" charset="0"/>
                <a:ea typeface="Times New Roman" panose="02020603050405020304" pitchFamily="18" charset="0"/>
              </a:rPr>
              <a:t> nghiên </a:t>
            </a:r>
            <a:r>
              <a:rPr lang="vi-VN" sz="2400" dirty="0" err="1">
                <a:solidFill>
                  <a:schemeClr val="tx1"/>
                </a:solidFill>
                <a:effectLst/>
                <a:latin typeface="Times New Roman" panose="02020603050405020304" pitchFamily="18" charset="0"/>
                <a:ea typeface="Times New Roman" panose="02020603050405020304" pitchFamily="18" charset="0"/>
              </a:rPr>
              <a:t>cứu</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giải</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quyết</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vấn</a:t>
            </a:r>
            <a:r>
              <a:rPr lang="vi-VN" sz="2400" dirty="0">
                <a:solidFill>
                  <a:schemeClr val="tx1"/>
                </a:solidFill>
                <a:effectLst/>
                <a:latin typeface="Times New Roman" panose="02020603050405020304" pitchFamily="18" charset="0"/>
                <a:ea typeface="Times New Roman" panose="02020603050405020304" pitchFamily="18" charset="0"/>
              </a:rPr>
              <a:t> </a:t>
            </a:r>
            <a:r>
              <a:rPr lang="vi-VN" sz="2400" dirty="0" err="1">
                <a:solidFill>
                  <a:schemeClr val="tx1"/>
                </a:solidFill>
                <a:effectLst/>
                <a:latin typeface="Times New Roman" panose="02020603050405020304" pitchFamily="18" charset="0"/>
                <a:ea typeface="Times New Roman" panose="02020603050405020304" pitchFamily="18" charset="0"/>
              </a:rPr>
              <a:t>đề</a:t>
            </a:r>
            <a:r>
              <a:rPr lang="vi-VN" sz="2400" dirty="0">
                <a:solidFill>
                  <a:schemeClr val="tx1"/>
                </a:solidFill>
                <a:effectLst/>
                <a:latin typeface="Times New Roman" panose="02020603050405020304" pitchFamily="18" charset="0"/>
                <a:ea typeface="Times New Roman" panose="02020603050405020304" pitchFamily="18" charset="0"/>
              </a:rPr>
              <a:t>. </a:t>
            </a:r>
          </a:p>
          <a:p>
            <a:pPr algn="just">
              <a:buFontTx/>
              <a:buChar char="-"/>
            </a:pPr>
            <a:r>
              <a:rPr lang="vi-VN" sz="2400" dirty="0" err="1">
                <a:effectLst/>
                <a:latin typeface="Times New Roman" panose="02020603050405020304" pitchFamily="18" charset="0"/>
                <a:ea typeface="Times New Roman" panose="02020603050405020304" pitchFamily="18" charset="0"/>
              </a:rPr>
              <a:t>Mục</a:t>
            </a:r>
            <a:r>
              <a:rPr lang="vi-VN" sz="2400" dirty="0">
                <a:effectLst/>
                <a:latin typeface="Times New Roman" panose="02020603050405020304" pitchFamily="18" charset="0"/>
                <a:ea typeface="Times New Roman" panose="02020603050405020304" pitchFamily="18" charset="0"/>
              </a:rPr>
              <a:t> tiêu </a:t>
            </a:r>
            <a:r>
              <a:rPr lang="vi-VN" sz="2400" dirty="0" err="1">
                <a:effectLst/>
                <a:latin typeface="Times New Roman" panose="02020603050405020304" pitchFamily="18" charset="0"/>
                <a:ea typeface="Times New Roman" panose="02020603050405020304" pitchFamily="18" charset="0"/>
              </a:rPr>
              <a:t>cần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cụ</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thể</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sẽ</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định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hướng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những</a:t>
            </a:r>
            <a:r>
              <a:rPr lang="vi-VN" sz="2400" dirty="0">
                <a:effectLst/>
                <a:latin typeface="Times New Roman" panose="02020603050405020304" pitchFamily="18" charset="0"/>
                <a:ea typeface="Times New Roman" panose="02020603050405020304" pitchFamily="18" charset="0"/>
              </a:rPr>
              <a:t> tri </a:t>
            </a:r>
            <a:r>
              <a:rPr lang="vi-VN" sz="2400" dirty="0" err="1">
                <a:effectLst/>
                <a:latin typeface="Times New Roman" panose="02020603050405020304" pitchFamily="18" charset="0"/>
                <a:ea typeface="Times New Roman" panose="02020603050405020304" pitchFamily="18" charset="0"/>
              </a:rPr>
              <a:t>thức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kĩ</a:t>
            </a:r>
            <a:r>
              <a:rPr lang="vi-VN" sz="2400" dirty="0">
                <a:effectLst/>
                <a:latin typeface="Times New Roman" panose="02020603050405020304" pitchFamily="18" charset="0"/>
                <a:ea typeface="Times New Roman" panose="02020603050405020304" pitchFamily="18" charset="0"/>
              </a:rPr>
              <a:t> năng </a:t>
            </a:r>
            <a:r>
              <a:rPr lang="vi-VN" sz="2400" dirty="0" err="1">
                <a:effectLst/>
                <a:latin typeface="Times New Roman" panose="02020603050405020304" pitchFamily="18" charset="0"/>
                <a:ea typeface="Times New Roman" panose="02020603050405020304" pitchFamily="18" charset="0"/>
              </a:rPr>
              <a:t>mà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người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thực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hiện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cần</a:t>
            </a:r>
            <a:r>
              <a:rPr lang="vi-VN" sz="2400" dirty="0">
                <a:effectLst/>
                <a:latin typeface="Times New Roman" panose="02020603050405020304" pitchFamily="18" charset="0"/>
                <a:ea typeface="Times New Roman" panose="02020603050405020304" pitchFamily="18" charset="0"/>
              </a:rPr>
              <a:t> huy </a:t>
            </a:r>
            <a:r>
              <a:rPr lang="vi-VN" sz="2400" dirty="0" err="1">
                <a:effectLst/>
                <a:latin typeface="Times New Roman" panose="02020603050405020304" pitchFamily="18" charset="0"/>
                <a:ea typeface="Times New Roman" panose="02020603050405020304" pitchFamily="18" charset="0"/>
              </a:rPr>
              <a:t>động</a:t>
            </a:r>
            <a:r>
              <a:rPr lang="vi-VN" sz="2400" dirty="0">
                <a:effectLst/>
                <a:latin typeface="Times New Roman" panose="02020603050405020304" pitchFamily="18" charset="0"/>
                <a:ea typeface="Times New Roman" panose="02020603050405020304" pitchFamily="18" charset="0"/>
              </a:rPr>
              <a:t>.</a:t>
            </a:r>
          </a:p>
          <a:p>
            <a:pPr algn="just">
              <a:buFontTx/>
              <a:buChar char="-"/>
            </a:pPr>
            <a:r>
              <a:rPr lang="vi-VN" sz="2400" dirty="0" err="1">
                <a:effectLst/>
                <a:latin typeface="Times New Roman" panose="02020603050405020304" pitchFamily="18" charset="0"/>
                <a:ea typeface="Times New Roman" panose="02020603050405020304" pitchFamily="18" charset="0"/>
              </a:rPr>
              <a:t>Xác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định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mục</a:t>
            </a:r>
            <a:r>
              <a:rPr lang="vi-VN" sz="2400" dirty="0">
                <a:effectLst/>
                <a:latin typeface="Times New Roman" panose="02020603050405020304" pitchFamily="18" charset="0"/>
                <a:ea typeface="Times New Roman" panose="02020603050405020304" pitchFamily="18" charset="0"/>
              </a:rPr>
              <a:t> tiêu, </a:t>
            </a:r>
            <a:r>
              <a:rPr lang="vi-VN" sz="2400" dirty="0" err="1">
                <a:effectLst/>
                <a:latin typeface="Times New Roman" panose="02020603050405020304" pitchFamily="18" charset="0"/>
                <a:ea typeface="Times New Roman" panose="02020603050405020304" pitchFamily="18" charset="0"/>
              </a:rPr>
              <a:t>nội</a:t>
            </a:r>
            <a:r>
              <a:rPr lang="vi-VN" sz="2400" dirty="0">
                <a:effectLst/>
                <a:latin typeface="Times New Roman" panose="02020603050405020304" pitchFamily="18" charset="0"/>
                <a:ea typeface="Times New Roman" panose="02020603050405020304" pitchFamily="18" charset="0"/>
              </a:rPr>
              <a:t> dung </a:t>
            </a:r>
            <a:r>
              <a:rPr lang="vi-VN" sz="2400" dirty="0" err="1">
                <a:effectLst/>
                <a:latin typeface="Times New Roman" panose="02020603050405020304" pitchFamily="18" charset="0"/>
                <a:ea typeface="Times New Roman" panose="02020603050405020304" pitchFamily="18" charset="0"/>
              </a:rPr>
              <a:t>cần</a:t>
            </a:r>
            <a:r>
              <a:rPr lang="vi-VN" sz="2400" dirty="0">
                <a:effectLst/>
                <a:latin typeface="Times New Roman" panose="02020603050405020304" pitchFamily="18" charset="0"/>
                <a:ea typeface="Times New Roman" panose="02020603050405020304" pitchFamily="18" charset="0"/>
              </a:rPr>
              <a:t>:</a:t>
            </a:r>
          </a:p>
          <a:p>
            <a:pPr marL="88900" indent="0" algn="jus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Bạn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muốn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rèn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luyện</a:t>
            </a:r>
            <a:r>
              <a:rPr lang="vi-VN" sz="2400" dirty="0">
                <a:effectLst/>
                <a:latin typeface="Times New Roman" panose="02020603050405020304" pitchFamily="18" charset="0"/>
                <a:ea typeface="Times New Roman" panose="02020603050405020304" pitchFamily="18" charset="0"/>
              </a:rPr>
              <a:t> thêm </a:t>
            </a:r>
            <a:r>
              <a:rPr lang="vi-VN" sz="2400" dirty="0" err="1">
                <a:effectLst/>
                <a:latin typeface="Times New Roman" panose="02020603050405020304" pitchFamily="18" charset="0"/>
                <a:ea typeface="Times New Roman" panose="02020603050405020304" pitchFamily="18" charset="0"/>
              </a:rPr>
              <a:t>điều</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gì</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về</a:t>
            </a:r>
            <a:r>
              <a:rPr lang="vi-VN" sz="2400" dirty="0">
                <a:effectLst/>
                <a:latin typeface="Times New Roman" panose="02020603050405020304" pitchFamily="18" charset="0"/>
                <a:ea typeface="Times New Roman" panose="02020603050405020304" pitchFamily="18" charset="0"/>
              </a:rPr>
              <a:t> tư duy </a:t>
            </a:r>
            <a:r>
              <a:rPr lang="vi-VN" sz="2400" dirty="0" err="1">
                <a:effectLst/>
                <a:latin typeface="Times New Roman" panose="02020603050405020304" pitchFamily="18" charset="0"/>
                <a:ea typeface="Times New Roman" panose="02020603050405020304" pitchFamily="18" charset="0"/>
              </a:rPr>
              <a:t>và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các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kĩ</a:t>
            </a:r>
            <a:r>
              <a:rPr lang="vi-VN" sz="2400" dirty="0">
                <a:effectLst/>
                <a:latin typeface="Times New Roman" panose="02020603050405020304" pitchFamily="18" charset="0"/>
                <a:ea typeface="Times New Roman" panose="02020603050405020304" pitchFamily="18" charset="0"/>
              </a:rPr>
              <a:t> năng </a:t>
            </a:r>
            <a:r>
              <a:rPr lang="vi-VN" sz="2400" dirty="0" err="1">
                <a:effectLst/>
                <a:latin typeface="Times New Roman" panose="02020603050405020304" pitchFamily="18" charset="0"/>
                <a:ea typeface="Times New Roman" panose="02020603050405020304" pitchFamily="18" charset="0"/>
              </a:rPr>
              <a:t>tìm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hiểu</a:t>
            </a:r>
            <a:r>
              <a:rPr lang="vi-VN" sz="2400" dirty="0">
                <a:effectLst/>
                <a:latin typeface="Times New Roman" panose="02020603050405020304" pitchFamily="18" charset="0"/>
                <a:ea typeface="Times New Roman" panose="02020603050405020304" pitchFamily="18" charset="0"/>
              </a:rPr>
              <a:t>, nghiên </a:t>
            </a:r>
            <a:r>
              <a:rPr lang="vi-VN" sz="2400" dirty="0" err="1">
                <a:effectLst/>
                <a:latin typeface="Times New Roman" panose="02020603050405020304" pitchFamily="18" charset="0"/>
                <a:ea typeface="Times New Roman" panose="02020603050405020304" pitchFamily="18" charset="0"/>
              </a:rPr>
              <a:t>cứu</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vấn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đề</a:t>
            </a:r>
            <a:r>
              <a:rPr lang="vi-VN" sz="2400" dirty="0">
                <a:effectLst/>
                <a:latin typeface="Times New Roman" panose="02020603050405020304" pitchFamily="18" charset="0"/>
                <a:ea typeface="Times New Roman" panose="02020603050405020304" pitchFamily="18" charset="0"/>
              </a:rPr>
              <a:t>?</a:t>
            </a:r>
          </a:p>
          <a:p>
            <a:pPr marL="88900" indent="0" algn="jus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Việc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tìm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hiểu</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đề</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tài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vấn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đề</a:t>
            </a:r>
            <a:r>
              <a:rPr lang="vi-VN" sz="2400" dirty="0">
                <a:effectLst/>
                <a:latin typeface="Times New Roman" panose="02020603050405020304" pitchFamily="18" charset="0"/>
                <a:ea typeface="Times New Roman" panose="02020603050405020304" pitchFamily="18" charset="0"/>
              </a:rPr>
              <a:t> nghiên </a:t>
            </a:r>
            <a:r>
              <a:rPr lang="vi-VN" sz="2400" dirty="0" err="1">
                <a:effectLst/>
                <a:latin typeface="Times New Roman" panose="02020603050405020304" pitchFamily="18" charset="0"/>
                <a:ea typeface="Times New Roman" panose="02020603050405020304" pitchFamily="18" charset="0"/>
              </a:rPr>
              <a:t>cứu</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giúp</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gì</a:t>
            </a:r>
            <a:r>
              <a:rPr lang="vi-VN" sz="2400" dirty="0">
                <a:effectLst/>
                <a:latin typeface="Times New Roman" panose="02020603050405020304" pitchFamily="18" charset="0"/>
                <a:ea typeface="Times New Roman" panose="02020603050405020304" pitchFamily="18" charset="0"/>
              </a:rPr>
              <a:t> cho </a:t>
            </a:r>
            <a:r>
              <a:rPr lang="vi-VN" sz="2400" dirty="0" err="1">
                <a:effectLst/>
                <a:latin typeface="Times New Roman" panose="02020603050405020304" pitchFamily="18" charset="0"/>
                <a:ea typeface="Times New Roman" panose="02020603050405020304" pitchFamily="18" charset="0"/>
              </a:rPr>
              <a:t>bạn</a:t>
            </a:r>
            <a:r>
              <a:rPr lang="vi-VN" sz="2400" dirty="0">
                <a:effectLst/>
                <a:latin typeface="Times New Roman" panose="02020603050405020304" pitchFamily="18" charset="0"/>
                <a:ea typeface="Times New Roman" panose="02020603050405020304" pitchFamily="18" charset="0"/>
              </a:rPr>
              <a:t> trong </a:t>
            </a:r>
            <a:r>
              <a:rPr lang="vi-VN" sz="2400" dirty="0" err="1">
                <a:effectLst/>
                <a:latin typeface="Times New Roman" panose="02020603050405020304" pitchFamily="18" charset="0"/>
                <a:ea typeface="Times New Roman" panose="02020603050405020304" pitchFamily="18" charset="0"/>
              </a:rPr>
              <a:t>việc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mở</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rộng</a:t>
            </a:r>
            <a:r>
              <a:rPr lang="vi-VN" sz="2400" dirty="0">
                <a:effectLst/>
                <a:latin typeface="Times New Roman" panose="02020603050405020304" pitchFamily="18" charset="0"/>
                <a:ea typeface="Times New Roman" panose="02020603050405020304" pitchFamily="18" charset="0"/>
              </a:rPr>
              <a:t>, nâng cao </a:t>
            </a:r>
            <a:r>
              <a:rPr lang="vi-VN" sz="2400" dirty="0" err="1">
                <a:effectLst/>
                <a:latin typeface="Times New Roman" panose="02020603050405020304" pitchFamily="18" charset="0"/>
                <a:ea typeface="Times New Roman" panose="02020603050405020304" pitchFamily="18" charset="0"/>
              </a:rPr>
              <a:t>hiểu</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biết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về</a:t>
            </a:r>
            <a:r>
              <a:rPr lang="vi-VN" sz="2400" dirty="0">
                <a:effectLst/>
                <a:latin typeface="Times New Roman" panose="02020603050405020304" pitchFamily="18" charset="0"/>
                <a:ea typeface="Times New Roman" panose="02020603050405020304" pitchFamily="18" charset="0"/>
              </a:rPr>
              <a:t> văn </a:t>
            </a:r>
            <a:r>
              <a:rPr lang="vi-VN" sz="2400" dirty="0" err="1">
                <a:effectLst/>
                <a:latin typeface="Times New Roman" panose="02020603050405020304" pitchFamily="18" charset="0"/>
                <a:ea typeface="Times New Roman" panose="02020603050405020304" pitchFamily="18" charset="0"/>
              </a:rPr>
              <a:t>học</a:t>
            </a:r>
            <a:r>
              <a:rPr lang="vi-VN" sz="2400" dirty="0">
                <a:effectLst/>
                <a:latin typeface="Times New Roman" panose="02020603050405020304" pitchFamily="18" charset="0"/>
                <a:ea typeface="Times New Roman" panose="02020603050405020304" pitchFamily="18" charset="0"/>
              </a:rPr>
              <a:t> dân gian?</a:t>
            </a:r>
          </a:p>
          <a:p>
            <a:pPr marL="88900" indent="0" algn="jus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Bạn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dự</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kiến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những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nội</a:t>
            </a:r>
            <a:r>
              <a:rPr lang="vi-VN" sz="2400" dirty="0">
                <a:effectLst/>
                <a:latin typeface="Times New Roman" panose="02020603050405020304" pitchFamily="18" charset="0"/>
                <a:ea typeface="Times New Roman" panose="02020603050405020304" pitchFamily="18" charset="0"/>
              </a:rPr>
              <a:t> dung </a:t>
            </a:r>
            <a:r>
              <a:rPr lang="vi-VN" sz="2400" dirty="0" err="1">
                <a:effectLst/>
                <a:latin typeface="Times New Roman" panose="02020603050405020304" pitchFamily="18" charset="0"/>
                <a:ea typeface="Times New Roman" panose="02020603050405020304" pitchFamily="18" charset="0"/>
              </a:rPr>
              <a:t>trọng</a:t>
            </a:r>
            <a:r>
              <a:rPr lang="vi-VN" sz="2400" dirty="0">
                <a:effectLst/>
                <a:latin typeface="Times New Roman" panose="02020603050405020304" pitchFamily="18" charset="0"/>
                <a:ea typeface="Times New Roman" panose="02020603050405020304" pitchFamily="18" charset="0"/>
              </a:rPr>
              <a:t> tâm </a:t>
            </a:r>
            <a:r>
              <a:rPr lang="vi-VN" sz="2400" dirty="0" err="1">
                <a:effectLst/>
                <a:latin typeface="Times New Roman" panose="02020603050405020304" pitchFamily="18" charset="0"/>
                <a:ea typeface="Times New Roman" panose="02020603050405020304" pitchFamily="18" charset="0"/>
              </a:rPr>
              <a:t>của</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đề</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tài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vấn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đề</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cần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tìm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hiểu</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là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gì</a:t>
            </a:r>
            <a:r>
              <a:rPr lang="vi-VN" sz="2400" dirty="0">
                <a:effectLst/>
                <a:latin typeface="Times New Roman" panose="02020603050405020304" pitchFamily="18" charset="0"/>
                <a:ea typeface="Times New Roman" panose="02020603050405020304" pitchFamily="18" charset="0"/>
              </a:rPr>
              <a:t>? </a:t>
            </a:r>
            <a:br>
              <a:rPr lang="vi-VN" sz="2400" dirty="0">
                <a:effectLst/>
                <a:latin typeface="Times New Roman" panose="02020603050405020304" pitchFamily="18" charset="0"/>
                <a:ea typeface="Times New Roman" panose="02020603050405020304" pitchFamily="18" charset="0"/>
              </a:rPr>
            </a:br>
            <a:endParaRPr lang="vi-VN" dirty="0"/>
          </a:p>
        </p:txBody>
      </p:sp>
      <p:pic>
        <p:nvPicPr>
          <p:cNvPr id="4" name="图片 3">
            <a:extLst>
              <a:ext uri="{FF2B5EF4-FFF2-40B4-BE49-F238E27FC236}">
                <a16:creationId xmlns:a16="http://schemas.microsoft.com/office/drawing/2014/main" id="{2A20C575-B031-FADB-4B15-2975598A6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028997" y="1049497"/>
            <a:ext cx="1163003" cy="1496854"/>
          </a:xfrm>
          <a:prstGeom prst="rect">
            <a:avLst/>
          </a:prstGeom>
        </p:spPr>
      </p:pic>
      <p:pic>
        <p:nvPicPr>
          <p:cNvPr id="5" name="图片 4">
            <a:extLst>
              <a:ext uri="{FF2B5EF4-FFF2-40B4-BE49-F238E27FC236}">
                <a16:creationId xmlns:a16="http://schemas.microsoft.com/office/drawing/2014/main" id="{7E759546-2707-D138-4452-7C231D266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79302" y="0"/>
            <a:ext cx="1768847" cy="1589723"/>
          </a:xfrm>
          <a:prstGeom prst="rect">
            <a:avLst/>
          </a:prstGeom>
        </p:spPr>
      </p:pic>
    </p:spTree>
    <p:extLst>
      <p:ext uri="{BB962C8B-B14F-4D97-AF65-F5344CB8AC3E}">
        <p14:creationId xmlns:p14="http://schemas.microsoft.com/office/powerpoint/2010/main" val="253287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6" decel="10000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500" fill="hold"/>
                                        <p:tgtEl>
                                          <p:spTgt spid="5"/>
                                        </p:tgtEl>
                                        <p:attrNameLst>
                                          <p:attrName>ppt_x</p:attrName>
                                        </p:attrNameLst>
                                      </p:cBhvr>
                                      <p:tavLst>
                                        <p:tav tm="0">
                                          <p:val>
                                            <p:strVal val="1+#ppt_w/2"/>
                                          </p:val>
                                        </p:tav>
                                        <p:tav tm="100000">
                                          <p:val>
                                            <p:strVal val="#ppt_x"/>
                                          </p:val>
                                        </p:tav>
                                      </p:tavLst>
                                    </p:anim>
                                    <p:anim calcmode="lin" valueType="num">
                                      <p:cBhvr additive="base">
                                        <p:cTn id="48" dur="1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6" decel="100000" fill="hold" nodeType="withEffect">
                                  <p:stCondLst>
                                    <p:cond delay="25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1250" fill="hold"/>
                                        <p:tgtEl>
                                          <p:spTgt spid="4"/>
                                        </p:tgtEl>
                                        <p:attrNameLst>
                                          <p:attrName>ppt_x</p:attrName>
                                        </p:attrNameLst>
                                      </p:cBhvr>
                                      <p:tavLst>
                                        <p:tav tm="0">
                                          <p:val>
                                            <p:strVal val="1+#ppt_w/2"/>
                                          </p:val>
                                        </p:tav>
                                        <p:tav tm="100000">
                                          <p:val>
                                            <p:strVal val="#ppt_x"/>
                                          </p:val>
                                        </p:tav>
                                      </p:tavLst>
                                    </p:anim>
                                    <p:anim calcmode="lin" valueType="num">
                                      <p:cBhvr additive="base">
                                        <p:cTn id="52"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C6B7D-9658-9A8B-F114-0101B0073B2E}"/>
              </a:ext>
            </a:extLst>
          </p:cNvPr>
          <p:cNvSpPr>
            <a:spLocks noGrp="1"/>
          </p:cNvSpPr>
          <p:nvPr>
            <p:ph type="title"/>
          </p:nvPr>
        </p:nvSpPr>
        <p:spPr>
          <a:xfrm>
            <a:off x="1358073" y="592625"/>
            <a:ext cx="7946347" cy="763500"/>
          </a:xfrm>
        </p:spPr>
        <p:txBody>
          <a:bodyPr/>
          <a:lstStyle/>
          <a:p>
            <a:r>
              <a:rPr lang="vi-VN" sz="2400" b="1" dirty="0">
                <a:solidFill>
                  <a:schemeClr val="tx1"/>
                </a:solidFill>
                <a:latin typeface="+mj-lt"/>
              </a:rPr>
              <a:t>3. </a:t>
            </a:r>
            <a:r>
              <a:rPr lang="vi-VN" sz="2400" b="1" dirty="0" err="1">
                <a:solidFill>
                  <a:schemeClr val="tx1"/>
                </a:solidFill>
                <a:latin typeface="+mj-lt"/>
              </a:rPr>
              <a:t>Lập</a:t>
            </a:r>
            <a:r>
              <a:rPr lang="vi-VN" sz="2400" b="1" dirty="0">
                <a:solidFill>
                  <a:schemeClr val="tx1"/>
                </a:solidFill>
                <a:latin typeface="+mj-lt"/>
              </a:rPr>
              <a:t> </a:t>
            </a:r>
            <a:r>
              <a:rPr lang="vi-VN" sz="2400" b="1" dirty="0" err="1">
                <a:solidFill>
                  <a:schemeClr val="tx1"/>
                </a:solidFill>
                <a:latin typeface="+mj-lt"/>
              </a:rPr>
              <a:t>kế</a:t>
            </a:r>
            <a:r>
              <a:rPr lang="vi-VN" sz="2400" b="1" dirty="0">
                <a:solidFill>
                  <a:schemeClr val="tx1"/>
                </a:solidFill>
                <a:latin typeface="+mj-lt"/>
              </a:rPr>
              <a:t> </a:t>
            </a:r>
            <a:r>
              <a:rPr lang="vi-VN" sz="2400" b="1" dirty="0" err="1">
                <a:solidFill>
                  <a:schemeClr val="tx1"/>
                </a:solidFill>
                <a:latin typeface="+mj-lt"/>
              </a:rPr>
              <a:t>hoạch</a:t>
            </a:r>
            <a:r>
              <a:rPr lang="vi-VN" sz="2400" b="1" dirty="0">
                <a:solidFill>
                  <a:schemeClr val="tx1"/>
                </a:solidFill>
                <a:latin typeface="+mj-lt"/>
              </a:rPr>
              <a:t> nghiên </a:t>
            </a:r>
            <a:r>
              <a:rPr lang="vi-VN" sz="2400" b="1" dirty="0" err="1">
                <a:solidFill>
                  <a:schemeClr val="tx1"/>
                </a:solidFill>
                <a:latin typeface="+mj-lt"/>
              </a:rPr>
              <a:t>cứu</a:t>
            </a:r>
            <a:endParaRPr lang="vi-VN" sz="2400" b="1" dirty="0">
              <a:solidFill>
                <a:schemeClr val="tx1"/>
              </a:solidFill>
              <a:latin typeface="+mj-lt"/>
            </a:endParaRPr>
          </a:p>
        </p:txBody>
      </p:sp>
      <p:sp>
        <p:nvSpPr>
          <p:cNvPr id="3" name="Chỗ dành sẵn cho Văn bản 2">
            <a:extLst>
              <a:ext uri="{FF2B5EF4-FFF2-40B4-BE49-F238E27FC236}">
                <a16:creationId xmlns:a16="http://schemas.microsoft.com/office/drawing/2014/main" id="{5F1154FB-5D24-61E4-59EE-5EC4FC41FBE1}"/>
              </a:ext>
            </a:extLst>
          </p:cNvPr>
          <p:cNvSpPr>
            <a:spLocks noGrp="1"/>
          </p:cNvSpPr>
          <p:nvPr>
            <p:ph type="body" idx="1"/>
          </p:nvPr>
        </p:nvSpPr>
        <p:spPr>
          <a:xfrm>
            <a:off x="577516" y="1497772"/>
            <a:ext cx="11463548" cy="3375200"/>
          </a:xfrm>
        </p:spPr>
        <p:txBody>
          <a:bodyPr/>
          <a:lstStyle/>
          <a:p>
            <a:pPr marL="342900" marR="0" indent="-342900" algn="just">
              <a:spcBef>
                <a:spcPts val="0"/>
              </a:spcBef>
              <a:spcAft>
                <a:spcPts val="0"/>
              </a:spcAft>
              <a:buFontTx/>
              <a:buChar char="-"/>
            </a:pPr>
            <a:r>
              <a:rPr lang="vi-VN" sz="2400" dirty="0" err="1">
                <a:effectLst/>
                <a:latin typeface="Times New Roman" panose="02020603050405020304" pitchFamily="18" charset="0"/>
                <a:ea typeface="Times New Roman" panose="02020603050405020304" pitchFamily="18" charset="0"/>
              </a:rPr>
              <a:t>Lập</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kế</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hoạch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là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dự</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kiến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hình</a:t>
            </a:r>
            <a:r>
              <a:rPr lang="vi-VN" sz="2400" dirty="0">
                <a:effectLst/>
                <a:latin typeface="Times New Roman" panose="02020603050405020304" pitchFamily="18" charset="0"/>
                <a:ea typeface="Times New Roman" panose="02020603050405020304" pitchFamily="18" charset="0"/>
              </a:rPr>
              <a:t> dung </a:t>
            </a:r>
            <a:r>
              <a:rPr lang="vi-VN" sz="2400" dirty="0" err="1">
                <a:effectLst/>
                <a:latin typeface="Times New Roman" panose="02020603050405020304" pitchFamily="18" charset="0"/>
                <a:ea typeface="Times New Roman" panose="02020603050405020304" pitchFamily="18" charset="0"/>
              </a:rPr>
              <a:t>và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sắp</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xếp</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các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bước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cần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tiến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hành</a:t>
            </a:r>
            <a:r>
              <a:rPr lang="vi-VN" sz="2400" dirty="0">
                <a:effectLst/>
                <a:latin typeface="Times New Roman" panose="02020603050405020304" pitchFamily="18" charset="0"/>
                <a:ea typeface="Times New Roman" panose="02020603050405020304" pitchFamily="18" charset="0"/>
              </a:rPr>
              <a:t> theo </a:t>
            </a:r>
            <a:r>
              <a:rPr lang="vi-VN" sz="2400" dirty="0" err="1">
                <a:effectLst/>
                <a:latin typeface="Times New Roman" panose="02020603050405020304" pitchFamily="18" charset="0"/>
                <a:ea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trình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tự</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thời</a:t>
            </a:r>
            <a:r>
              <a:rPr lang="vi-VN" sz="2400" dirty="0">
                <a:effectLst/>
                <a:latin typeface="Times New Roman" panose="02020603050405020304" pitchFamily="18" charset="0"/>
                <a:ea typeface="Times New Roman" panose="02020603050405020304" pitchFamily="18" charset="0"/>
              </a:rPr>
              <a:t> gian </a:t>
            </a:r>
            <a:r>
              <a:rPr lang="vi-VN" sz="2400" dirty="0" err="1">
                <a:effectLst/>
                <a:latin typeface="Times New Roman" panose="02020603050405020304" pitchFamily="18" charset="0"/>
                <a:ea typeface="Times New Roman" panose="02020603050405020304" pitchFamily="18" charset="0"/>
              </a:rPr>
              <a:t>hợp</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lí</a:t>
            </a:r>
            <a:r>
              <a:rPr lang="vi-VN" sz="2400" dirty="0">
                <a:effectLst/>
                <a:latin typeface="Times New Roman" panose="02020603050405020304" pitchFamily="18" charset="0"/>
                <a:ea typeface="Times New Roman" panose="02020603050405020304" pitchFamily="18" charset="0"/>
              </a:rPr>
              <a:t>.</a:t>
            </a:r>
          </a:p>
          <a:p>
            <a:pPr marL="0" marR="0" indent="0" algn="just">
              <a:spcBef>
                <a:spcPts val="0"/>
              </a:spcBef>
              <a:spcAft>
                <a:spcPts val="0"/>
              </a:spcAf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Kế</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hoạch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thường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được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trình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bày</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dưới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dạng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bảng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thể</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hiện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rõ</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nội</a:t>
            </a:r>
            <a:r>
              <a:rPr lang="vi-VN" sz="2400" dirty="0">
                <a:effectLst/>
                <a:latin typeface="Times New Roman" panose="02020603050405020304" pitchFamily="18" charset="0"/>
                <a:ea typeface="Times New Roman" panose="02020603050405020304" pitchFamily="18" charset="0"/>
              </a:rPr>
              <a:t> dung </a:t>
            </a:r>
            <a:r>
              <a:rPr lang="vi-VN" sz="2400" dirty="0" err="1">
                <a:effectLst/>
                <a:latin typeface="Times New Roman" panose="02020603050405020304" pitchFamily="18" charset="0"/>
                <a:ea typeface="Times New Roman" panose="02020603050405020304" pitchFamily="18" charset="0"/>
              </a:rPr>
              <a:t>của</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từng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hoạt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động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nội</a:t>
            </a:r>
            <a:r>
              <a:rPr lang="vi-VN" sz="2400" dirty="0">
                <a:effectLst/>
                <a:latin typeface="Times New Roman" panose="02020603050405020304" pitchFamily="18" charset="0"/>
                <a:ea typeface="Times New Roman" panose="02020603050405020304" pitchFamily="18" charset="0"/>
              </a:rPr>
              <a:t> dung </a:t>
            </a:r>
            <a:r>
              <a:rPr lang="vi-VN" sz="2400" dirty="0" err="1">
                <a:effectLst/>
                <a:latin typeface="Times New Roman" panose="02020603050405020304" pitchFamily="18" charset="0"/>
                <a:ea typeface="Times New Roman" panose="02020603050405020304" pitchFamily="18" charset="0"/>
              </a:rPr>
              <a:t>từng</a:t>
            </a:r>
            <a:r>
              <a:rPr lang="vi-VN" sz="2400" dirty="0">
                <a:effectLst/>
                <a:latin typeface="Times New Roman" panose="02020603050405020304" pitchFamily="18" charset="0"/>
                <a:ea typeface="Times New Roman" panose="02020603050405020304" pitchFamily="18" charset="0"/>
              </a:rPr>
              <a:t> công </a:t>
            </a:r>
            <a:r>
              <a:rPr lang="vi-VN" sz="2400" dirty="0" err="1">
                <a:effectLst/>
                <a:latin typeface="Times New Roman" panose="02020603050405020304" pitchFamily="18" charset="0"/>
                <a:ea typeface="Times New Roman" panose="02020603050405020304" pitchFamily="18" charset="0"/>
              </a:rPr>
              <a:t>việc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cách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tiến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hành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thời</a:t>
            </a:r>
            <a:r>
              <a:rPr lang="vi-VN" sz="2400" dirty="0">
                <a:effectLst/>
                <a:latin typeface="Times New Roman" panose="02020603050405020304" pitchFamily="18" charset="0"/>
                <a:ea typeface="Times New Roman" panose="02020603050405020304" pitchFamily="18" charset="0"/>
              </a:rPr>
              <a:t> gian </a:t>
            </a:r>
            <a:r>
              <a:rPr lang="vi-VN" sz="2400" dirty="0" err="1">
                <a:effectLst/>
                <a:latin typeface="Times New Roman" panose="02020603050405020304" pitchFamily="18" charset="0"/>
                <a:ea typeface="Times New Roman" panose="02020603050405020304" pitchFamily="18" charset="0"/>
              </a:rPr>
              <a:t>dự</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kiến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sản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phẩm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người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thực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hiện</a:t>
            </a:r>
            <a:r>
              <a:rPr lang="vi-VN" sz="2400" dirty="0">
                <a:effectLst/>
                <a:latin typeface="Times New Roman" panose="02020603050405020304" pitchFamily="18" charset="0"/>
                <a:ea typeface="Times New Roman" panose="02020603050405020304" pitchFamily="18" charset="0"/>
              </a:rPr>
              <a:t>)</a:t>
            </a:r>
          </a:p>
          <a:p>
            <a:pPr marL="0" marR="0" indent="0" algn="just">
              <a:spcBef>
                <a:spcPts val="0"/>
              </a:spcBef>
              <a:spcAft>
                <a:spcPts val="0"/>
              </a:spcAf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Gợi</a:t>
            </a:r>
            <a:r>
              <a:rPr lang="vi-VN" sz="2400" dirty="0">
                <a:effectLst/>
                <a:latin typeface="Times New Roman" panose="02020603050405020304" pitchFamily="18" charset="0"/>
                <a:ea typeface="Times New Roman" panose="02020603050405020304" pitchFamily="18" charset="0"/>
              </a:rPr>
              <a:t> ý:</a:t>
            </a:r>
          </a:p>
          <a:p>
            <a:pPr marL="0" marR="0" indent="0" algn="just">
              <a:spcBef>
                <a:spcPts val="0"/>
              </a:spcBef>
              <a:spcAft>
                <a:spcPts val="0"/>
              </a:spcAf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Việc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triển</a:t>
            </a:r>
            <a:r>
              <a:rPr lang="vi-VN" sz="2400" dirty="0">
                <a:effectLst/>
                <a:latin typeface="Times New Roman" panose="02020603050405020304" pitchFamily="18" charset="0"/>
                <a:ea typeface="Times New Roman" panose="02020603050405020304" pitchFamily="18" charset="0"/>
              </a:rPr>
              <a:t> khai </a:t>
            </a:r>
            <a:r>
              <a:rPr lang="vi-VN" sz="2400" dirty="0" err="1">
                <a:effectLst/>
                <a:latin typeface="Times New Roman" panose="02020603050405020304" pitchFamily="18" charset="0"/>
                <a:ea typeface="Times New Roman" panose="02020603050405020304" pitchFamily="18" charset="0"/>
              </a:rPr>
              <a:t>gồm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những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hoạt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động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nào</a:t>
            </a:r>
            <a:r>
              <a:rPr lang="vi-VN" sz="2400" dirty="0">
                <a:effectLst/>
                <a:latin typeface="Times New Roman" panose="02020603050405020304" pitchFamily="18" charset="0"/>
                <a:ea typeface="Times New Roman" panose="02020603050405020304" pitchFamily="18" charset="0"/>
              </a:rPr>
              <a:t>?</a:t>
            </a:r>
          </a:p>
          <a:p>
            <a:pPr marL="0" marR="0" indent="0" algn="just">
              <a:spcBef>
                <a:spcPts val="0"/>
              </a:spcBef>
              <a:spcAft>
                <a:spcPts val="0"/>
              </a:spcAf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Hoạt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động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được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thực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hiện</a:t>
            </a:r>
            <a:r>
              <a:rPr lang="vi-VN" sz="2400" dirty="0">
                <a:effectLst/>
                <a:latin typeface="Times New Roman" panose="02020603050405020304" pitchFamily="18" charset="0"/>
                <a:ea typeface="Times New Roman" panose="02020603050405020304" pitchFamily="18" charset="0"/>
              </a:rPr>
              <a:t> ở đâu?</a:t>
            </a:r>
          </a:p>
          <a:p>
            <a:pPr marL="0" marR="0" indent="0" algn="just">
              <a:spcBef>
                <a:spcPts val="0"/>
              </a:spcBef>
              <a:spcAft>
                <a:spcPts val="0"/>
              </a:spcAf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Kết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quả</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sản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phẩm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của</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từng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hoạt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động</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kết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quả</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sản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phẩm</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cuối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cùng</a:t>
            </a:r>
            <a:r>
              <a:rPr lang="vi-VN" sz="2400" dirty="0">
                <a:effectLst/>
                <a:latin typeface="Times New Roman" panose="02020603050405020304" pitchFamily="18" charset="0"/>
                <a:ea typeface="Times New Roman" panose="02020603050405020304" pitchFamily="18" charset="0"/>
              </a:rPr>
              <a:t>?</a:t>
            </a:r>
          </a:p>
          <a:p>
            <a:pPr marL="0" marR="0" indent="0" algn="just">
              <a:spcBef>
                <a:spcPts val="0"/>
              </a:spcBef>
              <a:spcAft>
                <a:spcPts val="0"/>
              </a:spcAft>
              <a:buNone/>
            </a:pP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Thời</a:t>
            </a:r>
            <a:r>
              <a:rPr lang="vi-VN" sz="2400" dirty="0">
                <a:effectLst/>
                <a:latin typeface="Times New Roman" panose="02020603050405020304" pitchFamily="18" charset="0"/>
                <a:ea typeface="Times New Roman" panose="02020603050405020304" pitchFamily="18" charset="0"/>
              </a:rPr>
              <a:t> gian </a:t>
            </a:r>
            <a:r>
              <a:rPr lang="vi-VN" sz="2400" dirty="0" err="1">
                <a:effectLst/>
                <a:latin typeface="Times New Roman" panose="02020603050405020304" pitchFamily="18" charset="0"/>
                <a:ea typeface="Times New Roman" panose="02020603050405020304" pitchFamily="18" charset="0"/>
              </a:rPr>
              <a:t>hoàn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thành</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hoạt</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động</a:t>
            </a:r>
            <a:r>
              <a:rPr lang="vi-VN" sz="2400" dirty="0">
                <a:effectLst/>
                <a:latin typeface="Times New Roman" panose="02020603050405020304" pitchFamily="18" charset="0"/>
                <a:ea typeface="Times New Roman" panose="02020603050405020304" pitchFamily="18" charset="0"/>
              </a:rPr>
              <a:t>?</a:t>
            </a:r>
          </a:p>
          <a:p>
            <a:pPr marL="0" marR="0" indent="0" algn="just">
              <a:spcBef>
                <a:spcPts val="0"/>
              </a:spcBef>
              <a:spcAft>
                <a:spcPts val="0"/>
              </a:spcAft>
              <a:buNone/>
            </a:pPr>
            <a:r>
              <a:rPr lang="vi-VN" sz="2400" dirty="0">
                <a:effectLst/>
                <a:latin typeface="Times New Roman" panose="02020603050405020304" pitchFamily="18" charset="0"/>
                <a:ea typeface="Times New Roman" panose="02020603050405020304" pitchFamily="18" charset="0"/>
              </a:rPr>
              <a:t>+ Ai </a:t>
            </a:r>
            <a:r>
              <a:rPr lang="vi-VN" sz="2400" dirty="0" err="1">
                <a:effectLst/>
                <a:latin typeface="Times New Roman" panose="02020603050405020304" pitchFamily="18" charset="0"/>
                <a:ea typeface="Times New Roman" panose="02020603050405020304" pitchFamily="18" charset="0"/>
              </a:rPr>
              <a:t>được</a:t>
            </a:r>
            <a:r>
              <a:rPr lang="vi-VN" sz="2400" dirty="0">
                <a:effectLst/>
                <a:latin typeface="Times New Roman" panose="02020603050405020304" pitchFamily="18" charset="0"/>
                <a:ea typeface="Times New Roman" panose="02020603050405020304" pitchFamily="18" charset="0"/>
              </a:rPr>
              <a:t> phân công </a:t>
            </a:r>
            <a:r>
              <a:rPr lang="vi-VN" sz="2400" dirty="0" err="1">
                <a:effectLst/>
                <a:latin typeface="Times New Roman" panose="02020603050405020304" pitchFamily="18" charset="0"/>
                <a:ea typeface="Times New Roman" panose="02020603050405020304" pitchFamily="18" charset="0"/>
              </a:rPr>
              <a:t>thực</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hiện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và</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cần</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phối</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hợp</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với</a:t>
            </a:r>
            <a:r>
              <a:rPr lang="vi-VN" sz="2400" dirty="0">
                <a:effectLst/>
                <a:latin typeface="Times New Roman" panose="02020603050405020304" pitchFamily="18" charset="0"/>
                <a:ea typeface="Times New Roman" panose="02020603050405020304" pitchFamily="18" charset="0"/>
              </a:rPr>
              <a:t> ai?</a:t>
            </a:r>
          </a:p>
          <a:p>
            <a:pPr marL="0" marR="0" indent="0" algn="just">
              <a:spcBef>
                <a:spcPts val="0"/>
              </a:spcBef>
              <a:spcAft>
                <a:spcPts val="0"/>
              </a:spcAft>
              <a:buNone/>
            </a:pPr>
            <a:r>
              <a:rPr lang="vi-VN" sz="2400" dirty="0">
                <a:effectLst/>
                <a:latin typeface="Times New Roman" panose="02020603050405020304" pitchFamily="18" charset="0"/>
                <a:ea typeface="Times New Roman" panose="02020603050405020304" pitchFamily="18" charset="0"/>
              </a:rPr>
              <a:t> </a:t>
            </a:r>
          </a:p>
          <a:p>
            <a:endParaRPr lang="vi-VN" sz="2800" dirty="0"/>
          </a:p>
        </p:txBody>
      </p:sp>
      <p:pic>
        <p:nvPicPr>
          <p:cNvPr id="4" name="图片 3">
            <a:extLst>
              <a:ext uri="{FF2B5EF4-FFF2-40B4-BE49-F238E27FC236}">
                <a16:creationId xmlns:a16="http://schemas.microsoft.com/office/drawing/2014/main" id="{92560E04-83CE-E4A2-8A95-102B7E155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98144" y="1858851"/>
            <a:ext cx="1163003" cy="1496854"/>
          </a:xfrm>
          <a:prstGeom prst="rect">
            <a:avLst/>
          </a:prstGeom>
        </p:spPr>
      </p:pic>
      <p:pic>
        <p:nvPicPr>
          <p:cNvPr id="5" name="图片 4">
            <a:extLst>
              <a:ext uri="{FF2B5EF4-FFF2-40B4-BE49-F238E27FC236}">
                <a16:creationId xmlns:a16="http://schemas.microsoft.com/office/drawing/2014/main" id="{3E222059-5DF0-00A2-3314-5BB66E709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48449" y="809354"/>
            <a:ext cx="1768847" cy="1589723"/>
          </a:xfrm>
          <a:prstGeom prst="rect">
            <a:avLst/>
          </a:prstGeom>
        </p:spPr>
      </p:pic>
    </p:spTree>
    <p:extLst>
      <p:ext uri="{BB962C8B-B14F-4D97-AF65-F5344CB8AC3E}">
        <p14:creationId xmlns:p14="http://schemas.microsoft.com/office/powerpoint/2010/main" val="295723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childTnLst>
                                </p:cTn>
                              </p:par>
                              <p:par>
                                <p:cTn id="55" presetID="2" presetClass="entr" presetSubtype="6" decel="10000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1500" fill="hold"/>
                                        <p:tgtEl>
                                          <p:spTgt spid="5"/>
                                        </p:tgtEl>
                                        <p:attrNameLst>
                                          <p:attrName>ppt_x</p:attrName>
                                        </p:attrNameLst>
                                      </p:cBhvr>
                                      <p:tavLst>
                                        <p:tav tm="0">
                                          <p:val>
                                            <p:strVal val="1+#ppt_w/2"/>
                                          </p:val>
                                        </p:tav>
                                        <p:tav tm="100000">
                                          <p:val>
                                            <p:strVal val="#ppt_x"/>
                                          </p:val>
                                        </p:tav>
                                      </p:tavLst>
                                    </p:anim>
                                    <p:anim calcmode="lin" valueType="num">
                                      <p:cBhvr additive="base">
                                        <p:cTn id="58" dur="1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6" decel="100000" fill="hold" nodeType="withEffect">
                                  <p:stCondLst>
                                    <p:cond delay="25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1250" fill="hold"/>
                                        <p:tgtEl>
                                          <p:spTgt spid="4"/>
                                        </p:tgtEl>
                                        <p:attrNameLst>
                                          <p:attrName>ppt_x</p:attrName>
                                        </p:attrNameLst>
                                      </p:cBhvr>
                                      <p:tavLst>
                                        <p:tav tm="0">
                                          <p:val>
                                            <p:strVal val="1+#ppt_w/2"/>
                                          </p:val>
                                        </p:tav>
                                        <p:tav tm="100000">
                                          <p:val>
                                            <p:strVal val="#ppt_x"/>
                                          </p:val>
                                        </p:tav>
                                      </p:tavLst>
                                    </p:anim>
                                    <p:anim calcmode="lin" valueType="num">
                                      <p:cBhvr additive="base">
                                        <p:cTn id="62"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1"/>
          <p:cNvSpPr txBox="1">
            <a:spLocks noGrp="1"/>
          </p:cNvSpPr>
          <p:nvPr>
            <p:ph type="title"/>
          </p:nvPr>
        </p:nvSpPr>
        <p:spPr>
          <a:xfrm>
            <a:off x="411275" y="1727000"/>
            <a:ext cx="4458300" cy="29103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vi-VN" dirty="0"/>
              <a:t>II. Thu </a:t>
            </a:r>
            <a:r>
              <a:rPr lang="vi-VN" dirty="0" err="1"/>
              <a:t>thập</a:t>
            </a:r>
            <a:r>
              <a:rPr lang="vi-VN" dirty="0"/>
              <a:t> thông tin</a:t>
            </a:r>
            <a:endParaRPr dirty="0"/>
          </a:p>
        </p:txBody>
      </p:sp>
      <p:pic>
        <p:nvPicPr>
          <p:cNvPr id="748" name="Google Shape;748;p31"/>
          <p:cNvPicPr preferRelativeResize="0"/>
          <p:nvPr/>
        </p:nvPicPr>
        <p:blipFill rotWithShape="1">
          <a:blip r:embed="rId3">
            <a:alphaModFix/>
          </a:blip>
          <a:srcRect t="9029" b="14124"/>
          <a:stretch/>
        </p:blipFill>
        <p:spPr>
          <a:xfrm>
            <a:off x="5533222" y="0"/>
            <a:ext cx="5949253" cy="6858000"/>
          </a:xfrm>
          <a:prstGeom prst="rect">
            <a:avLst/>
          </a:prstGeom>
          <a:noFill/>
          <a:ln>
            <a:noFill/>
          </a:ln>
        </p:spPr>
      </p:pic>
      <p:sp>
        <p:nvSpPr>
          <p:cNvPr id="749" name="Google Shape;749;p31"/>
          <p:cNvSpPr/>
          <p:nvPr/>
        </p:nvSpPr>
        <p:spPr>
          <a:xfrm rot="5400000" flipH="1">
            <a:off x="7800040"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750" name="Google Shape;750;p31"/>
          <p:cNvSpPr/>
          <p:nvPr/>
        </p:nvSpPr>
        <p:spPr>
          <a:xfrm rot="5400000" flipH="1">
            <a:off x="7935804"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751" name="Google Shape;751;p31"/>
          <p:cNvSpPr/>
          <p:nvPr/>
        </p:nvSpPr>
        <p:spPr>
          <a:xfrm rot="-5400000" flipH="1">
            <a:off x="2702829"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7"/>
                                        </p:tgtEl>
                                        <p:attrNameLst>
                                          <p:attrName>style.visibility</p:attrName>
                                        </p:attrNameLst>
                                      </p:cBhvr>
                                      <p:to>
                                        <p:strVal val="visible"/>
                                      </p:to>
                                    </p:set>
                                    <p:animEffect transition="in" filter="fade">
                                      <p:cBhvr>
                                        <p:cTn id="7" dur="1000"/>
                                        <p:tgtEl>
                                          <p:spTgt spid="747"/>
                                        </p:tgtEl>
                                      </p:cBhvr>
                                    </p:animEffect>
                                    <p:anim calcmode="lin" valueType="num">
                                      <p:cBhvr>
                                        <p:cTn id="8" dur="1000" fill="hold"/>
                                        <p:tgtEl>
                                          <p:spTgt spid="747"/>
                                        </p:tgtEl>
                                        <p:attrNameLst>
                                          <p:attrName>ppt_x</p:attrName>
                                        </p:attrNameLst>
                                      </p:cBhvr>
                                      <p:tavLst>
                                        <p:tav tm="0">
                                          <p:val>
                                            <p:strVal val="#ppt_x"/>
                                          </p:val>
                                        </p:tav>
                                        <p:tav tm="100000">
                                          <p:val>
                                            <p:strVal val="#ppt_x"/>
                                          </p:val>
                                        </p:tav>
                                      </p:tavLst>
                                    </p:anim>
                                    <p:anim calcmode="lin" valueType="num">
                                      <p:cBhvr>
                                        <p:cTn id="9" dur="1000" fill="hold"/>
                                        <p:tgtEl>
                                          <p:spTgt spid="7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252525"/>
      </a:dk2>
      <a:lt2>
        <a:srgbClr val="EEEEEE"/>
      </a:lt2>
      <a:accent1>
        <a:srgbClr val="ABD6C4"/>
      </a:accent1>
      <a:accent2>
        <a:srgbClr val="DAE9C2"/>
      </a:accent2>
      <a:accent3>
        <a:srgbClr val="F9D2B6"/>
      </a:accent3>
      <a:accent4>
        <a:srgbClr val="ECACA7"/>
      </a:accent4>
      <a:accent5>
        <a:srgbClr val="E38D94"/>
      </a:accent5>
      <a:accent6>
        <a:srgbClr val="8A809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2906</Words>
  <Application>Microsoft Office PowerPoint</Application>
  <PresentationFormat>Widescreen</PresentationFormat>
  <Paragraphs>230</Paragraphs>
  <Slides>33</Slides>
  <Notes>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33</vt:i4>
      </vt:variant>
    </vt:vector>
  </HeadingPairs>
  <TitlesOfParts>
    <vt:vector size="50" baseType="lpstr">
      <vt:lpstr>UTM Isadora</vt:lpstr>
      <vt:lpstr>Liberation Mono</vt:lpstr>
      <vt:lpstr>Calibri Light</vt:lpstr>
      <vt:lpstr>UTM Cooper Black</vt:lpstr>
      <vt:lpstr>Ubuntu</vt:lpstr>
      <vt:lpstr>Times New Roman</vt:lpstr>
      <vt:lpstr>UTM Ong Do Gia</vt:lpstr>
      <vt:lpstr>Tahoma</vt:lpstr>
      <vt:lpstr>Calibri</vt:lpstr>
      <vt:lpstr>Arial</vt:lpstr>
      <vt:lpstr>Abril Fatface</vt:lpstr>
      <vt:lpstr>Aldrich</vt:lpstr>
      <vt:lpstr>Barlow Condensed</vt:lpstr>
      <vt:lpstr>Spicy Rice</vt:lpstr>
      <vt:lpstr>Griffy</vt:lpstr>
      <vt:lpstr>SlidesMania</vt:lpstr>
      <vt:lpstr>Office Theme</vt:lpstr>
      <vt:lpstr>CHUYÊN ĐỀ 1 BÁO CÁO NGHIÊN CỨU VỀ MỘT VẤN ĐỀ VĂN HỌC DÂN GIAN</vt:lpstr>
      <vt:lpstr>PowerPoint Presentation</vt:lpstr>
      <vt:lpstr>KHÁI QUÁT CHUNG VỀ VĂN HỌC DÂN GIAN</vt:lpstr>
      <vt:lpstr>PowerPoint Presentation</vt:lpstr>
      <vt:lpstr>PHẦN I: TẬP NGHIÊN CỨU</vt:lpstr>
      <vt:lpstr>PowerPoint Presentation</vt:lpstr>
      <vt:lpstr>2. Xác định mục tiêu, nội dung nghiên cứu -</vt:lpstr>
      <vt:lpstr>3. Lập kế hoạch nghiên cứu</vt:lpstr>
      <vt:lpstr>II. Thu thập thông tin</vt:lpstr>
      <vt:lpstr>PowerPoint Presentation</vt:lpstr>
      <vt:lpstr>PowerPoint Presentation</vt:lpstr>
      <vt:lpstr>PowerPoint Presentation</vt:lpstr>
      <vt:lpstr>PowerPoint Presentation</vt:lpstr>
      <vt:lpstr>III. XỬ LÍ, TỔNG HỢP THÔNG TIN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your presentation title.</dc:title>
  <cp:lastModifiedBy>Admin</cp:lastModifiedBy>
  <cp:revision>4</cp:revision>
  <dcterms:modified xsi:type="dcterms:W3CDTF">2022-08-29T15:05:37Z</dcterms:modified>
</cp:coreProperties>
</file>