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9" r:id="rId4"/>
    <p:sldId id="25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70" r:id="rId15"/>
    <p:sldId id="257" r:id="rId16"/>
    <p:sldId id="258" r:id="rId17"/>
    <p:sldId id="259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425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1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88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2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6328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4569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9510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3693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7701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0878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476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455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0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6665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5448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335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50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4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7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6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9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4DBF-8785-4102-82CD-F661E1D8AB2F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16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C4DBF-8785-4102-82CD-F661E1D8AB2F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2E5F1-3745-4AA0-96E9-B52195FDED3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75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975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5767892" y="1655088"/>
            <a:ext cx="1684428" cy="62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06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__________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What’s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Wednesday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twenty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eight</a:t>
            </a:r>
            <a:r>
              <a:rPr lang="es-ES_tradnl" sz="2400" dirty="0">
                <a:solidFill>
                  <a:schemeClr val="tx1"/>
                </a:solidFill>
              </a:rPr>
              <a:t> and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Thursday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half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ten?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99992" y="59492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FF0000"/>
                </a:solidFill>
              </a:rPr>
              <a:t>science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4487385" y="980728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5" name="Freeform 54"/>
          <p:cNvSpPr>
            <a:spLocks/>
          </p:cNvSpPr>
          <p:nvPr/>
        </p:nvSpPr>
        <p:spPr bwMode="auto">
          <a:xfrm>
            <a:off x="5940152" y="2780928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7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66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ts_fri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__________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What’s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Tuesday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twenty-five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eleven?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99992" y="59492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</a:rPr>
              <a:t>ICT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3059832" y="3789461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6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3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ts_fri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__________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What’s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Friday at </a:t>
            </a:r>
            <a:r>
              <a:rPr lang="es-ES_tradnl" sz="2400" dirty="0" err="1">
                <a:solidFill>
                  <a:schemeClr val="tx1"/>
                </a:solidFill>
              </a:rPr>
              <a:t>half-past</a:t>
            </a:r>
            <a:r>
              <a:rPr lang="es-ES_tradnl" sz="2400" dirty="0">
                <a:solidFill>
                  <a:schemeClr val="tx1"/>
                </a:solidFill>
              </a:rPr>
              <a:t> ten?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99992" y="59492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FF0000"/>
                </a:solidFill>
              </a:rPr>
              <a:t>music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7380312" y="2852936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6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46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ts_fri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51520" y="260648"/>
            <a:ext cx="8712968" cy="6408712"/>
          </a:xfrm>
          <a:prstGeom prst="roundRect">
            <a:avLst>
              <a:gd name="adj" fmla="val 4993"/>
            </a:avLst>
          </a:prstGeom>
          <a:blipFill dpi="0"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691680" y="795476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</a:t>
            </a:r>
            <a:r>
              <a:rPr lang="es-ES_tradnl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timetable</a:t>
            </a: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s-ES_tradnl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es-ES_tradnl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_tradnl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nohomers.net/content/gallery/bartsimpson/bart_pointing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333" y1="63569" x2="56333" y2="67658"/>
                        <a14:foregroundMark x1="52000" y1="39405" x2="55667" y2="47955"/>
                        <a14:foregroundMark x1="52000" y1="39777" x2="47000" y2="46840"/>
                        <a14:foregroundMark x1="56333" y1="42751" x2="59333" y2="47584"/>
                        <a14:foregroundMark x1="57667" y1="50186" x2="48333" y2="51673"/>
                        <a14:foregroundMark x1="47000" y1="36803" x2="60000" y2="41264"/>
                        <a14:foregroundMark x1="64667" y1="41636" x2="72667" y2="48327"/>
                        <a14:foregroundMark x1="69667" y1="39777" x2="73667" y2="42751"/>
                        <a14:foregroundMark x1="66333" y1="46097" x2="69000" y2="51673"/>
                        <a14:foregroundMark x1="74000" y1="45725" x2="74000" y2="4981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01996"/>
            <a:ext cx="3267075" cy="2951162"/>
          </a:xfrm>
          <a:prstGeom prst="rect">
            <a:avLst/>
          </a:prstGeom>
          <a:noFill/>
          <a:ln>
            <a:noFill/>
          </a:ln>
          <a:effectLst>
            <a:glow rad="25400">
              <a:schemeClr val="tx1"/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7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2411760" y="4869160"/>
            <a:ext cx="4608512" cy="446027"/>
          </a:xfrm>
          <a:prstGeom prst="wedgeRoundRectCallout">
            <a:avLst>
              <a:gd name="adj1" fmla="val 59530"/>
              <a:gd name="adj2" fmla="val 4808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When</a:t>
            </a:r>
            <a:r>
              <a:rPr lang="es-ES_tradnl" sz="2800" dirty="0">
                <a:solidFill>
                  <a:schemeClr val="tx1"/>
                </a:solidFill>
              </a:rPr>
              <a:t> do </a:t>
            </a:r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b="1" dirty="0">
                <a:solidFill>
                  <a:srgbClr val="FF0000"/>
                </a:solidFill>
              </a:rPr>
              <a:t>English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1619250" y="1916832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7380312" y="910355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CHECK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411760" y="5467440"/>
            <a:ext cx="4608512" cy="985896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Monday</a:t>
            </a:r>
            <a:r>
              <a:rPr lang="es-ES_tradnl" sz="2400" dirty="0">
                <a:solidFill>
                  <a:schemeClr val="tx1"/>
                </a:solidFill>
              </a:rPr>
              <a:t> at a </a:t>
            </a:r>
            <a:r>
              <a:rPr lang="es-ES_tradnl" sz="2400" dirty="0" err="1">
                <a:solidFill>
                  <a:schemeClr val="tx1"/>
                </a:solidFill>
              </a:rPr>
              <a:t>quarter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nine</a:t>
            </a:r>
            <a:r>
              <a:rPr lang="es-ES_tradnl" sz="2400" dirty="0">
                <a:solidFill>
                  <a:schemeClr val="tx1"/>
                </a:solidFill>
              </a:rPr>
              <a:t> and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Friday at </a:t>
            </a:r>
            <a:r>
              <a:rPr lang="es-ES_tradnl" sz="2400" dirty="0" err="1">
                <a:solidFill>
                  <a:schemeClr val="tx1"/>
                </a:solidFill>
              </a:rPr>
              <a:t>twenty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eight</a:t>
            </a:r>
            <a:r>
              <a:rPr lang="es-ES_tradnl" sz="2400" dirty="0">
                <a:solidFill>
                  <a:schemeClr val="tx1"/>
                </a:solidFill>
              </a:rPr>
              <a:t>.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2411760" y="4869160"/>
            <a:ext cx="4608512" cy="446027"/>
          </a:xfrm>
          <a:prstGeom prst="wedgeRoundRectCallout">
            <a:avLst>
              <a:gd name="adj1" fmla="val 59530"/>
              <a:gd name="adj2" fmla="val 4808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When</a:t>
            </a:r>
            <a:r>
              <a:rPr lang="es-ES_tradnl" sz="2800" dirty="0">
                <a:solidFill>
                  <a:schemeClr val="tx1"/>
                </a:solidFill>
              </a:rPr>
              <a:t> do </a:t>
            </a:r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</a:rPr>
              <a:t>maths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1578755" y="934228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4499992" y="2852936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CHECK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411760" y="5467440"/>
            <a:ext cx="4608512" cy="985896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Monday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twenty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eight</a:t>
            </a:r>
            <a:r>
              <a:rPr lang="es-ES_tradnl" sz="2400" dirty="0">
                <a:solidFill>
                  <a:schemeClr val="tx1"/>
                </a:solidFill>
              </a:rPr>
              <a:t> and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Wednesday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half-past</a:t>
            </a:r>
            <a:r>
              <a:rPr lang="es-ES_tradnl" sz="2400" dirty="0">
                <a:solidFill>
                  <a:schemeClr val="tx1"/>
                </a:solidFill>
              </a:rPr>
              <a:t> ten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2411760" y="4869160"/>
            <a:ext cx="4608512" cy="446027"/>
          </a:xfrm>
          <a:prstGeom prst="wedgeRoundRectCallout">
            <a:avLst>
              <a:gd name="adj1" fmla="val 59530"/>
              <a:gd name="adj2" fmla="val 4808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When</a:t>
            </a:r>
            <a:r>
              <a:rPr lang="es-ES_tradnl" sz="2800" dirty="0">
                <a:solidFill>
                  <a:schemeClr val="tx1"/>
                </a:solidFill>
              </a:rPr>
              <a:t> do </a:t>
            </a:r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b="1" dirty="0">
                <a:solidFill>
                  <a:srgbClr val="FF0000"/>
                </a:solidFill>
              </a:rPr>
              <a:t>P.E.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3095625" y="1800380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5940152" y="3774150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CHECK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411760" y="5467440"/>
            <a:ext cx="4608512" cy="985896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Tuesday</a:t>
            </a:r>
            <a:r>
              <a:rPr lang="es-ES_tradnl" sz="2400" dirty="0">
                <a:solidFill>
                  <a:schemeClr val="tx1"/>
                </a:solidFill>
              </a:rPr>
              <a:t> at a </a:t>
            </a:r>
            <a:r>
              <a:rPr lang="es-ES_tradnl" sz="2400" dirty="0" err="1">
                <a:solidFill>
                  <a:schemeClr val="tx1"/>
                </a:solidFill>
              </a:rPr>
              <a:t>quarter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nine</a:t>
            </a:r>
            <a:r>
              <a:rPr lang="es-ES_tradnl" sz="2400" dirty="0">
                <a:solidFill>
                  <a:schemeClr val="tx1"/>
                </a:solidFill>
              </a:rPr>
              <a:t> and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Thursday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twenty-five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eleven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2411760" y="4869160"/>
            <a:ext cx="4608512" cy="446027"/>
          </a:xfrm>
          <a:prstGeom prst="wedgeRoundRectCallout">
            <a:avLst>
              <a:gd name="adj1" fmla="val 59530"/>
              <a:gd name="adj2" fmla="val 4808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When</a:t>
            </a:r>
            <a:r>
              <a:rPr lang="es-ES_tradnl" sz="2800" dirty="0">
                <a:solidFill>
                  <a:schemeClr val="tx1"/>
                </a:solidFill>
              </a:rPr>
              <a:t> do </a:t>
            </a:r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b="1" dirty="0">
                <a:solidFill>
                  <a:srgbClr val="FF0000"/>
                </a:solidFill>
              </a:rPr>
              <a:t>French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3095625" y="2712854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5939730" y="1860492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CHECK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411760" y="5467440"/>
            <a:ext cx="4608512" cy="985896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Tuesday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half-past</a:t>
            </a:r>
            <a:r>
              <a:rPr lang="es-ES_tradnl" sz="2400" dirty="0">
                <a:solidFill>
                  <a:schemeClr val="tx1"/>
                </a:solidFill>
              </a:rPr>
              <a:t> ten and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Thursday</a:t>
            </a:r>
            <a:r>
              <a:rPr lang="es-ES_tradnl" sz="2400" dirty="0">
                <a:solidFill>
                  <a:schemeClr val="tx1"/>
                </a:solidFill>
              </a:rPr>
              <a:t> at a </a:t>
            </a:r>
            <a:r>
              <a:rPr lang="es-ES_tradnl" sz="2400" dirty="0" err="1">
                <a:solidFill>
                  <a:schemeClr val="tx1"/>
                </a:solidFill>
              </a:rPr>
              <a:t>quarter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nine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2411760" y="4869160"/>
            <a:ext cx="4608512" cy="446027"/>
          </a:xfrm>
          <a:prstGeom prst="wedgeRoundRectCallout">
            <a:avLst>
              <a:gd name="adj1" fmla="val 59530"/>
              <a:gd name="adj2" fmla="val 4808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When</a:t>
            </a:r>
            <a:r>
              <a:rPr lang="es-ES_tradnl" sz="2800" dirty="0">
                <a:solidFill>
                  <a:schemeClr val="tx1"/>
                </a:solidFill>
              </a:rPr>
              <a:t> do </a:t>
            </a:r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b="1" dirty="0">
                <a:solidFill>
                  <a:srgbClr val="FF0000"/>
                </a:solidFill>
              </a:rPr>
              <a:t>art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1619672" y="3771414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7380312" y="1867776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CHECK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411760" y="5467440"/>
            <a:ext cx="4608512" cy="985896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Monday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twenty-five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eleven and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Friday at a </a:t>
            </a:r>
            <a:r>
              <a:rPr lang="es-ES_tradnl" sz="2400" dirty="0" err="1">
                <a:solidFill>
                  <a:schemeClr val="tx1"/>
                </a:solidFill>
              </a:rPr>
              <a:t>quarter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nine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4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2411760" y="4869160"/>
            <a:ext cx="4608512" cy="446027"/>
          </a:xfrm>
          <a:prstGeom prst="wedgeRoundRectCallout">
            <a:avLst>
              <a:gd name="adj1" fmla="val 59530"/>
              <a:gd name="adj2" fmla="val 4808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When</a:t>
            </a:r>
            <a:r>
              <a:rPr lang="es-ES_tradnl" sz="2800" dirty="0">
                <a:solidFill>
                  <a:schemeClr val="tx1"/>
                </a:solidFill>
              </a:rPr>
              <a:t> do </a:t>
            </a:r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</a:rPr>
              <a:t>literature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3095625" y="982897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5940152" y="952453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CHECK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411760" y="5467440"/>
            <a:ext cx="4608512" cy="985896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Tuesday</a:t>
            </a:r>
            <a:r>
              <a:rPr lang="es-ES_tradnl" sz="2400" dirty="0">
                <a:solidFill>
                  <a:schemeClr val="tx1"/>
                </a:solidFill>
              </a:rPr>
              <a:t> and </a:t>
            </a:r>
            <a:r>
              <a:rPr lang="es-ES_tradnl" sz="2400" dirty="0" err="1">
                <a:solidFill>
                  <a:schemeClr val="tx1"/>
                </a:solidFill>
              </a:rPr>
              <a:t>Thursday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_tradnl" sz="2400" dirty="0">
                <a:solidFill>
                  <a:schemeClr val="tx1"/>
                </a:solidFill>
              </a:rPr>
              <a:t>at </a:t>
            </a:r>
            <a:r>
              <a:rPr lang="es-ES_tradnl" sz="2400" dirty="0" err="1">
                <a:solidFill>
                  <a:schemeClr val="tx1"/>
                </a:solidFill>
              </a:rPr>
              <a:t>twenty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eight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7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51520" y="260648"/>
            <a:ext cx="8712968" cy="6408712"/>
          </a:xfrm>
          <a:prstGeom prst="roundRect">
            <a:avLst>
              <a:gd name="adj" fmla="val 4993"/>
            </a:avLst>
          </a:prstGeom>
          <a:blipFill dpi="0"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187624" y="1340768"/>
            <a:ext cx="6840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 </a:t>
            </a:r>
            <a:r>
              <a:rPr lang="es-ES_tradnl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sneezing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a </a:t>
            </a:r>
            <a:r>
              <a:rPr lang="es-ES_tradnl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s-ES_tradnl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s-ES_tradnl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s-ES_tradnl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_tradnl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</a:t>
            </a:r>
            <a:r>
              <a:rPr lang="es-ES_tradnl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_tradnl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80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2231951" y="4869160"/>
            <a:ext cx="4932337" cy="446027"/>
          </a:xfrm>
          <a:prstGeom prst="wedgeRoundRectCallout">
            <a:avLst>
              <a:gd name="adj1" fmla="val 59530"/>
              <a:gd name="adj2" fmla="val 4808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When</a:t>
            </a:r>
            <a:r>
              <a:rPr lang="es-ES_tradnl" sz="2800" dirty="0">
                <a:solidFill>
                  <a:schemeClr val="tx1"/>
                </a:solidFill>
              </a:rPr>
              <a:t> do </a:t>
            </a:r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</a:rPr>
              <a:t>geography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1619672" y="2780928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4499992" y="3758451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CHECK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231951" y="5467440"/>
            <a:ext cx="4788321" cy="985896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Monday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half-past</a:t>
            </a:r>
            <a:r>
              <a:rPr lang="es-ES_tradnl" sz="2400" dirty="0">
                <a:solidFill>
                  <a:schemeClr val="tx1"/>
                </a:solidFill>
              </a:rPr>
              <a:t> ten and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Wednesday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twenty-five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eleven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2231951" y="4869160"/>
            <a:ext cx="4932337" cy="446027"/>
          </a:xfrm>
          <a:prstGeom prst="wedgeRoundRectCallout">
            <a:avLst>
              <a:gd name="adj1" fmla="val 59530"/>
              <a:gd name="adj2" fmla="val 4808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When</a:t>
            </a:r>
            <a:r>
              <a:rPr lang="es-ES_tradnl" sz="2800" dirty="0">
                <a:solidFill>
                  <a:schemeClr val="tx1"/>
                </a:solidFill>
              </a:rPr>
              <a:t> do </a:t>
            </a:r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</a:rPr>
              <a:t>history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4501061" y="1844824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7308304" y="3758450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CHECK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231951" y="5467440"/>
            <a:ext cx="4788321" cy="985896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Wednesday</a:t>
            </a:r>
            <a:r>
              <a:rPr lang="es-ES_tradnl" sz="2400" dirty="0">
                <a:solidFill>
                  <a:schemeClr val="tx1"/>
                </a:solidFill>
              </a:rPr>
              <a:t> at a </a:t>
            </a:r>
            <a:r>
              <a:rPr lang="es-ES_tradnl" sz="2400" dirty="0" err="1">
                <a:solidFill>
                  <a:schemeClr val="tx1"/>
                </a:solidFill>
              </a:rPr>
              <a:t>quarter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nine</a:t>
            </a:r>
            <a:r>
              <a:rPr lang="es-ES_tradnl" sz="2400" dirty="0">
                <a:solidFill>
                  <a:schemeClr val="tx1"/>
                </a:solidFill>
              </a:rPr>
              <a:t> and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Friday at </a:t>
            </a:r>
            <a:r>
              <a:rPr lang="es-ES_tradnl" sz="2400" dirty="0" err="1">
                <a:solidFill>
                  <a:schemeClr val="tx1"/>
                </a:solidFill>
              </a:rPr>
              <a:t>twenty-five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eleven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3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2231951" y="4869160"/>
            <a:ext cx="4932337" cy="446027"/>
          </a:xfrm>
          <a:prstGeom prst="wedgeRoundRectCallout">
            <a:avLst>
              <a:gd name="adj1" fmla="val 59530"/>
              <a:gd name="adj2" fmla="val 4808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When</a:t>
            </a:r>
            <a:r>
              <a:rPr lang="es-ES_tradnl" sz="2800" dirty="0">
                <a:solidFill>
                  <a:schemeClr val="tx1"/>
                </a:solidFill>
              </a:rPr>
              <a:t> do </a:t>
            </a:r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</a:rPr>
              <a:t>science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4499992" y="980728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5795714" y="2780928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CHECK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231951" y="5467440"/>
            <a:ext cx="4788321" cy="985896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Wednesday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twenty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eight</a:t>
            </a:r>
            <a:r>
              <a:rPr lang="es-ES_tradnl" sz="2400" dirty="0">
                <a:solidFill>
                  <a:schemeClr val="tx1"/>
                </a:solidFill>
              </a:rPr>
              <a:t> and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Thursday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half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ten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4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2231951" y="4869160"/>
            <a:ext cx="4932337" cy="446027"/>
          </a:xfrm>
          <a:prstGeom prst="wedgeRoundRectCallout">
            <a:avLst>
              <a:gd name="adj1" fmla="val 59530"/>
              <a:gd name="adj2" fmla="val 4808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When</a:t>
            </a:r>
            <a:r>
              <a:rPr lang="es-ES_tradnl" sz="2800" dirty="0">
                <a:solidFill>
                  <a:schemeClr val="tx1"/>
                </a:solidFill>
              </a:rPr>
              <a:t> do </a:t>
            </a:r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b="1" dirty="0" err="1">
                <a:solidFill>
                  <a:srgbClr val="FF0000"/>
                </a:solidFill>
              </a:rPr>
              <a:t>music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7308304" y="2810807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CHECK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231951" y="5467440"/>
            <a:ext cx="4788321" cy="985896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Friday at </a:t>
            </a:r>
            <a:r>
              <a:rPr lang="es-ES_tradnl" sz="2400" dirty="0" err="1">
                <a:solidFill>
                  <a:schemeClr val="tx1"/>
                </a:solidFill>
              </a:rPr>
              <a:t>half-past</a:t>
            </a:r>
            <a:r>
              <a:rPr lang="es-ES_tradnl" sz="2400" dirty="0">
                <a:solidFill>
                  <a:schemeClr val="tx1"/>
                </a:solidFill>
              </a:rPr>
              <a:t> ten.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Llamada rectangular redondeada"/>
          <p:cNvSpPr/>
          <p:nvPr/>
        </p:nvSpPr>
        <p:spPr>
          <a:xfrm>
            <a:off x="2231951" y="4869160"/>
            <a:ext cx="4932337" cy="446027"/>
          </a:xfrm>
          <a:prstGeom prst="wedgeRoundRectCallout">
            <a:avLst>
              <a:gd name="adj1" fmla="val 59530"/>
              <a:gd name="adj2" fmla="val 4808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When</a:t>
            </a:r>
            <a:r>
              <a:rPr lang="es-ES_tradnl" sz="2800" dirty="0">
                <a:solidFill>
                  <a:schemeClr val="tx1"/>
                </a:solidFill>
              </a:rPr>
              <a:t> do </a:t>
            </a:r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b="1" dirty="0">
                <a:solidFill>
                  <a:srgbClr val="FF0000"/>
                </a:solidFill>
              </a:rPr>
              <a:t>ICT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3" name="Freeform 54"/>
          <p:cNvSpPr>
            <a:spLocks/>
          </p:cNvSpPr>
          <p:nvPr/>
        </p:nvSpPr>
        <p:spPr bwMode="auto">
          <a:xfrm>
            <a:off x="3095625" y="3789461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476672"/>
            <a:ext cx="927720" cy="5040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bg1"/>
                </a:solidFill>
              </a:rPr>
              <a:t>SCHOOL TIMETABLE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3707904" y="5733256"/>
            <a:ext cx="158417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CHECK</a:t>
            </a:r>
            <a:endParaRPr lang="es-ES" b="1" dirty="0"/>
          </a:p>
        </p:txBody>
      </p:sp>
      <p:sp>
        <p:nvSpPr>
          <p:cNvPr id="82" name="81 Llamada rectangular redondeada"/>
          <p:cNvSpPr/>
          <p:nvPr/>
        </p:nvSpPr>
        <p:spPr>
          <a:xfrm>
            <a:off x="2231951" y="5467440"/>
            <a:ext cx="4788321" cy="985896"/>
          </a:xfrm>
          <a:prstGeom prst="wedgeRoundRectCallout">
            <a:avLst>
              <a:gd name="adj1" fmla="val -57909"/>
              <a:gd name="adj2" fmla="val -61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Tuesday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twenty-five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eleven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3" grpId="0" animBg="1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________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What’s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Monday</a:t>
            </a:r>
            <a:r>
              <a:rPr lang="es-ES_tradnl" sz="2400" dirty="0">
                <a:solidFill>
                  <a:schemeClr val="tx1"/>
                </a:solidFill>
              </a:rPr>
              <a:t> at a </a:t>
            </a:r>
            <a:r>
              <a:rPr lang="es-ES_tradnl" sz="2400" dirty="0" err="1">
                <a:solidFill>
                  <a:schemeClr val="tx1"/>
                </a:solidFill>
              </a:rPr>
              <a:t>quarter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nine</a:t>
            </a:r>
            <a:r>
              <a:rPr lang="es-ES_tradnl" sz="2400" dirty="0">
                <a:solidFill>
                  <a:schemeClr val="tx1"/>
                </a:solidFill>
              </a:rPr>
              <a:t> and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Friday at </a:t>
            </a:r>
            <a:r>
              <a:rPr lang="es-ES_tradnl" sz="2400" dirty="0" err="1">
                <a:solidFill>
                  <a:schemeClr val="tx1"/>
                </a:solidFill>
              </a:rPr>
              <a:t>twenty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eight</a:t>
            </a:r>
            <a:r>
              <a:rPr lang="es-ES_tradnl" sz="2400" dirty="0">
                <a:solidFill>
                  <a:schemeClr val="tx1"/>
                </a:solidFill>
              </a:rPr>
              <a:t>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16016" y="5949280"/>
            <a:ext cx="129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</a:rPr>
              <a:t>English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1547664" y="1917253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5" name="Freeform 54"/>
          <p:cNvSpPr>
            <a:spLocks/>
          </p:cNvSpPr>
          <p:nvPr/>
        </p:nvSpPr>
        <p:spPr bwMode="auto">
          <a:xfrm>
            <a:off x="7380312" y="980728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1026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ts_fri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  <p:bldP spid="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________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What’s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Monday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twenty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eight</a:t>
            </a:r>
            <a:r>
              <a:rPr lang="es-ES_tradnl" sz="2400" dirty="0">
                <a:solidFill>
                  <a:schemeClr val="tx1"/>
                </a:solidFill>
              </a:rPr>
              <a:t> and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Wednesday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half-past</a:t>
            </a:r>
            <a:r>
              <a:rPr lang="es-ES_tradnl" sz="2400" dirty="0">
                <a:solidFill>
                  <a:schemeClr val="tx1"/>
                </a:solidFill>
              </a:rPr>
              <a:t> ten?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16016" y="5949280"/>
            <a:ext cx="129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FF0000"/>
                </a:solidFill>
              </a:rPr>
              <a:t>maths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1547664" y="980727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5" name="Freeform 54"/>
          <p:cNvSpPr>
            <a:spLocks/>
          </p:cNvSpPr>
          <p:nvPr/>
        </p:nvSpPr>
        <p:spPr bwMode="auto">
          <a:xfrm>
            <a:off x="4499992" y="2852936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7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9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ts_fri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________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What’s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Tuesday</a:t>
            </a:r>
            <a:r>
              <a:rPr lang="es-ES_tradnl" sz="2400" dirty="0">
                <a:solidFill>
                  <a:schemeClr val="tx1"/>
                </a:solidFill>
              </a:rPr>
              <a:t> and </a:t>
            </a:r>
            <a:r>
              <a:rPr lang="es-ES_tradnl" sz="2400" dirty="0" err="1">
                <a:solidFill>
                  <a:schemeClr val="tx1"/>
                </a:solidFill>
              </a:rPr>
              <a:t>Thursday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_tradnl" sz="2400" dirty="0">
                <a:solidFill>
                  <a:schemeClr val="tx1"/>
                </a:solidFill>
              </a:rPr>
              <a:t>at </a:t>
            </a:r>
            <a:r>
              <a:rPr lang="es-ES_tradnl" sz="2400" dirty="0" err="1">
                <a:solidFill>
                  <a:schemeClr val="tx1"/>
                </a:solidFill>
              </a:rPr>
              <a:t>twenty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eight</a:t>
            </a:r>
            <a:r>
              <a:rPr lang="es-ES_tradnl" sz="2400" dirty="0">
                <a:solidFill>
                  <a:schemeClr val="tx1"/>
                </a:solidFill>
              </a:rPr>
              <a:t> 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572000" y="59492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FF0000"/>
                </a:solidFill>
              </a:rPr>
              <a:t>literature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2987824" y="980161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5" name="Freeform 54"/>
          <p:cNvSpPr>
            <a:spLocks/>
          </p:cNvSpPr>
          <p:nvPr/>
        </p:nvSpPr>
        <p:spPr bwMode="auto">
          <a:xfrm>
            <a:off x="5908344" y="980160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7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4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ts_fri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________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What’s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Tuesday</a:t>
            </a:r>
            <a:r>
              <a:rPr lang="es-ES_tradnl" sz="2400" dirty="0">
                <a:solidFill>
                  <a:schemeClr val="tx1"/>
                </a:solidFill>
              </a:rPr>
              <a:t> at a </a:t>
            </a:r>
            <a:r>
              <a:rPr lang="es-ES_tradnl" sz="2400" dirty="0" err="1">
                <a:solidFill>
                  <a:schemeClr val="tx1"/>
                </a:solidFill>
              </a:rPr>
              <a:t>quarter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nine</a:t>
            </a:r>
            <a:r>
              <a:rPr lang="es-ES_tradnl" sz="2400" dirty="0">
                <a:solidFill>
                  <a:schemeClr val="tx1"/>
                </a:solidFill>
              </a:rPr>
              <a:t> and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Thursday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twenty-five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eleven?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572000" y="59492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</a:rPr>
              <a:t>P.E.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2985445" y="1844824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5" name="Freeform 54"/>
          <p:cNvSpPr>
            <a:spLocks/>
          </p:cNvSpPr>
          <p:nvPr/>
        </p:nvSpPr>
        <p:spPr bwMode="auto">
          <a:xfrm>
            <a:off x="5908344" y="3717032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7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8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ts_fri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________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What’s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Wednesday</a:t>
            </a:r>
            <a:r>
              <a:rPr lang="es-ES_tradnl" sz="2400" dirty="0">
                <a:solidFill>
                  <a:schemeClr val="tx1"/>
                </a:solidFill>
              </a:rPr>
              <a:t> at a </a:t>
            </a:r>
            <a:r>
              <a:rPr lang="es-ES_tradnl" sz="2400" dirty="0" err="1">
                <a:solidFill>
                  <a:schemeClr val="tx1"/>
                </a:solidFill>
              </a:rPr>
              <a:t>quarter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nine</a:t>
            </a:r>
            <a:r>
              <a:rPr lang="es-ES_tradnl" sz="2400" dirty="0">
                <a:solidFill>
                  <a:schemeClr val="tx1"/>
                </a:solidFill>
              </a:rPr>
              <a:t> and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Friday at </a:t>
            </a:r>
            <a:r>
              <a:rPr lang="es-ES_tradnl" sz="2400" dirty="0" err="1">
                <a:solidFill>
                  <a:schemeClr val="tx1"/>
                </a:solidFill>
              </a:rPr>
              <a:t>twenty-five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eleven?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572000" y="59492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>
                <a:solidFill>
                  <a:srgbClr val="FF0000"/>
                </a:solidFill>
              </a:rPr>
              <a:t>history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4427984" y="1916832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5" name="Freeform 54"/>
          <p:cNvSpPr>
            <a:spLocks/>
          </p:cNvSpPr>
          <p:nvPr/>
        </p:nvSpPr>
        <p:spPr bwMode="auto">
          <a:xfrm>
            <a:off x="7308304" y="3754290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7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04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ts_fri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__________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What’s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Tuesday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half-past</a:t>
            </a:r>
            <a:r>
              <a:rPr lang="es-ES_tradnl" sz="2400" dirty="0">
                <a:solidFill>
                  <a:schemeClr val="tx1"/>
                </a:solidFill>
              </a:rPr>
              <a:t> ten and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Thursday</a:t>
            </a:r>
            <a:r>
              <a:rPr lang="es-ES_tradnl" sz="2400" dirty="0">
                <a:solidFill>
                  <a:schemeClr val="tx1"/>
                </a:solidFill>
              </a:rPr>
              <a:t> at a </a:t>
            </a:r>
            <a:r>
              <a:rPr lang="es-ES_tradnl" sz="2400" dirty="0" err="1">
                <a:solidFill>
                  <a:schemeClr val="tx1"/>
                </a:solidFill>
              </a:rPr>
              <a:t>quarter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nine</a:t>
            </a:r>
            <a:r>
              <a:rPr lang="es-ES_tradnl" sz="2400" dirty="0">
                <a:solidFill>
                  <a:schemeClr val="tx1"/>
                </a:solidFill>
              </a:rPr>
              <a:t>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99992" y="59492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</a:rPr>
              <a:t>French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3059832" y="2781349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5" name="Freeform 54"/>
          <p:cNvSpPr>
            <a:spLocks/>
          </p:cNvSpPr>
          <p:nvPr/>
        </p:nvSpPr>
        <p:spPr bwMode="auto">
          <a:xfrm>
            <a:off x="5940152" y="1844824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7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ts_fri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  <p:bldP spid="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74 Llamada rectangular redondeada"/>
          <p:cNvSpPr/>
          <p:nvPr/>
        </p:nvSpPr>
        <p:spPr>
          <a:xfrm>
            <a:off x="2411760" y="6021288"/>
            <a:ext cx="4608512" cy="446027"/>
          </a:xfrm>
          <a:prstGeom prst="wedgeRoundRectCallout">
            <a:avLst>
              <a:gd name="adj1" fmla="val -55912"/>
              <a:gd name="adj2" fmla="val 2634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solidFill>
                  <a:schemeClr val="tx1"/>
                </a:solidFill>
              </a:rPr>
              <a:t>We</a:t>
            </a:r>
            <a:r>
              <a:rPr lang="es-ES_tradnl" sz="2800" dirty="0">
                <a:solidFill>
                  <a:schemeClr val="tx1"/>
                </a:solidFill>
              </a:rPr>
              <a:t> </a:t>
            </a:r>
            <a:r>
              <a:rPr lang="es-ES_tradnl" sz="2800" dirty="0" err="1">
                <a:solidFill>
                  <a:schemeClr val="tx1"/>
                </a:solidFill>
              </a:rPr>
              <a:t>have</a:t>
            </a:r>
            <a:r>
              <a:rPr lang="es-ES_tradnl" sz="2800" dirty="0">
                <a:solidFill>
                  <a:schemeClr val="tx1"/>
                </a:solidFill>
              </a:rPr>
              <a:t> __________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82" name="81 Llamada rectangular redondeada"/>
          <p:cNvSpPr/>
          <p:nvPr/>
        </p:nvSpPr>
        <p:spPr>
          <a:xfrm>
            <a:off x="2455174" y="4869160"/>
            <a:ext cx="4608512" cy="985896"/>
          </a:xfrm>
          <a:prstGeom prst="wedgeRoundRectCallout">
            <a:avLst>
              <a:gd name="adj1" fmla="val 59637"/>
              <a:gd name="adj2" fmla="val 3322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solidFill>
                  <a:schemeClr val="tx1"/>
                </a:solidFill>
              </a:rPr>
              <a:t>What’s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Monday</a:t>
            </a:r>
            <a:r>
              <a:rPr lang="es-ES_tradnl" sz="2400" dirty="0">
                <a:solidFill>
                  <a:schemeClr val="tx1"/>
                </a:solidFill>
              </a:rPr>
              <a:t> at </a:t>
            </a:r>
            <a:r>
              <a:rPr lang="es-ES_tradnl" sz="2400" dirty="0" err="1">
                <a:solidFill>
                  <a:schemeClr val="tx1"/>
                </a:solidFill>
              </a:rPr>
              <a:t>twenty-five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eleven and </a:t>
            </a:r>
            <a:r>
              <a:rPr lang="es-ES_tradnl" sz="2400" dirty="0" err="1">
                <a:solidFill>
                  <a:schemeClr val="tx1"/>
                </a:solidFill>
              </a:rPr>
              <a:t>on</a:t>
            </a:r>
            <a:r>
              <a:rPr lang="es-ES_tradnl" sz="2400" dirty="0">
                <a:solidFill>
                  <a:schemeClr val="tx1"/>
                </a:solidFill>
              </a:rPr>
              <a:t> Friday at a </a:t>
            </a:r>
            <a:r>
              <a:rPr lang="es-ES_tradnl" sz="2400" dirty="0" err="1">
                <a:solidFill>
                  <a:schemeClr val="tx1"/>
                </a:solidFill>
              </a:rPr>
              <a:t>quarter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past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  <a:r>
              <a:rPr lang="es-ES_tradnl" sz="2400" dirty="0" err="1">
                <a:solidFill>
                  <a:schemeClr val="tx1"/>
                </a:solidFill>
              </a:rPr>
              <a:t>nine</a:t>
            </a:r>
            <a:r>
              <a:rPr lang="es-ES_tradnl" sz="2400" dirty="0">
                <a:solidFill>
                  <a:schemeClr val="tx1"/>
                </a:solidFill>
              </a:rPr>
              <a:t>?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99992" y="59492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FF0000"/>
                </a:solidFill>
              </a:rPr>
              <a:t>art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84" name="Freeform 54"/>
          <p:cNvSpPr>
            <a:spLocks/>
          </p:cNvSpPr>
          <p:nvPr/>
        </p:nvSpPr>
        <p:spPr bwMode="auto">
          <a:xfrm>
            <a:off x="1619672" y="3717032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sp>
        <p:nvSpPr>
          <p:cNvPr id="85" name="Freeform 54"/>
          <p:cNvSpPr>
            <a:spLocks/>
          </p:cNvSpPr>
          <p:nvPr/>
        </p:nvSpPr>
        <p:spPr bwMode="auto">
          <a:xfrm>
            <a:off x="7380312" y="1877081"/>
            <a:ext cx="1224558" cy="1079699"/>
          </a:xfrm>
          <a:custGeom>
            <a:avLst/>
            <a:gdLst>
              <a:gd name="T0" fmla="*/ 2147483647 w 816"/>
              <a:gd name="T1" fmla="*/ 2147483647 h 540"/>
              <a:gd name="T2" fmla="*/ 2147483647 w 816"/>
              <a:gd name="T3" fmla="*/ 2147483647 h 540"/>
              <a:gd name="T4" fmla="*/ 2147483647 w 816"/>
              <a:gd name="T5" fmla="*/ 2147483647 h 540"/>
              <a:gd name="T6" fmla="*/ 2147483647 w 816"/>
              <a:gd name="T7" fmla="*/ 2147483647 h 540"/>
              <a:gd name="T8" fmla="*/ 2147483647 w 816"/>
              <a:gd name="T9" fmla="*/ 2147483647 h 540"/>
              <a:gd name="T10" fmla="*/ 2147483647 w 816"/>
              <a:gd name="T11" fmla="*/ 2147483647 h 540"/>
              <a:gd name="T12" fmla="*/ 2147483647 w 816"/>
              <a:gd name="T13" fmla="*/ 2147483647 h 540"/>
              <a:gd name="T14" fmla="*/ 2147483647 w 816"/>
              <a:gd name="T15" fmla="*/ 2147483647 h 540"/>
              <a:gd name="T16" fmla="*/ 2147483647 w 816"/>
              <a:gd name="T17" fmla="*/ 2147483647 h 540"/>
              <a:gd name="T18" fmla="*/ 2147483647 w 816"/>
              <a:gd name="T19" fmla="*/ 2147483647 h 540"/>
              <a:gd name="T20" fmla="*/ 2147483647 w 816"/>
              <a:gd name="T21" fmla="*/ 2147483647 h 540"/>
              <a:gd name="T22" fmla="*/ 2147483647 w 816"/>
              <a:gd name="T23" fmla="*/ 2147483647 h 540"/>
              <a:gd name="T24" fmla="*/ 2147483647 w 816"/>
              <a:gd name="T25" fmla="*/ 2147483647 h 540"/>
              <a:gd name="T26" fmla="*/ 2147483647 w 816"/>
              <a:gd name="T27" fmla="*/ 2147483647 h 540"/>
              <a:gd name="T28" fmla="*/ 2147483647 w 816"/>
              <a:gd name="T29" fmla="*/ 2147483647 h 540"/>
              <a:gd name="T30" fmla="*/ 2147483647 w 816"/>
              <a:gd name="T31" fmla="*/ 2147483647 h 540"/>
              <a:gd name="T32" fmla="*/ 2147483647 w 816"/>
              <a:gd name="T33" fmla="*/ 2147483647 h 540"/>
              <a:gd name="T34" fmla="*/ 2147483647 w 816"/>
              <a:gd name="T35" fmla="*/ 2147483647 h 540"/>
              <a:gd name="T36" fmla="*/ 2147483647 w 816"/>
              <a:gd name="T37" fmla="*/ 2147483647 h 540"/>
              <a:gd name="T38" fmla="*/ 2147483647 w 816"/>
              <a:gd name="T39" fmla="*/ 2147483647 h 540"/>
              <a:gd name="T40" fmla="*/ 2147483647 w 816"/>
              <a:gd name="T41" fmla="*/ 2147483647 h 540"/>
              <a:gd name="T42" fmla="*/ 2147483647 w 816"/>
              <a:gd name="T43" fmla="*/ 2147483647 h 540"/>
              <a:gd name="T44" fmla="*/ 2147483647 w 816"/>
              <a:gd name="T45" fmla="*/ 2147483647 h 540"/>
              <a:gd name="T46" fmla="*/ 2147483647 w 816"/>
              <a:gd name="T47" fmla="*/ 2147483647 h 540"/>
              <a:gd name="T48" fmla="*/ 2147483647 w 816"/>
              <a:gd name="T49" fmla="*/ 2147483647 h 540"/>
              <a:gd name="T50" fmla="*/ 2147483647 w 816"/>
              <a:gd name="T51" fmla="*/ 2147483647 h 540"/>
              <a:gd name="T52" fmla="*/ 2147483647 w 816"/>
              <a:gd name="T53" fmla="*/ 2147483647 h 540"/>
              <a:gd name="T54" fmla="*/ 2147483647 w 816"/>
              <a:gd name="T55" fmla="*/ 2147483647 h 540"/>
              <a:gd name="T56" fmla="*/ 2147483647 w 816"/>
              <a:gd name="T57" fmla="*/ 2147483647 h 540"/>
              <a:gd name="T58" fmla="*/ 2147483647 w 816"/>
              <a:gd name="T59" fmla="*/ 2147483647 h 540"/>
              <a:gd name="T60" fmla="*/ 2147483647 w 816"/>
              <a:gd name="T61" fmla="*/ 2147483647 h 540"/>
              <a:gd name="T62" fmla="*/ 2147483647 w 816"/>
              <a:gd name="T63" fmla="*/ 2147483647 h 540"/>
              <a:gd name="T64" fmla="*/ 2147483647 w 816"/>
              <a:gd name="T65" fmla="*/ 2147483647 h 540"/>
              <a:gd name="T66" fmla="*/ 2147483647 w 816"/>
              <a:gd name="T67" fmla="*/ 2147483647 h 540"/>
              <a:gd name="T68" fmla="*/ 2147483647 w 816"/>
              <a:gd name="T69" fmla="*/ 2147483647 h 540"/>
              <a:gd name="T70" fmla="*/ 2147483647 w 816"/>
              <a:gd name="T71" fmla="*/ 2147483647 h 540"/>
              <a:gd name="T72" fmla="*/ 2147483647 w 816"/>
              <a:gd name="T73" fmla="*/ 2147483647 h 540"/>
              <a:gd name="T74" fmla="*/ 0 w 816"/>
              <a:gd name="T75" fmla="*/ 2147483647 h 540"/>
              <a:gd name="T76" fmla="*/ 2147483647 w 816"/>
              <a:gd name="T77" fmla="*/ 2147483647 h 540"/>
              <a:gd name="T78" fmla="*/ 2147483647 w 816"/>
              <a:gd name="T79" fmla="*/ 2147483647 h 540"/>
              <a:gd name="T80" fmla="*/ 2147483647 w 816"/>
              <a:gd name="T81" fmla="*/ 2147483647 h 540"/>
              <a:gd name="T82" fmla="*/ 2147483647 w 816"/>
              <a:gd name="T83" fmla="*/ 2147483647 h 540"/>
              <a:gd name="T84" fmla="*/ 2147483647 w 816"/>
              <a:gd name="T85" fmla="*/ 0 h 540"/>
              <a:gd name="T86" fmla="*/ 2147483647 w 816"/>
              <a:gd name="T87" fmla="*/ 2147483647 h 540"/>
              <a:gd name="T88" fmla="*/ 2147483647 w 816"/>
              <a:gd name="T89" fmla="*/ 2147483647 h 540"/>
              <a:gd name="T90" fmla="*/ 2147483647 w 816"/>
              <a:gd name="T91" fmla="*/ 2147483647 h 540"/>
              <a:gd name="T92" fmla="*/ 2147483647 w 816"/>
              <a:gd name="T93" fmla="*/ 2147483647 h 540"/>
              <a:gd name="T94" fmla="*/ 2147483647 w 816"/>
              <a:gd name="T95" fmla="*/ 2147483647 h 540"/>
              <a:gd name="T96" fmla="*/ 2147483647 w 816"/>
              <a:gd name="T97" fmla="*/ 2147483647 h 540"/>
              <a:gd name="T98" fmla="*/ 2147483647 w 816"/>
              <a:gd name="T99" fmla="*/ 2147483647 h 540"/>
              <a:gd name="T100" fmla="*/ 2147483647 w 816"/>
              <a:gd name="T101" fmla="*/ 2147483647 h 540"/>
              <a:gd name="T102" fmla="*/ 2147483647 w 816"/>
              <a:gd name="T103" fmla="*/ 2147483647 h 540"/>
              <a:gd name="T104" fmla="*/ 2147483647 w 816"/>
              <a:gd name="T105" fmla="*/ 2147483647 h 540"/>
              <a:gd name="T106" fmla="*/ 2147483647 w 816"/>
              <a:gd name="T107" fmla="*/ 2147483647 h 540"/>
              <a:gd name="T108" fmla="*/ 2147483647 w 816"/>
              <a:gd name="T109" fmla="*/ 2147483647 h 5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16" h="540">
                <a:moveTo>
                  <a:pt x="211" y="385"/>
                </a:moveTo>
                <a:lnTo>
                  <a:pt x="208" y="379"/>
                </a:lnTo>
                <a:lnTo>
                  <a:pt x="205" y="376"/>
                </a:lnTo>
                <a:lnTo>
                  <a:pt x="195" y="368"/>
                </a:lnTo>
                <a:lnTo>
                  <a:pt x="186" y="359"/>
                </a:lnTo>
                <a:lnTo>
                  <a:pt x="177" y="345"/>
                </a:lnTo>
                <a:lnTo>
                  <a:pt x="167" y="333"/>
                </a:lnTo>
                <a:lnTo>
                  <a:pt x="161" y="325"/>
                </a:lnTo>
                <a:lnTo>
                  <a:pt x="155" y="313"/>
                </a:lnTo>
                <a:lnTo>
                  <a:pt x="155" y="299"/>
                </a:lnTo>
                <a:lnTo>
                  <a:pt x="155" y="290"/>
                </a:lnTo>
                <a:lnTo>
                  <a:pt x="161" y="282"/>
                </a:lnTo>
                <a:lnTo>
                  <a:pt x="167" y="276"/>
                </a:lnTo>
                <a:lnTo>
                  <a:pt x="174" y="270"/>
                </a:lnTo>
                <a:lnTo>
                  <a:pt x="186" y="264"/>
                </a:lnTo>
                <a:lnTo>
                  <a:pt x="195" y="261"/>
                </a:lnTo>
                <a:lnTo>
                  <a:pt x="208" y="261"/>
                </a:lnTo>
                <a:lnTo>
                  <a:pt x="226" y="259"/>
                </a:lnTo>
                <a:lnTo>
                  <a:pt x="245" y="261"/>
                </a:lnTo>
                <a:lnTo>
                  <a:pt x="254" y="261"/>
                </a:lnTo>
                <a:lnTo>
                  <a:pt x="261" y="267"/>
                </a:lnTo>
                <a:lnTo>
                  <a:pt x="254" y="273"/>
                </a:lnTo>
                <a:lnTo>
                  <a:pt x="251" y="287"/>
                </a:lnTo>
                <a:lnTo>
                  <a:pt x="248" y="299"/>
                </a:lnTo>
                <a:lnTo>
                  <a:pt x="254" y="307"/>
                </a:lnTo>
                <a:lnTo>
                  <a:pt x="261" y="319"/>
                </a:lnTo>
                <a:lnTo>
                  <a:pt x="276" y="333"/>
                </a:lnTo>
                <a:lnTo>
                  <a:pt x="295" y="342"/>
                </a:lnTo>
                <a:lnTo>
                  <a:pt x="323" y="353"/>
                </a:lnTo>
                <a:lnTo>
                  <a:pt x="354" y="362"/>
                </a:lnTo>
                <a:lnTo>
                  <a:pt x="388" y="373"/>
                </a:lnTo>
                <a:lnTo>
                  <a:pt x="425" y="379"/>
                </a:lnTo>
                <a:lnTo>
                  <a:pt x="462" y="385"/>
                </a:lnTo>
                <a:lnTo>
                  <a:pt x="503" y="391"/>
                </a:lnTo>
                <a:lnTo>
                  <a:pt x="543" y="391"/>
                </a:lnTo>
                <a:lnTo>
                  <a:pt x="577" y="385"/>
                </a:lnTo>
                <a:lnTo>
                  <a:pt x="614" y="379"/>
                </a:lnTo>
                <a:lnTo>
                  <a:pt x="649" y="368"/>
                </a:lnTo>
                <a:lnTo>
                  <a:pt x="680" y="356"/>
                </a:lnTo>
                <a:lnTo>
                  <a:pt x="701" y="339"/>
                </a:lnTo>
                <a:lnTo>
                  <a:pt x="723" y="319"/>
                </a:lnTo>
                <a:lnTo>
                  <a:pt x="736" y="299"/>
                </a:lnTo>
                <a:lnTo>
                  <a:pt x="745" y="279"/>
                </a:lnTo>
                <a:lnTo>
                  <a:pt x="742" y="250"/>
                </a:lnTo>
                <a:lnTo>
                  <a:pt x="736" y="221"/>
                </a:lnTo>
                <a:lnTo>
                  <a:pt x="720" y="193"/>
                </a:lnTo>
                <a:lnTo>
                  <a:pt x="701" y="167"/>
                </a:lnTo>
                <a:lnTo>
                  <a:pt x="677" y="141"/>
                </a:lnTo>
                <a:lnTo>
                  <a:pt x="646" y="115"/>
                </a:lnTo>
                <a:lnTo>
                  <a:pt x="608" y="95"/>
                </a:lnTo>
                <a:lnTo>
                  <a:pt x="571" y="81"/>
                </a:lnTo>
                <a:lnTo>
                  <a:pt x="521" y="66"/>
                </a:lnTo>
                <a:lnTo>
                  <a:pt x="475" y="55"/>
                </a:lnTo>
                <a:lnTo>
                  <a:pt x="425" y="52"/>
                </a:lnTo>
                <a:lnTo>
                  <a:pt x="375" y="55"/>
                </a:lnTo>
                <a:lnTo>
                  <a:pt x="326" y="61"/>
                </a:lnTo>
                <a:lnTo>
                  <a:pt x="279" y="72"/>
                </a:lnTo>
                <a:lnTo>
                  <a:pt x="236" y="89"/>
                </a:lnTo>
                <a:lnTo>
                  <a:pt x="198" y="112"/>
                </a:lnTo>
                <a:lnTo>
                  <a:pt x="161" y="135"/>
                </a:lnTo>
                <a:lnTo>
                  <a:pt x="133" y="167"/>
                </a:lnTo>
                <a:lnTo>
                  <a:pt x="108" y="198"/>
                </a:lnTo>
                <a:lnTo>
                  <a:pt x="90" y="233"/>
                </a:lnTo>
                <a:lnTo>
                  <a:pt x="77" y="267"/>
                </a:lnTo>
                <a:lnTo>
                  <a:pt x="71" y="305"/>
                </a:lnTo>
                <a:lnTo>
                  <a:pt x="68" y="333"/>
                </a:lnTo>
                <a:lnTo>
                  <a:pt x="68" y="368"/>
                </a:lnTo>
                <a:lnTo>
                  <a:pt x="74" y="391"/>
                </a:lnTo>
                <a:lnTo>
                  <a:pt x="84" y="414"/>
                </a:lnTo>
                <a:lnTo>
                  <a:pt x="93" y="431"/>
                </a:lnTo>
                <a:lnTo>
                  <a:pt x="112" y="445"/>
                </a:lnTo>
                <a:lnTo>
                  <a:pt x="127" y="457"/>
                </a:lnTo>
                <a:lnTo>
                  <a:pt x="149" y="468"/>
                </a:lnTo>
                <a:lnTo>
                  <a:pt x="171" y="477"/>
                </a:lnTo>
                <a:lnTo>
                  <a:pt x="195" y="482"/>
                </a:lnTo>
                <a:lnTo>
                  <a:pt x="217" y="485"/>
                </a:lnTo>
                <a:lnTo>
                  <a:pt x="239" y="488"/>
                </a:lnTo>
                <a:lnTo>
                  <a:pt x="264" y="491"/>
                </a:lnTo>
                <a:lnTo>
                  <a:pt x="292" y="491"/>
                </a:lnTo>
                <a:lnTo>
                  <a:pt x="316" y="491"/>
                </a:lnTo>
                <a:lnTo>
                  <a:pt x="347" y="491"/>
                </a:lnTo>
                <a:lnTo>
                  <a:pt x="375" y="491"/>
                </a:lnTo>
                <a:lnTo>
                  <a:pt x="406" y="491"/>
                </a:lnTo>
                <a:lnTo>
                  <a:pt x="438" y="485"/>
                </a:lnTo>
                <a:lnTo>
                  <a:pt x="469" y="485"/>
                </a:lnTo>
                <a:lnTo>
                  <a:pt x="500" y="482"/>
                </a:lnTo>
                <a:lnTo>
                  <a:pt x="528" y="482"/>
                </a:lnTo>
                <a:lnTo>
                  <a:pt x="549" y="480"/>
                </a:lnTo>
                <a:lnTo>
                  <a:pt x="571" y="480"/>
                </a:lnTo>
                <a:lnTo>
                  <a:pt x="583" y="480"/>
                </a:lnTo>
                <a:lnTo>
                  <a:pt x="587" y="480"/>
                </a:lnTo>
                <a:lnTo>
                  <a:pt x="580" y="480"/>
                </a:lnTo>
                <a:lnTo>
                  <a:pt x="562" y="485"/>
                </a:lnTo>
                <a:lnTo>
                  <a:pt x="534" y="491"/>
                </a:lnTo>
                <a:lnTo>
                  <a:pt x="503" y="502"/>
                </a:lnTo>
                <a:lnTo>
                  <a:pt x="462" y="511"/>
                </a:lnTo>
                <a:lnTo>
                  <a:pt x="419" y="523"/>
                </a:lnTo>
                <a:lnTo>
                  <a:pt x="375" y="528"/>
                </a:lnTo>
                <a:lnTo>
                  <a:pt x="338" y="537"/>
                </a:lnTo>
                <a:lnTo>
                  <a:pt x="295" y="537"/>
                </a:lnTo>
                <a:lnTo>
                  <a:pt x="254" y="540"/>
                </a:lnTo>
                <a:lnTo>
                  <a:pt x="220" y="540"/>
                </a:lnTo>
                <a:lnTo>
                  <a:pt x="186" y="540"/>
                </a:lnTo>
                <a:lnTo>
                  <a:pt x="155" y="534"/>
                </a:lnTo>
                <a:lnTo>
                  <a:pt x="127" y="531"/>
                </a:lnTo>
                <a:lnTo>
                  <a:pt x="102" y="523"/>
                </a:lnTo>
                <a:lnTo>
                  <a:pt x="80" y="517"/>
                </a:lnTo>
                <a:lnTo>
                  <a:pt x="59" y="502"/>
                </a:lnTo>
                <a:lnTo>
                  <a:pt x="40" y="491"/>
                </a:lnTo>
                <a:lnTo>
                  <a:pt x="25" y="477"/>
                </a:lnTo>
                <a:lnTo>
                  <a:pt x="15" y="459"/>
                </a:lnTo>
                <a:lnTo>
                  <a:pt x="6" y="439"/>
                </a:lnTo>
                <a:lnTo>
                  <a:pt x="3" y="419"/>
                </a:lnTo>
                <a:lnTo>
                  <a:pt x="0" y="393"/>
                </a:lnTo>
                <a:lnTo>
                  <a:pt x="3" y="368"/>
                </a:lnTo>
                <a:lnTo>
                  <a:pt x="3" y="333"/>
                </a:lnTo>
                <a:lnTo>
                  <a:pt x="9" y="299"/>
                </a:lnTo>
                <a:lnTo>
                  <a:pt x="15" y="259"/>
                </a:lnTo>
                <a:lnTo>
                  <a:pt x="28" y="221"/>
                </a:lnTo>
                <a:lnTo>
                  <a:pt x="43" y="184"/>
                </a:lnTo>
                <a:lnTo>
                  <a:pt x="59" y="150"/>
                </a:lnTo>
                <a:lnTo>
                  <a:pt x="80" y="115"/>
                </a:lnTo>
                <a:lnTo>
                  <a:pt x="112" y="89"/>
                </a:lnTo>
                <a:lnTo>
                  <a:pt x="139" y="64"/>
                </a:lnTo>
                <a:lnTo>
                  <a:pt x="174" y="43"/>
                </a:lnTo>
                <a:lnTo>
                  <a:pt x="205" y="23"/>
                </a:lnTo>
                <a:lnTo>
                  <a:pt x="248" y="15"/>
                </a:lnTo>
                <a:lnTo>
                  <a:pt x="289" y="6"/>
                </a:lnTo>
                <a:lnTo>
                  <a:pt x="332" y="0"/>
                </a:lnTo>
                <a:lnTo>
                  <a:pt x="375" y="0"/>
                </a:lnTo>
                <a:lnTo>
                  <a:pt x="422" y="3"/>
                </a:lnTo>
                <a:lnTo>
                  <a:pt x="462" y="6"/>
                </a:lnTo>
                <a:lnTo>
                  <a:pt x="509" y="12"/>
                </a:lnTo>
                <a:lnTo>
                  <a:pt x="552" y="20"/>
                </a:lnTo>
                <a:lnTo>
                  <a:pt x="596" y="35"/>
                </a:lnTo>
                <a:lnTo>
                  <a:pt x="636" y="49"/>
                </a:lnTo>
                <a:lnTo>
                  <a:pt x="677" y="69"/>
                </a:lnTo>
                <a:lnTo>
                  <a:pt x="708" y="89"/>
                </a:lnTo>
                <a:lnTo>
                  <a:pt x="742" y="112"/>
                </a:lnTo>
                <a:lnTo>
                  <a:pt x="767" y="135"/>
                </a:lnTo>
                <a:lnTo>
                  <a:pt x="785" y="164"/>
                </a:lnTo>
                <a:lnTo>
                  <a:pt x="801" y="193"/>
                </a:lnTo>
                <a:lnTo>
                  <a:pt x="813" y="221"/>
                </a:lnTo>
                <a:lnTo>
                  <a:pt x="816" y="250"/>
                </a:lnTo>
                <a:lnTo>
                  <a:pt x="816" y="279"/>
                </a:lnTo>
                <a:lnTo>
                  <a:pt x="810" y="307"/>
                </a:lnTo>
                <a:lnTo>
                  <a:pt x="801" y="333"/>
                </a:lnTo>
                <a:lnTo>
                  <a:pt x="782" y="356"/>
                </a:lnTo>
                <a:lnTo>
                  <a:pt x="757" y="379"/>
                </a:lnTo>
                <a:lnTo>
                  <a:pt x="726" y="399"/>
                </a:lnTo>
                <a:lnTo>
                  <a:pt x="695" y="419"/>
                </a:lnTo>
                <a:lnTo>
                  <a:pt x="655" y="431"/>
                </a:lnTo>
                <a:lnTo>
                  <a:pt x="614" y="442"/>
                </a:lnTo>
                <a:lnTo>
                  <a:pt x="571" y="451"/>
                </a:lnTo>
                <a:lnTo>
                  <a:pt x="528" y="457"/>
                </a:lnTo>
                <a:lnTo>
                  <a:pt x="481" y="454"/>
                </a:lnTo>
                <a:lnTo>
                  <a:pt x="434" y="451"/>
                </a:lnTo>
                <a:lnTo>
                  <a:pt x="391" y="445"/>
                </a:lnTo>
                <a:lnTo>
                  <a:pt x="354" y="439"/>
                </a:lnTo>
                <a:lnTo>
                  <a:pt x="316" y="431"/>
                </a:lnTo>
                <a:lnTo>
                  <a:pt x="289" y="425"/>
                </a:lnTo>
                <a:lnTo>
                  <a:pt x="270" y="422"/>
                </a:lnTo>
                <a:lnTo>
                  <a:pt x="267" y="422"/>
                </a:lnTo>
                <a:lnTo>
                  <a:pt x="211" y="38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s-ES"/>
          </a:p>
        </p:txBody>
      </p:sp>
      <p:pic>
        <p:nvPicPr>
          <p:cNvPr id="7" name="Picture 2" descr="http://4.bp.blogspot.com/_GRhaWELNbUE/TAu_J1xv55I/AAAAAAAADIU/V0j2IOqq74s/s400/Got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t="7088" r="20934"/>
          <a:stretch/>
        </p:blipFill>
        <p:spPr bwMode="auto">
          <a:xfrm>
            <a:off x="1518599" y="5918981"/>
            <a:ext cx="58130" cy="1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1475656" y="5838088"/>
            <a:ext cx="139105" cy="95511"/>
          </a:xfrm>
          <a:prstGeom prst="ellipse">
            <a:avLst/>
          </a:prstGeom>
          <a:solidFill>
            <a:srgbClr val="FF0000">
              <a:alpha val="49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9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ts_frie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zo_lap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2" grpId="0" animBg="1"/>
      <p:bldP spid="5" grpId="0"/>
      <p:bldP spid="84" grpId="0" animBg="1"/>
      <p:bldP spid="8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483</Words>
  <PresentationFormat>Trình chiếu Trên màn hình (4:3)</PresentationFormat>
  <Paragraphs>86</Paragraphs>
  <Slides>25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2014-10-13T17:16:56Z</dcterms:created>
  <dcterms:modified xsi:type="dcterms:W3CDTF">2023-09-16T12:04:23Z</dcterms:modified>
</cp:coreProperties>
</file>